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1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1F9D-510C-A6E2-C7C5-7D97B485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7F3F-B4F6-1627-1D51-2FD7D300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7EE3-4B80-C7FC-656C-FD3DD6C0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3199-6F6F-B795-ADDC-128BADAC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4B0C-F61D-5304-19E1-A2FE4F7D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CD4-843C-1F2D-FA44-3AD8AF8E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A1F0D-5161-8851-AD76-6198A73E2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EE50-BA01-D250-0B8F-0698C854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36596-558C-81AB-FE1F-9DB14C1D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DFC7-1CE6-9FDD-C0DA-58F487E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4C4E-2127-2506-1A6D-BC7B93D35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24FD-87CE-F261-CF0F-3AB0319A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3C73-BADC-5C61-D007-F44DCA72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B398-00D4-6223-04DD-077CC823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65F1-3E39-17FE-4323-B406CFE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2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9C16-7D39-B5C6-1D41-E7EECE3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B2AE-374C-1702-872D-DA7A40F9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DB97-A601-750A-FCDC-716D2A4B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1F58-3C21-E8C5-AB8C-EB58D9C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45AC-DB13-77C2-3C46-D9120056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1A4-6FD7-F212-59E7-BB1D5C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ABB5-5A47-9F11-C8F7-DA7EC936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C7F9-B265-AE1B-6088-9C65D9C4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BFFC-8A52-B07C-8DCA-3886B170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5A2F-4307-EEB3-FABA-220914F5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8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719-CEA2-68AE-D444-B2F856A2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72D3-6339-75E6-1F6B-A87C56DFD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7E94-7153-746A-9F8C-6689225D3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9B7A-C8EB-3141-16B4-7FC809ED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01AC-E0B5-EE54-B4FD-CDD6B501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47034-A3A7-DD2B-971E-300A6AD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0F9B-D8C6-5DCD-C061-38D78481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F98A-0AF6-F167-B9C4-1D0EC254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4926-E450-1497-DD99-A1DD52B9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30ACD-770D-F314-16FF-53F235BC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067E-7008-B7B9-399D-532789DD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1E436-8CBA-4EF2-B20D-D2A061A9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B2676-52B1-D698-22A1-6FE7E687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15B49-9787-399A-0FDB-DC3BE496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00C-63D2-6B39-B3AB-ACC5170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28B6B-1F13-1CDF-E543-D08C4C4B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3C124-887D-0D2D-B206-91DDB77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3153C-743A-E147-831C-0020CCE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FF465-3518-81AD-5658-B7BD79D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4D4C0-9D56-65BD-2B7C-CDB1C9A7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F7515-CE5C-1A1C-CC03-3C6F7C1D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67EF-E694-CBDE-4DD7-0959139C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39D6-89BC-4EF8-3E36-9617BF95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6D0BB-1E97-2677-9DA0-A4A740EF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1F6F-E8D6-F774-FCD8-64D14F1F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BB95-D16C-73E1-C0A7-3CF665B8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9E93-518D-4C23-F67B-AF81F9C4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0974-F4D7-EDFB-F32D-CBFB9F76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EE67C-1352-E7A1-E429-F20A3C721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9BE89-F12B-53A7-9885-0D237B95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9B67-3D52-3300-8476-D7383EDB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E7A2-68BE-B38D-2C5F-E593B7C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C5A8-CBBF-D889-5BBF-566E2CB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C59C7-90FA-A826-27C4-0C91522C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7F49-DD63-F2A7-3F51-25C2E760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76BE-C1C2-6BEE-9FC1-657A0841A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44-6F8B-4EF9-962E-50352E950264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2677-6D91-29DA-6472-25D1DF49B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2303-D7CA-E2A8-CEFB-92427C557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4CE2-F878-4FDA-8CC8-3ABC99B4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BD1F-D039-0852-3B27-8D3EA5F23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&amp; Design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7E87-9511-160C-D257-A9BC30D6B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C65F-CB56-C4C8-7789-C8B24F39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8D5A-9787-E894-365D-6B4F5F5F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5A677-0B71-30AF-B7FD-14077313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D958-0C9D-9A40-E584-30B4335D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846CF-7D41-58ED-D775-31D2BDE2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9" y="164386"/>
            <a:ext cx="11825555" cy="6693613"/>
          </a:xfrm>
        </p:spPr>
      </p:pic>
    </p:spTree>
    <p:extLst>
      <p:ext uri="{BB962C8B-B14F-4D97-AF65-F5344CB8AC3E}">
        <p14:creationId xmlns:p14="http://schemas.microsoft.com/office/powerpoint/2010/main" val="18350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E1E-CAB8-D9E9-C685-BE80ACDA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C7F27-7A4D-429B-0C88-2DA98831D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" y="113016"/>
            <a:ext cx="12048161" cy="6626831"/>
          </a:xfrm>
        </p:spPr>
      </p:pic>
    </p:spTree>
    <p:extLst>
      <p:ext uri="{BB962C8B-B14F-4D97-AF65-F5344CB8AC3E}">
        <p14:creationId xmlns:p14="http://schemas.microsoft.com/office/powerpoint/2010/main" val="27300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CD9-C713-D097-C555-F812B11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1D0F2-4DC9-5607-C004-BC08CAE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9" y="164386"/>
            <a:ext cx="11856378" cy="6596009"/>
          </a:xfrm>
        </p:spPr>
      </p:pic>
    </p:spTree>
    <p:extLst>
      <p:ext uri="{BB962C8B-B14F-4D97-AF65-F5344CB8AC3E}">
        <p14:creationId xmlns:p14="http://schemas.microsoft.com/office/powerpoint/2010/main" val="15189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3679-18BD-F637-734E-ACDD9C4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0E2BB7E-3A01-F584-E7FD-AB55304DC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" y="154112"/>
            <a:ext cx="11856378" cy="6703887"/>
          </a:xfrm>
        </p:spPr>
      </p:pic>
    </p:spTree>
    <p:extLst>
      <p:ext uri="{BB962C8B-B14F-4D97-AF65-F5344CB8AC3E}">
        <p14:creationId xmlns:p14="http://schemas.microsoft.com/office/powerpoint/2010/main" val="5871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D99D-2BC2-431C-5554-E37C764A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72323D-2AD3-4C99-7567-F6038FD4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994"/>
          <a:stretch/>
        </p:blipFill>
        <p:spPr>
          <a:xfrm>
            <a:off x="0" y="0"/>
            <a:ext cx="12192000" cy="6780944"/>
          </a:xfrm>
        </p:spPr>
      </p:pic>
    </p:spTree>
    <p:extLst>
      <p:ext uri="{BB962C8B-B14F-4D97-AF65-F5344CB8AC3E}">
        <p14:creationId xmlns:p14="http://schemas.microsoft.com/office/powerpoint/2010/main" val="33201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EBB-ABBB-1A85-8822-29B98697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5B73-02F4-422F-7103-90E8CFE1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7" y="215757"/>
            <a:ext cx="11681717" cy="6524089"/>
          </a:xfrm>
        </p:spPr>
      </p:pic>
    </p:spTree>
    <p:extLst>
      <p:ext uri="{BB962C8B-B14F-4D97-AF65-F5344CB8AC3E}">
        <p14:creationId xmlns:p14="http://schemas.microsoft.com/office/powerpoint/2010/main" val="25870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D27-4AB9-6FF3-2911-D2791A7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25AE3-4FBD-0E7D-DD6D-76E0F6A26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"/>
          <a:stretch/>
        </p:blipFill>
        <p:spPr>
          <a:xfrm>
            <a:off x="154112" y="133564"/>
            <a:ext cx="12037888" cy="6606283"/>
          </a:xfrm>
        </p:spPr>
      </p:pic>
    </p:spTree>
    <p:extLst>
      <p:ext uri="{BB962C8B-B14F-4D97-AF65-F5344CB8AC3E}">
        <p14:creationId xmlns:p14="http://schemas.microsoft.com/office/powerpoint/2010/main" val="390897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&amp; Design of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Design of Algorithm</dc:title>
  <dc:creator>Madhurima Rawat</dc:creator>
  <cp:lastModifiedBy>Madhurima Rawat</cp:lastModifiedBy>
  <cp:revision>4</cp:revision>
  <dcterms:created xsi:type="dcterms:W3CDTF">2022-11-24T16:33:06Z</dcterms:created>
  <dcterms:modified xsi:type="dcterms:W3CDTF">2022-11-24T17:03:56Z</dcterms:modified>
</cp:coreProperties>
</file>