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42BE-0CE6-4454-B8EE-FD692FC95A6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67AA-71BA-497F-8477-07FD72A5C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Madhurima Rawat</cp:lastModifiedBy>
  <cp:revision>2</cp:revision>
  <dcterms:created xsi:type="dcterms:W3CDTF">2023-06-02T05:20:21Z</dcterms:created>
  <dcterms:modified xsi:type="dcterms:W3CDTF">2023-12-22T10:52:49Z</dcterms:modified>
</cp:coreProperties>
</file>