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3ACC-D9C6-419A-B081-ED0FCCC31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CD055-634C-40F8-B3AE-C650F9A6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3F74-13F3-4C50-8549-DCEDB35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601C-62A5-4A26-A54C-676E2D2D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E531-9FF2-405F-B1A3-F70B7530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6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693-4C3A-4F47-812B-4920310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47403-819F-4230-8B2D-FCFDC3B6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7E06-AD4C-4B3E-BBD1-F5B393EA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2768-A1C5-4293-B576-44CC0BFA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87FA-6998-4B3B-9924-3D83B392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1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A8064-F388-4C27-A0FE-3F2AA204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8569D-E59C-48CF-BD64-3E1C91951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BC6E-5A61-4C87-BD28-41C45E30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F506-5364-489F-8B6E-8D371BD0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1641D-3BAB-48A1-8975-0D56F277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69F3-66F7-488F-AA70-342119C2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AA95-2C3C-4438-9632-6FEFE087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2994-7297-4F6A-8409-2DDF557F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9BCA-1812-4366-A2A2-236AD26E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17DC-A0EA-40AD-B553-127E02A9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3FEB-6565-4D86-8241-79834BA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21E5D-2C5E-4BF9-A8F9-C2FBC737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D069-50BB-43D2-AF03-30F3C696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59A0-2D3E-491F-BE32-3B0DAF83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11FA-05EB-4494-997E-7A7C6163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5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4ED4-07B3-443C-B305-743601EF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2A98-7D51-437B-AC1C-A46F54718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24383-940A-46BD-9D8E-7F7EF34DC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3D771-2D81-400E-82F8-50988BDE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85C78-9CB0-4C23-93DC-67D64FDC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7695C-A535-4BC9-B949-EF096F3D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4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D199-104D-46E6-9D9F-CAF143D4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2D47-AB29-427F-AA36-7E18AC52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2934-49C2-42E3-9A8F-1C4FE3EC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C65F8-9419-43C6-84DE-A03ED91B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2670A-EA49-4AA5-A2BC-A0B2B0156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28E7D-167B-44DF-8219-6FFCC090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98FFC-4030-46DA-8A35-4D3D3725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5F0CD-0293-46D3-A429-1E83A479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A158-0CAD-402B-87F7-08AF580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78C80-EE75-4E6F-89E9-AFCF78EF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E9FA3-CFA4-4362-857B-9E59355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2BEBC-60FC-4698-95F4-4EF089E7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B7BD6-5F40-4A6B-BD2E-13E3DAD8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3AF18-7993-45B3-86D6-9B04A4A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FCDB1-89A0-405C-B3D1-28E59D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0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64AE-0E1E-43B1-B35E-77D7AC99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D4A8-B66A-468C-9138-D3AC9973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BE37F-5E72-485E-A012-53FD12A6C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AE76-6A2D-4C28-9E67-91A5847C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9BD1-E328-46A1-B374-B3082379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D73A-73DB-4F5A-8337-9BD82D4A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2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991B-5A78-4E7D-9AE3-22FC176F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8D6A8-7F7B-4427-97A5-1CFE4C76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E84EA-34D6-4210-9785-F454BC3A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C60F-927C-47DA-BD2C-A80F6CD1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6D167-B2DC-4208-BA23-DAD67EB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B9A7-1FD6-433E-8A11-416CBA83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34357-0DBF-45BD-A0DF-63E659D5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13398"/>
          </a:xfrm>
          <a:prstGeom prst="rect">
            <a:avLst/>
          </a:prstGeom>
          <a:solidFill>
            <a:srgbClr val="3333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94944-2885-47AB-8C39-AE90D06A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3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B512-DC61-47AD-AAFD-9775C78C2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886F-30A2-4329-9DF3-23626AAC1CD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B948-56F8-4BE9-91B9-E6554DD0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71E4-AE20-453B-8FB0-D09641207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E882-6D41-445A-878A-56945F5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68FD-3C0E-4C2C-BB7A-1AF4237C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IN" b="1" dirty="0">
                <a:solidFill>
                  <a:srgbClr val="3333FF"/>
                </a:solidFill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96833-224D-455C-9D4E-116E76BB9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Unit III</a:t>
            </a:r>
          </a:p>
        </p:txBody>
      </p:sp>
    </p:spTree>
    <p:extLst>
      <p:ext uri="{BB962C8B-B14F-4D97-AF65-F5344CB8AC3E}">
        <p14:creationId xmlns:p14="http://schemas.microsoft.com/office/powerpoint/2010/main" val="295545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6D2D-177F-4E5E-B747-A5C1D3E2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027906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Time Series and Other Functions</a:t>
            </a:r>
            <a:br>
              <a:rPr lang="en-US" dirty="0"/>
            </a:br>
            <a:r>
              <a:rPr lang="en-US" dirty="0"/>
              <a:t>of an Independent Variable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3C8A7-C973-4BE9-B46D-1D86FF6C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9" y="1264338"/>
            <a:ext cx="8494163" cy="5247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BAB83-9F99-4BFB-80D3-168BF84D81E5}"/>
              </a:ext>
            </a:extLst>
          </p:cNvPr>
          <p:cNvSpPr txBox="1"/>
          <p:nvPr/>
        </p:nvSpPr>
        <p:spPr>
          <a:xfrm>
            <a:off x="8870742" y="2557220"/>
            <a:ext cx="2799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Multiple </a:t>
            </a:r>
          </a:p>
          <a:p>
            <a:r>
              <a:rPr lang="en-IN" sz="2800" dirty="0"/>
              <a:t>Time Series Curve</a:t>
            </a:r>
          </a:p>
        </p:txBody>
      </p:sp>
    </p:spTree>
    <p:extLst>
      <p:ext uri="{BB962C8B-B14F-4D97-AF65-F5344CB8AC3E}">
        <p14:creationId xmlns:p14="http://schemas.microsoft.com/office/powerpoint/2010/main" val="329467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632B-C2C3-4466-B115-CD632758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Dose Response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6C9A3-35B8-45F5-BBC5-2DD66A09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4" y="1517332"/>
            <a:ext cx="8645161" cy="53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645D-FAAF-4BC4-B312-E5B497D6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Time series with two or more than two response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F4E4C-1E17-4DA1-8219-805B2EEB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4" y="931654"/>
            <a:ext cx="9262971" cy="57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645D-FAAF-4BC4-B312-E5B497D6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Time series with two or more than two response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63014-0F6C-40A4-A70E-65655F0A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71137"/>
            <a:ext cx="7153843" cy="53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2CA2-9A91-49AE-8277-467DE984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F5044-A68F-4ED8-A508-B9E37A5C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97" y="1372964"/>
            <a:ext cx="6097451" cy="45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1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2CA2-9A91-49AE-8277-467DE984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1AAD8-C689-48CE-9E7E-FE2E936C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85" y="999724"/>
            <a:ext cx="7324832" cy="54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8C0A-EDF7-432F-9FC4-A3C0DDF6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Geospatial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A0900-1B67-4596-B4A8-138DE1B2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8" y="1233407"/>
            <a:ext cx="5128647" cy="5128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803DD-65D0-44E7-89BF-09EBDED5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37" y="1492846"/>
            <a:ext cx="5730724" cy="48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CE0-D596-4638-908A-E1089687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labelling with Geo-Spatial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0D86E-494B-4209-B985-4D18B340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08" y="1170646"/>
            <a:ext cx="7556799" cy="56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0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11F1-4A03-42E2-9653-BDF52F01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Nested Proportions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586B-8E67-4B08-A34A-1EB3722A3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0" r="9164"/>
          <a:stretch/>
        </p:blipFill>
        <p:spPr>
          <a:xfrm>
            <a:off x="1547769" y="2568027"/>
            <a:ext cx="5697764" cy="4198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3AABAE-AC66-4DA8-BBE6-28CA55C7B9EB}"/>
              </a:ext>
            </a:extLst>
          </p:cNvPr>
          <p:cNvSpPr txBox="1"/>
          <p:nvPr/>
        </p:nvSpPr>
        <p:spPr>
          <a:xfrm>
            <a:off x="348343" y="1428206"/>
            <a:ext cx="3286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When the data is in Nested form.</a:t>
            </a:r>
          </a:p>
          <a:p>
            <a:r>
              <a:rPr lang="en-IN" dirty="0"/>
              <a:t>Political Parties, sub proportions</a:t>
            </a:r>
          </a:p>
        </p:txBody>
      </p:sp>
    </p:spTree>
    <p:extLst>
      <p:ext uri="{BB962C8B-B14F-4D97-AF65-F5344CB8AC3E}">
        <p14:creationId xmlns:p14="http://schemas.microsoft.com/office/powerpoint/2010/main" val="196336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9438-5883-4BA1-B80B-041A40DC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Mosaic Plots and </a:t>
            </a:r>
            <a:r>
              <a:rPr lang="en-IN" dirty="0" err="1"/>
              <a:t>Treemaps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1078E-D938-473B-A431-7A3B4B53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63" y="1300252"/>
            <a:ext cx="6891786" cy="4257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86AFA-A2CB-4835-A456-D5C24F1D8531}"/>
              </a:ext>
            </a:extLst>
          </p:cNvPr>
          <p:cNvSpPr txBox="1"/>
          <p:nvPr/>
        </p:nvSpPr>
        <p:spPr>
          <a:xfrm>
            <a:off x="8516983" y="2168434"/>
            <a:ext cx="3199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material (steel, wood, iron).</a:t>
            </a:r>
          </a:p>
          <a:p>
            <a:endParaRPr lang="en-US" dirty="0"/>
          </a:p>
          <a:p>
            <a:r>
              <a:rPr lang="en-US" dirty="0"/>
              <a:t>By era of construction (crafts, emerging, mature, modern)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7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9C76-FC5C-432B-9F0A-84511DE2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Mosaic Plots and </a:t>
            </a:r>
            <a:r>
              <a:rPr lang="en-IN" dirty="0" err="1"/>
              <a:t>Treemaps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72B0-3081-4844-B49A-C67B7269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6" y="1116838"/>
            <a:ext cx="8150775" cy="50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3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D89D-BD23-4E74-839A-2B1551AA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Pies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5220A-EF1A-4846-896F-DBCA9CEC0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2" r="3581"/>
          <a:stretch/>
        </p:blipFill>
        <p:spPr>
          <a:xfrm>
            <a:off x="384385" y="1541417"/>
            <a:ext cx="5075889" cy="3731622"/>
          </a:xfrm>
          <a:prstGeom prst="rect">
            <a:avLst/>
          </a:prstGeom>
        </p:spPr>
      </p:pic>
      <p:pic>
        <p:nvPicPr>
          <p:cNvPr id="1026" name="Picture 2" descr="Nested double pie chart in metabase - Feedback and Requests - Metabase  Discussion">
            <a:extLst>
              <a:ext uri="{FF2B5EF4-FFF2-40B4-BE49-F238E27FC236}">
                <a16:creationId xmlns:a16="http://schemas.microsoft.com/office/drawing/2014/main" id="{43B1BB95-837B-47A6-8EA5-EA9246739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17" y="1311583"/>
            <a:ext cx="4710928" cy="46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5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7B7A-90EC-4B22-B00A-DCF3DEA5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 of Pi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CC7A-8285-4D38-AE4D-B3B23A86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How to create pie of pie or bar of pie chart in Excel?">
            <a:extLst>
              <a:ext uri="{FF2B5EF4-FFF2-40B4-BE49-F238E27FC236}">
                <a16:creationId xmlns:a16="http://schemas.microsoft.com/office/drawing/2014/main" id="{4217C1B7-492A-4392-8F27-71F144DD2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862" r="2911" b="7382"/>
          <a:stretch/>
        </p:blipFill>
        <p:spPr bwMode="auto">
          <a:xfrm>
            <a:off x="1776548" y="1611085"/>
            <a:ext cx="7315201" cy="42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5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04E2-F549-43B2-8ECA-921314B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10515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Associations Among Two or</a:t>
            </a:r>
            <a:br>
              <a:rPr lang="en-US" dirty="0"/>
            </a:br>
            <a:r>
              <a:rPr lang="en-US" dirty="0"/>
              <a:t>More Quantitative Variables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3D946-98D9-48A6-9AAA-2E11F21A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49" y="1335024"/>
            <a:ext cx="6582284" cy="49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04E2-F549-43B2-8ECA-921314B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10515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Associations Among Two or</a:t>
            </a:r>
            <a:br>
              <a:rPr lang="en-US" dirty="0"/>
            </a:br>
            <a:r>
              <a:rPr lang="en-US" dirty="0"/>
              <a:t>More Quantitative Variables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6636D-7ED7-4D9A-85AB-F159E8CE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03" y="1123407"/>
            <a:ext cx="7515497" cy="3008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DB133-0B5D-4F84-8C48-BD5FA95A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6" y="1215398"/>
            <a:ext cx="4302341" cy="34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1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852F-310A-4091-AAD9-7D8455FA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0702-57A0-47A8-9BB9-471D9629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426028"/>
            <a:ext cx="501396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124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Visualization</vt:lpstr>
      <vt:lpstr>Visualizing Nested Proportions</vt:lpstr>
      <vt:lpstr>Mosaic Plots and Treemaps</vt:lpstr>
      <vt:lpstr>Mosaic Plots and Treemaps</vt:lpstr>
      <vt:lpstr>Nested Pies</vt:lpstr>
      <vt:lpstr>Pi of Pi chart</vt:lpstr>
      <vt:lpstr>Visualizing Associations Among Two or More Quantitative Variables</vt:lpstr>
      <vt:lpstr>Visualizing Associations Among Two or More Quantitative Variables</vt:lpstr>
      <vt:lpstr>Correlograms</vt:lpstr>
      <vt:lpstr>Visualizing Time Series and Other Functions of an Independent Variable</vt:lpstr>
      <vt:lpstr>Dose Response Curve</vt:lpstr>
      <vt:lpstr>Time series with two or more than two response curve</vt:lpstr>
      <vt:lpstr>Time series with two or more than two response curve</vt:lpstr>
      <vt:lpstr>Visualizing Trends</vt:lpstr>
      <vt:lpstr>Visualizing Trends</vt:lpstr>
      <vt:lpstr>Visualizing Geospatial Data</vt:lpstr>
      <vt:lpstr>Data labelling with Geo-Spatial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RG Brajesh</dc:creator>
  <cp:lastModifiedBy>RG Brajesh</cp:lastModifiedBy>
  <cp:revision>6</cp:revision>
  <dcterms:created xsi:type="dcterms:W3CDTF">2023-05-31T09:27:22Z</dcterms:created>
  <dcterms:modified xsi:type="dcterms:W3CDTF">2023-06-03T05:20:58Z</dcterms:modified>
</cp:coreProperties>
</file>