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8CA-F3DA-40FA-AD56-A5D6C932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8C6A-A5CF-40C1-9BEF-C9B9A4A31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03D6-A741-4673-8081-0FFF019D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C4DF-2102-4248-B6A4-BB5FBA7A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0A70-7C19-4820-87D9-2C16A9A7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7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8D6-0FF2-4A68-8AED-076B93CC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3C95-49F3-4CAF-B83D-F80577ABE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B1E4-3E4D-493A-88F3-D90A904D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D1CB-1AC3-458F-9AEA-C9E0A4D5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9014-AD4C-4D51-BF92-9A7825F0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4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39B04-AD79-4971-8278-C548EBDEC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9668D-4B8F-43EE-963E-327316EA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76B1-112A-40DB-8053-685903B1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1D09-4AF2-4A73-BE94-E1332F6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B132-4575-4993-B4AB-6DB1A4D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8283-143E-418C-93C3-34CBF86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F460-E2AD-44D8-B3DE-361E9F62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3A0E-0DC3-47AF-9748-0D549AB3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1D98-30D6-43E4-A79F-6DCB4F44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AF70-C0BD-46E5-B50A-50F00EE5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7977-70D7-47CE-85B9-113E1DB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EC617-050E-4549-94B3-323E0529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5113-1064-4908-AC69-9FA571BE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FE74-7E8C-4C3E-9C00-9CEB964F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FD4E-5AA4-4A93-977F-0C01869D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0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E923-3D81-44BA-9C32-2215D758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038F-5747-4146-BED2-7F379FE6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0EDC-2F58-459E-8EC5-FE145150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3187-87B1-4BF7-B55E-0FF445C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ABF-8BDD-4113-805E-AC80EEA9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020E-2C44-479E-9E56-7B4370E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0D3-66BE-4990-9D86-F82DAD2D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4FDD-0485-4190-BDA9-2BAA2B2A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DC2B-F979-437E-BCDC-58627A09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DB5B8-3713-4F2D-AA72-72A4167FC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35CB-0970-4F73-B3ED-5E06EF20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2AE9-EDA0-499F-9633-6C0DA3B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AC29C-EB6B-4426-A3CC-C7E61A16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50D5D-840A-46A9-B6E4-8C57C02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1093-5230-4F3A-A4D6-637EF2E7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7DFD-96DB-4CD5-A2C2-02595681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9481A-A12D-4DF5-BA98-5C3C7A1F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53A96-EA3F-4188-A60D-CA2D3387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2D6AD-2781-4FA6-9AC3-1AF4174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1164-01C5-44FE-9EEB-1CE1404F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62E29-3FCA-415F-91F7-CBC409EC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3AD9-0FFB-4BD0-B9C4-82DA839C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B5FB-2E71-4CA6-A1A0-60F42213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F767-775A-4C40-A377-AC6678A7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5C71-3339-4F93-B2BD-DE36EF7A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9860-CF6B-4EEA-90C6-01900A07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CA6B-1C84-402E-9214-A4AF2F16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F313-D1C0-47F8-BD59-0CD8A6BF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D5AD-5688-4EFC-89B1-B0BBACB6C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5E226-FE39-4FC5-A9F5-13306C02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9344-4D46-4E96-9ADB-CFB8BA06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51FFE-9C9A-4AB0-9A9D-B807748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BBF4F-E23E-4CD8-A9BD-F67F8E80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93974-D136-4280-AF5D-24E69245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AE9E-BB86-4AE6-90B4-2E45EC4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4C6F-C2BE-4AFB-8FB9-919B65E7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D784-47CA-434A-9CCC-3F723BC3F03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191C-4C07-4D7E-BA6B-D31C87482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8722-A186-4AA8-A199-631750AF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ACEE-A296-40B1-8159-00E7FFA08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8527-1947-4429-98DC-19BC57A6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 &amp; SINCE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1520-7D9E-4492-A050-7495CD8A5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324" y="5391149"/>
            <a:ext cx="7038975" cy="1019175"/>
          </a:xfrm>
        </p:spPr>
        <p:txBody>
          <a:bodyPr/>
          <a:lstStyle/>
          <a:p>
            <a:r>
              <a:rPr lang="en-IN" dirty="0"/>
              <a:t>By: Vidisha Kashyap</a:t>
            </a:r>
          </a:p>
        </p:txBody>
      </p:sp>
    </p:spTree>
    <p:extLst>
      <p:ext uri="{BB962C8B-B14F-4D97-AF65-F5344CB8AC3E}">
        <p14:creationId xmlns:p14="http://schemas.microsoft.com/office/powerpoint/2010/main" val="4560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D0476-B064-43DF-9B8D-C2242ADF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9875203" cy="59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30C4E-E92B-42A0-AC1C-8E614BA0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533400"/>
            <a:ext cx="91725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BB581-F1B2-41C1-9D25-B2B2DA68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847850"/>
            <a:ext cx="8982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97D4D-D67C-4BC0-8EEA-3CA05C13FEEA}"/>
              </a:ext>
            </a:extLst>
          </p:cNvPr>
          <p:cNvSpPr txBox="1"/>
          <p:nvPr/>
        </p:nvSpPr>
        <p:spPr>
          <a:xfrm>
            <a:off x="1095374" y="1234291"/>
            <a:ext cx="10506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since.</a:t>
            </a:r>
          </a:p>
          <a:p>
            <a:pPr algn="l"/>
            <a:endParaRPr lang="en-IN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Helen has been in Ireland since Monday.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Helen has been in Ireland for three days.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My aunt has lived in Australia................................15 years.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Tina is in her office. She has been there...............................7 o'clock.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India has been an independent country...............................1947.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The bus is late. We've been waiting...............................20 minutes.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Nobody lives in those houses. They have been empty.................................many years.</a:t>
            </a: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Michael has been I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................................ a long time. He has been in hospital.................................October.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39443-763E-4587-BDF5-DAB6AE17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9050"/>
            <a:ext cx="9915526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2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FOR &amp; SINCE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Vidisha Kashyap</dc:creator>
  <cp:lastModifiedBy>Vidisha Kashyap</cp:lastModifiedBy>
  <cp:revision>4</cp:revision>
  <dcterms:created xsi:type="dcterms:W3CDTF">2022-01-02T19:47:59Z</dcterms:created>
  <dcterms:modified xsi:type="dcterms:W3CDTF">2022-02-23T17:34:36Z</dcterms:modified>
</cp:coreProperties>
</file>