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BD5B-63DF-4B26-9CC4-869C8C62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0116-5467-4F4A-8485-0BE7E343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2737-D08C-4A2A-97CF-61497CA6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FC3E-BDD0-4EE5-AF7B-D227175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8312-3815-47AF-B88A-24BFAE2B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3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6EF0-947C-4DCD-91F8-D7594B2B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54ACC-7143-4919-ACC5-F263A233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47B5-9D48-4274-86F7-EF5F9BA4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8BA5-9CD6-4363-A59E-B6D09A7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CC80-E635-4681-A539-6CCB7F33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1275C-9069-4842-86E5-2C068FB4F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8B83D-DB27-4FA4-A3F8-D5D414447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DCE4-0AAE-4E36-925C-2610F777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6B3C-A9C3-45D7-90E8-1B3FDE3A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77E0-4F15-4F92-B621-7ED3D3E7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F665-D120-4499-9EED-887D1B1F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1071-CB40-4A95-9F54-BD4BDF4A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809E-5A75-47FE-8EB7-FC66B60F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D12A8-4A37-4543-8796-8CD7F01D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D62F-0AA0-482F-8E5B-D73C23F6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5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BC0E-D771-4228-BA26-A7749E3C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CF7C-E3C0-4224-AB4F-069ABEB9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BDA6-C958-429A-9EAC-3AB3635D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97CF-CDBC-4248-8BB2-8CEBB6EC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AE42-5CEE-41E9-B237-3CF02CBB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6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3C81-5E89-4106-9F34-07739C03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9802-97B6-450F-8398-C284007E2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8BA84-D47B-4CB4-AE59-BE6A90FA4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FDF93-C920-48CC-83CD-F5907FEA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BE55-9478-40FB-AF81-C50EC9F0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F2E5D-D970-433E-9E34-D06BEE02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6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EF0-1715-4D51-A376-BC697E05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FF7F-DAC3-490E-AC41-2E9227BA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EB780-0590-415E-9A44-DDE9CE8A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ADF64-728F-4506-815E-7986DDD2C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7963B-F93B-40C0-A09F-8147251E4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C29E6-283C-4318-90BF-04F451B3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B235A-3468-405D-A226-04601A00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62349-4C40-4169-B85F-B62BD39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0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3EE2-F5F4-49DD-9F00-71315630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F42B7-8C5D-4ED7-A9CF-02D1E119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75904-64BF-4DB0-80A1-240B1023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58921-EED3-4276-9257-71E9D42C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F148C-BB6D-4EB2-B4D0-E00FC3C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FF17-C2EF-4BD7-A81B-D0A38D27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D4537-3B57-4899-908B-52BD5A2A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7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5FA5-8BFE-4F9E-8485-AA61866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E283-89C4-43CC-B0FF-DE6AB8E3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C8849-C445-43CA-8D83-1300DAA2D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F9CA-72D7-405D-B841-EED697DC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516D-D83F-456A-9C00-B9A5F34F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BE8E7-6116-43EF-91C6-D88132B7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2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6E42-D7F6-4F4A-B2C2-71A5124F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64F40-7E1D-4D3C-B7B4-55ACDEED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FE9DA-E8B4-4D81-A1B0-736EEC30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0DBE5-8902-4156-9205-FFFD2FA1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8DA80-4A22-4EB4-9D84-C39BA049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2C0FD-D919-4681-AAB6-A50C6AB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3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36AB1-B9A0-40D6-9E43-6C6AB44C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E808-7353-4109-8148-7666C6E6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2289-B98E-4CE2-BA9C-AF9D6C58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3DEA-88D1-41A9-BA94-0C54ABA9BFFE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4DC3-9B20-4DC9-9A68-B5F5A1302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0A85-5B6C-4349-B1C1-051D28174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9C16-2B06-41FF-BC06-732FD295F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942E-1881-4F54-8902-D2C69B32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371599"/>
            <a:ext cx="9696450" cy="212407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AB32D-D52B-413D-A0A5-FED5104B2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5375" y="5229225"/>
            <a:ext cx="6743700" cy="104775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VIDISHA KASHYAP</a:t>
            </a:r>
          </a:p>
        </p:txBody>
      </p:sp>
    </p:spTree>
    <p:extLst>
      <p:ext uri="{BB962C8B-B14F-4D97-AF65-F5344CB8AC3E}">
        <p14:creationId xmlns:p14="http://schemas.microsoft.com/office/powerpoint/2010/main" val="158961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CA2E7-9E10-4053-B0BA-0BA14A178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t="16472" r="35105"/>
          <a:stretch/>
        </p:blipFill>
        <p:spPr>
          <a:xfrm rot="16200000">
            <a:off x="3186851" y="-2139102"/>
            <a:ext cx="6076952" cy="11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B7DC1-A94C-4413-AA53-BA6505541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149" r="61406" b="2969"/>
          <a:stretch/>
        </p:blipFill>
        <p:spPr>
          <a:xfrm rot="16200000">
            <a:off x="4407030" y="-1463808"/>
            <a:ext cx="3505203" cy="11614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75C8E-6C2A-478F-B18D-690E843E3A70}"/>
              </a:ext>
            </a:extLst>
          </p:cNvPr>
          <p:cNvSpPr txBox="1"/>
          <p:nvPr/>
        </p:nvSpPr>
        <p:spPr>
          <a:xfrm>
            <a:off x="1066800" y="638175"/>
            <a:ext cx="978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CHANGING DIRECT SPEECH TO INDIRECT SPEECH</a:t>
            </a:r>
          </a:p>
        </p:txBody>
      </p:sp>
    </p:spTree>
    <p:extLst>
      <p:ext uri="{BB962C8B-B14F-4D97-AF65-F5344CB8AC3E}">
        <p14:creationId xmlns:p14="http://schemas.microsoft.com/office/powerpoint/2010/main" val="42911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44A80-1F1E-4C09-833A-E918C1177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t="1667" r="4170" b="13750"/>
          <a:stretch/>
        </p:blipFill>
        <p:spPr>
          <a:xfrm>
            <a:off x="1171575" y="285749"/>
            <a:ext cx="9686925" cy="64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81E7A-D9AB-450B-8C11-FCBC6B6EB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305" r="15556" b="13750"/>
          <a:stretch/>
        </p:blipFill>
        <p:spPr>
          <a:xfrm rot="16200000">
            <a:off x="2592162" y="-877660"/>
            <a:ext cx="6340929" cy="87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9777-D913-4DF8-95C4-3481F0DB9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0555" r="5416" b="15973"/>
          <a:stretch/>
        </p:blipFill>
        <p:spPr>
          <a:xfrm>
            <a:off x="1752600" y="180975"/>
            <a:ext cx="8382000" cy="64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3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5FECE-D665-4927-9A84-6A2ECFBB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-29122"/>
            <a:ext cx="9010650" cy="68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7CAC5-F539-4F5E-8C36-FE91F75E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0"/>
            <a:ext cx="10029826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</dc:title>
  <dc:creator>Vidisha Kashyap</dc:creator>
  <cp:lastModifiedBy>Vidisha Kashyap</cp:lastModifiedBy>
  <cp:revision>2</cp:revision>
  <dcterms:created xsi:type="dcterms:W3CDTF">2022-02-10T09:49:37Z</dcterms:created>
  <dcterms:modified xsi:type="dcterms:W3CDTF">2022-02-10T10:00:09Z</dcterms:modified>
</cp:coreProperties>
</file>