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4" r:id="rId22"/>
    <p:sldId id="276" r:id="rId23"/>
    <p:sldId id="294" r:id="rId24"/>
    <p:sldId id="278" r:id="rId25"/>
    <p:sldId id="279" r:id="rId26"/>
    <p:sldId id="295" r:id="rId27"/>
    <p:sldId id="280" r:id="rId28"/>
    <p:sldId id="281" r:id="rId29"/>
    <p:sldId id="283" r:id="rId30"/>
    <p:sldId id="282" r:id="rId31"/>
    <p:sldId id="284" r:id="rId32"/>
    <p:sldId id="286" r:id="rId33"/>
    <p:sldId id="287" r:id="rId34"/>
    <p:sldId id="288" r:id="rId35"/>
    <p:sldId id="290" r:id="rId36"/>
    <p:sldId id="296" r:id="rId37"/>
    <p:sldId id="289" r:id="rId38"/>
    <p:sldId id="291" r:id="rId39"/>
    <p:sldId id="292" r:id="rId40"/>
    <p:sldId id="29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040"/>
  </p:normalViewPr>
  <p:slideViewPr>
    <p:cSldViewPr snapToGrid="0" showGuides="1">
      <p:cViewPr varScale="1">
        <p:scale>
          <a:sx n="93" d="100"/>
          <a:sy n="93" d="100"/>
        </p:scale>
        <p:origin x="1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6.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7.svg"/></Relationships>
</file>

<file path=ppt/diagrams/_rels/data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0.svg"/><Relationship Id="rId4" Type="http://schemas.openxmlformats.org/officeDocument/2006/relationships/image" Target="../media/image7.svg"/><Relationship Id="rId9" Type="http://schemas.openxmlformats.org/officeDocument/2006/relationships/image" Target="../media/image9.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6.png"/><Relationship Id="rId7" Type="http://schemas.openxmlformats.org/officeDocument/2006/relationships/image" Target="../media/image3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7.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0.svg"/><Relationship Id="rId4" Type="http://schemas.openxmlformats.org/officeDocument/2006/relationships/image" Target="../media/image7.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E4381-1CC5-4C1A-89AA-633E7427B3C9}" type="doc">
      <dgm:prSet loTypeId="urn:microsoft.com/office/officeart/2016/7/layout/LinearBlockProcessNumbered" loCatId="process" qsTypeId="urn:microsoft.com/office/officeart/2005/8/quickstyle/simple4" qsCatId="simple" csTypeId="urn:microsoft.com/office/officeart/2005/8/colors/accent1_2" csCatId="accent1"/>
      <dgm:spPr/>
      <dgm:t>
        <a:bodyPr/>
        <a:lstStyle/>
        <a:p>
          <a:endParaRPr lang="en-US"/>
        </a:p>
      </dgm:t>
    </dgm:pt>
    <dgm:pt modelId="{298091FA-16EA-44D8-923F-96D1D872EF25}">
      <dgm:prSet/>
      <dgm:spPr/>
      <dgm:t>
        <a:bodyPr/>
        <a:lstStyle/>
        <a:p>
          <a:r>
            <a:rPr lang="en-IN"/>
            <a:t>Modelling systems</a:t>
          </a:r>
          <a:endParaRPr lang="en-US"/>
        </a:p>
      </dgm:t>
    </dgm:pt>
    <dgm:pt modelId="{9B4C39C0-EAB6-4148-B4C8-73F2F69EC66A}" type="parTrans" cxnId="{9F38BD2D-10B3-471F-835F-487BB8F2686E}">
      <dgm:prSet/>
      <dgm:spPr/>
      <dgm:t>
        <a:bodyPr/>
        <a:lstStyle/>
        <a:p>
          <a:endParaRPr lang="en-US"/>
        </a:p>
      </dgm:t>
    </dgm:pt>
    <dgm:pt modelId="{53374D13-D12A-4A0C-877F-A64B0E95790E}" type="sibTrans" cxnId="{9F38BD2D-10B3-471F-835F-487BB8F2686E}">
      <dgm:prSet phldrT="01" phldr="0"/>
      <dgm:spPr/>
      <dgm:t>
        <a:bodyPr/>
        <a:lstStyle/>
        <a:p>
          <a:r>
            <a:rPr lang="en-US"/>
            <a:t>01</a:t>
          </a:r>
        </a:p>
      </dgm:t>
    </dgm:pt>
    <dgm:pt modelId="{670D012E-596F-470A-8D9E-CF0BD873B0F6}">
      <dgm:prSet/>
      <dgm:spPr/>
      <dgm:t>
        <a:bodyPr/>
        <a:lstStyle/>
        <a:p>
          <a:r>
            <a:rPr lang="en-IN"/>
            <a:t>Evaluating case studies</a:t>
          </a:r>
          <a:endParaRPr lang="en-US"/>
        </a:p>
      </dgm:t>
    </dgm:pt>
    <dgm:pt modelId="{993C37DB-6083-4AD3-BE61-9A3C3E3E6A0A}" type="parTrans" cxnId="{351551B6-34DB-4EE0-ACB0-DBA09D73F55F}">
      <dgm:prSet/>
      <dgm:spPr/>
      <dgm:t>
        <a:bodyPr/>
        <a:lstStyle/>
        <a:p>
          <a:endParaRPr lang="en-US"/>
        </a:p>
      </dgm:t>
    </dgm:pt>
    <dgm:pt modelId="{D998DD20-E5B9-4988-8252-829C661ED837}" type="sibTrans" cxnId="{351551B6-34DB-4EE0-ACB0-DBA09D73F55F}">
      <dgm:prSet phldrT="02" phldr="0"/>
      <dgm:spPr/>
      <dgm:t>
        <a:bodyPr/>
        <a:lstStyle/>
        <a:p>
          <a:r>
            <a:rPr lang="en-US"/>
            <a:t>02</a:t>
          </a:r>
        </a:p>
      </dgm:t>
    </dgm:pt>
    <dgm:pt modelId="{D35415E1-9974-4050-BB72-AE54D9BE32D3}">
      <dgm:prSet/>
      <dgm:spPr/>
      <dgm:t>
        <a:bodyPr/>
        <a:lstStyle/>
        <a:p>
          <a:r>
            <a:rPr lang="en-IN"/>
            <a:t>Finding similarities in data</a:t>
          </a:r>
          <a:endParaRPr lang="en-US"/>
        </a:p>
      </dgm:t>
    </dgm:pt>
    <dgm:pt modelId="{182C6230-195F-44ED-924F-5C1F0FAEEB2D}" type="parTrans" cxnId="{D50E8057-0E1F-45AF-A449-19FD4AD1CE93}">
      <dgm:prSet/>
      <dgm:spPr/>
      <dgm:t>
        <a:bodyPr/>
        <a:lstStyle/>
        <a:p>
          <a:endParaRPr lang="en-US"/>
        </a:p>
      </dgm:t>
    </dgm:pt>
    <dgm:pt modelId="{C99A1311-DF2C-4B2F-8C27-46E13ACB7CD4}" type="sibTrans" cxnId="{D50E8057-0E1F-45AF-A449-19FD4AD1CE93}">
      <dgm:prSet phldrT="03" phldr="0"/>
      <dgm:spPr/>
      <dgm:t>
        <a:bodyPr/>
        <a:lstStyle/>
        <a:p>
          <a:r>
            <a:rPr lang="en-US"/>
            <a:t>03</a:t>
          </a:r>
        </a:p>
      </dgm:t>
    </dgm:pt>
    <dgm:pt modelId="{A60B809D-ED1A-4474-87FA-3C314DCB1903}">
      <dgm:prSet/>
      <dgm:spPr/>
      <dgm:t>
        <a:bodyPr/>
        <a:lstStyle/>
        <a:p>
          <a:r>
            <a:rPr lang="en-IN"/>
            <a:t>Creating predictions</a:t>
          </a:r>
          <a:endParaRPr lang="en-US"/>
        </a:p>
      </dgm:t>
    </dgm:pt>
    <dgm:pt modelId="{BE16BE4D-E6F0-4038-AEF0-9949F4A59677}" type="parTrans" cxnId="{6A0E58E3-8D3C-453F-8AD2-2418E79DA712}">
      <dgm:prSet/>
      <dgm:spPr/>
      <dgm:t>
        <a:bodyPr/>
        <a:lstStyle/>
        <a:p>
          <a:endParaRPr lang="en-US"/>
        </a:p>
      </dgm:t>
    </dgm:pt>
    <dgm:pt modelId="{89D21F4E-08D1-48FA-BD2F-E830677D01A0}" type="sibTrans" cxnId="{6A0E58E3-8D3C-453F-8AD2-2418E79DA712}">
      <dgm:prSet phldrT="04" phldr="0"/>
      <dgm:spPr/>
      <dgm:t>
        <a:bodyPr/>
        <a:lstStyle/>
        <a:p>
          <a:r>
            <a:rPr lang="en-US"/>
            <a:t>04</a:t>
          </a:r>
        </a:p>
      </dgm:t>
    </dgm:pt>
    <dgm:pt modelId="{427CB069-5EB6-774B-BAC8-361E763D90F3}" type="pres">
      <dgm:prSet presAssocID="{FF0E4381-1CC5-4C1A-89AA-633E7427B3C9}" presName="Name0" presStyleCnt="0">
        <dgm:presLayoutVars>
          <dgm:animLvl val="lvl"/>
          <dgm:resizeHandles val="exact"/>
        </dgm:presLayoutVars>
      </dgm:prSet>
      <dgm:spPr/>
    </dgm:pt>
    <dgm:pt modelId="{B6C3DCC6-F46E-B145-82C5-F142A287EB64}" type="pres">
      <dgm:prSet presAssocID="{298091FA-16EA-44D8-923F-96D1D872EF25}" presName="compositeNode" presStyleCnt="0">
        <dgm:presLayoutVars>
          <dgm:bulletEnabled val="1"/>
        </dgm:presLayoutVars>
      </dgm:prSet>
      <dgm:spPr/>
    </dgm:pt>
    <dgm:pt modelId="{21638CD0-9798-EE47-9AB2-8D264AD41BDA}" type="pres">
      <dgm:prSet presAssocID="{298091FA-16EA-44D8-923F-96D1D872EF25}" presName="bgRect" presStyleLbl="alignNode1" presStyleIdx="0" presStyleCnt="4"/>
      <dgm:spPr/>
    </dgm:pt>
    <dgm:pt modelId="{44915C5D-2420-C44F-A57B-9DE266B93367}" type="pres">
      <dgm:prSet presAssocID="{53374D13-D12A-4A0C-877F-A64B0E95790E}" presName="sibTransNodeRect" presStyleLbl="alignNode1" presStyleIdx="0" presStyleCnt="4">
        <dgm:presLayoutVars>
          <dgm:chMax val="0"/>
          <dgm:bulletEnabled val="1"/>
        </dgm:presLayoutVars>
      </dgm:prSet>
      <dgm:spPr/>
    </dgm:pt>
    <dgm:pt modelId="{171EB170-B1F6-134B-B69B-F52D126069D7}" type="pres">
      <dgm:prSet presAssocID="{298091FA-16EA-44D8-923F-96D1D872EF25}" presName="nodeRect" presStyleLbl="alignNode1" presStyleIdx="0" presStyleCnt="4">
        <dgm:presLayoutVars>
          <dgm:bulletEnabled val="1"/>
        </dgm:presLayoutVars>
      </dgm:prSet>
      <dgm:spPr/>
    </dgm:pt>
    <dgm:pt modelId="{37E58116-3E5F-B549-B58D-1E7E8BE2791E}" type="pres">
      <dgm:prSet presAssocID="{53374D13-D12A-4A0C-877F-A64B0E95790E}" presName="sibTrans" presStyleCnt="0"/>
      <dgm:spPr/>
    </dgm:pt>
    <dgm:pt modelId="{54FF4642-B27C-E841-BE1C-E317DDA4A700}" type="pres">
      <dgm:prSet presAssocID="{670D012E-596F-470A-8D9E-CF0BD873B0F6}" presName="compositeNode" presStyleCnt="0">
        <dgm:presLayoutVars>
          <dgm:bulletEnabled val="1"/>
        </dgm:presLayoutVars>
      </dgm:prSet>
      <dgm:spPr/>
    </dgm:pt>
    <dgm:pt modelId="{229CC31A-A33A-A847-A34C-CE3DC129AA01}" type="pres">
      <dgm:prSet presAssocID="{670D012E-596F-470A-8D9E-CF0BD873B0F6}" presName="bgRect" presStyleLbl="alignNode1" presStyleIdx="1" presStyleCnt="4"/>
      <dgm:spPr/>
    </dgm:pt>
    <dgm:pt modelId="{F516BCF2-9D80-1942-8158-553B95C2FAB6}" type="pres">
      <dgm:prSet presAssocID="{D998DD20-E5B9-4988-8252-829C661ED837}" presName="sibTransNodeRect" presStyleLbl="alignNode1" presStyleIdx="1" presStyleCnt="4">
        <dgm:presLayoutVars>
          <dgm:chMax val="0"/>
          <dgm:bulletEnabled val="1"/>
        </dgm:presLayoutVars>
      </dgm:prSet>
      <dgm:spPr/>
    </dgm:pt>
    <dgm:pt modelId="{13D5DE32-5A6C-D348-A43E-7BFBA3AB4871}" type="pres">
      <dgm:prSet presAssocID="{670D012E-596F-470A-8D9E-CF0BD873B0F6}" presName="nodeRect" presStyleLbl="alignNode1" presStyleIdx="1" presStyleCnt="4">
        <dgm:presLayoutVars>
          <dgm:bulletEnabled val="1"/>
        </dgm:presLayoutVars>
      </dgm:prSet>
      <dgm:spPr/>
    </dgm:pt>
    <dgm:pt modelId="{4348C05F-CFE5-4048-8612-3DB29D00C39F}" type="pres">
      <dgm:prSet presAssocID="{D998DD20-E5B9-4988-8252-829C661ED837}" presName="sibTrans" presStyleCnt="0"/>
      <dgm:spPr/>
    </dgm:pt>
    <dgm:pt modelId="{4CE56B32-0C63-8E40-9870-8CC573D19E3D}" type="pres">
      <dgm:prSet presAssocID="{D35415E1-9974-4050-BB72-AE54D9BE32D3}" presName="compositeNode" presStyleCnt="0">
        <dgm:presLayoutVars>
          <dgm:bulletEnabled val="1"/>
        </dgm:presLayoutVars>
      </dgm:prSet>
      <dgm:spPr/>
    </dgm:pt>
    <dgm:pt modelId="{9F3F9A1E-2D29-D343-971F-4C3B13071399}" type="pres">
      <dgm:prSet presAssocID="{D35415E1-9974-4050-BB72-AE54D9BE32D3}" presName="bgRect" presStyleLbl="alignNode1" presStyleIdx="2" presStyleCnt="4"/>
      <dgm:spPr/>
    </dgm:pt>
    <dgm:pt modelId="{9F15034C-D860-AA49-B809-D7BD4CA1AFA9}" type="pres">
      <dgm:prSet presAssocID="{C99A1311-DF2C-4B2F-8C27-46E13ACB7CD4}" presName="sibTransNodeRect" presStyleLbl="alignNode1" presStyleIdx="2" presStyleCnt="4">
        <dgm:presLayoutVars>
          <dgm:chMax val="0"/>
          <dgm:bulletEnabled val="1"/>
        </dgm:presLayoutVars>
      </dgm:prSet>
      <dgm:spPr/>
    </dgm:pt>
    <dgm:pt modelId="{8AB1DFF1-6EC3-724F-9375-4A7490E65206}" type="pres">
      <dgm:prSet presAssocID="{D35415E1-9974-4050-BB72-AE54D9BE32D3}" presName="nodeRect" presStyleLbl="alignNode1" presStyleIdx="2" presStyleCnt="4">
        <dgm:presLayoutVars>
          <dgm:bulletEnabled val="1"/>
        </dgm:presLayoutVars>
      </dgm:prSet>
      <dgm:spPr/>
    </dgm:pt>
    <dgm:pt modelId="{99D85012-044D-0146-B27B-E683DD115E33}" type="pres">
      <dgm:prSet presAssocID="{C99A1311-DF2C-4B2F-8C27-46E13ACB7CD4}" presName="sibTrans" presStyleCnt="0"/>
      <dgm:spPr/>
    </dgm:pt>
    <dgm:pt modelId="{1C9A2E7C-72F1-AB44-95E6-6EAB668C2803}" type="pres">
      <dgm:prSet presAssocID="{A60B809D-ED1A-4474-87FA-3C314DCB1903}" presName="compositeNode" presStyleCnt="0">
        <dgm:presLayoutVars>
          <dgm:bulletEnabled val="1"/>
        </dgm:presLayoutVars>
      </dgm:prSet>
      <dgm:spPr/>
    </dgm:pt>
    <dgm:pt modelId="{1981345A-CFAA-3741-B946-BB822C9BCFDC}" type="pres">
      <dgm:prSet presAssocID="{A60B809D-ED1A-4474-87FA-3C314DCB1903}" presName="bgRect" presStyleLbl="alignNode1" presStyleIdx="3" presStyleCnt="4"/>
      <dgm:spPr/>
    </dgm:pt>
    <dgm:pt modelId="{F1DFA62D-6FDC-0042-AE17-8D482AF15A57}" type="pres">
      <dgm:prSet presAssocID="{89D21F4E-08D1-48FA-BD2F-E830677D01A0}" presName="sibTransNodeRect" presStyleLbl="alignNode1" presStyleIdx="3" presStyleCnt="4">
        <dgm:presLayoutVars>
          <dgm:chMax val="0"/>
          <dgm:bulletEnabled val="1"/>
        </dgm:presLayoutVars>
      </dgm:prSet>
      <dgm:spPr/>
    </dgm:pt>
    <dgm:pt modelId="{52B9AAB8-16F3-3848-B400-E5D1177EBDC4}" type="pres">
      <dgm:prSet presAssocID="{A60B809D-ED1A-4474-87FA-3C314DCB1903}" presName="nodeRect" presStyleLbl="alignNode1" presStyleIdx="3" presStyleCnt="4">
        <dgm:presLayoutVars>
          <dgm:bulletEnabled val="1"/>
        </dgm:presLayoutVars>
      </dgm:prSet>
      <dgm:spPr/>
    </dgm:pt>
  </dgm:ptLst>
  <dgm:cxnLst>
    <dgm:cxn modelId="{63917517-9DC7-EA40-9594-44F57C07DB47}" type="presOf" srcId="{670D012E-596F-470A-8D9E-CF0BD873B0F6}" destId="{229CC31A-A33A-A847-A34C-CE3DC129AA01}" srcOrd="0" destOrd="0" presId="urn:microsoft.com/office/officeart/2016/7/layout/LinearBlockProcessNumbered"/>
    <dgm:cxn modelId="{9F38BD2D-10B3-471F-835F-487BB8F2686E}" srcId="{FF0E4381-1CC5-4C1A-89AA-633E7427B3C9}" destId="{298091FA-16EA-44D8-923F-96D1D872EF25}" srcOrd="0" destOrd="0" parTransId="{9B4C39C0-EAB6-4148-B4C8-73F2F69EC66A}" sibTransId="{53374D13-D12A-4A0C-877F-A64B0E95790E}"/>
    <dgm:cxn modelId="{9AB4D432-FE15-DE40-8FD8-78C3600979E6}" type="presOf" srcId="{FF0E4381-1CC5-4C1A-89AA-633E7427B3C9}" destId="{427CB069-5EB6-774B-BAC8-361E763D90F3}" srcOrd="0" destOrd="0" presId="urn:microsoft.com/office/officeart/2016/7/layout/LinearBlockProcessNumbered"/>
    <dgm:cxn modelId="{D50E8057-0E1F-45AF-A449-19FD4AD1CE93}" srcId="{FF0E4381-1CC5-4C1A-89AA-633E7427B3C9}" destId="{D35415E1-9974-4050-BB72-AE54D9BE32D3}" srcOrd="2" destOrd="0" parTransId="{182C6230-195F-44ED-924F-5C1F0FAEEB2D}" sibTransId="{C99A1311-DF2C-4B2F-8C27-46E13ACB7CD4}"/>
    <dgm:cxn modelId="{4E85DB5D-A822-2A45-B4F8-1342CE7CDA37}" type="presOf" srcId="{670D012E-596F-470A-8D9E-CF0BD873B0F6}" destId="{13D5DE32-5A6C-D348-A43E-7BFBA3AB4871}" srcOrd="1" destOrd="0" presId="urn:microsoft.com/office/officeart/2016/7/layout/LinearBlockProcessNumbered"/>
    <dgm:cxn modelId="{3FEE3B63-6129-B544-97DE-28715AAE95FD}" type="presOf" srcId="{53374D13-D12A-4A0C-877F-A64B0E95790E}" destId="{44915C5D-2420-C44F-A57B-9DE266B93367}" srcOrd="0" destOrd="0" presId="urn:microsoft.com/office/officeart/2016/7/layout/LinearBlockProcessNumbered"/>
    <dgm:cxn modelId="{0513C1A3-3A4C-0E43-A341-B87DD34C8A49}" type="presOf" srcId="{D998DD20-E5B9-4988-8252-829C661ED837}" destId="{F516BCF2-9D80-1942-8158-553B95C2FAB6}" srcOrd="0" destOrd="0" presId="urn:microsoft.com/office/officeart/2016/7/layout/LinearBlockProcessNumbered"/>
    <dgm:cxn modelId="{EEFCB4B4-0E96-1542-936A-8DF1E9828CBC}" type="presOf" srcId="{D35415E1-9974-4050-BB72-AE54D9BE32D3}" destId="{9F3F9A1E-2D29-D343-971F-4C3B13071399}" srcOrd="0" destOrd="0" presId="urn:microsoft.com/office/officeart/2016/7/layout/LinearBlockProcessNumbered"/>
    <dgm:cxn modelId="{351551B6-34DB-4EE0-ACB0-DBA09D73F55F}" srcId="{FF0E4381-1CC5-4C1A-89AA-633E7427B3C9}" destId="{670D012E-596F-470A-8D9E-CF0BD873B0F6}" srcOrd="1" destOrd="0" parTransId="{993C37DB-6083-4AD3-BE61-9A3C3E3E6A0A}" sibTransId="{D998DD20-E5B9-4988-8252-829C661ED837}"/>
    <dgm:cxn modelId="{3BBD17C3-8C8A-324F-90B4-59AB416835D9}" type="presOf" srcId="{298091FA-16EA-44D8-923F-96D1D872EF25}" destId="{171EB170-B1F6-134B-B69B-F52D126069D7}" srcOrd="1" destOrd="0" presId="urn:microsoft.com/office/officeart/2016/7/layout/LinearBlockProcessNumbered"/>
    <dgm:cxn modelId="{AB77B8C7-1262-5346-8726-731EA30293AD}" type="presOf" srcId="{298091FA-16EA-44D8-923F-96D1D872EF25}" destId="{21638CD0-9798-EE47-9AB2-8D264AD41BDA}" srcOrd="0" destOrd="0" presId="urn:microsoft.com/office/officeart/2016/7/layout/LinearBlockProcessNumbered"/>
    <dgm:cxn modelId="{D1A446D6-9DEF-DE42-9428-A997CDC2F369}" type="presOf" srcId="{89D21F4E-08D1-48FA-BD2F-E830677D01A0}" destId="{F1DFA62D-6FDC-0042-AE17-8D482AF15A57}" srcOrd="0" destOrd="0" presId="urn:microsoft.com/office/officeart/2016/7/layout/LinearBlockProcessNumbered"/>
    <dgm:cxn modelId="{D2E232D8-9975-7C49-B259-015192EDB912}" type="presOf" srcId="{C99A1311-DF2C-4B2F-8C27-46E13ACB7CD4}" destId="{9F15034C-D860-AA49-B809-D7BD4CA1AFA9}" srcOrd="0" destOrd="0" presId="urn:microsoft.com/office/officeart/2016/7/layout/LinearBlockProcessNumbered"/>
    <dgm:cxn modelId="{6A0E58E3-8D3C-453F-8AD2-2418E79DA712}" srcId="{FF0E4381-1CC5-4C1A-89AA-633E7427B3C9}" destId="{A60B809D-ED1A-4474-87FA-3C314DCB1903}" srcOrd="3" destOrd="0" parTransId="{BE16BE4D-E6F0-4038-AEF0-9949F4A59677}" sibTransId="{89D21F4E-08D1-48FA-BD2F-E830677D01A0}"/>
    <dgm:cxn modelId="{AC63E5FB-2C84-BC44-8700-3EEE3CE4F4A3}" type="presOf" srcId="{D35415E1-9974-4050-BB72-AE54D9BE32D3}" destId="{8AB1DFF1-6EC3-724F-9375-4A7490E65206}" srcOrd="1" destOrd="0" presId="urn:microsoft.com/office/officeart/2016/7/layout/LinearBlockProcessNumbered"/>
    <dgm:cxn modelId="{2FF083FC-8220-A44C-AE90-F12A95F99A41}" type="presOf" srcId="{A60B809D-ED1A-4474-87FA-3C314DCB1903}" destId="{1981345A-CFAA-3741-B946-BB822C9BCFDC}" srcOrd="0" destOrd="0" presId="urn:microsoft.com/office/officeart/2016/7/layout/LinearBlockProcessNumbered"/>
    <dgm:cxn modelId="{97C13BFD-80D7-3346-A666-EB0985E4317A}" type="presOf" srcId="{A60B809D-ED1A-4474-87FA-3C314DCB1903}" destId="{52B9AAB8-16F3-3848-B400-E5D1177EBDC4}" srcOrd="1" destOrd="0" presId="urn:microsoft.com/office/officeart/2016/7/layout/LinearBlockProcessNumbered"/>
    <dgm:cxn modelId="{1EF98F52-6498-1C4D-8B5C-3F79DEB1B029}" type="presParOf" srcId="{427CB069-5EB6-774B-BAC8-361E763D90F3}" destId="{B6C3DCC6-F46E-B145-82C5-F142A287EB64}" srcOrd="0" destOrd="0" presId="urn:microsoft.com/office/officeart/2016/7/layout/LinearBlockProcessNumbered"/>
    <dgm:cxn modelId="{BD4635C2-FDDF-4045-97B1-1A1FF91E032A}" type="presParOf" srcId="{B6C3DCC6-F46E-B145-82C5-F142A287EB64}" destId="{21638CD0-9798-EE47-9AB2-8D264AD41BDA}" srcOrd="0" destOrd="0" presId="urn:microsoft.com/office/officeart/2016/7/layout/LinearBlockProcessNumbered"/>
    <dgm:cxn modelId="{E1E9598D-D23F-1847-A510-C781EF158395}" type="presParOf" srcId="{B6C3DCC6-F46E-B145-82C5-F142A287EB64}" destId="{44915C5D-2420-C44F-A57B-9DE266B93367}" srcOrd="1" destOrd="0" presId="urn:microsoft.com/office/officeart/2016/7/layout/LinearBlockProcessNumbered"/>
    <dgm:cxn modelId="{B3972EEE-3F5E-3640-B4A1-ACFF186B27AF}" type="presParOf" srcId="{B6C3DCC6-F46E-B145-82C5-F142A287EB64}" destId="{171EB170-B1F6-134B-B69B-F52D126069D7}" srcOrd="2" destOrd="0" presId="urn:microsoft.com/office/officeart/2016/7/layout/LinearBlockProcessNumbered"/>
    <dgm:cxn modelId="{56DC8FBF-D71A-AA40-A14D-0B2D1BC35ED6}" type="presParOf" srcId="{427CB069-5EB6-774B-BAC8-361E763D90F3}" destId="{37E58116-3E5F-B549-B58D-1E7E8BE2791E}" srcOrd="1" destOrd="0" presId="urn:microsoft.com/office/officeart/2016/7/layout/LinearBlockProcessNumbered"/>
    <dgm:cxn modelId="{B9CD8395-244D-CF4C-8863-7B4306909116}" type="presParOf" srcId="{427CB069-5EB6-774B-BAC8-361E763D90F3}" destId="{54FF4642-B27C-E841-BE1C-E317DDA4A700}" srcOrd="2" destOrd="0" presId="urn:microsoft.com/office/officeart/2016/7/layout/LinearBlockProcessNumbered"/>
    <dgm:cxn modelId="{A7450114-BA0B-BF40-B4BE-5FDCCDCF18E7}" type="presParOf" srcId="{54FF4642-B27C-E841-BE1C-E317DDA4A700}" destId="{229CC31A-A33A-A847-A34C-CE3DC129AA01}" srcOrd="0" destOrd="0" presId="urn:microsoft.com/office/officeart/2016/7/layout/LinearBlockProcessNumbered"/>
    <dgm:cxn modelId="{88FD34D4-B93E-1746-9E66-69BE997D613B}" type="presParOf" srcId="{54FF4642-B27C-E841-BE1C-E317DDA4A700}" destId="{F516BCF2-9D80-1942-8158-553B95C2FAB6}" srcOrd="1" destOrd="0" presId="urn:microsoft.com/office/officeart/2016/7/layout/LinearBlockProcessNumbered"/>
    <dgm:cxn modelId="{5CCE9910-8BAB-B645-BCAA-C5BEDB0E5B92}" type="presParOf" srcId="{54FF4642-B27C-E841-BE1C-E317DDA4A700}" destId="{13D5DE32-5A6C-D348-A43E-7BFBA3AB4871}" srcOrd="2" destOrd="0" presId="urn:microsoft.com/office/officeart/2016/7/layout/LinearBlockProcessNumbered"/>
    <dgm:cxn modelId="{3EFF5567-5C4B-F045-AF2E-19F9C6BE8BAF}" type="presParOf" srcId="{427CB069-5EB6-774B-BAC8-361E763D90F3}" destId="{4348C05F-CFE5-4048-8612-3DB29D00C39F}" srcOrd="3" destOrd="0" presId="urn:microsoft.com/office/officeart/2016/7/layout/LinearBlockProcessNumbered"/>
    <dgm:cxn modelId="{D2C6611A-3EB6-2F46-932E-C2A01A5932F4}" type="presParOf" srcId="{427CB069-5EB6-774B-BAC8-361E763D90F3}" destId="{4CE56B32-0C63-8E40-9870-8CC573D19E3D}" srcOrd="4" destOrd="0" presId="urn:microsoft.com/office/officeart/2016/7/layout/LinearBlockProcessNumbered"/>
    <dgm:cxn modelId="{ED403118-C45B-604B-9E89-A9BC8091CB3B}" type="presParOf" srcId="{4CE56B32-0C63-8E40-9870-8CC573D19E3D}" destId="{9F3F9A1E-2D29-D343-971F-4C3B13071399}" srcOrd="0" destOrd="0" presId="urn:microsoft.com/office/officeart/2016/7/layout/LinearBlockProcessNumbered"/>
    <dgm:cxn modelId="{ED88EE20-6DE6-E744-89E6-A0DA26FB40D9}" type="presParOf" srcId="{4CE56B32-0C63-8E40-9870-8CC573D19E3D}" destId="{9F15034C-D860-AA49-B809-D7BD4CA1AFA9}" srcOrd="1" destOrd="0" presId="urn:microsoft.com/office/officeart/2016/7/layout/LinearBlockProcessNumbered"/>
    <dgm:cxn modelId="{AF2E0967-1CD3-9D42-84EC-AC51425B4EC2}" type="presParOf" srcId="{4CE56B32-0C63-8E40-9870-8CC573D19E3D}" destId="{8AB1DFF1-6EC3-724F-9375-4A7490E65206}" srcOrd="2" destOrd="0" presId="urn:microsoft.com/office/officeart/2016/7/layout/LinearBlockProcessNumbered"/>
    <dgm:cxn modelId="{1CA6315F-1DF6-1D45-8E01-9D971079D028}" type="presParOf" srcId="{427CB069-5EB6-774B-BAC8-361E763D90F3}" destId="{99D85012-044D-0146-B27B-E683DD115E33}" srcOrd="5" destOrd="0" presId="urn:microsoft.com/office/officeart/2016/7/layout/LinearBlockProcessNumbered"/>
    <dgm:cxn modelId="{4747032A-0B3E-F848-999B-A9B50C92103F}" type="presParOf" srcId="{427CB069-5EB6-774B-BAC8-361E763D90F3}" destId="{1C9A2E7C-72F1-AB44-95E6-6EAB668C2803}" srcOrd="6" destOrd="0" presId="urn:microsoft.com/office/officeart/2016/7/layout/LinearBlockProcessNumbered"/>
    <dgm:cxn modelId="{88BDBFF5-ABCE-4847-A0FA-5B671FBB8F89}" type="presParOf" srcId="{1C9A2E7C-72F1-AB44-95E6-6EAB668C2803}" destId="{1981345A-CFAA-3741-B946-BB822C9BCFDC}" srcOrd="0" destOrd="0" presId="urn:microsoft.com/office/officeart/2016/7/layout/LinearBlockProcessNumbered"/>
    <dgm:cxn modelId="{A95E2700-4978-6B45-9AF3-D15ACCF55615}" type="presParOf" srcId="{1C9A2E7C-72F1-AB44-95E6-6EAB668C2803}" destId="{F1DFA62D-6FDC-0042-AE17-8D482AF15A57}" srcOrd="1" destOrd="0" presId="urn:microsoft.com/office/officeart/2016/7/layout/LinearBlockProcessNumbered"/>
    <dgm:cxn modelId="{3570F482-6E8F-4544-AC2C-0B3D071D77C1}" type="presParOf" srcId="{1C9A2E7C-72F1-AB44-95E6-6EAB668C2803}" destId="{52B9AAB8-16F3-3848-B400-E5D1177EBDC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D415CD-3E9B-4D35-8151-8067BA38433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EEDE47-508D-4BB6-9BE1-52D9D801B9A5}">
      <dgm:prSet custT="1"/>
      <dgm:spPr/>
      <dgm:t>
        <a:bodyPr/>
        <a:lstStyle/>
        <a:p>
          <a:pPr algn="just">
            <a:defRPr b="1"/>
          </a:pPr>
          <a:r>
            <a:rPr lang="en-IN" sz="2000" b="1" i="0" baseline="0" dirty="0"/>
            <a:t>Data Representation - A Crucial Step </a:t>
          </a:r>
          <a:endParaRPr lang="en-US" sz="2000" b="1" dirty="0"/>
        </a:p>
      </dgm:t>
    </dgm:pt>
    <dgm:pt modelId="{5E54349F-0F4F-41AA-A330-921CE1FD1457}" type="parTrans" cxnId="{D4E07610-5470-458A-9027-B8F0822A1986}">
      <dgm:prSet/>
      <dgm:spPr/>
      <dgm:t>
        <a:bodyPr/>
        <a:lstStyle/>
        <a:p>
          <a:pPr algn="just"/>
          <a:endParaRPr lang="en-US" sz="2400"/>
        </a:p>
      </dgm:t>
    </dgm:pt>
    <dgm:pt modelId="{6D99B5BC-D7F0-477A-A3FE-AC861C991024}" type="sibTrans" cxnId="{D4E07610-5470-458A-9027-B8F0822A1986}">
      <dgm:prSet/>
      <dgm:spPr/>
      <dgm:t>
        <a:bodyPr/>
        <a:lstStyle/>
        <a:p>
          <a:pPr algn="just"/>
          <a:endParaRPr lang="en-US" sz="2400"/>
        </a:p>
      </dgm:t>
    </dgm:pt>
    <dgm:pt modelId="{63C785EB-6AA1-4257-9F96-8B76E514EFB2}">
      <dgm:prSet custT="1"/>
      <dgm:spPr/>
      <dgm:t>
        <a:bodyPr/>
        <a:lstStyle/>
        <a:p>
          <a:pPr algn="just"/>
          <a:r>
            <a:rPr lang="en-IN" sz="1600" b="0" i="0" baseline="0"/>
            <a:t>Before extracting groups of similar data items from a dataset, it's essential to represent your data in a suitable format. </a:t>
          </a:r>
          <a:endParaRPr lang="en-US" sz="1600"/>
        </a:p>
      </dgm:t>
    </dgm:pt>
    <dgm:pt modelId="{4AB7F98A-C9F1-419D-BC1D-356B1AE2EA55}" type="parTrans" cxnId="{0CAF2959-7B4A-4931-97EF-965FB6892142}">
      <dgm:prSet/>
      <dgm:spPr/>
      <dgm:t>
        <a:bodyPr/>
        <a:lstStyle/>
        <a:p>
          <a:pPr algn="just"/>
          <a:endParaRPr lang="en-US" sz="2400"/>
        </a:p>
      </dgm:t>
    </dgm:pt>
    <dgm:pt modelId="{744A45A0-629E-48E8-866D-176620E998B7}" type="sibTrans" cxnId="{0CAF2959-7B4A-4931-97EF-965FB6892142}">
      <dgm:prSet/>
      <dgm:spPr/>
      <dgm:t>
        <a:bodyPr/>
        <a:lstStyle/>
        <a:p>
          <a:pPr algn="just"/>
          <a:endParaRPr lang="en-US" sz="2400"/>
        </a:p>
      </dgm:t>
    </dgm:pt>
    <dgm:pt modelId="{51A9E3BF-89A7-449D-8645-48E2EDD9A862}">
      <dgm:prSet custT="1"/>
      <dgm:spPr/>
      <dgm:t>
        <a:bodyPr/>
        <a:lstStyle/>
        <a:p>
          <a:pPr algn="just"/>
          <a:r>
            <a:rPr lang="en-IN" sz="1600" b="0" i="0" baseline="0"/>
            <a:t>This pre-processing step comes before the actual data clustering.</a:t>
          </a:r>
          <a:endParaRPr lang="en-US" sz="1600"/>
        </a:p>
      </dgm:t>
    </dgm:pt>
    <dgm:pt modelId="{A88058FB-06F6-4145-8A8D-7224E714762C}" type="parTrans" cxnId="{A5E77EBF-309F-4704-BCE4-0C61A0815ABB}">
      <dgm:prSet/>
      <dgm:spPr/>
      <dgm:t>
        <a:bodyPr/>
        <a:lstStyle/>
        <a:p>
          <a:pPr algn="just"/>
          <a:endParaRPr lang="en-US" sz="2400"/>
        </a:p>
      </dgm:t>
    </dgm:pt>
    <dgm:pt modelId="{DDA08C89-336A-4BB0-A9C9-14BBA03CFA5A}" type="sibTrans" cxnId="{A5E77EBF-309F-4704-BCE4-0C61A0815ABB}">
      <dgm:prSet/>
      <dgm:spPr/>
      <dgm:t>
        <a:bodyPr/>
        <a:lstStyle/>
        <a:p>
          <a:pPr algn="just"/>
          <a:endParaRPr lang="en-US" sz="2400"/>
        </a:p>
      </dgm:t>
    </dgm:pt>
    <dgm:pt modelId="{CEE45190-7F91-4FDE-825F-8636245908A7}">
      <dgm:prSet custT="1"/>
      <dgm:spPr/>
      <dgm:t>
        <a:bodyPr/>
        <a:lstStyle/>
        <a:p>
          <a:pPr algn="just">
            <a:defRPr b="1"/>
          </a:pPr>
          <a:r>
            <a:rPr lang="en-IN" sz="2000" b="1" i="0" baseline="0" dirty="0"/>
            <a:t>Document-to-Data Matrix Conversion </a:t>
          </a:r>
          <a:endParaRPr lang="en-US" sz="2000" b="1" dirty="0"/>
        </a:p>
      </dgm:t>
    </dgm:pt>
    <dgm:pt modelId="{C470D36F-57C2-49EF-8795-A562F1434382}" type="parTrans" cxnId="{2B9084E7-6C06-4267-BDF2-BBD49AA5885E}">
      <dgm:prSet/>
      <dgm:spPr/>
      <dgm:t>
        <a:bodyPr/>
        <a:lstStyle/>
        <a:p>
          <a:pPr algn="just"/>
          <a:endParaRPr lang="en-US" sz="2400"/>
        </a:p>
      </dgm:t>
    </dgm:pt>
    <dgm:pt modelId="{E8CE3FBB-4EAE-4EF0-93EE-C01C00D6DD8A}" type="sibTrans" cxnId="{2B9084E7-6C06-4267-BDF2-BBD49AA5885E}">
      <dgm:prSet/>
      <dgm:spPr/>
      <dgm:t>
        <a:bodyPr/>
        <a:lstStyle/>
        <a:p>
          <a:pPr algn="just"/>
          <a:endParaRPr lang="en-US" sz="2400"/>
        </a:p>
      </dgm:t>
    </dgm:pt>
    <dgm:pt modelId="{B05D2FE2-C7FB-4CBB-9B37-E6605F53B457}">
      <dgm:prSet custT="1"/>
      <dgm:spPr/>
      <dgm:t>
        <a:bodyPr/>
        <a:lstStyle/>
        <a:p>
          <a:pPr algn="just"/>
          <a:r>
            <a:rPr lang="en-IN" sz="1600" b="0" i="0" baseline="0"/>
            <a:t>Imagine your dataset is a set of Microsoft Word documents. </a:t>
          </a:r>
          <a:endParaRPr lang="en-US" sz="1600"/>
        </a:p>
      </dgm:t>
    </dgm:pt>
    <dgm:pt modelId="{9A467A25-A7FF-44C0-977C-6E7506BE091F}" type="parTrans" cxnId="{378443B7-090B-4C10-B515-509115D9F9D4}">
      <dgm:prSet/>
      <dgm:spPr/>
      <dgm:t>
        <a:bodyPr/>
        <a:lstStyle/>
        <a:p>
          <a:pPr algn="just"/>
          <a:endParaRPr lang="en-US" sz="2400"/>
        </a:p>
      </dgm:t>
    </dgm:pt>
    <dgm:pt modelId="{FFA5A1FA-AAA6-4722-8C97-ADFD1D490050}" type="sibTrans" cxnId="{378443B7-090B-4C10-B515-509115D9F9D4}">
      <dgm:prSet/>
      <dgm:spPr/>
      <dgm:t>
        <a:bodyPr/>
        <a:lstStyle/>
        <a:p>
          <a:pPr algn="just"/>
          <a:endParaRPr lang="en-US" sz="2400"/>
        </a:p>
      </dgm:t>
    </dgm:pt>
    <dgm:pt modelId="{D7CFAF7C-E054-4B94-9B69-C748DD5B9BCB}">
      <dgm:prSet custT="1"/>
      <dgm:spPr/>
      <dgm:t>
        <a:bodyPr/>
        <a:lstStyle/>
        <a:p>
          <a:pPr algn="just"/>
          <a:r>
            <a:rPr lang="en-IN" sz="1600" b="0" i="0" baseline="0"/>
            <a:t>The first task is to convert these documents into a data matrix. </a:t>
          </a:r>
          <a:endParaRPr lang="en-US" sz="1600"/>
        </a:p>
      </dgm:t>
    </dgm:pt>
    <dgm:pt modelId="{307079B6-E923-4652-8CA0-DA2EE05AF11F}" type="parTrans" cxnId="{68D0BF24-F071-4481-AB17-4DA3EE2BE82C}">
      <dgm:prSet/>
      <dgm:spPr/>
      <dgm:t>
        <a:bodyPr/>
        <a:lstStyle/>
        <a:p>
          <a:pPr algn="just"/>
          <a:endParaRPr lang="en-US" sz="2400"/>
        </a:p>
      </dgm:t>
    </dgm:pt>
    <dgm:pt modelId="{91E6494C-9683-46AA-AB41-95E8A6EAD8A9}" type="sibTrans" cxnId="{68D0BF24-F071-4481-AB17-4DA3EE2BE82C}">
      <dgm:prSet/>
      <dgm:spPr/>
      <dgm:t>
        <a:bodyPr/>
        <a:lstStyle/>
        <a:p>
          <a:pPr algn="just"/>
          <a:endParaRPr lang="en-US" sz="2400"/>
        </a:p>
      </dgm:t>
    </dgm:pt>
    <dgm:pt modelId="{5361AD41-F6FA-47A1-80AD-F1E31862D99A}">
      <dgm:prSet custT="1"/>
      <dgm:spPr/>
      <dgm:t>
        <a:bodyPr/>
        <a:lstStyle/>
        <a:p>
          <a:pPr algn="just"/>
          <a:r>
            <a:rPr lang="en-IN" sz="1600" b="0" i="0" baseline="0"/>
            <a:t>Several tools, both commercial and open-source, can help with this, producing what's known as a document-term matrix. </a:t>
          </a:r>
          <a:endParaRPr lang="en-US" sz="1600"/>
        </a:p>
      </dgm:t>
    </dgm:pt>
    <dgm:pt modelId="{F9B66F68-D98A-402E-BA75-D20DCFD804D7}" type="parTrans" cxnId="{C8C00CD0-A35A-45B7-8C3B-04C7558637B2}">
      <dgm:prSet/>
      <dgm:spPr/>
      <dgm:t>
        <a:bodyPr/>
        <a:lstStyle/>
        <a:p>
          <a:pPr algn="just"/>
          <a:endParaRPr lang="en-US" sz="2400"/>
        </a:p>
      </dgm:t>
    </dgm:pt>
    <dgm:pt modelId="{881CB388-6B2D-4267-8FD2-AFF47C88BBE9}" type="sibTrans" cxnId="{C8C00CD0-A35A-45B7-8C3B-04C7558637B2}">
      <dgm:prSet/>
      <dgm:spPr/>
      <dgm:t>
        <a:bodyPr/>
        <a:lstStyle/>
        <a:p>
          <a:pPr algn="just"/>
          <a:endParaRPr lang="en-US" sz="2400"/>
        </a:p>
      </dgm:t>
    </dgm:pt>
    <dgm:pt modelId="{4C243681-AA0F-444E-896E-47E5A0FC2C9D}">
      <dgm:prSet custT="1"/>
      <dgm:spPr/>
      <dgm:t>
        <a:bodyPr/>
        <a:lstStyle/>
        <a:p>
          <a:pPr algn="just"/>
          <a:r>
            <a:rPr lang="en-IN" sz="1600" b="0" i="0" baseline="0"/>
            <a:t>Examples of such tools include RapidMiner and R text-mining packages like tm.</a:t>
          </a:r>
          <a:endParaRPr lang="en-US" sz="1600"/>
        </a:p>
      </dgm:t>
    </dgm:pt>
    <dgm:pt modelId="{773B715E-2A0E-45DF-824D-8C8E8697BD5A}" type="parTrans" cxnId="{7D08DBDB-0C93-4F80-A333-2C8501F80D1B}">
      <dgm:prSet/>
      <dgm:spPr/>
      <dgm:t>
        <a:bodyPr/>
        <a:lstStyle/>
        <a:p>
          <a:pPr algn="just"/>
          <a:endParaRPr lang="en-US" sz="2400"/>
        </a:p>
      </dgm:t>
    </dgm:pt>
    <dgm:pt modelId="{011B7A12-434D-4046-8281-26DB88066338}" type="sibTrans" cxnId="{7D08DBDB-0C93-4F80-A333-2C8501F80D1B}">
      <dgm:prSet/>
      <dgm:spPr/>
      <dgm:t>
        <a:bodyPr/>
        <a:lstStyle/>
        <a:p>
          <a:pPr algn="just"/>
          <a:endParaRPr lang="en-US" sz="2400"/>
        </a:p>
      </dgm:t>
    </dgm:pt>
    <dgm:pt modelId="{098C2D30-D2F4-4388-8286-E962A5338C0E}">
      <dgm:prSet custT="1"/>
      <dgm:spPr/>
      <dgm:t>
        <a:bodyPr/>
        <a:lstStyle/>
        <a:p>
          <a:pPr algn="just">
            <a:defRPr b="1"/>
          </a:pPr>
          <a:r>
            <a:rPr lang="en-IN" sz="2000" b="1" i="0" baseline="0" dirty="0"/>
            <a:t>Understanding Document-to-Data Matrix Conversion </a:t>
          </a:r>
          <a:endParaRPr lang="en-US" sz="2000" b="1" dirty="0"/>
        </a:p>
      </dgm:t>
    </dgm:pt>
    <dgm:pt modelId="{02B43E04-67BB-48EA-B6F5-8CA8021CFCFE}" type="parTrans" cxnId="{0EBBB9D2-6E12-4858-B381-EC2FAC41AA5E}">
      <dgm:prSet/>
      <dgm:spPr/>
      <dgm:t>
        <a:bodyPr/>
        <a:lstStyle/>
        <a:p>
          <a:pPr algn="just"/>
          <a:endParaRPr lang="en-US" sz="2400"/>
        </a:p>
      </dgm:t>
    </dgm:pt>
    <dgm:pt modelId="{A340B362-4C2C-4792-AB13-3A09369C9C70}" type="sibTrans" cxnId="{0EBBB9D2-6E12-4858-B381-EC2FAC41AA5E}">
      <dgm:prSet/>
      <dgm:spPr/>
      <dgm:t>
        <a:bodyPr/>
        <a:lstStyle/>
        <a:p>
          <a:pPr algn="just"/>
          <a:endParaRPr lang="en-US" sz="2400"/>
        </a:p>
      </dgm:t>
    </dgm:pt>
    <dgm:pt modelId="{4CE9557B-7FD5-4FCD-AF5B-666FF1C5B674}">
      <dgm:prSet custT="1"/>
      <dgm:spPr/>
      <dgm:t>
        <a:bodyPr/>
        <a:lstStyle/>
        <a:p>
          <a:pPr algn="just"/>
          <a:r>
            <a:rPr lang="en-IN" sz="1600" b="0" i="0" baseline="0"/>
            <a:t>A document is essentially a collection of words, and a term can be a single word or a combination of words.	</a:t>
          </a:r>
          <a:endParaRPr lang="en-US" sz="1600"/>
        </a:p>
      </dgm:t>
    </dgm:pt>
    <dgm:pt modelId="{B1E12FDE-CE53-464A-90F6-58A18BAEE310}" type="parTrans" cxnId="{1F8D4A54-DCF7-44B1-9BC1-BBEBD9E49B79}">
      <dgm:prSet/>
      <dgm:spPr/>
      <dgm:t>
        <a:bodyPr/>
        <a:lstStyle/>
        <a:p>
          <a:pPr algn="just"/>
          <a:endParaRPr lang="en-US" sz="2400"/>
        </a:p>
      </dgm:t>
    </dgm:pt>
    <dgm:pt modelId="{F88E6061-63D5-4546-8A62-169357923C96}" type="sibTrans" cxnId="{1F8D4A54-DCF7-44B1-9BC1-BBEBD9E49B79}">
      <dgm:prSet/>
      <dgm:spPr/>
      <dgm:t>
        <a:bodyPr/>
        <a:lstStyle/>
        <a:p>
          <a:pPr algn="just"/>
          <a:endParaRPr lang="en-US" sz="2400"/>
        </a:p>
      </dgm:t>
    </dgm:pt>
    <dgm:pt modelId="{7AE5FFCD-6642-4C25-8490-983D42F30DBA}">
      <dgm:prSet custT="1"/>
      <dgm:spPr/>
      <dgm:t>
        <a:bodyPr/>
        <a:lstStyle/>
        <a:p>
          <a:pPr algn="just"/>
          <a:r>
            <a:rPr lang="en-IN" sz="1600" b="0" i="0" baseline="0"/>
            <a:t>Each term in a document has a frequency value called </a:t>
          </a:r>
          <a:r>
            <a:rPr lang="en-IN" sz="1600" b="1" i="0" baseline="0"/>
            <a:t>term frequency (TF), </a:t>
          </a:r>
          <a:r>
            <a:rPr lang="en-IN" sz="1600" b="0" i="0" baseline="0"/>
            <a:t>indicating how many times it appears in the document.</a:t>
          </a:r>
          <a:endParaRPr lang="en-US" sz="1600"/>
        </a:p>
      </dgm:t>
    </dgm:pt>
    <dgm:pt modelId="{669193C7-95BE-47EA-9973-C9ECB7BF55BD}" type="parTrans" cxnId="{824B73A3-7C3F-4977-9E1D-FC878DB907B0}">
      <dgm:prSet/>
      <dgm:spPr/>
      <dgm:t>
        <a:bodyPr/>
        <a:lstStyle/>
        <a:p>
          <a:pPr algn="just"/>
          <a:endParaRPr lang="en-US" sz="2400"/>
        </a:p>
      </dgm:t>
    </dgm:pt>
    <dgm:pt modelId="{A6E3B82D-2BF6-468F-B651-A499E06211EB}" type="sibTrans" cxnId="{824B73A3-7C3F-4977-9E1D-FC878DB907B0}">
      <dgm:prSet/>
      <dgm:spPr/>
      <dgm:t>
        <a:bodyPr/>
        <a:lstStyle/>
        <a:p>
          <a:pPr algn="just"/>
          <a:endParaRPr lang="en-US" sz="2400"/>
        </a:p>
      </dgm:t>
    </dgm:pt>
    <dgm:pt modelId="{883BEEB1-B046-4487-8C2E-EE0CA461F0DA}" type="pres">
      <dgm:prSet presAssocID="{B6D415CD-3E9B-4D35-8151-8067BA38433F}" presName="root" presStyleCnt="0">
        <dgm:presLayoutVars>
          <dgm:dir/>
          <dgm:resizeHandles val="exact"/>
        </dgm:presLayoutVars>
      </dgm:prSet>
      <dgm:spPr/>
    </dgm:pt>
    <dgm:pt modelId="{F22DF47B-3C0E-42AB-9824-A10CD35C005D}" type="pres">
      <dgm:prSet presAssocID="{40EEDE47-508D-4BB6-9BE1-52D9D801B9A5}" presName="compNode" presStyleCnt="0"/>
      <dgm:spPr/>
    </dgm:pt>
    <dgm:pt modelId="{4CAD3B58-CD49-4460-9FA7-F63860C3FBAF}" type="pres">
      <dgm:prSet presAssocID="{40EEDE47-508D-4BB6-9BE1-52D9D801B9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264B584B-3BCA-4BF1-9D82-1A7048EB124E}" type="pres">
      <dgm:prSet presAssocID="{40EEDE47-508D-4BB6-9BE1-52D9D801B9A5}" presName="iconSpace" presStyleCnt="0"/>
      <dgm:spPr/>
    </dgm:pt>
    <dgm:pt modelId="{9DC62179-37A4-434D-ADBC-BB96D217AF51}" type="pres">
      <dgm:prSet presAssocID="{40EEDE47-508D-4BB6-9BE1-52D9D801B9A5}" presName="parTx" presStyleLbl="revTx" presStyleIdx="0" presStyleCnt="6">
        <dgm:presLayoutVars>
          <dgm:chMax val="0"/>
          <dgm:chPref val="0"/>
        </dgm:presLayoutVars>
      </dgm:prSet>
      <dgm:spPr/>
    </dgm:pt>
    <dgm:pt modelId="{1970DA1B-F52E-4AF2-8A81-4798439FC302}" type="pres">
      <dgm:prSet presAssocID="{40EEDE47-508D-4BB6-9BE1-52D9D801B9A5}" presName="txSpace" presStyleCnt="0"/>
      <dgm:spPr/>
    </dgm:pt>
    <dgm:pt modelId="{95332CDF-5D44-4982-8B76-2A86DC47F5B4}" type="pres">
      <dgm:prSet presAssocID="{40EEDE47-508D-4BB6-9BE1-52D9D801B9A5}" presName="desTx" presStyleLbl="revTx" presStyleIdx="1" presStyleCnt="6">
        <dgm:presLayoutVars/>
      </dgm:prSet>
      <dgm:spPr/>
    </dgm:pt>
    <dgm:pt modelId="{E00B3A8F-F7E1-4C7F-AC0A-3374E45C7935}" type="pres">
      <dgm:prSet presAssocID="{6D99B5BC-D7F0-477A-A3FE-AC861C991024}" presName="sibTrans" presStyleCnt="0"/>
      <dgm:spPr/>
    </dgm:pt>
    <dgm:pt modelId="{A11A8132-DC31-4052-8AA6-0C0BABA4C03A}" type="pres">
      <dgm:prSet presAssocID="{CEE45190-7F91-4FDE-825F-8636245908A7}" presName="compNode" presStyleCnt="0"/>
      <dgm:spPr/>
    </dgm:pt>
    <dgm:pt modelId="{4AED88D1-5699-4503-B488-AB2D4FBAE793}" type="pres">
      <dgm:prSet presAssocID="{CEE45190-7F91-4FDE-825F-8636245908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B53C6408-6497-4D48-9582-3E4DF0F95B78}" type="pres">
      <dgm:prSet presAssocID="{CEE45190-7F91-4FDE-825F-8636245908A7}" presName="iconSpace" presStyleCnt="0"/>
      <dgm:spPr/>
    </dgm:pt>
    <dgm:pt modelId="{25B31560-B186-49AC-A1C5-DB3197075CBD}" type="pres">
      <dgm:prSet presAssocID="{CEE45190-7F91-4FDE-825F-8636245908A7}" presName="parTx" presStyleLbl="revTx" presStyleIdx="2" presStyleCnt="6">
        <dgm:presLayoutVars>
          <dgm:chMax val="0"/>
          <dgm:chPref val="0"/>
        </dgm:presLayoutVars>
      </dgm:prSet>
      <dgm:spPr/>
    </dgm:pt>
    <dgm:pt modelId="{BBB26E78-5C0E-4999-9D9B-14FEB61C59A4}" type="pres">
      <dgm:prSet presAssocID="{CEE45190-7F91-4FDE-825F-8636245908A7}" presName="txSpace" presStyleCnt="0"/>
      <dgm:spPr/>
    </dgm:pt>
    <dgm:pt modelId="{3F7B917A-3CAA-431E-811C-BA2F1FD7AD2B}" type="pres">
      <dgm:prSet presAssocID="{CEE45190-7F91-4FDE-825F-8636245908A7}" presName="desTx" presStyleLbl="revTx" presStyleIdx="3" presStyleCnt="6">
        <dgm:presLayoutVars/>
      </dgm:prSet>
      <dgm:spPr/>
    </dgm:pt>
    <dgm:pt modelId="{C3B4E89C-F3E5-4C9B-93CE-00618AB22F99}" type="pres">
      <dgm:prSet presAssocID="{E8CE3FBB-4EAE-4EF0-93EE-C01C00D6DD8A}" presName="sibTrans" presStyleCnt="0"/>
      <dgm:spPr/>
    </dgm:pt>
    <dgm:pt modelId="{C3327740-D934-48DC-923F-764F21C24F86}" type="pres">
      <dgm:prSet presAssocID="{098C2D30-D2F4-4388-8286-E962A5338C0E}" presName="compNode" presStyleCnt="0"/>
      <dgm:spPr/>
    </dgm:pt>
    <dgm:pt modelId="{F47512FB-DFFB-4E2B-B361-11C408B84053}" type="pres">
      <dgm:prSet presAssocID="{098C2D30-D2F4-4388-8286-E962A5338C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0747767-5961-4BD6-B046-1E91C9D57DBD}" type="pres">
      <dgm:prSet presAssocID="{098C2D30-D2F4-4388-8286-E962A5338C0E}" presName="iconSpace" presStyleCnt="0"/>
      <dgm:spPr/>
    </dgm:pt>
    <dgm:pt modelId="{EAAA5528-E01F-444D-9CF8-2E10C993B556}" type="pres">
      <dgm:prSet presAssocID="{098C2D30-D2F4-4388-8286-E962A5338C0E}" presName="parTx" presStyleLbl="revTx" presStyleIdx="4" presStyleCnt="6">
        <dgm:presLayoutVars>
          <dgm:chMax val="0"/>
          <dgm:chPref val="0"/>
        </dgm:presLayoutVars>
      </dgm:prSet>
      <dgm:spPr/>
    </dgm:pt>
    <dgm:pt modelId="{C2D1BC49-5531-487A-BB0A-500DE3BA3C64}" type="pres">
      <dgm:prSet presAssocID="{098C2D30-D2F4-4388-8286-E962A5338C0E}" presName="txSpace" presStyleCnt="0"/>
      <dgm:spPr/>
    </dgm:pt>
    <dgm:pt modelId="{A5E978DE-B9C3-4A1D-A079-56258AFB7E46}" type="pres">
      <dgm:prSet presAssocID="{098C2D30-D2F4-4388-8286-E962A5338C0E}" presName="desTx" presStyleLbl="revTx" presStyleIdx="5" presStyleCnt="6">
        <dgm:presLayoutVars/>
      </dgm:prSet>
      <dgm:spPr/>
    </dgm:pt>
  </dgm:ptLst>
  <dgm:cxnLst>
    <dgm:cxn modelId="{3DA22504-3D26-43A7-99A7-FCC377DAE62F}" type="presOf" srcId="{4CE9557B-7FD5-4FCD-AF5B-666FF1C5B674}" destId="{A5E978DE-B9C3-4A1D-A079-56258AFB7E46}" srcOrd="0" destOrd="0" presId="urn:microsoft.com/office/officeart/2018/5/layout/CenteredIconLabelDescriptionList"/>
    <dgm:cxn modelId="{D4E07610-5470-458A-9027-B8F0822A1986}" srcId="{B6D415CD-3E9B-4D35-8151-8067BA38433F}" destId="{40EEDE47-508D-4BB6-9BE1-52D9D801B9A5}" srcOrd="0" destOrd="0" parTransId="{5E54349F-0F4F-41AA-A330-921CE1FD1457}" sibTransId="{6D99B5BC-D7F0-477A-A3FE-AC861C991024}"/>
    <dgm:cxn modelId="{27E21C1B-23B4-4A0B-B856-97FF803C3A5F}" type="presOf" srcId="{51A9E3BF-89A7-449D-8645-48E2EDD9A862}" destId="{95332CDF-5D44-4982-8B76-2A86DC47F5B4}" srcOrd="0" destOrd="1" presId="urn:microsoft.com/office/officeart/2018/5/layout/CenteredIconLabelDescriptionList"/>
    <dgm:cxn modelId="{68D0BF24-F071-4481-AB17-4DA3EE2BE82C}" srcId="{CEE45190-7F91-4FDE-825F-8636245908A7}" destId="{D7CFAF7C-E054-4B94-9B69-C748DD5B9BCB}" srcOrd="1" destOrd="0" parTransId="{307079B6-E923-4652-8CA0-DA2EE05AF11F}" sibTransId="{91E6494C-9683-46AA-AB41-95E8A6EAD8A9}"/>
    <dgm:cxn modelId="{EE714B28-3425-4FF9-AFED-6CC96EDACEA5}" type="presOf" srcId="{B6D415CD-3E9B-4D35-8151-8067BA38433F}" destId="{883BEEB1-B046-4487-8C2E-EE0CA461F0DA}" srcOrd="0" destOrd="0" presId="urn:microsoft.com/office/officeart/2018/5/layout/CenteredIconLabelDescriptionList"/>
    <dgm:cxn modelId="{1F8D4A54-DCF7-44B1-9BC1-BBEBD9E49B79}" srcId="{098C2D30-D2F4-4388-8286-E962A5338C0E}" destId="{4CE9557B-7FD5-4FCD-AF5B-666FF1C5B674}" srcOrd="0" destOrd="0" parTransId="{B1E12FDE-CE53-464A-90F6-58A18BAEE310}" sibTransId="{F88E6061-63D5-4546-8A62-169357923C96}"/>
    <dgm:cxn modelId="{0CAF2959-7B4A-4931-97EF-965FB6892142}" srcId="{40EEDE47-508D-4BB6-9BE1-52D9D801B9A5}" destId="{63C785EB-6AA1-4257-9F96-8B76E514EFB2}" srcOrd="0" destOrd="0" parTransId="{4AB7F98A-C9F1-419D-BC1D-356B1AE2EA55}" sibTransId="{744A45A0-629E-48E8-866D-176620E998B7}"/>
    <dgm:cxn modelId="{FEB5F079-0EC3-43CD-891A-658D5B3BD57A}" type="presOf" srcId="{D7CFAF7C-E054-4B94-9B69-C748DD5B9BCB}" destId="{3F7B917A-3CAA-431E-811C-BA2F1FD7AD2B}" srcOrd="0" destOrd="1" presId="urn:microsoft.com/office/officeart/2018/5/layout/CenteredIconLabelDescriptionList"/>
    <dgm:cxn modelId="{A1D0E689-F0C1-4B61-90FE-39158574BB00}" type="presOf" srcId="{7AE5FFCD-6642-4C25-8490-983D42F30DBA}" destId="{A5E978DE-B9C3-4A1D-A079-56258AFB7E46}" srcOrd="0" destOrd="1" presId="urn:microsoft.com/office/officeart/2018/5/layout/CenteredIconLabelDescriptionList"/>
    <dgm:cxn modelId="{5FBEF68A-33A2-47DE-B9D7-F47413A0A2C1}" type="presOf" srcId="{098C2D30-D2F4-4388-8286-E962A5338C0E}" destId="{EAAA5528-E01F-444D-9CF8-2E10C993B556}" srcOrd="0" destOrd="0" presId="urn:microsoft.com/office/officeart/2018/5/layout/CenteredIconLabelDescriptionList"/>
    <dgm:cxn modelId="{5AAF87A2-A9D0-4F8A-B023-7DE59E14FA63}" type="presOf" srcId="{4C243681-AA0F-444E-896E-47E5A0FC2C9D}" destId="{3F7B917A-3CAA-431E-811C-BA2F1FD7AD2B}" srcOrd="0" destOrd="3" presId="urn:microsoft.com/office/officeart/2018/5/layout/CenteredIconLabelDescriptionList"/>
    <dgm:cxn modelId="{824B73A3-7C3F-4977-9E1D-FC878DB907B0}" srcId="{098C2D30-D2F4-4388-8286-E962A5338C0E}" destId="{7AE5FFCD-6642-4C25-8490-983D42F30DBA}" srcOrd="1" destOrd="0" parTransId="{669193C7-95BE-47EA-9973-C9ECB7BF55BD}" sibTransId="{A6E3B82D-2BF6-468F-B651-A499E06211EB}"/>
    <dgm:cxn modelId="{B92801B4-5F32-41AB-88C9-B9A78BC7964A}" type="presOf" srcId="{63C785EB-6AA1-4257-9F96-8B76E514EFB2}" destId="{95332CDF-5D44-4982-8B76-2A86DC47F5B4}" srcOrd="0" destOrd="0" presId="urn:microsoft.com/office/officeart/2018/5/layout/CenteredIconLabelDescriptionList"/>
    <dgm:cxn modelId="{378443B7-090B-4C10-B515-509115D9F9D4}" srcId="{CEE45190-7F91-4FDE-825F-8636245908A7}" destId="{B05D2FE2-C7FB-4CBB-9B37-E6605F53B457}" srcOrd="0" destOrd="0" parTransId="{9A467A25-A7FF-44C0-977C-6E7506BE091F}" sibTransId="{FFA5A1FA-AAA6-4722-8C97-ADFD1D490050}"/>
    <dgm:cxn modelId="{8F015DBD-224B-4A17-943A-E03D561804EB}" type="presOf" srcId="{5361AD41-F6FA-47A1-80AD-F1E31862D99A}" destId="{3F7B917A-3CAA-431E-811C-BA2F1FD7AD2B}" srcOrd="0" destOrd="2" presId="urn:microsoft.com/office/officeart/2018/5/layout/CenteredIconLabelDescriptionList"/>
    <dgm:cxn modelId="{A5E77EBF-309F-4704-BCE4-0C61A0815ABB}" srcId="{40EEDE47-508D-4BB6-9BE1-52D9D801B9A5}" destId="{51A9E3BF-89A7-449D-8645-48E2EDD9A862}" srcOrd="1" destOrd="0" parTransId="{A88058FB-06F6-4145-8A8D-7224E714762C}" sibTransId="{DDA08C89-336A-4BB0-A9C9-14BBA03CFA5A}"/>
    <dgm:cxn modelId="{53B187C7-D506-467F-8EA2-21DF4E9F997E}" type="presOf" srcId="{B05D2FE2-C7FB-4CBB-9B37-E6605F53B457}" destId="{3F7B917A-3CAA-431E-811C-BA2F1FD7AD2B}" srcOrd="0" destOrd="0" presId="urn:microsoft.com/office/officeart/2018/5/layout/CenteredIconLabelDescriptionList"/>
    <dgm:cxn modelId="{C8C00CD0-A35A-45B7-8C3B-04C7558637B2}" srcId="{CEE45190-7F91-4FDE-825F-8636245908A7}" destId="{5361AD41-F6FA-47A1-80AD-F1E31862D99A}" srcOrd="2" destOrd="0" parTransId="{F9B66F68-D98A-402E-BA75-D20DCFD804D7}" sibTransId="{881CB388-6B2D-4267-8FD2-AFF47C88BBE9}"/>
    <dgm:cxn modelId="{0EBBB9D2-6E12-4858-B381-EC2FAC41AA5E}" srcId="{B6D415CD-3E9B-4D35-8151-8067BA38433F}" destId="{098C2D30-D2F4-4388-8286-E962A5338C0E}" srcOrd="2" destOrd="0" parTransId="{02B43E04-67BB-48EA-B6F5-8CA8021CFCFE}" sibTransId="{A340B362-4C2C-4792-AB13-3A09369C9C70}"/>
    <dgm:cxn modelId="{7D08DBDB-0C93-4F80-A333-2C8501F80D1B}" srcId="{CEE45190-7F91-4FDE-825F-8636245908A7}" destId="{4C243681-AA0F-444E-896E-47E5A0FC2C9D}" srcOrd="3" destOrd="0" parTransId="{773B715E-2A0E-45DF-824D-8C8E8697BD5A}" sibTransId="{011B7A12-434D-4046-8281-26DB88066338}"/>
    <dgm:cxn modelId="{2B9084E7-6C06-4267-BDF2-BBD49AA5885E}" srcId="{B6D415CD-3E9B-4D35-8151-8067BA38433F}" destId="{CEE45190-7F91-4FDE-825F-8636245908A7}" srcOrd="1" destOrd="0" parTransId="{C470D36F-57C2-49EF-8795-A562F1434382}" sibTransId="{E8CE3FBB-4EAE-4EF0-93EE-C01C00D6DD8A}"/>
    <dgm:cxn modelId="{96038EE7-335B-477A-B374-8DD3E3C4DB07}" type="presOf" srcId="{CEE45190-7F91-4FDE-825F-8636245908A7}" destId="{25B31560-B186-49AC-A1C5-DB3197075CBD}" srcOrd="0" destOrd="0" presId="urn:microsoft.com/office/officeart/2018/5/layout/CenteredIconLabelDescriptionList"/>
    <dgm:cxn modelId="{3A966EEC-9C16-45B8-A072-85B74936CC1B}" type="presOf" srcId="{40EEDE47-508D-4BB6-9BE1-52D9D801B9A5}" destId="{9DC62179-37A4-434D-ADBC-BB96D217AF51}" srcOrd="0" destOrd="0" presId="urn:microsoft.com/office/officeart/2018/5/layout/CenteredIconLabelDescriptionList"/>
    <dgm:cxn modelId="{62F5F3D4-D97A-4815-8A99-6E82DF8A1EC0}" type="presParOf" srcId="{883BEEB1-B046-4487-8C2E-EE0CA461F0DA}" destId="{F22DF47B-3C0E-42AB-9824-A10CD35C005D}" srcOrd="0" destOrd="0" presId="urn:microsoft.com/office/officeart/2018/5/layout/CenteredIconLabelDescriptionList"/>
    <dgm:cxn modelId="{A42C0DCF-EE1D-4B7B-8141-8F0239329132}" type="presParOf" srcId="{F22DF47B-3C0E-42AB-9824-A10CD35C005D}" destId="{4CAD3B58-CD49-4460-9FA7-F63860C3FBAF}" srcOrd="0" destOrd="0" presId="urn:microsoft.com/office/officeart/2018/5/layout/CenteredIconLabelDescriptionList"/>
    <dgm:cxn modelId="{AD583D5C-A268-424E-B2D2-3036D2986FE6}" type="presParOf" srcId="{F22DF47B-3C0E-42AB-9824-A10CD35C005D}" destId="{264B584B-3BCA-4BF1-9D82-1A7048EB124E}" srcOrd="1" destOrd="0" presId="urn:microsoft.com/office/officeart/2018/5/layout/CenteredIconLabelDescriptionList"/>
    <dgm:cxn modelId="{0048B200-2B52-45CE-9832-17AA90199FF0}" type="presParOf" srcId="{F22DF47B-3C0E-42AB-9824-A10CD35C005D}" destId="{9DC62179-37A4-434D-ADBC-BB96D217AF51}" srcOrd="2" destOrd="0" presId="urn:microsoft.com/office/officeart/2018/5/layout/CenteredIconLabelDescriptionList"/>
    <dgm:cxn modelId="{9146BE7B-4E2A-4816-BE61-9D745A48E212}" type="presParOf" srcId="{F22DF47B-3C0E-42AB-9824-A10CD35C005D}" destId="{1970DA1B-F52E-4AF2-8A81-4798439FC302}" srcOrd="3" destOrd="0" presId="urn:microsoft.com/office/officeart/2018/5/layout/CenteredIconLabelDescriptionList"/>
    <dgm:cxn modelId="{F65AA20A-D3E6-41E4-AF4E-76430603F3AD}" type="presParOf" srcId="{F22DF47B-3C0E-42AB-9824-A10CD35C005D}" destId="{95332CDF-5D44-4982-8B76-2A86DC47F5B4}" srcOrd="4" destOrd="0" presId="urn:microsoft.com/office/officeart/2018/5/layout/CenteredIconLabelDescriptionList"/>
    <dgm:cxn modelId="{790FE20B-A6EC-407B-AE54-2B989CDED484}" type="presParOf" srcId="{883BEEB1-B046-4487-8C2E-EE0CA461F0DA}" destId="{E00B3A8F-F7E1-4C7F-AC0A-3374E45C7935}" srcOrd="1" destOrd="0" presId="urn:microsoft.com/office/officeart/2018/5/layout/CenteredIconLabelDescriptionList"/>
    <dgm:cxn modelId="{E56BA83E-D358-414E-BACF-82A643580362}" type="presParOf" srcId="{883BEEB1-B046-4487-8C2E-EE0CA461F0DA}" destId="{A11A8132-DC31-4052-8AA6-0C0BABA4C03A}" srcOrd="2" destOrd="0" presId="urn:microsoft.com/office/officeart/2018/5/layout/CenteredIconLabelDescriptionList"/>
    <dgm:cxn modelId="{F06DAFBF-DAB0-4AC0-99BD-67CAF612FBD1}" type="presParOf" srcId="{A11A8132-DC31-4052-8AA6-0C0BABA4C03A}" destId="{4AED88D1-5699-4503-B488-AB2D4FBAE793}" srcOrd="0" destOrd="0" presId="urn:microsoft.com/office/officeart/2018/5/layout/CenteredIconLabelDescriptionList"/>
    <dgm:cxn modelId="{DC059AC0-D9D8-420E-AB6C-AB53E1DED984}" type="presParOf" srcId="{A11A8132-DC31-4052-8AA6-0C0BABA4C03A}" destId="{B53C6408-6497-4D48-9582-3E4DF0F95B78}" srcOrd="1" destOrd="0" presId="urn:microsoft.com/office/officeart/2018/5/layout/CenteredIconLabelDescriptionList"/>
    <dgm:cxn modelId="{765E3190-927F-4D95-8808-11F2375C3210}" type="presParOf" srcId="{A11A8132-DC31-4052-8AA6-0C0BABA4C03A}" destId="{25B31560-B186-49AC-A1C5-DB3197075CBD}" srcOrd="2" destOrd="0" presId="urn:microsoft.com/office/officeart/2018/5/layout/CenteredIconLabelDescriptionList"/>
    <dgm:cxn modelId="{A3EDDB72-82A9-4158-878D-E3A7F44974E5}" type="presParOf" srcId="{A11A8132-DC31-4052-8AA6-0C0BABA4C03A}" destId="{BBB26E78-5C0E-4999-9D9B-14FEB61C59A4}" srcOrd="3" destOrd="0" presId="urn:microsoft.com/office/officeart/2018/5/layout/CenteredIconLabelDescriptionList"/>
    <dgm:cxn modelId="{1DDA0BB7-AC51-4525-B131-F9B2C13A2D53}" type="presParOf" srcId="{A11A8132-DC31-4052-8AA6-0C0BABA4C03A}" destId="{3F7B917A-3CAA-431E-811C-BA2F1FD7AD2B}" srcOrd="4" destOrd="0" presId="urn:microsoft.com/office/officeart/2018/5/layout/CenteredIconLabelDescriptionList"/>
    <dgm:cxn modelId="{BCDBF67E-B4C0-4B01-A9AE-56057694D411}" type="presParOf" srcId="{883BEEB1-B046-4487-8C2E-EE0CA461F0DA}" destId="{C3B4E89C-F3E5-4C9B-93CE-00618AB22F99}" srcOrd="3" destOrd="0" presId="urn:microsoft.com/office/officeart/2018/5/layout/CenteredIconLabelDescriptionList"/>
    <dgm:cxn modelId="{A0246168-74CA-4D47-8BC5-D51648598134}" type="presParOf" srcId="{883BEEB1-B046-4487-8C2E-EE0CA461F0DA}" destId="{C3327740-D934-48DC-923F-764F21C24F86}" srcOrd="4" destOrd="0" presId="urn:microsoft.com/office/officeart/2018/5/layout/CenteredIconLabelDescriptionList"/>
    <dgm:cxn modelId="{C528EEAA-0F46-4B8B-974F-730E5DD969A7}" type="presParOf" srcId="{C3327740-D934-48DC-923F-764F21C24F86}" destId="{F47512FB-DFFB-4E2B-B361-11C408B84053}" srcOrd="0" destOrd="0" presId="urn:microsoft.com/office/officeart/2018/5/layout/CenteredIconLabelDescriptionList"/>
    <dgm:cxn modelId="{F2B40E6E-B9B7-48A3-A553-D0B22AD410E0}" type="presParOf" srcId="{C3327740-D934-48DC-923F-764F21C24F86}" destId="{80747767-5961-4BD6-B046-1E91C9D57DBD}" srcOrd="1" destOrd="0" presId="urn:microsoft.com/office/officeart/2018/5/layout/CenteredIconLabelDescriptionList"/>
    <dgm:cxn modelId="{4716C17F-B558-4DCF-8E58-ED3B4710D311}" type="presParOf" srcId="{C3327740-D934-48DC-923F-764F21C24F86}" destId="{EAAA5528-E01F-444D-9CF8-2E10C993B556}" srcOrd="2" destOrd="0" presId="urn:microsoft.com/office/officeart/2018/5/layout/CenteredIconLabelDescriptionList"/>
    <dgm:cxn modelId="{0191EEF1-DA10-44C7-918F-B283A5942B69}" type="presParOf" srcId="{C3327740-D934-48DC-923F-764F21C24F86}" destId="{C2D1BC49-5531-487A-BB0A-500DE3BA3C64}" srcOrd="3" destOrd="0" presId="urn:microsoft.com/office/officeart/2018/5/layout/CenteredIconLabelDescriptionList"/>
    <dgm:cxn modelId="{DDE9F96D-9BDD-4505-AA2E-23C1774AA56B}" type="presParOf" srcId="{C3327740-D934-48DC-923F-764F21C24F86}" destId="{A5E978DE-B9C3-4A1D-A079-56258AFB7E4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EB2FEC-D764-4DFD-85B0-EC349D38EB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7557970-2A53-4082-B62E-E4B335E7EE93}">
      <dgm:prSet custT="1"/>
      <dgm:spPr/>
      <dgm:t>
        <a:bodyPr/>
        <a:lstStyle/>
        <a:p>
          <a:pPr>
            <a:lnSpc>
              <a:spcPct val="100000"/>
            </a:lnSpc>
          </a:pPr>
          <a:r>
            <a:rPr lang="en-IN" sz="1800"/>
            <a:t>One challenge in clustering text documents is determining how to select the best terms to represent all documents in the collection. </a:t>
          </a:r>
          <a:endParaRPr lang="en-US" sz="1800"/>
        </a:p>
      </dgm:t>
    </dgm:pt>
    <dgm:pt modelId="{C43720B9-C55E-426E-A6C5-942693528951}" type="parTrans" cxnId="{EF314584-98A9-49A8-8C9D-64AD32BD9BA8}">
      <dgm:prSet/>
      <dgm:spPr/>
      <dgm:t>
        <a:bodyPr/>
        <a:lstStyle/>
        <a:p>
          <a:endParaRPr lang="en-US" sz="2000"/>
        </a:p>
      </dgm:t>
    </dgm:pt>
    <dgm:pt modelId="{7CB97D35-2EE2-466E-ABDF-E54CB99113B7}" type="sibTrans" cxnId="{EF314584-98A9-49A8-8C9D-64AD32BD9BA8}">
      <dgm:prSet/>
      <dgm:spPr/>
      <dgm:t>
        <a:bodyPr/>
        <a:lstStyle/>
        <a:p>
          <a:endParaRPr lang="en-US" sz="2000"/>
        </a:p>
      </dgm:t>
    </dgm:pt>
    <dgm:pt modelId="{B607A5B8-F300-4174-895D-4A4997D2383A}">
      <dgm:prSet custT="1"/>
      <dgm:spPr/>
      <dgm:t>
        <a:bodyPr/>
        <a:lstStyle/>
        <a:p>
          <a:pPr>
            <a:lnSpc>
              <a:spcPct val="100000"/>
            </a:lnSpc>
          </a:pPr>
          <a:r>
            <a:rPr lang="en-IN" sz="1800" dirty="0"/>
            <a:t>How important a term is in a collection of documents can be calculated in different ways.</a:t>
          </a:r>
          <a:endParaRPr lang="en-US" sz="1800" dirty="0"/>
        </a:p>
      </dgm:t>
    </dgm:pt>
    <dgm:pt modelId="{C1D71128-BC83-40C1-B27E-6C3E08645EB3}" type="parTrans" cxnId="{B3BFDD4A-88B0-4160-B4F6-2E55316B0F8A}">
      <dgm:prSet/>
      <dgm:spPr/>
      <dgm:t>
        <a:bodyPr/>
        <a:lstStyle/>
        <a:p>
          <a:endParaRPr lang="en-US" sz="2000"/>
        </a:p>
      </dgm:t>
    </dgm:pt>
    <dgm:pt modelId="{3887B60B-CCC6-489E-AAE8-0EE17594A546}" type="sibTrans" cxnId="{B3BFDD4A-88B0-4160-B4F6-2E55316B0F8A}">
      <dgm:prSet/>
      <dgm:spPr/>
      <dgm:t>
        <a:bodyPr/>
        <a:lstStyle/>
        <a:p>
          <a:endParaRPr lang="en-US" sz="2000"/>
        </a:p>
      </dgm:t>
    </dgm:pt>
    <dgm:pt modelId="{691B3384-2A13-43AA-B4D9-CA5A7A342CBF}">
      <dgm:prSet custT="1"/>
      <dgm:spPr/>
      <dgm:t>
        <a:bodyPr/>
        <a:lstStyle/>
        <a:p>
          <a:pPr>
            <a:lnSpc>
              <a:spcPct val="100000"/>
            </a:lnSpc>
          </a:pPr>
          <a:r>
            <a:rPr lang="en-IN" sz="1800"/>
            <a:t>If, for example, you count the number of times a term is repeated in a document and compare that total with how often it recurs in the whole collection, you get a sense of the term’s importance relative to other terms.</a:t>
          </a:r>
          <a:endParaRPr lang="en-US" sz="1800"/>
        </a:p>
      </dgm:t>
    </dgm:pt>
    <dgm:pt modelId="{197FA334-7BD1-4C33-AB97-89DD8575050E}" type="parTrans" cxnId="{F4E6A2CC-85F7-405D-B20F-96114527A424}">
      <dgm:prSet/>
      <dgm:spPr/>
      <dgm:t>
        <a:bodyPr/>
        <a:lstStyle/>
        <a:p>
          <a:endParaRPr lang="en-US" sz="2000"/>
        </a:p>
      </dgm:t>
    </dgm:pt>
    <dgm:pt modelId="{85A839B7-E5D1-40DE-96C3-3ED68B0D96C4}" type="sibTrans" cxnId="{F4E6A2CC-85F7-405D-B20F-96114527A424}">
      <dgm:prSet/>
      <dgm:spPr/>
      <dgm:t>
        <a:bodyPr/>
        <a:lstStyle/>
        <a:p>
          <a:endParaRPr lang="en-US" sz="2000"/>
        </a:p>
      </dgm:t>
    </dgm:pt>
    <dgm:pt modelId="{B3A0C90E-A6B0-4F00-94A0-96556CD8EAA3}">
      <dgm:prSet custT="1"/>
      <dgm:spPr/>
      <dgm:t>
        <a:bodyPr/>
        <a:lstStyle/>
        <a:p>
          <a:pPr>
            <a:lnSpc>
              <a:spcPct val="100000"/>
            </a:lnSpc>
          </a:pPr>
          <a:r>
            <a:rPr lang="en-IN" sz="1800"/>
            <a:t>Basing the relative importance of a term on its frequency in a collection is often known as weighting. </a:t>
          </a:r>
          <a:endParaRPr lang="en-US" sz="1800"/>
        </a:p>
      </dgm:t>
    </dgm:pt>
    <dgm:pt modelId="{23D9E9B8-727B-4C88-B470-B197FA7B6195}" type="parTrans" cxnId="{6335EFB6-F933-47CA-A9DD-4793B4E393B1}">
      <dgm:prSet/>
      <dgm:spPr/>
      <dgm:t>
        <a:bodyPr/>
        <a:lstStyle/>
        <a:p>
          <a:endParaRPr lang="en-US" sz="2000"/>
        </a:p>
      </dgm:t>
    </dgm:pt>
    <dgm:pt modelId="{EC3421D7-407E-469A-A0FA-8FB0879FD88F}" type="sibTrans" cxnId="{6335EFB6-F933-47CA-A9DD-4793B4E393B1}">
      <dgm:prSet/>
      <dgm:spPr/>
      <dgm:t>
        <a:bodyPr/>
        <a:lstStyle/>
        <a:p>
          <a:endParaRPr lang="en-US" sz="2000"/>
        </a:p>
      </dgm:t>
    </dgm:pt>
    <dgm:pt modelId="{796CA7EF-2415-4BD6-8263-1E369335C788}" type="pres">
      <dgm:prSet presAssocID="{0EEB2FEC-D764-4DFD-85B0-EC349D38EBE7}" presName="root" presStyleCnt="0">
        <dgm:presLayoutVars>
          <dgm:dir/>
          <dgm:resizeHandles val="exact"/>
        </dgm:presLayoutVars>
      </dgm:prSet>
      <dgm:spPr/>
    </dgm:pt>
    <dgm:pt modelId="{0A03D6AF-B823-4566-8E9B-8EFE94211B48}" type="pres">
      <dgm:prSet presAssocID="{37557970-2A53-4082-B62E-E4B335E7EE93}" presName="compNode" presStyleCnt="0"/>
      <dgm:spPr/>
    </dgm:pt>
    <dgm:pt modelId="{F7F2E8E0-70AB-4CFE-8B3D-C49E7E413701}" type="pres">
      <dgm:prSet presAssocID="{37557970-2A53-4082-B62E-E4B335E7EE93}" presName="bgRect" presStyleLbl="bgShp" presStyleIdx="0" presStyleCnt="4"/>
      <dgm:spPr/>
    </dgm:pt>
    <dgm:pt modelId="{9FE607BF-C77B-4239-A2D8-EE2BC58E3229}" type="pres">
      <dgm:prSet presAssocID="{37557970-2A53-4082-B62E-E4B335E7EE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077F8430-C86C-4C90-8281-96EFE39C1DD8}" type="pres">
      <dgm:prSet presAssocID="{37557970-2A53-4082-B62E-E4B335E7EE93}" presName="spaceRect" presStyleCnt="0"/>
      <dgm:spPr/>
    </dgm:pt>
    <dgm:pt modelId="{95480A80-9193-4C9C-9E00-BAB19AE418B6}" type="pres">
      <dgm:prSet presAssocID="{37557970-2A53-4082-B62E-E4B335E7EE93}" presName="parTx" presStyleLbl="revTx" presStyleIdx="0" presStyleCnt="4">
        <dgm:presLayoutVars>
          <dgm:chMax val="0"/>
          <dgm:chPref val="0"/>
        </dgm:presLayoutVars>
      </dgm:prSet>
      <dgm:spPr/>
    </dgm:pt>
    <dgm:pt modelId="{E983B1D8-0757-4FAC-A14F-FA5E248CE57C}" type="pres">
      <dgm:prSet presAssocID="{7CB97D35-2EE2-466E-ABDF-E54CB99113B7}" presName="sibTrans" presStyleCnt="0"/>
      <dgm:spPr/>
    </dgm:pt>
    <dgm:pt modelId="{C2C910C7-5B3B-48E4-A74F-83A88D0A0B5B}" type="pres">
      <dgm:prSet presAssocID="{B607A5B8-F300-4174-895D-4A4997D2383A}" presName="compNode" presStyleCnt="0"/>
      <dgm:spPr/>
    </dgm:pt>
    <dgm:pt modelId="{2896C52E-8BF9-4252-B00C-DA02EB0303A3}" type="pres">
      <dgm:prSet presAssocID="{B607A5B8-F300-4174-895D-4A4997D2383A}" presName="bgRect" presStyleLbl="bgShp" presStyleIdx="1" presStyleCnt="4"/>
      <dgm:spPr/>
    </dgm:pt>
    <dgm:pt modelId="{F8DBEA48-62EC-4F9A-AAF6-F295D2CEDC2C}" type="pres">
      <dgm:prSet presAssocID="{B607A5B8-F300-4174-895D-4A4997D2383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E82308F9-CF6C-453B-9345-06BA932023E4}" type="pres">
      <dgm:prSet presAssocID="{B607A5B8-F300-4174-895D-4A4997D2383A}" presName="spaceRect" presStyleCnt="0"/>
      <dgm:spPr/>
    </dgm:pt>
    <dgm:pt modelId="{2D590C08-7B3D-454C-B0F4-FF5444169AEF}" type="pres">
      <dgm:prSet presAssocID="{B607A5B8-F300-4174-895D-4A4997D2383A}" presName="parTx" presStyleLbl="revTx" presStyleIdx="1" presStyleCnt="4">
        <dgm:presLayoutVars>
          <dgm:chMax val="0"/>
          <dgm:chPref val="0"/>
        </dgm:presLayoutVars>
      </dgm:prSet>
      <dgm:spPr/>
    </dgm:pt>
    <dgm:pt modelId="{A50C7469-D28B-4900-B548-96960296DC8E}" type="pres">
      <dgm:prSet presAssocID="{3887B60B-CCC6-489E-AAE8-0EE17594A546}" presName="sibTrans" presStyleCnt="0"/>
      <dgm:spPr/>
    </dgm:pt>
    <dgm:pt modelId="{8A8854ED-7B31-464C-A223-FEAF7771E6C3}" type="pres">
      <dgm:prSet presAssocID="{691B3384-2A13-43AA-B4D9-CA5A7A342CBF}" presName="compNode" presStyleCnt="0"/>
      <dgm:spPr/>
    </dgm:pt>
    <dgm:pt modelId="{A2092A8C-46A4-451F-AABD-41BA7EEB86E0}" type="pres">
      <dgm:prSet presAssocID="{691B3384-2A13-43AA-B4D9-CA5A7A342CBF}" presName="bgRect" presStyleLbl="bgShp" presStyleIdx="2" presStyleCnt="4"/>
      <dgm:spPr/>
    </dgm:pt>
    <dgm:pt modelId="{A06EFE20-DBD4-47DB-AB2F-35F01E7A15E6}" type="pres">
      <dgm:prSet presAssocID="{691B3384-2A13-43AA-B4D9-CA5A7A342C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47BACB03-D06F-4C78-AE2D-F270880B76F3}" type="pres">
      <dgm:prSet presAssocID="{691B3384-2A13-43AA-B4D9-CA5A7A342CBF}" presName="spaceRect" presStyleCnt="0"/>
      <dgm:spPr/>
    </dgm:pt>
    <dgm:pt modelId="{192819A9-B02A-4C57-9F7A-F515F3421B83}" type="pres">
      <dgm:prSet presAssocID="{691B3384-2A13-43AA-B4D9-CA5A7A342CBF}" presName="parTx" presStyleLbl="revTx" presStyleIdx="2" presStyleCnt="4">
        <dgm:presLayoutVars>
          <dgm:chMax val="0"/>
          <dgm:chPref val="0"/>
        </dgm:presLayoutVars>
      </dgm:prSet>
      <dgm:spPr/>
    </dgm:pt>
    <dgm:pt modelId="{90E7F555-C628-4E4C-92AD-E467D81FD20B}" type="pres">
      <dgm:prSet presAssocID="{85A839B7-E5D1-40DE-96C3-3ED68B0D96C4}" presName="sibTrans" presStyleCnt="0"/>
      <dgm:spPr/>
    </dgm:pt>
    <dgm:pt modelId="{88F4411E-CCD6-407F-A8F3-DA02C599361A}" type="pres">
      <dgm:prSet presAssocID="{B3A0C90E-A6B0-4F00-94A0-96556CD8EAA3}" presName="compNode" presStyleCnt="0"/>
      <dgm:spPr/>
    </dgm:pt>
    <dgm:pt modelId="{BCA6FF86-D242-4A54-A97D-D7906FA84740}" type="pres">
      <dgm:prSet presAssocID="{B3A0C90E-A6B0-4F00-94A0-96556CD8EAA3}" presName="bgRect" presStyleLbl="bgShp" presStyleIdx="3" presStyleCnt="4"/>
      <dgm:spPr/>
    </dgm:pt>
    <dgm:pt modelId="{EC83365A-4424-455A-A67A-53203FDEB2F9}" type="pres">
      <dgm:prSet presAssocID="{B3A0C90E-A6B0-4F00-94A0-96556CD8EAA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idge scene"/>
        </a:ext>
      </dgm:extLst>
    </dgm:pt>
    <dgm:pt modelId="{076A6349-75B6-4B9F-B308-1D0B7CA748F9}" type="pres">
      <dgm:prSet presAssocID="{B3A0C90E-A6B0-4F00-94A0-96556CD8EAA3}" presName="spaceRect" presStyleCnt="0"/>
      <dgm:spPr/>
    </dgm:pt>
    <dgm:pt modelId="{8D7A43ED-FB39-4D6D-B460-7711E7F4ACD1}" type="pres">
      <dgm:prSet presAssocID="{B3A0C90E-A6B0-4F00-94A0-96556CD8EAA3}" presName="parTx" presStyleLbl="revTx" presStyleIdx="3" presStyleCnt="4">
        <dgm:presLayoutVars>
          <dgm:chMax val="0"/>
          <dgm:chPref val="0"/>
        </dgm:presLayoutVars>
      </dgm:prSet>
      <dgm:spPr/>
    </dgm:pt>
  </dgm:ptLst>
  <dgm:cxnLst>
    <dgm:cxn modelId="{DD430027-64EC-455B-8A7D-823F59A0F809}" type="presOf" srcId="{B3A0C90E-A6B0-4F00-94A0-96556CD8EAA3}" destId="{8D7A43ED-FB39-4D6D-B460-7711E7F4ACD1}" srcOrd="0" destOrd="0" presId="urn:microsoft.com/office/officeart/2018/2/layout/IconVerticalSolidList"/>
    <dgm:cxn modelId="{8D28F547-E5CD-4287-9830-B6EE4EB873EA}" type="presOf" srcId="{0EEB2FEC-D764-4DFD-85B0-EC349D38EBE7}" destId="{796CA7EF-2415-4BD6-8263-1E369335C788}" srcOrd="0" destOrd="0" presId="urn:microsoft.com/office/officeart/2018/2/layout/IconVerticalSolidList"/>
    <dgm:cxn modelId="{B3BFDD4A-88B0-4160-B4F6-2E55316B0F8A}" srcId="{0EEB2FEC-D764-4DFD-85B0-EC349D38EBE7}" destId="{B607A5B8-F300-4174-895D-4A4997D2383A}" srcOrd="1" destOrd="0" parTransId="{C1D71128-BC83-40C1-B27E-6C3E08645EB3}" sibTransId="{3887B60B-CCC6-489E-AAE8-0EE17594A546}"/>
    <dgm:cxn modelId="{7EDD5F7E-25AA-4840-AF8F-3C812CAAF5D5}" type="presOf" srcId="{B607A5B8-F300-4174-895D-4A4997D2383A}" destId="{2D590C08-7B3D-454C-B0F4-FF5444169AEF}" srcOrd="0" destOrd="0" presId="urn:microsoft.com/office/officeart/2018/2/layout/IconVerticalSolidList"/>
    <dgm:cxn modelId="{EF314584-98A9-49A8-8C9D-64AD32BD9BA8}" srcId="{0EEB2FEC-D764-4DFD-85B0-EC349D38EBE7}" destId="{37557970-2A53-4082-B62E-E4B335E7EE93}" srcOrd="0" destOrd="0" parTransId="{C43720B9-C55E-426E-A6C5-942693528951}" sibTransId="{7CB97D35-2EE2-466E-ABDF-E54CB99113B7}"/>
    <dgm:cxn modelId="{6335EFB6-F933-47CA-A9DD-4793B4E393B1}" srcId="{0EEB2FEC-D764-4DFD-85B0-EC349D38EBE7}" destId="{B3A0C90E-A6B0-4F00-94A0-96556CD8EAA3}" srcOrd="3" destOrd="0" parTransId="{23D9E9B8-727B-4C88-B470-B197FA7B6195}" sibTransId="{EC3421D7-407E-469A-A0FA-8FB0879FD88F}"/>
    <dgm:cxn modelId="{E6FAF9BF-539B-4F2E-9721-AC7672DA19C2}" type="presOf" srcId="{37557970-2A53-4082-B62E-E4B335E7EE93}" destId="{95480A80-9193-4C9C-9E00-BAB19AE418B6}" srcOrd="0" destOrd="0" presId="urn:microsoft.com/office/officeart/2018/2/layout/IconVerticalSolidList"/>
    <dgm:cxn modelId="{F4E6A2CC-85F7-405D-B20F-96114527A424}" srcId="{0EEB2FEC-D764-4DFD-85B0-EC349D38EBE7}" destId="{691B3384-2A13-43AA-B4D9-CA5A7A342CBF}" srcOrd="2" destOrd="0" parTransId="{197FA334-7BD1-4C33-AB97-89DD8575050E}" sibTransId="{85A839B7-E5D1-40DE-96C3-3ED68B0D96C4}"/>
    <dgm:cxn modelId="{B848F0D8-6064-4A78-ACC1-D503BD710FE8}" type="presOf" srcId="{691B3384-2A13-43AA-B4D9-CA5A7A342CBF}" destId="{192819A9-B02A-4C57-9F7A-F515F3421B83}" srcOrd="0" destOrd="0" presId="urn:microsoft.com/office/officeart/2018/2/layout/IconVerticalSolidList"/>
    <dgm:cxn modelId="{B8182EA7-C446-4670-9660-B750450868C1}" type="presParOf" srcId="{796CA7EF-2415-4BD6-8263-1E369335C788}" destId="{0A03D6AF-B823-4566-8E9B-8EFE94211B48}" srcOrd="0" destOrd="0" presId="urn:microsoft.com/office/officeart/2018/2/layout/IconVerticalSolidList"/>
    <dgm:cxn modelId="{190D0D66-ADDE-4942-B0B3-2EF838D307E3}" type="presParOf" srcId="{0A03D6AF-B823-4566-8E9B-8EFE94211B48}" destId="{F7F2E8E0-70AB-4CFE-8B3D-C49E7E413701}" srcOrd="0" destOrd="0" presId="urn:microsoft.com/office/officeart/2018/2/layout/IconVerticalSolidList"/>
    <dgm:cxn modelId="{2060010C-67D5-4516-9720-000C6583D1B1}" type="presParOf" srcId="{0A03D6AF-B823-4566-8E9B-8EFE94211B48}" destId="{9FE607BF-C77B-4239-A2D8-EE2BC58E3229}" srcOrd="1" destOrd="0" presId="urn:microsoft.com/office/officeart/2018/2/layout/IconVerticalSolidList"/>
    <dgm:cxn modelId="{B9696C08-B210-4C8A-84B9-C2AE6341F00D}" type="presParOf" srcId="{0A03D6AF-B823-4566-8E9B-8EFE94211B48}" destId="{077F8430-C86C-4C90-8281-96EFE39C1DD8}" srcOrd="2" destOrd="0" presId="urn:microsoft.com/office/officeart/2018/2/layout/IconVerticalSolidList"/>
    <dgm:cxn modelId="{4AB9F7D7-0D58-4877-B362-98933A044EFF}" type="presParOf" srcId="{0A03D6AF-B823-4566-8E9B-8EFE94211B48}" destId="{95480A80-9193-4C9C-9E00-BAB19AE418B6}" srcOrd="3" destOrd="0" presId="urn:microsoft.com/office/officeart/2018/2/layout/IconVerticalSolidList"/>
    <dgm:cxn modelId="{193EF15C-FEFD-4B8C-9D61-5C34FA8C2728}" type="presParOf" srcId="{796CA7EF-2415-4BD6-8263-1E369335C788}" destId="{E983B1D8-0757-4FAC-A14F-FA5E248CE57C}" srcOrd="1" destOrd="0" presId="urn:microsoft.com/office/officeart/2018/2/layout/IconVerticalSolidList"/>
    <dgm:cxn modelId="{51FED1FC-C779-4824-A1BE-BB8FC78B9E85}" type="presParOf" srcId="{796CA7EF-2415-4BD6-8263-1E369335C788}" destId="{C2C910C7-5B3B-48E4-A74F-83A88D0A0B5B}" srcOrd="2" destOrd="0" presId="urn:microsoft.com/office/officeart/2018/2/layout/IconVerticalSolidList"/>
    <dgm:cxn modelId="{2770617C-B5F6-4DED-80B3-D08C5391F9CB}" type="presParOf" srcId="{C2C910C7-5B3B-48E4-A74F-83A88D0A0B5B}" destId="{2896C52E-8BF9-4252-B00C-DA02EB0303A3}" srcOrd="0" destOrd="0" presId="urn:microsoft.com/office/officeart/2018/2/layout/IconVerticalSolidList"/>
    <dgm:cxn modelId="{8C2A628C-BB81-458D-80C9-0569081274FB}" type="presParOf" srcId="{C2C910C7-5B3B-48E4-A74F-83A88D0A0B5B}" destId="{F8DBEA48-62EC-4F9A-AAF6-F295D2CEDC2C}" srcOrd="1" destOrd="0" presId="urn:microsoft.com/office/officeart/2018/2/layout/IconVerticalSolidList"/>
    <dgm:cxn modelId="{6668ED67-62E2-4ADC-BBFE-02B96AECF48B}" type="presParOf" srcId="{C2C910C7-5B3B-48E4-A74F-83A88D0A0B5B}" destId="{E82308F9-CF6C-453B-9345-06BA932023E4}" srcOrd="2" destOrd="0" presId="urn:microsoft.com/office/officeart/2018/2/layout/IconVerticalSolidList"/>
    <dgm:cxn modelId="{7107AE70-15E9-4AD8-8915-D44CA9BE605B}" type="presParOf" srcId="{C2C910C7-5B3B-48E4-A74F-83A88D0A0B5B}" destId="{2D590C08-7B3D-454C-B0F4-FF5444169AEF}" srcOrd="3" destOrd="0" presId="urn:microsoft.com/office/officeart/2018/2/layout/IconVerticalSolidList"/>
    <dgm:cxn modelId="{C1DC0DFC-FBA0-4313-BA8C-0990FBDCC644}" type="presParOf" srcId="{796CA7EF-2415-4BD6-8263-1E369335C788}" destId="{A50C7469-D28B-4900-B548-96960296DC8E}" srcOrd="3" destOrd="0" presId="urn:microsoft.com/office/officeart/2018/2/layout/IconVerticalSolidList"/>
    <dgm:cxn modelId="{03DEB02C-8EE5-464E-B640-E2E08BD3C5CB}" type="presParOf" srcId="{796CA7EF-2415-4BD6-8263-1E369335C788}" destId="{8A8854ED-7B31-464C-A223-FEAF7771E6C3}" srcOrd="4" destOrd="0" presId="urn:microsoft.com/office/officeart/2018/2/layout/IconVerticalSolidList"/>
    <dgm:cxn modelId="{5F7510D5-BCAD-4029-A708-0BD1BA9CAC29}" type="presParOf" srcId="{8A8854ED-7B31-464C-A223-FEAF7771E6C3}" destId="{A2092A8C-46A4-451F-AABD-41BA7EEB86E0}" srcOrd="0" destOrd="0" presId="urn:microsoft.com/office/officeart/2018/2/layout/IconVerticalSolidList"/>
    <dgm:cxn modelId="{9A8AECD2-2046-46EB-992B-F7ADD1545588}" type="presParOf" srcId="{8A8854ED-7B31-464C-A223-FEAF7771E6C3}" destId="{A06EFE20-DBD4-47DB-AB2F-35F01E7A15E6}" srcOrd="1" destOrd="0" presId="urn:microsoft.com/office/officeart/2018/2/layout/IconVerticalSolidList"/>
    <dgm:cxn modelId="{E6AD7E31-D4AB-4D5E-8CB5-2BC37236E038}" type="presParOf" srcId="{8A8854ED-7B31-464C-A223-FEAF7771E6C3}" destId="{47BACB03-D06F-4C78-AE2D-F270880B76F3}" srcOrd="2" destOrd="0" presId="urn:microsoft.com/office/officeart/2018/2/layout/IconVerticalSolidList"/>
    <dgm:cxn modelId="{59BE636B-55BB-41FD-933C-B46B35D4479F}" type="presParOf" srcId="{8A8854ED-7B31-464C-A223-FEAF7771E6C3}" destId="{192819A9-B02A-4C57-9F7A-F515F3421B83}" srcOrd="3" destOrd="0" presId="urn:microsoft.com/office/officeart/2018/2/layout/IconVerticalSolidList"/>
    <dgm:cxn modelId="{7B65A849-D421-41D6-B498-C7D07B766473}" type="presParOf" srcId="{796CA7EF-2415-4BD6-8263-1E369335C788}" destId="{90E7F555-C628-4E4C-92AD-E467D81FD20B}" srcOrd="5" destOrd="0" presId="urn:microsoft.com/office/officeart/2018/2/layout/IconVerticalSolidList"/>
    <dgm:cxn modelId="{0CBC969D-0070-4AA3-8130-DA88C6BCFDC6}" type="presParOf" srcId="{796CA7EF-2415-4BD6-8263-1E369335C788}" destId="{88F4411E-CCD6-407F-A8F3-DA02C599361A}" srcOrd="6" destOrd="0" presId="urn:microsoft.com/office/officeart/2018/2/layout/IconVerticalSolidList"/>
    <dgm:cxn modelId="{2938780E-AD79-4C57-A081-CB4283914D03}" type="presParOf" srcId="{88F4411E-CCD6-407F-A8F3-DA02C599361A}" destId="{BCA6FF86-D242-4A54-A97D-D7906FA84740}" srcOrd="0" destOrd="0" presId="urn:microsoft.com/office/officeart/2018/2/layout/IconVerticalSolidList"/>
    <dgm:cxn modelId="{7675D130-945F-4B5D-91AD-A65A891959C6}" type="presParOf" srcId="{88F4411E-CCD6-407F-A8F3-DA02C599361A}" destId="{EC83365A-4424-455A-A67A-53203FDEB2F9}" srcOrd="1" destOrd="0" presId="urn:microsoft.com/office/officeart/2018/2/layout/IconVerticalSolidList"/>
    <dgm:cxn modelId="{FC26108A-CB82-4C70-B944-0E06F6E1A56B}" type="presParOf" srcId="{88F4411E-CCD6-407F-A8F3-DA02C599361A}" destId="{076A6349-75B6-4B9F-B308-1D0B7CA748F9}" srcOrd="2" destOrd="0" presId="urn:microsoft.com/office/officeart/2018/2/layout/IconVerticalSolidList"/>
    <dgm:cxn modelId="{9CDD5FAF-8B1A-42B7-BFA5-5176C65AD6B7}" type="presParOf" srcId="{88F4411E-CCD6-407F-A8F3-DA02C599361A}" destId="{8D7A43ED-FB39-4D6D-B460-7711E7F4AC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F76D5D-7E83-41DE-898A-71B42C04A6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3BA7252-E12C-407B-9A02-D0D5118B45F1}">
      <dgm:prSet custT="1"/>
      <dgm:spPr/>
      <dgm:t>
        <a:bodyPr/>
        <a:lstStyle/>
        <a:p>
          <a:pPr>
            <a:lnSpc>
              <a:spcPct val="100000"/>
            </a:lnSpc>
          </a:pPr>
          <a:r>
            <a:rPr lang="en-IN" sz="1800"/>
            <a:t>The weight you assign can be based on two principles:</a:t>
          </a:r>
          <a:endParaRPr lang="en-US" sz="1800"/>
        </a:p>
      </dgm:t>
    </dgm:pt>
    <dgm:pt modelId="{AF512796-E029-4274-BC40-C899D66F3C88}" type="parTrans" cxnId="{0AC36D99-41A3-4886-B100-70D74573E213}">
      <dgm:prSet/>
      <dgm:spPr/>
      <dgm:t>
        <a:bodyPr/>
        <a:lstStyle/>
        <a:p>
          <a:endParaRPr lang="en-US" sz="2000"/>
        </a:p>
      </dgm:t>
    </dgm:pt>
    <dgm:pt modelId="{68FCA933-2AAD-49ED-9EC2-46EB3236D008}" type="sibTrans" cxnId="{0AC36D99-41A3-4886-B100-70D74573E213}">
      <dgm:prSet/>
      <dgm:spPr/>
      <dgm:t>
        <a:bodyPr/>
        <a:lstStyle/>
        <a:p>
          <a:endParaRPr lang="en-US" sz="2000"/>
        </a:p>
      </dgm:t>
    </dgm:pt>
    <dgm:pt modelId="{614CDD32-E0BB-47C0-ADEB-16A92B3D4A7C}">
      <dgm:prSet custT="1"/>
      <dgm:spPr/>
      <dgm:t>
        <a:bodyPr/>
        <a:lstStyle/>
        <a:p>
          <a:pPr>
            <a:lnSpc>
              <a:spcPct val="100000"/>
            </a:lnSpc>
          </a:pPr>
          <a:r>
            <a:rPr lang="en-IN" sz="1400"/>
            <a:t>Terms that appear several times in a document are favoured over terms that appear only once.</a:t>
          </a:r>
          <a:endParaRPr lang="en-US" sz="1400"/>
        </a:p>
      </dgm:t>
    </dgm:pt>
    <dgm:pt modelId="{7946FD24-0652-46FB-88BF-6AE3112C3138}" type="parTrans" cxnId="{145CF038-109A-4170-922A-E0CD2E154B39}">
      <dgm:prSet/>
      <dgm:spPr/>
      <dgm:t>
        <a:bodyPr/>
        <a:lstStyle/>
        <a:p>
          <a:endParaRPr lang="en-US" sz="2000"/>
        </a:p>
      </dgm:t>
    </dgm:pt>
    <dgm:pt modelId="{A76666C1-C696-4C40-B0C3-7D67BDA87559}" type="sibTrans" cxnId="{145CF038-109A-4170-922A-E0CD2E154B39}">
      <dgm:prSet/>
      <dgm:spPr/>
      <dgm:t>
        <a:bodyPr/>
        <a:lstStyle/>
        <a:p>
          <a:endParaRPr lang="en-US" sz="2000"/>
        </a:p>
      </dgm:t>
    </dgm:pt>
    <dgm:pt modelId="{0CA28A6B-FF1E-4AC7-B449-A1CFE952C056}">
      <dgm:prSet custT="1"/>
      <dgm:spPr/>
      <dgm:t>
        <a:bodyPr/>
        <a:lstStyle/>
        <a:p>
          <a:pPr>
            <a:lnSpc>
              <a:spcPct val="100000"/>
            </a:lnSpc>
          </a:pPr>
          <a:r>
            <a:rPr lang="en-IN" sz="1400" dirty="0"/>
            <a:t>Terms that are used in relatively few documents are favoured over terms that are mentioned in all documents.</a:t>
          </a:r>
          <a:endParaRPr lang="en-US" sz="1400" dirty="0"/>
        </a:p>
      </dgm:t>
    </dgm:pt>
    <dgm:pt modelId="{15B4A58F-C1EB-48D6-BB1B-6D3FBD83A18C}" type="parTrans" cxnId="{AB50D642-09D9-42C9-BD83-5FCCFD4E518D}">
      <dgm:prSet/>
      <dgm:spPr/>
      <dgm:t>
        <a:bodyPr/>
        <a:lstStyle/>
        <a:p>
          <a:endParaRPr lang="en-US" sz="2000"/>
        </a:p>
      </dgm:t>
    </dgm:pt>
    <dgm:pt modelId="{1C5215B2-B5FC-4B47-917C-029DAF6E29C3}" type="sibTrans" cxnId="{AB50D642-09D9-42C9-BD83-5FCCFD4E518D}">
      <dgm:prSet/>
      <dgm:spPr/>
      <dgm:t>
        <a:bodyPr/>
        <a:lstStyle/>
        <a:p>
          <a:endParaRPr lang="en-US" sz="2000"/>
        </a:p>
      </dgm:t>
    </dgm:pt>
    <dgm:pt modelId="{7A3C6031-53D0-4786-9408-44BA224D722B}">
      <dgm:prSet custT="1"/>
      <dgm:spPr/>
      <dgm:t>
        <a:bodyPr/>
        <a:lstStyle/>
        <a:p>
          <a:pPr>
            <a:lnSpc>
              <a:spcPct val="100000"/>
            </a:lnSpc>
          </a:pPr>
          <a:r>
            <a:rPr lang="en-IN" sz="1800" dirty="0"/>
            <a:t>If (for example) the term century is mentioned in all documents in your dataset, then you might not consider assigning it enough weight to have a column of its own in the matrix.</a:t>
          </a:r>
          <a:endParaRPr lang="en-US" sz="1800" dirty="0"/>
        </a:p>
      </dgm:t>
    </dgm:pt>
    <dgm:pt modelId="{21BC6863-C09B-4E35-B16C-E0B30D643B18}" type="parTrans" cxnId="{572EF9B2-ADC8-4C46-8107-34885AF12A35}">
      <dgm:prSet/>
      <dgm:spPr/>
      <dgm:t>
        <a:bodyPr/>
        <a:lstStyle/>
        <a:p>
          <a:endParaRPr lang="en-US" sz="2000"/>
        </a:p>
      </dgm:t>
    </dgm:pt>
    <dgm:pt modelId="{4865770E-E36D-4EEE-86F7-858F5BEC624E}" type="sibTrans" cxnId="{572EF9B2-ADC8-4C46-8107-34885AF12A35}">
      <dgm:prSet/>
      <dgm:spPr/>
      <dgm:t>
        <a:bodyPr/>
        <a:lstStyle/>
        <a:p>
          <a:endParaRPr lang="en-US" sz="2000"/>
        </a:p>
      </dgm:t>
    </dgm:pt>
    <dgm:pt modelId="{05C9D216-E66C-4F41-B130-7FEFD89763E4}">
      <dgm:prSet custT="1"/>
      <dgm:spPr/>
      <dgm:t>
        <a:bodyPr/>
        <a:lstStyle/>
        <a:p>
          <a:pPr>
            <a:lnSpc>
              <a:spcPct val="100000"/>
            </a:lnSpc>
          </a:pPr>
          <a:r>
            <a:rPr lang="en-IN" sz="1800"/>
            <a:t>Similarly, if you’re dealing with a dataset of users of an online social network, you can easily convert that dataset into a matrix. </a:t>
          </a:r>
          <a:endParaRPr lang="en-US" sz="1800"/>
        </a:p>
      </dgm:t>
    </dgm:pt>
    <dgm:pt modelId="{2CC17EA9-8E5A-4A65-9208-D121D52EC102}" type="parTrans" cxnId="{14037CE8-BD72-4187-975E-F7CF756D27C0}">
      <dgm:prSet/>
      <dgm:spPr/>
      <dgm:t>
        <a:bodyPr/>
        <a:lstStyle/>
        <a:p>
          <a:endParaRPr lang="en-US" sz="2000"/>
        </a:p>
      </dgm:t>
    </dgm:pt>
    <dgm:pt modelId="{3090ADED-4239-419C-8A37-3153FABD97D3}" type="sibTrans" cxnId="{14037CE8-BD72-4187-975E-F7CF756D27C0}">
      <dgm:prSet/>
      <dgm:spPr/>
      <dgm:t>
        <a:bodyPr/>
        <a:lstStyle/>
        <a:p>
          <a:endParaRPr lang="en-US" sz="2000"/>
        </a:p>
      </dgm:t>
    </dgm:pt>
    <dgm:pt modelId="{BA5440FB-4EE2-43C9-8093-7AAF6C1D8A4A}">
      <dgm:prSet custT="1"/>
      <dgm:spPr/>
      <dgm:t>
        <a:bodyPr/>
        <a:lstStyle/>
        <a:p>
          <a:pPr>
            <a:lnSpc>
              <a:spcPct val="100000"/>
            </a:lnSpc>
          </a:pPr>
          <a:r>
            <a:rPr lang="en-IN" sz="1800"/>
            <a:t>User IDs or names will occupy the rows; the columns will list features that best describe those users.</a:t>
          </a:r>
          <a:endParaRPr lang="en-US" sz="1800"/>
        </a:p>
      </dgm:t>
    </dgm:pt>
    <dgm:pt modelId="{3F8E2A7C-9C91-42D2-B8E5-F10F1989E544}" type="parTrans" cxnId="{BDAF81E2-196A-4721-A2DD-59491B71ECA7}">
      <dgm:prSet/>
      <dgm:spPr/>
      <dgm:t>
        <a:bodyPr/>
        <a:lstStyle/>
        <a:p>
          <a:endParaRPr lang="en-US" sz="2000"/>
        </a:p>
      </dgm:t>
    </dgm:pt>
    <dgm:pt modelId="{710BAAD7-EDE0-476B-AED7-8E8C16753AB4}" type="sibTrans" cxnId="{BDAF81E2-196A-4721-A2DD-59491B71ECA7}">
      <dgm:prSet/>
      <dgm:spPr/>
      <dgm:t>
        <a:bodyPr/>
        <a:lstStyle/>
        <a:p>
          <a:endParaRPr lang="en-US" sz="2000"/>
        </a:p>
      </dgm:t>
    </dgm:pt>
    <dgm:pt modelId="{49B56EA6-9922-44B3-BF2E-BEAE91D9BB06}" type="pres">
      <dgm:prSet presAssocID="{4DF76D5D-7E83-41DE-898A-71B42C04A6FF}" presName="root" presStyleCnt="0">
        <dgm:presLayoutVars>
          <dgm:dir/>
          <dgm:resizeHandles val="exact"/>
        </dgm:presLayoutVars>
      </dgm:prSet>
      <dgm:spPr/>
    </dgm:pt>
    <dgm:pt modelId="{70DC42DD-7E21-4528-B44E-63ED8DA70BD7}" type="pres">
      <dgm:prSet presAssocID="{23BA7252-E12C-407B-9A02-D0D5118B45F1}" presName="compNode" presStyleCnt="0"/>
      <dgm:spPr/>
    </dgm:pt>
    <dgm:pt modelId="{2810D344-5EBB-4BB2-ABCA-1EA919B0332C}" type="pres">
      <dgm:prSet presAssocID="{23BA7252-E12C-407B-9A02-D0D5118B45F1}" presName="bgRect" presStyleLbl="bgShp" presStyleIdx="0" presStyleCnt="4"/>
      <dgm:spPr/>
    </dgm:pt>
    <dgm:pt modelId="{E4DB90F5-DA52-4216-9AE0-F7F72DB4AA13}" type="pres">
      <dgm:prSet presAssocID="{23BA7252-E12C-407B-9A02-D0D5118B45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8605FDF6-1D93-4887-9E59-A134FF3F9198}" type="pres">
      <dgm:prSet presAssocID="{23BA7252-E12C-407B-9A02-D0D5118B45F1}" presName="spaceRect" presStyleCnt="0"/>
      <dgm:spPr/>
    </dgm:pt>
    <dgm:pt modelId="{C6D5DA34-A83D-4C2E-860A-28DF2E10B6A9}" type="pres">
      <dgm:prSet presAssocID="{23BA7252-E12C-407B-9A02-D0D5118B45F1}" presName="parTx" presStyleLbl="revTx" presStyleIdx="0" presStyleCnt="5">
        <dgm:presLayoutVars>
          <dgm:chMax val="0"/>
          <dgm:chPref val="0"/>
        </dgm:presLayoutVars>
      </dgm:prSet>
      <dgm:spPr/>
    </dgm:pt>
    <dgm:pt modelId="{CD768C96-B448-4364-80D2-0CA5AC8A2C4F}" type="pres">
      <dgm:prSet presAssocID="{23BA7252-E12C-407B-9A02-D0D5118B45F1}" presName="desTx" presStyleLbl="revTx" presStyleIdx="1" presStyleCnt="5" custScaleX="116012">
        <dgm:presLayoutVars/>
      </dgm:prSet>
      <dgm:spPr/>
    </dgm:pt>
    <dgm:pt modelId="{4D0D061F-115D-4B6A-8496-780BE28A6734}" type="pres">
      <dgm:prSet presAssocID="{68FCA933-2AAD-49ED-9EC2-46EB3236D008}" presName="sibTrans" presStyleCnt="0"/>
      <dgm:spPr/>
    </dgm:pt>
    <dgm:pt modelId="{5C0C1A7B-1575-4D05-8AA2-A183D75879C6}" type="pres">
      <dgm:prSet presAssocID="{7A3C6031-53D0-4786-9408-44BA224D722B}" presName="compNode" presStyleCnt="0"/>
      <dgm:spPr/>
    </dgm:pt>
    <dgm:pt modelId="{A01B3242-0226-44FC-8114-B01004254F23}" type="pres">
      <dgm:prSet presAssocID="{7A3C6031-53D0-4786-9408-44BA224D722B}" presName="bgRect" presStyleLbl="bgShp" presStyleIdx="1" presStyleCnt="4"/>
      <dgm:spPr/>
    </dgm:pt>
    <dgm:pt modelId="{632B2B62-0474-44DA-AB4B-AA8CFD89FAFC}" type="pres">
      <dgm:prSet presAssocID="{7A3C6031-53D0-4786-9408-44BA224D72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892DB5D-F1DC-4F94-A016-E1AC20186525}" type="pres">
      <dgm:prSet presAssocID="{7A3C6031-53D0-4786-9408-44BA224D722B}" presName="spaceRect" presStyleCnt="0"/>
      <dgm:spPr/>
    </dgm:pt>
    <dgm:pt modelId="{7606BB87-FEA6-4AE5-BFDB-D06EA18735C9}" type="pres">
      <dgm:prSet presAssocID="{7A3C6031-53D0-4786-9408-44BA224D722B}" presName="parTx" presStyleLbl="revTx" presStyleIdx="2" presStyleCnt="5">
        <dgm:presLayoutVars>
          <dgm:chMax val="0"/>
          <dgm:chPref val="0"/>
        </dgm:presLayoutVars>
      </dgm:prSet>
      <dgm:spPr/>
    </dgm:pt>
    <dgm:pt modelId="{86FBAA9F-3252-483D-A50F-1E8B1A073DCA}" type="pres">
      <dgm:prSet presAssocID="{4865770E-E36D-4EEE-86F7-858F5BEC624E}" presName="sibTrans" presStyleCnt="0"/>
      <dgm:spPr/>
    </dgm:pt>
    <dgm:pt modelId="{EB9460AA-8D7C-4F57-AB17-EF8F50DCF079}" type="pres">
      <dgm:prSet presAssocID="{05C9D216-E66C-4F41-B130-7FEFD89763E4}" presName="compNode" presStyleCnt="0"/>
      <dgm:spPr/>
    </dgm:pt>
    <dgm:pt modelId="{EE016822-8070-4F3E-B986-09680E3D1F39}" type="pres">
      <dgm:prSet presAssocID="{05C9D216-E66C-4F41-B130-7FEFD89763E4}" presName="bgRect" presStyleLbl="bgShp" presStyleIdx="2" presStyleCnt="4"/>
      <dgm:spPr/>
    </dgm:pt>
    <dgm:pt modelId="{00A3C139-3225-4379-9F60-063547851535}" type="pres">
      <dgm:prSet presAssocID="{05C9D216-E66C-4F41-B130-7FEFD89763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B0DCF12-E5D2-4E4B-B570-BEBF02F883E0}" type="pres">
      <dgm:prSet presAssocID="{05C9D216-E66C-4F41-B130-7FEFD89763E4}" presName="spaceRect" presStyleCnt="0"/>
      <dgm:spPr/>
    </dgm:pt>
    <dgm:pt modelId="{D18FF951-962C-4C17-A34F-D1B6773130C3}" type="pres">
      <dgm:prSet presAssocID="{05C9D216-E66C-4F41-B130-7FEFD89763E4}" presName="parTx" presStyleLbl="revTx" presStyleIdx="3" presStyleCnt="5">
        <dgm:presLayoutVars>
          <dgm:chMax val="0"/>
          <dgm:chPref val="0"/>
        </dgm:presLayoutVars>
      </dgm:prSet>
      <dgm:spPr/>
    </dgm:pt>
    <dgm:pt modelId="{B7677CCB-74F9-475F-A823-A5831898B13D}" type="pres">
      <dgm:prSet presAssocID="{3090ADED-4239-419C-8A37-3153FABD97D3}" presName="sibTrans" presStyleCnt="0"/>
      <dgm:spPr/>
    </dgm:pt>
    <dgm:pt modelId="{CC1C1EDF-7A22-48E5-8988-0522AEF3E70B}" type="pres">
      <dgm:prSet presAssocID="{BA5440FB-4EE2-43C9-8093-7AAF6C1D8A4A}" presName="compNode" presStyleCnt="0"/>
      <dgm:spPr/>
    </dgm:pt>
    <dgm:pt modelId="{3762AE77-9EDB-4AEF-B469-05D5A0CD0B3E}" type="pres">
      <dgm:prSet presAssocID="{BA5440FB-4EE2-43C9-8093-7AAF6C1D8A4A}" presName="bgRect" presStyleLbl="bgShp" presStyleIdx="3" presStyleCnt="4"/>
      <dgm:spPr/>
    </dgm:pt>
    <dgm:pt modelId="{CE4F056C-DC1B-4928-B513-D38D0DA28540}" type="pres">
      <dgm:prSet presAssocID="{BA5440FB-4EE2-43C9-8093-7AAF6C1D8A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154E4C51-B679-421C-8D6F-68DF175C33F0}" type="pres">
      <dgm:prSet presAssocID="{BA5440FB-4EE2-43C9-8093-7AAF6C1D8A4A}" presName="spaceRect" presStyleCnt="0"/>
      <dgm:spPr/>
    </dgm:pt>
    <dgm:pt modelId="{CE6EDA9B-12F5-47FF-9E17-C745D7877718}" type="pres">
      <dgm:prSet presAssocID="{BA5440FB-4EE2-43C9-8093-7AAF6C1D8A4A}" presName="parTx" presStyleLbl="revTx" presStyleIdx="4" presStyleCnt="5">
        <dgm:presLayoutVars>
          <dgm:chMax val="0"/>
          <dgm:chPref val="0"/>
        </dgm:presLayoutVars>
      </dgm:prSet>
      <dgm:spPr/>
    </dgm:pt>
  </dgm:ptLst>
  <dgm:cxnLst>
    <dgm:cxn modelId="{D055B921-0BC4-467B-894D-D4BC1D66BEAE}" type="presOf" srcId="{0CA28A6B-FF1E-4AC7-B449-A1CFE952C056}" destId="{CD768C96-B448-4364-80D2-0CA5AC8A2C4F}" srcOrd="0" destOrd="1" presId="urn:microsoft.com/office/officeart/2018/2/layout/IconVerticalSolidList"/>
    <dgm:cxn modelId="{145CF038-109A-4170-922A-E0CD2E154B39}" srcId="{23BA7252-E12C-407B-9A02-D0D5118B45F1}" destId="{614CDD32-E0BB-47C0-ADEB-16A92B3D4A7C}" srcOrd="0" destOrd="0" parTransId="{7946FD24-0652-46FB-88BF-6AE3112C3138}" sibTransId="{A76666C1-C696-4C40-B0C3-7D67BDA87559}"/>
    <dgm:cxn modelId="{AB50D642-09D9-42C9-BD83-5FCCFD4E518D}" srcId="{23BA7252-E12C-407B-9A02-D0D5118B45F1}" destId="{0CA28A6B-FF1E-4AC7-B449-A1CFE952C056}" srcOrd="1" destOrd="0" parTransId="{15B4A58F-C1EB-48D6-BB1B-6D3FBD83A18C}" sibTransId="{1C5215B2-B5FC-4B47-917C-029DAF6E29C3}"/>
    <dgm:cxn modelId="{56EE916F-DB67-461D-94E1-035063CDB40F}" type="presOf" srcId="{BA5440FB-4EE2-43C9-8093-7AAF6C1D8A4A}" destId="{CE6EDA9B-12F5-47FF-9E17-C745D7877718}" srcOrd="0" destOrd="0" presId="urn:microsoft.com/office/officeart/2018/2/layout/IconVerticalSolidList"/>
    <dgm:cxn modelId="{D801A37D-BDD2-4931-8AB9-B92FDE66D70D}" type="presOf" srcId="{7A3C6031-53D0-4786-9408-44BA224D722B}" destId="{7606BB87-FEA6-4AE5-BFDB-D06EA18735C9}" srcOrd="0" destOrd="0" presId="urn:microsoft.com/office/officeart/2018/2/layout/IconVerticalSolidList"/>
    <dgm:cxn modelId="{40273987-33B5-4C88-AAB1-4EAECC258D76}" type="presOf" srcId="{05C9D216-E66C-4F41-B130-7FEFD89763E4}" destId="{D18FF951-962C-4C17-A34F-D1B6773130C3}" srcOrd="0" destOrd="0" presId="urn:microsoft.com/office/officeart/2018/2/layout/IconVerticalSolidList"/>
    <dgm:cxn modelId="{0AC36D99-41A3-4886-B100-70D74573E213}" srcId="{4DF76D5D-7E83-41DE-898A-71B42C04A6FF}" destId="{23BA7252-E12C-407B-9A02-D0D5118B45F1}" srcOrd="0" destOrd="0" parTransId="{AF512796-E029-4274-BC40-C899D66F3C88}" sibTransId="{68FCA933-2AAD-49ED-9EC2-46EB3236D008}"/>
    <dgm:cxn modelId="{572EF9B2-ADC8-4C46-8107-34885AF12A35}" srcId="{4DF76D5D-7E83-41DE-898A-71B42C04A6FF}" destId="{7A3C6031-53D0-4786-9408-44BA224D722B}" srcOrd="1" destOrd="0" parTransId="{21BC6863-C09B-4E35-B16C-E0B30D643B18}" sibTransId="{4865770E-E36D-4EEE-86F7-858F5BEC624E}"/>
    <dgm:cxn modelId="{3EBCADBC-3093-4835-919D-15F9905050BB}" type="presOf" srcId="{614CDD32-E0BB-47C0-ADEB-16A92B3D4A7C}" destId="{CD768C96-B448-4364-80D2-0CA5AC8A2C4F}" srcOrd="0" destOrd="0" presId="urn:microsoft.com/office/officeart/2018/2/layout/IconVerticalSolidList"/>
    <dgm:cxn modelId="{FF37DABE-64E8-4532-8F4B-7A29210BA64B}" type="presOf" srcId="{4DF76D5D-7E83-41DE-898A-71B42C04A6FF}" destId="{49B56EA6-9922-44B3-BF2E-BEAE91D9BB06}" srcOrd="0" destOrd="0" presId="urn:microsoft.com/office/officeart/2018/2/layout/IconVerticalSolidList"/>
    <dgm:cxn modelId="{BDAF81E2-196A-4721-A2DD-59491B71ECA7}" srcId="{4DF76D5D-7E83-41DE-898A-71B42C04A6FF}" destId="{BA5440FB-4EE2-43C9-8093-7AAF6C1D8A4A}" srcOrd="3" destOrd="0" parTransId="{3F8E2A7C-9C91-42D2-B8E5-F10F1989E544}" sibTransId="{710BAAD7-EDE0-476B-AED7-8E8C16753AB4}"/>
    <dgm:cxn modelId="{14037CE8-BD72-4187-975E-F7CF756D27C0}" srcId="{4DF76D5D-7E83-41DE-898A-71B42C04A6FF}" destId="{05C9D216-E66C-4F41-B130-7FEFD89763E4}" srcOrd="2" destOrd="0" parTransId="{2CC17EA9-8E5A-4A65-9208-D121D52EC102}" sibTransId="{3090ADED-4239-419C-8A37-3153FABD97D3}"/>
    <dgm:cxn modelId="{5305F5F5-59B3-44BC-B6A2-083E26253D43}" type="presOf" srcId="{23BA7252-E12C-407B-9A02-D0D5118B45F1}" destId="{C6D5DA34-A83D-4C2E-860A-28DF2E10B6A9}" srcOrd="0" destOrd="0" presId="urn:microsoft.com/office/officeart/2018/2/layout/IconVerticalSolidList"/>
    <dgm:cxn modelId="{8DFE27D3-B411-41E3-819C-083168F802EE}" type="presParOf" srcId="{49B56EA6-9922-44B3-BF2E-BEAE91D9BB06}" destId="{70DC42DD-7E21-4528-B44E-63ED8DA70BD7}" srcOrd="0" destOrd="0" presId="urn:microsoft.com/office/officeart/2018/2/layout/IconVerticalSolidList"/>
    <dgm:cxn modelId="{15BDE44C-D392-4473-98CA-7735D60DAD44}" type="presParOf" srcId="{70DC42DD-7E21-4528-B44E-63ED8DA70BD7}" destId="{2810D344-5EBB-4BB2-ABCA-1EA919B0332C}" srcOrd="0" destOrd="0" presId="urn:microsoft.com/office/officeart/2018/2/layout/IconVerticalSolidList"/>
    <dgm:cxn modelId="{5A4361C8-9505-4C4D-BFF7-E795AFF40F4A}" type="presParOf" srcId="{70DC42DD-7E21-4528-B44E-63ED8DA70BD7}" destId="{E4DB90F5-DA52-4216-9AE0-F7F72DB4AA13}" srcOrd="1" destOrd="0" presId="urn:microsoft.com/office/officeart/2018/2/layout/IconVerticalSolidList"/>
    <dgm:cxn modelId="{B0F744B7-3763-463D-983E-7C914FD2EE96}" type="presParOf" srcId="{70DC42DD-7E21-4528-B44E-63ED8DA70BD7}" destId="{8605FDF6-1D93-4887-9E59-A134FF3F9198}" srcOrd="2" destOrd="0" presId="urn:microsoft.com/office/officeart/2018/2/layout/IconVerticalSolidList"/>
    <dgm:cxn modelId="{F25C262F-B7FF-4D85-95BB-AF52A108BDA2}" type="presParOf" srcId="{70DC42DD-7E21-4528-B44E-63ED8DA70BD7}" destId="{C6D5DA34-A83D-4C2E-860A-28DF2E10B6A9}" srcOrd="3" destOrd="0" presId="urn:microsoft.com/office/officeart/2018/2/layout/IconVerticalSolidList"/>
    <dgm:cxn modelId="{4842A873-E3F6-4000-A0AF-3E54CB767636}" type="presParOf" srcId="{70DC42DD-7E21-4528-B44E-63ED8DA70BD7}" destId="{CD768C96-B448-4364-80D2-0CA5AC8A2C4F}" srcOrd="4" destOrd="0" presId="urn:microsoft.com/office/officeart/2018/2/layout/IconVerticalSolidList"/>
    <dgm:cxn modelId="{97967426-C117-4592-9FEA-AD94B1DD12F9}" type="presParOf" srcId="{49B56EA6-9922-44B3-BF2E-BEAE91D9BB06}" destId="{4D0D061F-115D-4B6A-8496-780BE28A6734}" srcOrd="1" destOrd="0" presId="urn:microsoft.com/office/officeart/2018/2/layout/IconVerticalSolidList"/>
    <dgm:cxn modelId="{84F6F73D-8875-421E-A784-B7B6E8205F69}" type="presParOf" srcId="{49B56EA6-9922-44B3-BF2E-BEAE91D9BB06}" destId="{5C0C1A7B-1575-4D05-8AA2-A183D75879C6}" srcOrd="2" destOrd="0" presId="urn:microsoft.com/office/officeart/2018/2/layout/IconVerticalSolidList"/>
    <dgm:cxn modelId="{E48AAE0F-DDD1-42EC-AC29-836B97E118EA}" type="presParOf" srcId="{5C0C1A7B-1575-4D05-8AA2-A183D75879C6}" destId="{A01B3242-0226-44FC-8114-B01004254F23}" srcOrd="0" destOrd="0" presId="urn:microsoft.com/office/officeart/2018/2/layout/IconVerticalSolidList"/>
    <dgm:cxn modelId="{3326358B-FF3D-446D-91B4-5BDAD07876D2}" type="presParOf" srcId="{5C0C1A7B-1575-4D05-8AA2-A183D75879C6}" destId="{632B2B62-0474-44DA-AB4B-AA8CFD89FAFC}" srcOrd="1" destOrd="0" presId="urn:microsoft.com/office/officeart/2018/2/layout/IconVerticalSolidList"/>
    <dgm:cxn modelId="{168601F7-A4A9-4EEF-8EFC-6A0F978240DD}" type="presParOf" srcId="{5C0C1A7B-1575-4D05-8AA2-A183D75879C6}" destId="{A892DB5D-F1DC-4F94-A016-E1AC20186525}" srcOrd="2" destOrd="0" presId="urn:microsoft.com/office/officeart/2018/2/layout/IconVerticalSolidList"/>
    <dgm:cxn modelId="{165C7C82-F43C-486A-A6DF-DB0183EBF296}" type="presParOf" srcId="{5C0C1A7B-1575-4D05-8AA2-A183D75879C6}" destId="{7606BB87-FEA6-4AE5-BFDB-D06EA18735C9}" srcOrd="3" destOrd="0" presId="urn:microsoft.com/office/officeart/2018/2/layout/IconVerticalSolidList"/>
    <dgm:cxn modelId="{CA82894B-9C60-4B15-9A77-F45E45ACCA23}" type="presParOf" srcId="{49B56EA6-9922-44B3-BF2E-BEAE91D9BB06}" destId="{86FBAA9F-3252-483D-A50F-1E8B1A073DCA}" srcOrd="3" destOrd="0" presId="urn:microsoft.com/office/officeart/2018/2/layout/IconVerticalSolidList"/>
    <dgm:cxn modelId="{2ADBE988-BC1B-489B-9383-2AB91FD8BE97}" type="presParOf" srcId="{49B56EA6-9922-44B3-BF2E-BEAE91D9BB06}" destId="{EB9460AA-8D7C-4F57-AB17-EF8F50DCF079}" srcOrd="4" destOrd="0" presId="urn:microsoft.com/office/officeart/2018/2/layout/IconVerticalSolidList"/>
    <dgm:cxn modelId="{2275954C-282A-4B59-9631-1AAF9DA23AD6}" type="presParOf" srcId="{EB9460AA-8D7C-4F57-AB17-EF8F50DCF079}" destId="{EE016822-8070-4F3E-B986-09680E3D1F39}" srcOrd="0" destOrd="0" presId="urn:microsoft.com/office/officeart/2018/2/layout/IconVerticalSolidList"/>
    <dgm:cxn modelId="{5CFE92B9-01D7-4196-B53D-0A3561DF9524}" type="presParOf" srcId="{EB9460AA-8D7C-4F57-AB17-EF8F50DCF079}" destId="{00A3C139-3225-4379-9F60-063547851535}" srcOrd="1" destOrd="0" presId="urn:microsoft.com/office/officeart/2018/2/layout/IconVerticalSolidList"/>
    <dgm:cxn modelId="{0D95D2CD-C77E-4218-9C09-3A1BFE3C7E29}" type="presParOf" srcId="{EB9460AA-8D7C-4F57-AB17-EF8F50DCF079}" destId="{CB0DCF12-E5D2-4E4B-B570-BEBF02F883E0}" srcOrd="2" destOrd="0" presId="urn:microsoft.com/office/officeart/2018/2/layout/IconVerticalSolidList"/>
    <dgm:cxn modelId="{A32FB320-46FD-4C40-AA37-64E50D3B41CE}" type="presParOf" srcId="{EB9460AA-8D7C-4F57-AB17-EF8F50DCF079}" destId="{D18FF951-962C-4C17-A34F-D1B6773130C3}" srcOrd="3" destOrd="0" presId="urn:microsoft.com/office/officeart/2018/2/layout/IconVerticalSolidList"/>
    <dgm:cxn modelId="{470383D0-0A19-4544-BC2E-72B57BB09848}" type="presParOf" srcId="{49B56EA6-9922-44B3-BF2E-BEAE91D9BB06}" destId="{B7677CCB-74F9-475F-A823-A5831898B13D}" srcOrd="5" destOrd="0" presId="urn:microsoft.com/office/officeart/2018/2/layout/IconVerticalSolidList"/>
    <dgm:cxn modelId="{AA8ECF72-AC20-49BF-ACFE-0E26642F4151}" type="presParOf" srcId="{49B56EA6-9922-44B3-BF2E-BEAE91D9BB06}" destId="{CC1C1EDF-7A22-48E5-8988-0522AEF3E70B}" srcOrd="6" destOrd="0" presId="urn:microsoft.com/office/officeart/2018/2/layout/IconVerticalSolidList"/>
    <dgm:cxn modelId="{6C86C090-F1AC-42CE-A2E9-7FB18CD852CF}" type="presParOf" srcId="{CC1C1EDF-7A22-48E5-8988-0522AEF3E70B}" destId="{3762AE77-9EDB-4AEF-B469-05D5A0CD0B3E}" srcOrd="0" destOrd="0" presId="urn:microsoft.com/office/officeart/2018/2/layout/IconVerticalSolidList"/>
    <dgm:cxn modelId="{A2E74626-ABEC-44AC-9D68-3D76CC84AABD}" type="presParOf" srcId="{CC1C1EDF-7A22-48E5-8988-0522AEF3E70B}" destId="{CE4F056C-DC1B-4928-B513-D38D0DA28540}" srcOrd="1" destOrd="0" presId="urn:microsoft.com/office/officeart/2018/2/layout/IconVerticalSolidList"/>
    <dgm:cxn modelId="{CC2B3C33-3DE9-46FD-92FE-885CCDC901CE}" type="presParOf" srcId="{CC1C1EDF-7A22-48E5-8988-0522AEF3E70B}" destId="{154E4C51-B679-421C-8D6F-68DF175C33F0}" srcOrd="2" destOrd="0" presId="urn:microsoft.com/office/officeart/2018/2/layout/IconVerticalSolidList"/>
    <dgm:cxn modelId="{C06E5166-6A9A-4B52-A2BB-9A0C4F44DC83}" type="presParOf" srcId="{CC1C1EDF-7A22-48E5-8988-0522AEF3E70B}" destId="{CE6EDA9B-12F5-47FF-9E17-C745D78777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87A901-1F94-4496-9715-51BF35079319}" type="doc">
      <dgm:prSet loTypeId="urn:microsoft.com/office/officeart/2005/8/layout/list1" loCatId="list" qsTypeId="urn:microsoft.com/office/officeart/2005/8/quickstyle/simple5" qsCatId="simple" csTypeId="urn:microsoft.com/office/officeart/2005/8/colors/colorful4" csCatId="colorful" phldr="1"/>
      <dgm:spPr/>
      <dgm:t>
        <a:bodyPr/>
        <a:lstStyle/>
        <a:p>
          <a:endParaRPr lang="en-US"/>
        </a:p>
      </dgm:t>
    </dgm:pt>
    <dgm:pt modelId="{ACCA4EB4-716E-4D3F-B209-921291B6F2EB}">
      <dgm:prSet custT="1"/>
      <dgm:spPr/>
      <dgm:t>
        <a:bodyPr/>
        <a:lstStyle/>
        <a:p>
          <a:pPr>
            <a:defRPr b="1"/>
          </a:pPr>
          <a:r>
            <a:rPr lang="en-IN" sz="2000">
              <a:latin typeface="Corbel" panose="020B0503020204020204" pitchFamily="34" charset="0"/>
            </a:rPr>
            <a:t>A K-means algorithm divides a given dataset into k clusters.</a:t>
          </a:r>
          <a:endParaRPr lang="en-US" sz="2000">
            <a:latin typeface="Corbel" panose="020B0503020204020204" pitchFamily="34" charset="0"/>
          </a:endParaRPr>
        </a:p>
      </dgm:t>
    </dgm:pt>
    <dgm:pt modelId="{3C981570-92DB-4B0F-B43E-3929B10C7A59}" type="parTrans" cxnId="{68157F09-CDEA-48FC-B9ED-68210C78A0C6}">
      <dgm:prSet/>
      <dgm:spPr/>
      <dgm:t>
        <a:bodyPr/>
        <a:lstStyle/>
        <a:p>
          <a:endParaRPr lang="en-US" sz="3200">
            <a:latin typeface="Corbel" panose="020B0503020204020204" pitchFamily="34" charset="0"/>
          </a:endParaRPr>
        </a:p>
      </dgm:t>
    </dgm:pt>
    <dgm:pt modelId="{0D6DC206-4600-4B35-B322-C78EC3E46B1B}" type="sibTrans" cxnId="{68157F09-CDEA-48FC-B9ED-68210C78A0C6}">
      <dgm:prSet/>
      <dgm:spPr/>
      <dgm:t>
        <a:bodyPr/>
        <a:lstStyle/>
        <a:p>
          <a:endParaRPr lang="en-US" sz="3200">
            <a:latin typeface="Corbel" panose="020B0503020204020204" pitchFamily="34" charset="0"/>
          </a:endParaRPr>
        </a:p>
      </dgm:t>
    </dgm:pt>
    <dgm:pt modelId="{6D32B3A0-2347-4A4A-B8E4-84E3245E8421}">
      <dgm:prSet custT="1"/>
      <dgm:spPr/>
      <dgm:t>
        <a:bodyPr/>
        <a:lstStyle/>
        <a:p>
          <a:pPr>
            <a:defRPr b="1"/>
          </a:pPr>
          <a:r>
            <a:rPr lang="en-IN" sz="2000">
              <a:latin typeface="Corbel" panose="020B0503020204020204" pitchFamily="34" charset="0"/>
            </a:rPr>
            <a:t>The algorithm performs the following operations:</a:t>
          </a:r>
          <a:endParaRPr lang="en-US" sz="2000">
            <a:latin typeface="Corbel" panose="020B0503020204020204" pitchFamily="34" charset="0"/>
          </a:endParaRPr>
        </a:p>
      </dgm:t>
    </dgm:pt>
    <dgm:pt modelId="{9A2766A2-ACB9-4335-A8D6-2770147D46DA}" type="parTrans" cxnId="{1393DAF0-A254-4AC5-91F2-62533C1FA8DF}">
      <dgm:prSet/>
      <dgm:spPr/>
      <dgm:t>
        <a:bodyPr/>
        <a:lstStyle/>
        <a:p>
          <a:endParaRPr lang="en-US" sz="3200">
            <a:latin typeface="Corbel" panose="020B0503020204020204" pitchFamily="34" charset="0"/>
          </a:endParaRPr>
        </a:p>
      </dgm:t>
    </dgm:pt>
    <dgm:pt modelId="{FCC815BE-D8DE-4B49-BE09-9C2732617689}" type="sibTrans" cxnId="{1393DAF0-A254-4AC5-91F2-62533C1FA8DF}">
      <dgm:prSet/>
      <dgm:spPr/>
      <dgm:t>
        <a:bodyPr/>
        <a:lstStyle/>
        <a:p>
          <a:endParaRPr lang="en-US" sz="3200">
            <a:latin typeface="Corbel" panose="020B0503020204020204" pitchFamily="34" charset="0"/>
          </a:endParaRPr>
        </a:p>
      </dgm:t>
    </dgm:pt>
    <dgm:pt modelId="{EDE3DABD-50A5-4F36-A5E6-13693E48E650}">
      <dgm:prSet custT="1"/>
      <dgm:spPr/>
      <dgm:t>
        <a:bodyPr/>
        <a:lstStyle/>
        <a:p>
          <a:r>
            <a:rPr lang="en-IN" sz="2000">
              <a:latin typeface="Corbel" panose="020B0503020204020204" pitchFamily="34" charset="0"/>
            </a:rPr>
            <a:t>Pick k random items from the dataset and label them as cluster representatives.</a:t>
          </a:r>
          <a:endParaRPr lang="en-US" sz="2000">
            <a:latin typeface="Corbel" panose="020B0503020204020204" pitchFamily="34" charset="0"/>
          </a:endParaRPr>
        </a:p>
      </dgm:t>
    </dgm:pt>
    <dgm:pt modelId="{4C1BBFD9-A879-43E1-8843-8A2A2FC0E025}" type="parTrans" cxnId="{69089D1A-82AF-4BDF-B3C6-A7BE9D59DC7F}">
      <dgm:prSet/>
      <dgm:spPr/>
      <dgm:t>
        <a:bodyPr/>
        <a:lstStyle/>
        <a:p>
          <a:endParaRPr lang="en-US" sz="3200">
            <a:latin typeface="Corbel" panose="020B0503020204020204" pitchFamily="34" charset="0"/>
          </a:endParaRPr>
        </a:p>
      </dgm:t>
    </dgm:pt>
    <dgm:pt modelId="{E3DAD6BB-9002-41DA-9D46-6D673B94A4E6}" type="sibTrans" cxnId="{69089D1A-82AF-4BDF-B3C6-A7BE9D59DC7F}">
      <dgm:prSet/>
      <dgm:spPr/>
      <dgm:t>
        <a:bodyPr/>
        <a:lstStyle/>
        <a:p>
          <a:endParaRPr lang="en-US" sz="3200">
            <a:latin typeface="Corbel" panose="020B0503020204020204" pitchFamily="34" charset="0"/>
          </a:endParaRPr>
        </a:p>
      </dgm:t>
    </dgm:pt>
    <dgm:pt modelId="{A51B8418-A80C-48BC-BAEE-BFF8368CA7C5}">
      <dgm:prSet custT="1"/>
      <dgm:spPr/>
      <dgm:t>
        <a:bodyPr/>
        <a:lstStyle/>
        <a:p>
          <a:r>
            <a:rPr lang="en-IN" sz="2000" dirty="0">
              <a:latin typeface="Corbel" panose="020B0503020204020204" pitchFamily="34" charset="0"/>
            </a:rPr>
            <a:t>Associate each remaining item in the dataset with the nearest cluster representative, using a </a:t>
          </a:r>
          <a:r>
            <a:rPr lang="en-IN" sz="2000" b="1" dirty="0">
              <a:latin typeface="Corbel" panose="020B0503020204020204" pitchFamily="34" charset="0"/>
            </a:rPr>
            <a:t>Euclidean distance</a:t>
          </a:r>
          <a:r>
            <a:rPr lang="en-IN" sz="2000" dirty="0">
              <a:latin typeface="Corbel" panose="020B0503020204020204" pitchFamily="34" charset="0"/>
            </a:rPr>
            <a:t> calculated by a similarity function.</a:t>
          </a:r>
          <a:endParaRPr lang="en-US" sz="2000" dirty="0">
            <a:latin typeface="Corbel" panose="020B0503020204020204" pitchFamily="34" charset="0"/>
          </a:endParaRPr>
        </a:p>
      </dgm:t>
    </dgm:pt>
    <dgm:pt modelId="{F9FFDFC4-475F-42A3-853D-04BEC5537491}" type="parTrans" cxnId="{48758899-B573-448E-9820-FF2BCB01F21E}">
      <dgm:prSet/>
      <dgm:spPr/>
      <dgm:t>
        <a:bodyPr/>
        <a:lstStyle/>
        <a:p>
          <a:endParaRPr lang="en-US" sz="3200">
            <a:latin typeface="Corbel" panose="020B0503020204020204" pitchFamily="34" charset="0"/>
          </a:endParaRPr>
        </a:p>
      </dgm:t>
    </dgm:pt>
    <dgm:pt modelId="{B653A20A-97BE-4B19-A151-ED20F6B21974}" type="sibTrans" cxnId="{48758899-B573-448E-9820-FF2BCB01F21E}">
      <dgm:prSet/>
      <dgm:spPr/>
      <dgm:t>
        <a:bodyPr/>
        <a:lstStyle/>
        <a:p>
          <a:endParaRPr lang="en-US" sz="3200">
            <a:latin typeface="Corbel" panose="020B0503020204020204" pitchFamily="34" charset="0"/>
          </a:endParaRPr>
        </a:p>
      </dgm:t>
    </dgm:pt>
    <dgm:pt modelId="{6D790A5B-ABBB-479F-9A67-365F0A511AE6}">
      <dgm:prSet custT="1"/>
      <dgm:spPr/>
      <dgm:t>
        <a:bodyPr/>
        <a:lstStyle/>
        <a:p>
          <a:r>
            <a:rPr lang="en-IN" sz="2000" dirty="0">
              <a:latin typeface="Corbel" panose="020B0503020204020204" pitchFamily="34" charset="0"/>
            </a:rPr>
            <a:t>Recalculate the new clusters’ representatives.</a:t>
          </a:r>
          <a:endParaRPr lang="en-US" sz="2000" dirty="0">
            <a:latin typeface="Corbel" panose="020B0503020204020204" pitchFamily="34" charset="0"/>
          </a:endParaRPr>
        </a:p>
      </dgm:t>
    </dgm:pt>
    <dgm:pt modelId="{FC416DA1-7EC3-48F0-B110-014C259BFF6D}" type="parTrans" cxnId="{4E191836-E446-4E5E-8DB7-78FAAEE83561}">
      <dgm:prSet/>
      <dgm:spPr/>
      <dgm:t>
        <a:bodyPr/>
        <a:lstStyle/>
        <a:p>
          <a:endParaRPr lang="en-US" sz="3200">
            <a:latin typeface="Corbel" panose="020B0503020204020204" pitchFamily="34" charset="0"/>
          </a:endParaRPr>
        </a:p>
      </dgm:t>
    </dgm:pt>
    <dgm:pt modelId="{36A61FE6-8366-4F6C-8CB8-F039AE655960}" type="sibTrans" cxnId="{4E191836-E446-4E5E-8DB7-78FAAEE83561}">
      <dgm:prSet/>
      <dgm:spPr/>
      <dgm:t>
        <a:bodyPr/>
        <a:lstStyle/>
        <a:p>
          <a:endParaRPr lang="en-US" sz="3200">
            <a:latin typeface="Corbel" panose="020B0503020204020204" pitchFamily="34" charset="0"/>
          </a:endParaRPr>
        </a:p>
      </dgm:t>
    </dgm:pt>
    <dgm:pt modelId="{DBF6466C-DB7D-4FF5-AF29-1DB2D5211D8C}">
      <dgm:prSet custT="1"/>
      <dgm:spPr/>
      <dgm:t>
        <a:bodyPr/>
        <a:lstStyle/>
        <a:p>
          <a:r>
            <a:rPr lang="en-IN" sz="2000" dirty="0">
              <a:latin typeface="Corbel" panose="020B0503020204020204" pitchFamily="34" charset="0"/>
            </a:rPr>
            <a:t>Repeat Steps 2 and 3 until the clusters do not change.</a:t>
          </a:r>
          <a:endParaRPr lang="en-US" sz="2000" dirty="0">
            <a:latin typeface="Corbel" panose="020B0503020204020204" pitchFamily="34" charset="0"/>
          </a:endParaRPr>
        </a:p>
      </dgm:t>
    </dgm:pt>
    <dgm:pt modelId="{83FF0811-3E56-470D-A46B-342C7EAA5C5E}" type="parTrans" cxnId="{4DCF908E-48E4-45A9-953F-FFD1DFFAEA84}">
      <dgm:prSet/>
      <dgm:spPr/>
      <dgm:t>
        <a:bodyPr/>
        <a:lstStyle/>
        <a:p>
          <a:endParaRPr lang="en-US" sz="3200">
            <a:latin typeface="Corbel" panose="020B0503020204020204" pitchFamily="34" charset="0"/>
          </a:endParaRPr>
        </a:p>
      </dgm:t>
    </dgm:pt>
    <dgm:pt modelId="{E314B3C9-C5EE-4A32-982B-80136042631D}" type="sibTrans" cxnId="{4DCF908E-48E4-45A9-953F-FFD1DFFAEA84}">
      <dgm:prSet/>
      <dgm:spPr/>
      <dgm:t>
        <a:bodyPr/>
        <a:lstStyle/>
        <a:p>
          <a:endParaRPr lang="en-US" sz="3200">
            <a:latin typeface="Corbel" panose="020B0503020204020204" pitchFamily="34" charset="0"/>
          </a:endParaRPr>
        </a:p>
      </dgm:t>
    </dgm:pt>
    <dgm:pt modelId="{32F69829-580A-C149-BF9A-162CC7A5A0BE}" type="pres">
      <dgm:prSet presAssocID="{8087A901-1F94-4496-9715-51BF35079319}" presName="linear" presStyleCnt="0">
        <dgm:presLayoutVars>
          <dgm:dir/>
          <dgm:animLvl val="lvl"/>
          <dgm:resizeHandles val="exact"/>
        </dgm:presLayoutVars>
      </dgm:prSet>
      <dgm:spPr/>
    </dgm:pt>
    <dgm:pt modelId="{17E9B033-76C6-2549-AF97-DA8EAC82BAB2}" type="pres">
      <dgm:prSet presAssocID="{ACCA4EB4-716E-4D3F-B209-921291B6F2EB}" presName="parentLin" presStyleCnt="0"/>
      <dgm:spPr/>
    </dgm:pt>
    <dgm:pt modelId="{79C7580A-5884-4343-89A1-465B3BD2AAE8}" type="pres">
      <dgm:prSet presAssocID="{ACCA4EB4-716E-4D3F-B209-921291B6F2EB}" presName="parentLeftMargin" presStyleLbl="node1" presStyleIdx="0" presStyleCnt="2"/>
      <dgm:spPr/>
    </dgm:pt>
    <dgm:pt modelId="{2D7C6BB6-AF28-A04E-82F9-3BFC3267B248}" type="pres">
      <dgm:prSet presAssocID="{ACCA4EB4-716E-4D3F-B209-921291B6F2EB}" presName="parentText" presStyleLbl="node1" presStyleIdx="0" presStyleCnt="2">
        <dgm:presLayoutVars>
          <dgm:chMax val="0"/>
          <dgm:bulletEnabled val="1"/>
        </dgm:presLayoutVars>
      </dgm:prSet>
      <dgm:spPr/>
    </dgm:pt>
    <dgm:pt modelId="{89076854-4193-424E-B195-6BF92B045072}" type="pres">
      <dgm:prSet presAssocID="{ACCA4EB4-716E-4D3F-B209-921291B6F2EB}" presName="negativeSpace" presStyleCnt="0"/>
      <dgm:spPr/>
    </dgm:pt>
    <dgm:pt modelId="{3904FB83-6C5F-9245-A7BD-56F37C089C4A}" type="pres">
      <dgm:prSet presAssocID="{ACCA4EB4-716E-4D3F-B209-921291B6F2EB}" presName="childText" presStyleLbl="conFgAcc1" presStyleIdx="0" presStyleCnt="2">
        <dgm:presLayoutVars>
          <dgm:bulletEnabled val="1"/>
        </dgm:presLayoutVars>
      </dgm:prSet>
      <dgm:spPr/>
    </dgm:pt>
    <dgm:pt modelId="{F454AE60-BA4B-104A-8289-C2E10CFE41E6}" type="pres">
      <dgm:prSet presAssocID="{0D6DC206-4600-4B35-B322-C78EC3E46B1B}" presName="spaceBetweenRectangles" presStyleCnt="0"/>
      <dgm:spPr/>
    </dgm:pt>
    <dgm:pt modelId="{F5B97C4D-D153-3941-A054-54F253A036E4}" type="pres">
      <dgm:prSet presAssocID="{6D32B3A0-2347-4A4A-B8E4-84E3245E8421}" presName="parentLin" presStyleCnt="0"/>
      <dgm:spPr/>
    </dgm:pt>
    <dgm:pt modelId="{1F9A519D-5BC2-FB45-AA8E-EF34DD2341D5}" type="pres">
      <dgm:prSet presAssocID="{6D32B3A0-2347-4A4A-B8E4-84E3245E8421}" presName="parentLeftMargin" presStyleLbl="node1" presStyleIdx="0" presStyleCnt="2"/>
      <dgm:spPr/>
    </dgm:pt>
    <dgm:pt modelId="{4CF201FB-487D-9B45-A87D-7312B301296D}" type="pres">
      <dgm:prSet presAssocID="{6D32B3A0-2347-4A4A-B8E4-84E3245E8421}" presName="parentText" presStyleLbl="node1" presStyleIdx="1" presStyleCnt="2">
        <dgm:presLayoutVars>
          <dgm:chMax val="0"/>
          <dgm:bulletEnabled val="1"/>
        </dgm:presLayoutVars>
      </dgm:prSet>
      <dgm:spPr/>
    </dgm:pt>
    <dgm:pt modelId="{C1D23082-86CD-D141-9957-64C6B756A269}" type="pres">
      <dgm:prSet presAssocID="{6D32B3A0-2347-4A4A-B8E4-84E3245E8421}" presName="negativeSpace" presStyleCnt="0"/>
      <dgm:spPr/>
    </dgm:pt>
    <dgm:pt modelId="{07BCE297-76B4-DA4C-BBD8-CACF4EDABABC}" type="pres">
      <dgm:prSet presAssocID="{6D32B3A0-2347-4A4A-B8E4-84E3245E8421}" presName="childText" presStyleLbl="conFgAcc1" presStyleIdx="1" presStyleCnt="2">
        <dgm:presLayoutVars>
          <dgm:bulletEnabled val="1"/>
        </dgm:presLayoutVars>
      </dgm:prSet>
      <dgm:spPr/>
    </dgm:pt>
  </dgm:ptLst>
  <dgm:cxnLst>
    <dgm:cxn modelId="{68157F09-CDEA-48FC-B9ED-68210C78A0C6}" srcId="{8087A901-1F94-4496-9715-51BF35079319}" destId="{ACCA4EB4-716E-4D3F-B209-921291B6F2EB}" srcOrd="0" destOrd="0" parTransId="{3C981570-92DB-4B0F-B43E-3929B10C7A59}" sibTransId="{0D6DC206-4600-4B35-B322-C78EC3E46B1B}"/>
    <dgm:cxn modelId="{69089D1A-82AF-4BDF-B3C6-A7BE9D59DC7F}" srcId="{6D32B3A0-2347-4A4A-B8E4-84E3245E8421}" destId="{EDE3DABD-50A5-4F36-A5E6-13693E48E650}" srcOrd="0" destOrd="0" parTransId="{4C1BBFD9-A879-43E1-8843-8A2A2FC0E025}" sibTransId="{E3DAD6BB-9002-41DA-9D46-6D673B94A4E6}"/>
    <dgm:cxn modelId="{EC68B226-1059-5B4E-9101-DC697077A115}" type="presOf" srcId="{6D32B3A0-2347-4A4A-B8E4-84E3245E8421}" destId="{4CF201FB-487D-9B45-A87D-7312B301296D}" srcOrd="1" destOrd="0" presId="urn:microsoft.com/office/officeart/2005/8/layout/list1"/>
    <dgm:cxn modelId="{4E191836-E446-4E5E-8DB7-78FAAEE83561}" srcId="{6D32B3A0-2347-4A4A-B8E4-84E3245E8421}" destId="{6D790A5B-ABBB-479F-9A67-365F0A511AE6}" srcOrd="2" destOrd="0" parTransId="{FC416DA1-7EC3-48F0-B110-014C259BFF6D}" sibTransId="{36A61FE6-8366-4F6C-8CB8-F039AE655960}"/>
    <dgm:cxn modelId="{91D3E74C-C6D1-5041-BF6B-7085507B1FBC}" type="presOf" srcId="{ACCA4EB4-716E-4D3F-B209-921291B6F2EB}" destId="{79C7580A-5884-4343-89A1-465B3BD2AAE8}" srcOrd="0" destOrd="0" presId="urn:microsoft.com/office/officeart/2005/8/layout/list1"/>
    <dgm:cxn modelId="{5B2EAB72-927C-8C44-A9A6-1C4CAD5E0938}" type="presOf" srcId="{6D32B3A0-2347-4A4A-B8E4-84E3245E8421}" destId="{1F9A519D-5BC2-FB45-AA8E-EF34DD2341D5}" srcOrd="0" destOrd="0" presId="urn:microsoft.com/office/officeart/2005/8/layout/list1"/>
    <dgm:cxn modelId="{B0D18889-BA28-7747-BBFA-2788AF754F0D}" type="presOf" srcId="{DBF6466C-DB7D-4FF5-AF29-1DB2D5211D8C}" destId="{07BCE297-76B4-DA4C-BBD8-CACF4EDABABC}" srcOrd="0" destOrd="3" presId="urn:microsoft.com/office/officeart/2005/8/layout/list1"/>
    <dgm:cxn modelId="{4DCF908E-48E4-45A9-953F-FFD1DFFAEA84}" srcId="{6D32B3A0-2347-4A4A-B8E4-84E3245E8421}" destId="{DBF6466C-DB7D-4FF5-AF29-1DB2D5211D8C}" srcOrd="3" destOrd="0" parTransId="{83FF0811-3E56-470D-A46B-342C7EAA5C5E}" sibTransId="{E314B3C9-C5EE-4A32-982B-80136042631D}"/>
    <dgm:cxn modelId="{42C5EB93-CB9E-3144-B560-B37E299728C5}" type="presOf" srcId="{6D790A5B-ABBB-479F-9A67-365F0A511AE6}" destId="{07BCE297-76B4-DA4C-BBD8-CACF4EDABABC}" srcOrd="0" destOrd="2" presId="urn:microsoft.com/office/officeart/2005/8/layout/list1"/>
    <dgm:cxn modelId="{92079298-259E-804D-A8D9-833A63A5ACC6}" type="presOf" srcId="{ACCA4EB4-716E-4D3F-B209-921291B6F2EB}" destId="{2D7C6BB6-AF28-A04E-82F9-3BFC3267B248}" srcOrd="1" destOrd="0" presId="urn:microsoft.com/office/officeart/2005/8/layout/list1"/>
    <dgm:cxn modelId="{48758899-B573-448E-9820-FF2BCB01F21E}" srcId="{6D32B3A0-2347-4A4A-B8E4-84E3245E8421}" destId="{A51B8418-A80C-48BC-BAEE-BFF8368CA7C5}" srcOrd="1" destOrd="0" parTransId="{F9FFDFC4-475F-42A3-853D-04BEC5537491}" sibTransId="{B653A20A-97BE-4B19-A151-ED20F6B21974}"/>
    <dgm:cxn modelId="{D150AFA3-D42A-224D-A15B-6411E24BEE6F}" type="presOf" srcId="{A51B8418-A80C-48BC-BAEE-BFF8368CA7C5}" destId="{07BCE297-76B4-DA4C-BBD8-CACF4EDABABC}" srcOrd="0" destOrd="1" presId="urn:microsoft.com/office/officeart/2005/8/layout/list1"/>
    <dgm:cxn modelId="{27C540D7-B41D-AE44-A6FC-69062DD21A7F}" type="presOf" srcId="{EDE3DABD-50A5-4F36-A5E6-13693E48E650}" destId="{07BCE297-76B4-DA4C-BBD8-CACF4EDABABC}" srcOrd="0" destOrd="0" presId="urn:microsoft.com/office/officeart/2005/8/layout/list1"/>
    <dgm:cxn modelId="{1393DAF0-A254-4AC5-91F2-62533C1FA8DF}" srcId="{8087A901-1F94-4496-9715-51BF35079319}" destId="{6D32B3A0-2347-4A4A-B8E4-84E3245E8421}" srcOrd="1" destOrd="0" parTransId="{9A2766A2-ACB9-4335-A8D6-2770147D46DA}" sibTransId="{FCC815BE-D8DE-4B49-BE09-9C2732617689}"/>
    <dgm:cxn modelId="{ECEB5BFF-6680-BC41-B5B6-873BB4A0210C}" type="presOf" srcId="{8087A901-1F94-4496-9715-51BF35079319}" destId="{32F69829-580A-C149-BF9A-162CC7A5A0BE}" srcOrd="0" destOrd="0" presId="urn:microsoft.com/office/officeart/2005/8/layout/list1"/>
    <dgm:cxn modelId="{C67AE32B-B8BA-9943-962D-33E6ADEEE6F8}" type="presParOf" srcId="{32F69829-580A-C149-BF9A-162CC7A5A0BE}" destId="{17E9B033-76C6-2549-AF97-DA8EAC82BAB2}" srcOrd="0" destOrd="0" presId="urn:microsoft.com/office/officeart/2005/8/layout/list1"/>
    <dgm:cxn modelId="{0D344EE3-77F7-6745-AE3C-AEC3952F77EB}" type="presParOf" srcId="{17E9B033-76C6-2549-AF97-DA8EAC82BAB2}" destId="{79C7580A-5884-4343-89A1-465B3BD2AAE8}" srcOrd="0" destOrd="0" presId="urn:microsoft.com/office/officeart/2005/8/layout/list1"/>
    <dgm:cxn modelId="{363A2C7A-51A9-7344-9E7E-946292D9E836}" type="presParOf" srcId="{17E9B033-76C6-2549-AF97-DA8EAC82BAB2}" destId="{2D7C6BB6-AF28-A04E-82F9-3BFC3267B248}" srcOrd="1" destOrd="0" presId="urn:microsoft.com/office/officeart/2005/8/layout/list1"/>
    <dgm:cxn modelId="{08EB6591-93AB-C446-9641-968E6D543945}" type="presParOf" srcId="{32F69829-580A-C149-BF9A-162CC7A5A0BE}" destId="{89076854-4193-424E-B195-6BF92B045072}" srcOrd="1" destOrd="0" presId="urn:microsoft.com/office/officeart/2005/8/layout/list1"/>
    <dgm:cxn modelId="{44B05D13-BB31-E544-B368-2FDF02ABDA50}" type="presParOf" srcId="{32F69829-580A-C149-BF9A-162CC7A5A0BE}" destId="{3904FB83-6C5F-9245-A7BD-56F37C089C4A}" srcOrd="2" destOrd="0" presId="urn:microsoft.com/office/officeart/2005/8/layout/list1"/>
    <dgm:cxn modelId="{138B2502-592B-9C44-BEA1-CB1E40B6E6F8}" type="presParOf" srcId="{32F69829-580A-C149-BF9A-162CC7A5A0BE}" destId="{F454AE60-BA4B-104A-8289-C2E10CFE41E6}" srcOrd="3" destOrd="0" presId="urn:microsoft.com/office/officeart/2005/8/layout/list1"/>
    <dgm:cxn modelId="{25AB5939-6A8E-3541-9C2A-F1A337E34838}" type="presParOf" srcId="{32F69829-580A-C149-BF9A-162CC7A5A0BE}" destId="{F5B97C4D-D153-3941-A054-54F253A036E4}" srcOrd="4" destOrd="0" presId="urn:microsoft.com/office/officeart/2005/8/layout/list1"/>
    <dgm:cxn modelId="{AFFD68EB-F115-CB47-9D28-A134D9590A51}" type="presParOf" srcId="{F5B97C4D-D153-3941-A054-54F253A036E4}" destId="{1F9A519D-5BC2-FB45-AA8E-EF34DD2341D5}" srcOrd="0" destOrd="0" presId="urn:microsoft.com/office/officeart/2005/8/layout/list1"/>
    <dgm:cxn modelId="{AFCDB88D-6D28-3D4E-ABD1-C38A622EFC35}" type="presParOf" srcId="{F5B97C4D-D153-3941-A054-54F253A036E4}" destId="{4CF201FB-487D-9B45-A87D-7312B301296D}" srcOrd="1" destOrd="0" presId="urn:microsoft.com/office/officeart/2005/8/layout/list1"/>
    <dgm:cxn modelId="{450A5555-29AC-0B45-97B6-7CBE7F11C5C8}" type="presParOf" srcId="{32F69829-580A-C149-BF9A-162CC7A5A0BE}" destId="{C1D23082-86CD-D141-9957-64C6B756A269}" srcOrd="5" destOrd="0" presId="urn:microsoft.com/office/officeart/2005/8/layout/list1"/>
    <dgm:cxn modelId="{F4D77716-4084-2543-8B37-084AED00DF81}" type="presParOf" srcId="{32F69829-580A-C149-BF9A-162CC7A5A0BE}" destId="{07BCE297-76B4-DA4C-BBD8-CACF4EDABAB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2EB1B9-7899-4C12-BEC1-ABD89A11410F}"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498E561F-797E-4294-ACC5-2FD9DF1C7E5C}">
      <dgm:prSet/>
      <dgm:spPr/>
      <dgm:t>
        <a:bodyPr/>
        <a:lstStyle/>
        <a:p>
          <a:r>
            <a:rPr lang="en-IN"/>
            <a:t>Understanding models</a:t>
          </a:r>
          <a:endParaRPr lang="en-US"/>
        </a:p>
      </dgm:t>
    </dgm:pt>
    <dgm:pt modelId="{DAE5F1A3-1B02-4B15-8A1A-184DB63DF1A9}" type="parTrans" cxnId="{85FBA2AB-5EF6-46AC-888F-4B0553FC08B9}">
      <dgm:prSet/>
      <dgm:spPr/>
      <dgm:t>
        <a:bodyPr/>
        <a:lstStyle/>
        <a:p>
          <a:endParaRPr lang="en-US"/>
        </a:p>
      </dgm:t>
    </dgm:pt>
    <dgm:pt modelId="{BF0895B5-529F-473B-8406-6C1B577BDAA0}" type="sibTrans" cxnId="{85FBA2AB-5EF6-46AC-888F-4B0553FC08B9}">
      <dgm:prSet phldrT="1" phldr="0"/>
      <dgm:spPr/>
      <dgm:t>
        <a:bodyPr/>
        <a:lstStyle/>
        <a:p>
          <a:r>
            <a:rPr lang="en-US"/>
            <a:t>1</a:t>
          </a:r>
        </a:p>
      </dgm:t>
    </dgm:pt>
    <dgm:pt modelId="{A0C79A93-4464-4563-A154-1FA9AFC31DD7}">
      <dgm:prSet/>
      <dgm:spPr/>
      <dgm:t>
        <a:bodyPr/>
        <a:lstStyle/>
        <a:p>
          <a:r>
            <a:rPr lang="en-IN"/>
            <a:t>Categorizing models</a:t>
          </a:r>
          <a:endParaRPr lang="en-US"/>
        </a:p>
      </dgm:t>
    </dgm:pt>
    <dgm:pt modelId="{0D300FA7-6C64-47E9-9E15-603AE8B0241C}" type="parTrans" cxnId="{55CFE8FB-46E6-4587-8DBD-F326C56E4D45}">
      <dgm:prSet/>
      <dgm:spPr/>
      <dgm:t>
        <a:bodyPr/>
        <a:lstStyle/>
        <a:p>
          <a:endParaRPr lang="en-US"/>
        </a:p>
      </dgm:t>
    </dgm:pt>
    <dgm:pt modelId="{2FE4854C-D1A2-49B5-B9BE-416FD199C368}" type="sibTrans" cxnId="{55CFE8FB-46E6-4587-8DBD-F326C56E4D45}">
      <dgm:prSet phldrT="2" phldr="0"/>
      <dgm:spPr/>
      <dgm:t>
        <a:bodyPr/>
        <a:lstStyle/>
        <a:p>
          <a:r>
            <a:rPr lang="en-US"/>
            <a:t>2</a:t>
          </a:r>
        </a:p>
      </dgm:t>
    </dgm:pt>
    <dgm:pt modelId="{BC3EAA0B-3309-42C4-B897-5BC1CADD8B36}">
      <dgm:prSet/>
      <dgm:spPr/>
      <dgm:t>
        <a:bodyPr/>
        <a:lstStyle/>
        <a:p>
          <a:r>
            <a:rPr lang="en-IN"/>
            <a:t>Introducing the benefits of models</a:t>
          </a:r>
          <a:endParaRPr lang="en-US"/>
        </a:p>
      </dgm:t>
    </dgm:pt>
    <dgm:pt modelId="{D5B45965-3C0D-4D9A-AD40-2A4AD7CFDCEC}" type="parTrans" cxnId="{7CC8B49A-BA5E-4ADA-8DA5-8DEB5C11C4D6}">
      <dgm:prSet/>
      <dgm:spPr/>
      <dgm:t>
        <a:bodyPr/>
        <a:lstStyle/>
        <a:p>
          <a:endParaRPr lang="en-US"/>
        </a:p>
      </dgm:t>
    </dgm:pt>
    <dgm:pt modelId="{3079B4B2-ED51-4F4C-93CD-5B3FA9F22AA0}" type="sibTrans" cxnId="{7CC8B49A-BA5E-4ADA-8DA5-8DEB5C11C4D6}">
      <dgm:prSet phldrT="3" phldr="0"/>
      <dgm:spPr/>
      <dgm:t>
        <a:bodyPr/>
        <a:lstStyle/>
        <a:p>
          <a:r>
            <a:rPr lang="en-US"/>
            <a:t>3</a:t>
          </a:r>
        </a:p>
      </dgm:t>
    </dgm:pt>
    <dgm:pt modelId="{79A2100F-D6B6-4111-874B-1EE216FB38FA}">
      <dgm:prSet/>
      <dgm:spPr/>
      <dgm:t>
        <a:bodyPr/>
        <a:lstStyle/>
        <a:p>
          <a:r>
            <a:rPr lang="en-IN"/>
            <a:t>Highlighting relevant case studies</a:t>
          </a:r>
          <a:endParaRPr lang="en-US"/>
        </a:p>
      </dgm:t>
    </dgm:pt>
    <dgm:pt modelId="{76D1EEF1-6212-49A7-BB19-A8B88F017D27}" type="parTrans" cxnId="{9E1AB341-58C7-482E-96A9-2838FD09DC70}">
      <dgm:prSet/>
      <dgm:spPr/>
      <dgm:t>
        <a:bodyPr/>
        <a:lstStyle/>
        <a:p>
          <a:endParaRPr lang="en-US"/>
        </a:p>
      </dgm:t>
    </dgm:pt>
    <dgm:pt modelId="{1E546D08-8A99-4033-A223-6CC6666BDB35}" type="sibTrans" cxnId="{9E1AB341-58C7-482E-96A9-2838FD09DC70}">
      <dgm:prSet phldrT="4" phldr="0"/>
      <dgm:spPr/>
      <dgm:t>
        <a:bodyPr/>
        <a:lstStyle/>
        <a:p>
          <a:r>
            <a:rPr lang="en-US"/>
            <a:t>4</a:t>
          </a:r>
        </a:p>
      </dgm:t>
    </dgm:pt>
    <dgm:pt modelId="{DE3E7D37-7908-B945-B779-8A4F25C30049}" type="pres">
      <dgm:prSet presAssocID="{F62EB1B9-7899-4C12-BEC1-ABD89A11410F}" presName="Name0" presStyleCnt="0">
        <dgm:presLayoutVars>
          <dgm:animLvl val="lvl"/>
          <dgm:resizeHandles val="exact"/>
        </dgm:presLayoutVars>
      </dgm:prSet>
      <dgm:spPr/>
    </dgm:pt>
    <dgm:pt modelId="{207CB27D-540C-884A-881D-EB088BB12682}" type="pres">
      <dgm:prSet presAssocID="{498E561F-797E-4294-ACC5-2FD9DF1C7E5C}" presName="compositeNode" presStyleCnt="0">
        <dgm:presLayoutVars>
          <dgm:bulletEnabled val="1"/>
        </dgm:presLayoutVars>
      </dgm:prSet>
      <dgm:spPr/>
    </dgm:pt>
    <dgm:pt modelId="{2845E78A-0990-7946-90B4-458094394CCC}" type="pres">
      <dgm:prSet presAssocID="{498E561F-797E-4294-ACC5-2FD9DF1C7E5C}" presName="bgRect" presStyleLbl="bgAccFollowNode1" presStyleIdx="0" presStyleCnt="4"/>
      <dgm:spPr/>
    </dgm:pt>
    <dgm:pt modelId="{460D311E-598E-9749-9DB1-5C2AFED5CF8A}" type="pres">
      <dgm:prSet presAssocID="{BF0895B5-529F-473B-8406-6C1B577BDAA0}" presName="sibTransNodeCircle" presStyleLbl="alignNode1" presStyleIdx="0" presStyleCnt="8">
        <dgm:presLayoutVars>
          <dgm:chMax val="0"/>
          <dgm:bulletEnabled/>
        </dgm:presLayoutVars>
      </dgm:prSet>
      <dgm:spPr/>
    </dgm:pt>
    <dgm:pt modelId="{C057E9C7-B0EC-2F43-9B3C-C04CD8084E75}" type="pres">
      <dgm:prSet presAssocID="{498E561F-797E-4294-ACC5-2FD9DF1C7E5C}" presName="bottomLine" presStyleLbl="alignNode1" presStyleIdx="1" presStyleCnt="8">
        <dgm:presLayoutVars/>
      </dgm:prSet>
      <dgm:spPr/>
    </dgm:pt>
    <dgm:pt modelId="{D519EF71-5059-BB43-BCAA-9CE97C2BE731}" type="pres">
      <dgm:prSet presAssocID="{498E561F-797E-4294-ACC5-2FD9DF1C7E5C}" presName="nodeText" presStyleLbl="bgAccFollowNode1" presStyleIdx="0" presStyleCnt="4">
        <dgm:presLayoutVars>
          <dgm:bulletEnabled val="1"/>
        </dgm:presLayoutVars>
      </dgm:prSet>
      <dgm:spPr/>
    </dgm:pt>
    <dgm:pt modelId="{D1ADD539-F57D-5749-BD18-6F54A598F09D}" type="pres">
      <dgm:prSet presAssocID="{BF0895B5-529F-473B-8406-6C1B577BDAA0}" presName="sibTrans" presStyleCnt="0"/>
      <dgm:spPr/>
    </dgm:pt>
    <dgm:pt modelId="{16475B32-A2B6-8A45-ACE4-9CCAEA01498D}" type="pres">
      <dgm:prSet presAssocID="{A0C79A93-4464-4563-A154-1FA9AFC31DD7}" presName="compositeNode" presStyleCnt="0">
        <dgm:presLayoutVars>
          <dgm:bulletEnabled val="1"/>
        </dgm:presLayoutVars>
      </dgm:prSet>
      <dgm:spPr/>
    </dgm:pt>
    <dgm:pt modelId="{DB00C46A-9193-EF48-B677-FA51BB3BCDB9}" type="pres">
      <dgm:prSet presAssocID="{A0C79A93-4464-4563-A154-1FA9AFC31DD7}" presName="bgRect" presStyleLbl="bgAccFollowNode1" presStyleIdx="1" presStyleCnt="4"/>
      <dgm:spPr/>
    </dgm:pt>
    <dgm:pt modelId="{03CDA0EB-11EE-944A-B5AF-4A0BBCF4D81B}" type="pres">
      <dgm:prSet presAssocID="{2FE4854C-D1A2-49B5-B9BE-416FD199C368}" presName="sibTransNodeCircle" presStyleLbl="alignNode1" presStyleIdx="2" presStyleCnt="8">
        <dgm:presLayoutVars>
          <dgm:chMax val="0"/>
          <dgm:bulletEnabled/>
        </dgm:presLayoutVars>
      </dgm:prSet>
      <dgm:spPr/>
    </dgm:pt>
    <dgm:pt modelId="{8F0F5492-C0B8-0540-AD32-84C20E14ECB0}" type="pres">
      <dgm:prSet presAssocID="{A0C79A93-4464-4563-A154-1FA9AFC31DD7}" presName="bottomLine" presStyleLbl="alignNode1" presStyleIdx="3" presStyleCnt="8">
        <dgm:presLayoutVars/>
      </dgm:prSet>
      <dgm:spPr/>
    </dgm:pt>
    <dgm:pt modelId="{17551985-39BC-254B-8AE6-37E416FF8298}" type="pres">
      <dgm:prSet presAssocID="{A0C79A93-4464-4563-A154-1FA9AFC31DD7}" presName="nodeText" presStyleLbl="bgAccFollowNode1" presStyleIdx="1" presStyleCnt="4">
        <dgm:presLayoutVars>
          <dgm:bulletEnabled val="1"/>
        </dgm:presLayoutVars>
      </dgm:prSet>
      <dgm:spPr/>
    </dgm:pt>
    <dgm:pt modelId="{139A2F57-EE3E-0546-8479-5346E4EC726E}" type="pres">
      <dgm:prSet presAssocID="{2FE4854C-D1A2-49B5-B9BE-416FD199C368}" presName="sibTrans" presStyleCnt="0"/>
      <dgm:spPr/>
    </dgm:pt>
    <dgm:pt modelId="{30EC3291-7F6F-BB4A-B820-CA3CCA466EFF}" type="pres">
      <dgm:prSet presAssocID="{BC3EAA0B-3309-42C4-B897-5BC1CADD8B36}" presName="compositeNode" presStyleCnt="0">
        <dgm:presLayoutVars>
          <dgm:bulletEnabled val="1"/>
        </dgm:presLayoutVars>
      </dgm:prSet>
      <dgm:spPr/>
    </dgm:pt>
    <dgm:pt modelId="{E6821B74-82FF-3F49-B238-4130D22AA38E}" type="pres">
      <dgm:prSet presAssocID="{BC3EAA0B-3309-42C4-B897-5BC1CADD8B36}" presName="bgRect" presStyleLbl="bgAccFollowNode1" presStyleIdx="2" presStyleCnt="4"/>
      <dgm:spPr/>
    </dgm:pt>
    <dgm:pt modelId="{639091CC-EA8A-8041-BA3E-622E5BF4905A}" type="pres">
      <dgm:prSet presAssocID="{3079B4B2-ED51-4F4C-93CD-5B3FA9F22AA0}" presName="sibTransNodeCircle" presStyleLbl="alignNode1" presStyleIdx="4" presStyleCnt="8">
        <dgm:presLayoutVars>
          <dgm:chMax val="0"/>
          <dgm:bulletEnabled/>
        </dgm:presLayoutVars>
      </dgm:prSet>
      <dgm:spPr/>
    </dgm:pt>
    <dgm:pt modelId="{639A21B0-44AF-6A4B-87AB-AAF5751F677D}" type="pres">
      <dgm:prSet presAssocID="{BC3EAA0B-3309-42C4-B897-5BC1CADD8B36}" presName="bottomLine" presStyleLbl="alignNode1" presStyleIdx="5" presStyleCnt="8">
        <dgm:presLayoutVars/>
      </dgm:prSet>
      <dgm:spPr/>
    </dgm:pt>
    <dgm:pt modelId="{67013A26-26A4-9641-AA0E-4F834A1AE995}" type="pres">
      <dgm:prSet presAssocID="{BC3EAA0B-3309-42C4-B897-5BC1CADD8B36}" presName="nodeText" presStyleLbl="bgAccFollowNode1" presStyleIdx="2" presStyleCnt="4">
        <dgm:presLayoutVars>
          <dgm:bulletEnabled val="1"/>
        </dgm:presLayoutVars>
      </dgm:prSet>
      <dgm:spPr/>
    </dgm:pt>
    <dgm:pt modelId="{01C18DCB-22CD-D949-A7FE-E45622DBB938}" type="pres">
      <dgm:prSet presAssocID="{3079B4B2-ED51-4F4C-93CD-5B3FA9F22AA0}" presName="sibTrans" presStyleCnt="0"/>
      <dgm:spPr/>
    </dgm:pt>
    <dgm:pt modelId="{4E7588DE-F347-CE44-9E5D-9584BE558C2F}" type="pres">
      <dgm:prSet presAssocID="{79A2100F-D6B6-4111-874B-1EE216FB38FA}" presName="compositeNode" presStyleCnt="0">
        <dgm:presLayoutVars>
          <dgm:bulletEnabled val="1"/>
        </dgm:presLayoutVars>
      </dgm:prSet>
      <dgm:spPr/>
    </dgm:pt>
    <dgm:pt modelId="{B6C52BF4-0A3A-D048-8FAF-111F2FDF7710}" type="pres">
      <dgm:prSet presAssocID="{79A2100F-D6B6-4111-874B-1EE216FB38FA}" presName="bgRect" presStyleLbl="bgAccFollowNode1" presStyleIdx="3" presStyleCnt="4"/>
      <dgm:spPr/>
    </dgm:pt>
    <dgm:pt modelId="{6E721A84-32DA-EF47-8696-98F09F908DBC}" type="pres">
      <dgm:prSet presAssocID="{1E546D08-8A99-4033-A223-6CC6666BDB35}" presName="sibTransNodeCircle" presStyleLbl="alignNode1" presStyleIdx="6" presStyleCnt="8">
        <dgm:presLayoutVars>
          <dgm:chMax val="0"/>
          <dgm:bulletEnabled/>
        </dgm:presLayoutVars>
      </dgm:prSet>
      <dgm:spPr/>
    </dgm:pt>
    <dgm:pt modelId="{2AE9F8D2-7BAA-A646-9A05-DC127F9E77C4}" type="pres">
      <dgm:prSet presAssocID="{79A2100F-D6B6-4111-874B-1EE216FB38FA}" presName="bottomLine" presStyleLbl="alignNode1" presStyleIdx="7" presStyleCnt="8">
        <dgm:presLayoutVars/>
      </dgm:prSet>
      <dgm:spPr/>
    </dgm:pt>
    <dgm:pt modelId="{F2D9AB48-9541-DB49-B5AB-643A49A09551}" type="pres">
      <dgm:prSet presAssocID="{79A2100F-D6B6-4111-874B-1EE216FB38FA}" presName="nodeText" presStyleLbl="bgAccFollowNode1" presStyleIdx="3" presStyleCnt="4">
        <dgm:presLayoutVars>
          <dgm:bulletEnabled val="1"/>
        </dgm:presLayoutVars>
      </dgm:prSet>
      <dgm:spPr/>
    </dgm:pt>
  </dgm:ptLst>
  <dgm:cxnLst>
    <dgm:cxn modelId="{7A52D223-1CAB-C942-9D53-25C9DFCF3500}" type="presOf" srcId="{BC3EAA0B-3309-42C4-B897-5BC1CADD8B36}" destId="{E6821B74-82FF-3F49-B238-4130D22AA38E}" srcOrd="0" destOrd="0" presId="urn:microsoft.com/office/officeart/2016/7/layout/BasicLinearProcessNumbered"/>
    <dgm:cxn modelId="{2BA9FF2C-196F-6D41-BD4E-1AECAA927EA0}" type="presOf" srcId="{1E546D08-8A99-4033-A223-6CC6666BDB35}" destId="{6E721A84-32DA-EF47-8696-98F09F908DBC}" srcOrd="0" destOrd="0" presId="urn:microsoft.com/office/officeart/2016/7/layout/BasicLinearProcessNumbered"/>
    <dgm:cxn modelId="{9E1AB341-58C7-482E-96A9-2838FD09DC70}" srcId="{F62EB1B9-7899-4C12-BEC1-ABD89A11410F}" destId="{79A2100F-D6B6-4111-874B-1EE216FB38FA}" srcOrd="3" destOrd="0" parTransId="{76D1EEF1-6212-49A7-BB19-A8B88F017D27}" sibTransId="{1E546D08-8A99-4033-A223-6CC6666BDB35}"/>
    <dgm:cxn modelId="{E415CD43-92AD-7941-9685-5FDF65ADA78A}" type="presOf" srcId="{2FE4854C-D1A2-49B5-B9BE-416FD199C368}" destId="{03CDA0EB-11EE-944A-B5AF-4A0BBCF4D81B}" srcOrd="0" destOrd="0" presId="urn:microsoft.com/office/officeart/2016/7/layout/BasicLinearProcessNumbered"/>
    <dgm:cxn modelId="{D689EF4C-68BF-CC4F-B430-D989E3AB6807}" type="presOf" srcId="{79A2100F-D6B6-4111-874B-1EE216FB38FA}" destId="{F2D9AB48-9541-DB49-B5AB-643A49A09551}" srcOrd="1" destOrd="0" presId="urn:microsoft.com/office/officeart/2016/7/layout/BasicLinearProcessNumbered"/>
    <dgm:cxn modelId="{81452062-CD72-374A-9DE9-BC7CE1E0D0C4}" type="presOf" srcId="{BC3EAA0B-3309-42C4-B897-5BC1CADD8B36}" destId="{67013A26-26A4-9641-AA0E-4F834A1AE995}" srcOrd="1" destOrd="0" presId="urn:microsoft.com/office/officeart/2016/7/layout/BasicLinearProcessNumbered"/>
    <dgm:cxn modelId="{1DA0AF6C-5DF6-0244-AEF3-7C5F562EEE97}" type="presOf" srcId="{79A2100F-D6B6-4111-874B-1EE216FB38FA}" destId="{B6C52BF4-0A3A-D048-8FAF-111F2FDF7710}" srcOrd="0" destOrd="0" presId="urn:microsoft.com/office/officeart/2016/7/layout/BasicLinearProcessNumbered"/>
    <dgm:cxn modelId="{12078D6D-0A01-6E45-9EEA-1385BF5EB4A4}" type="presOf" srcId="{A0C79A93-4464-4563-A154-1FA9AFC31DD7}" destId="{DB00C46A-9193-EF48-B677-FA51BB3BCDB9}" srcOrd="0" destOrd="0" presId="urn:microsoft.com/office/officeart/2016/7/layout/BasicLinearProcessNumbered"/>
    <dgm:cxn modelId="{12618170-0069-014D-BEDE-E246D0AE7AE6}" type="presOf" srcId="{F62EB1B9-7899-4C12-BEC1-ABD89A11410F}" destId="{DE3E7D37-7908-B945-B779-8A4F25C30049}" srcOrd="0" destOrd="0" presId="urn:microsoft.com/office/officeart/2016/7/layout/BasicLinearProcessNumbered"/>
    <dgm:cxn modelId="{B5EED482-C180-1440-81FE-94BF3ACB2276}" type="presOf" srcId="{A0C79A93-4464-4563-A154-1FA9AFC31DD7}" destId="{17551985-39BC-254B-8AE6-37E416FF8298}" srcOrd="1" destOrd="0" presId="urn:microsoft.com/office/officeart/2016/7/layout/BasicLinearProcessNumbered"/>
    <dgm:cxn modelId="{D3EBBD89-1BF8-274B-9537-78E628F084E4}" type="presOf" srcId="{BF0895B5-529F-473B-8406-6C1B577BDAA0}" destId="{460D311E-598E-9749-9DB1-5C2AFED5CF8A}" srcOrd="0" destOrd="0" presId="urn:microsoft.com/office/officeart/2016/7/layout/BasicLinearProcessNumbered"/>
    <dgm:cxn modelId="{7CC8B49A-BA5E-4ADA-8DA5-8DEB5C11C4D6}" srcId="{F62EB1B9-7899-4C12-BEC1-ABD89A11410F}" destId="{BC3EAA0B-3309-42C4-B897-5BC1CADD8B36}" srcOrd="2" destOrd="0" parTransId="{D5B45965-3C0D-4D9A-AD40-2A4AD7CFDCEC}" sibTransId="{3079B4B2-ED51-4F4C-93CD-5B3FA9F22AA0}"/>
    <dgm:cxn modelId="{9FE50BA3-7797-AD4C-A3E4-7C0088F72784}" type="presOf" srcId="{498E561F-797E-4294-ACC5-2FD9DF1C7E5C}" destId="{2845E78A-0990-7946-90B4-458094394CCC}" srcOrd="0" destOrd="0" presId="urn:microsoft.com/office/officeart/2016/7/layout/BasicLinearProcessNumbered"/>
    <dgm:cxn modelId="{85FBA2AB-5EF6-46AC-888F-4B0553FC08B9}" srcId="{F62EB1B9-7899-4C12-BEC1-ABD89A11410F}" destId="{498E561F-797E-4294-ACC5-2FD9DF1C7E5C}" srcOrd="0" destOrd="0" parTransId="{DAE5F1A3-1B02-4B15-8A1A-184DB63DF1A9}" sibTransId="{BF0895B5-529F-473B-8406-6C1B577BDAA0}"/>
    <dgm:cxn modelId="{71C4D7F0-2B68-0C47-BA52-3BB46EEF4F7D}" type="presOf" srcId="{3079B4B2-ED51-4F4C-93CD-5B3FA9F22AA0}" destId="{639091CC-EA8A-8041-BA3E-622E5BF4905A}" srcOrd="0" destOrd="0" presId="urn:microsoft.com/office/officeart/2016/7/layout/BasicLinearProcessNumbered"/>
    <dgm:cxn modelId="{4C7B60F3-4DA3-F74A-BA2E-6B7AD093E0E3}" type="presOf" srcId="{498E561F-797E-4294-ACC5-2FD9DF1C7E5C}" destId="{D519EF71-5059-BB43-BCAA-9CE97C2BE731}" srcOrd="1" destOrd="0" presId="urn:microsoft.com/office/officeart/2016/7/layout/BasicLinearProcessNumbered"/>
    <dgm:cxn modelId="{55CFE8FB-46E6-4587-8DBD-F326C56E4D45}" srcId="{F62EB1B9-7899-4C12-BEC1-ABD89A11410F}" destId="{A0C79A93-4464-4563-A154-1FA9AFC31DD7}" srcOrd="1" destOrd="0" parTransId="{0D300FA7-6C64-47E9-9E15-603AE8B0241C}" sibTransId="{2FE4854C-D1A2-49B5-B9BE-416FD199C368}"/>
    <dgm:cxn modelId="{358078B5-431D-BD43-AC8C-113C905FEC51}" type="presParOf" srcId="{DE3E7D37-7908-B945-B779-8A4F25C30049}" destId="{207CB27D-540C-884A-881D-EB088BB12682}" srcOrd="0" destOrd="0" presId="urn:microsoft.com/office/officeart/2016/7/layout/BasicLinearProcessNumbered"/>
    <dgm:cxn modelId="{C0A3FDAF-D956-AC44-8C40-740D6811ABE4}" type="presParOf" srcId="{207CB27D-540C-884A-881D-EB088BB12682}" destId="{2845E78A-0990-7946-90B4-458094394CCC}" srcOrd="0" destOrd="0" presId="urn:microsoft.com/office/officeart/2016/7/layout/BasicLinearProcessNumbered"/>
    <dgm:cxn modelId="{4E8BD194-DBBB-D243-AB31-9034B1173E3A}" type="presParOf" srcId="{207CB27D-540C-884A-881D-EB088BB12682}" destId="{460D311E-598E-9749-9DB1-5C2AFED5CF8A}" srcOrd="1" destOrd="0" presId="urn:microsoft.com/office/officeart/2016/7/layout/BasicLinearProcessNumbered"/>
    <dgm:cxn modelId="{1D92ACEE-7E4C-B54E-8493-A5CEB96B7DF8}" type="presParOf" srcId="{207CB27D-540C-884A-881D-EB088BB12682}" destId="{C057E9C7-B0EC-2F43-9B3C-C04CD8084E75}" srcOrd="2" destOrd="0" presId="urn:microsoft.com/office/officeart/2016/7/layout/BasicLinearProcessNumbered"/>
    <dgm:cxn modelId="{A9C55B22-DF4B-9440-8DB1-D1F5D9636F5D}" type="presParOf" srcId="{207CB27D-540C-884A-881D-EB088BB12682}" destId="{D519EF71-5059-BB43-BCAA-9CE97C2BE731}" srcOrd="3" destOrd="0" presId="urn:microsoft.com/office/officeart/2016/7/layout/BasicLinearProcessNumbered"/>
    <dgm:cxn modelId="{F07F7A0E-CBA0-A24F-98EA-B75420FD774B}" type="presParOf" srcId="{DE3E7D37-7908-B945-B779-8A4F25C30049}" destId="{D1ADD539-F57D-5749-BD18-6F54A598F09D}" srcOrd="1" destOrd="0" presId="urn:microsoft.com/office/officeart/2016/7/layout/BasicLinearProcessNumbered"/>
    <dgm:cxn modelId="{11D67D8C-99FC-464F-8501-A83E07B6376C}" type="presParOf" srcId="{DE3E7D37-7908-B945-B779-8A4F25C30049}" destId="{16475B32-A2B6-8A45-ACE4-9CCAEA01498D}" srcOrd="2" destOrd="0" presId="urn:microsoft.com/office/officeart/2016/7/layout/BasicLinearProcessNumbered"/>
    <dgm:cxn modelId="{8CB98846-71DE-0449-9E1B-7917FE2ECFDC}" type="presParOf" srcId="{16475B32-A2B6-8A45-ACE4-9CCAEA01498D}" destId="{DB00C46A-9193-EF48-B677-FA51BB3BCDB9}" srcOrd="0" destOrd="0" presId="urn:microsoft.com/office/officeart/2016/7/layout/BasicLinearProcessNumbered"/>
    <dgm:cxn modelId="{B4A1934D-44A3-8845-B72A-FCE8A806FBE8}" type="presParOf" srcId="{16475B32-A2B6-8A45-ACE4-9CCAEA01498D}" destId="{03CDA0EB-11EE-944A-B5AF-4A0BBCF4D81B}" srcOrd="1" destOrd="0" presId="urn:microsoft.com/office/officeart/2016/7/layout/BasicLinearProcessNumbered"/>
    <dgm:cxn modelId="{F60872B5-2E33-A448-A79B-91FF983FD5A7}" type="presParOf" srcId="{16475B32-A2B6-8A45-ACE4-9CCAEA01498D}" destId="{8F0F5492-C0B8-0540-AD32-84C20E14ECB0}" srcOrd="2" destOrd="0" presId="urn:microsoft.com/office/officeart/2016/7/layout/BasicLinearProcessNumbered"/>
    <dgm:cxn modelId="{96B9122D-653E-444D-88CB-8BC2A44B73FB}" type="presParOf" srcId="{16475B32-A2B6-8A45-ACE4-9CCAEA01498D}" destId="{17551985-39BC-254B-8AE6-37E416FF8298}" srcOrd="3" destOrd="0" presId="urn:microsoft.com/office/officeart/2016/7/layout/BasicLinearProcessNumbered"/>
    <dgm:cxn modelId="{8907F6BA-2EE1-D842-AA55-4D189ECE52F7}" type="presParOf" srcId="{DE3E7D37-7908-B945-B779-8A4F25C30049}" destId="{139A2F57-EE3E-0546-8479-5346E4EC726E}" srcOrd="3" destOrd="0" presId="urn:microsoft.com/office/officeart/2016/7/layout/BasicLinearProcessNumbered"/>
    <dgm:cxn modelId="{B10FDA3F-9FB3-3648-B178-0B0508A45564}" type="presParOf" srcId="{DE3E7D37-7908-B945-B779-8A4F25C30049}" destId="{30EC3291-7F6F-BB4A-B820-CA3CCA466EFF}" srcOrd="4" destOrd="0" presId="urn:microsoft.com/office/officeart/2016/7/layout/BasicLinearProcessNumbered"/>
    <dgm:cxn modelId="{0E687A4E-E187-2646-9458-AFF68B32E7A7}" type="presParOf" srcId="{30EC3291-7F6F-BB4A-B820-CA3CCA466EFF}" destId="{E6821B74-82FF-3F49-B238-4130D22AA38E}" srcOrd="0" destOrd="0" presId="urn:microsoft.com/office/officeart/2016/7/layout/BasicLinearProcessNumbered"/>
    <dgm:cxn modelId="{9CE71B66-2501-0746-BC55-149771E1DD23}" type="presParOf" srcId="{30EC3291-7F6F-BB4A-B820-CA3CCA466EFF}" destId="{639091CC-EA8A-8041-BA3E-622E5BF4905A}" srcOrd="1" destOrd="0" presId="urn:microsoft.com/office/officeart/2016/7/layout/BasicLinearProcessNumbered"/>
    <dgm:cxn modelId="{5E23040D-4135-E64D-8FB8-A7BA9345983B}" type="presParOf" srcId="{30EC3291-7F6F-BB4A-B820-CA3CCA466EFF}" destId="{639A21B0-44AF-6A4B-87AB-AAF5751F677D}" srcOrd="2" destOrd="0" presId="urn:microsoft.com/office/officeart/2016/7/layout/BasicLinearProcessNumbered"/>
    <dgm:cxn modelId="{93939789-3029-E949-B24E-FC04D4860572}" type="presParOf" srcId="{30EC3291-7F6F-BB4A-B820-CA3CCA466EFF}" destId="{67013A26-26A4-9641-AA0E-4F834A1AE995}" srcOrd="3" destOrd="0" presId="urn:microsoft.com/office/officeart/2016/7/layout/BasicLinearProcessNumbered"/>
    <dgm:cxn modelId="{FD0B1055-0619-6C47-93D1-48858759B4A1}" type="presParOf" srcId="{DE3E7D37-7908-B945-B779-8A4F25C30049}" destId="{01C18DCB-22CD-D949-A7FE-E45622DBB938}" srcOrd="5" destOrd="0" presId="urn:microsoft.com/office/officeart/2016/7/layout/BasicLinearProcessNumbered"/>
    <dgm:cxn modelId="{09D03D4A-9AA8-B641-92C5-16C122FABCAC}" type="presParOf" srcId="{DE3E7D37-7908-B945-B779-8A4F25C30049}" destId="{4E7588DE-F347-CE44-9E5D-9584BE558C2F}" srcOrd="6" destOrd="0" presId="urn:microsoft.com/office/officeart/2016/7/layout/BasicLinearProcessNumbered"/>
    <dgm:cxn modelId="{DC0A55A6-7BCB-2F4B-87D5-321E96F01F8F}" type="presParOf" srcId="{4E7588DE-F347-CE44-9E5D-9584BE558C2F}" destId="{B6C52BF4-0A3A-D048-8FAF-111F2FDF7710}" srcOrd="0" destOrd="0" presId="urn:microsoft.com/office/officeart/2016/7/layout/BasicLinearProcessNumbered"/>
    <dgm:cxn modelId="{D65AAF58-763C-744B-AA39-B9595FD06D89}" type="presParOf" srcId="{4E7588DE-F347-CE44-9E5D-9584BE558C2F}" destId="{6E721A84-32DA-EF47-8696-98F09F908DBC}" srcOrd="1" destOrd="0" presId="urn:microsoft.com/office/officeart/2016/7/layout/BasicLinearProcessNumbered"/>
    <dgm:cxn modelId="{DA495820-64AC-2547-8D4D-0C2AB6BFA045}" type="presParOf" srcId="{4E7588DE-F347-CE44-9E5D-9584BE558C2F}" destId="{2AE9F8D2-7BAA-A646-9A05-DC127F9E77C4}" srcOrd="2" destOrd="0" presId="urn:microsoft.com/office/officeart/2016/7/layout/BasicLinearProcessNumbered"/>
    <dgm:cxn modelId="{8F3A79EB-D58D-A041-9DA3-C110B3BC4719}" type="presParOf" srcId="{4E7588DE-F347-CE44-9E5D-9584BE558C2F}" destId="{F2D9AB48-9541-DB49-B5AB-643A49A09551}"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175D7C-92AA-471D-87C6-03A3A95CE40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B7D62E5-FDBF-43A7-9EA0-CE0161A00379}">
      <dgm:prSet custT="1"/>
      <dgm:spPr/>
      <dgm:t>
        <a:bodyPr/>
        <a:lstStyle/>
        <a:p>
          <a:pPr algn="just">
            <a:lnSpc>
              <a:spcPct val="100000"/>
            </a:lnSpc>
          </a:pPr>
          <a:r>
            <a:rPr lang="en-IN" sz="2800" dirty="0"/>
            <a:t>Most predictive analytics tools come equipped with common algorithms, the underlying mathematical formulas, to help you build your model.</a:t>
          </a:r>
          <a:endParaRPr lang="en-US" sz="2800" dirty="0"/>
        </a:p>
      </dgm:t>
    </dgm:pt>
    <dgm:pt modelId="{A9CA742F-B7F1-4F1E-BDEA-F3F0F976D37E}" type="parTrans" cxnId="{05C111C5-D908-4677-ADAB-2C50255022AC}">
      <dgm:prSet/>
      <dgm:spPr/>
      <dgm:t>
        <a:bodyPr/>
        <a:lstStyle/>
        <a:p>
          <a:pPr algn="just"/>
          <a:endParaRPr lang="en-US" sz="2000"/>
        </a:p>
      </dgm:t>
    </dgm:pt>
    <dgm:pt modelId="{97BBD601-3CC4-49D2-AE46-B6A6DEEE9F3A}" type="sibTrans" cxnId="{05C111C5-D908-4677-ADAB-2C50255022AC}">
      <dgm:prSet/>
      <dgm:spPr/>
      <dgm:t>
        <a:bodyPr/>
        <a:lstStyle/>
        <a:p>
          <a:pPr algn="just"/>
          <a:endParaRPr lang="en-US" sz="2000"/>
        </a:p>
      </dgm:t>
    </dgm:pt>
    <dgm:pt modelId="{34671DF7-A4C6-46A8-928E-FE262215D7A4}">
      <dgm:prSet custT="1"/>
      <dgm:spPr/>
      <dgm:t>
        <a:bodyPr/>
        <a:lstStyle/>
        <a:p>
          <a:pPr algn="just">
            <a:lnSpc>
              <a:spcPct val="100000"/>
            </a:lnSpc>
          </a:pPr>
          <a:r>
            <a:rPr lang="en-IN" sz="2800"/>
            <a:t>Building a model is part science and part art. </a:t>
          </a:r>
          <a:endParaRPr lang="en-US" sz="2800"/>
        </a:p>
      </dgm:t>
    </dgm:pt>
    <dgm:pt modelId="{3D098693-AF32-48D9-9230-53083B16C0A2}" type="parTrans" cxnId="{740916EB-4329-4C5D-979F-71BCA9B5C02D}">
      <dgm:prSet/>
      <dgm:spPr/>
      <dgm:t>
        <a:bodyPr/>
        <a:lstStyle/>
        <a:p>
          <a:pPr algn="just"/>
          <a:endParaRPr lang="en-US" sz="2000"/>
        </a:p>
      </dgm:t>
    </dgm:pt>
    <dgm:pt modelId="{B41EC8D8-82B3-483C-A5DF-BE707BE795A6}" type="sibTrans" cxnId="{740916EB-4329-4C5D-979F-71BCA9B5C02D}">
      <dgm:prSet/>
      <dgm:spPr/>
      <dgm:t>
        <a:bodyPr/>
        <a:lstStyle/>
        <a:p>
          <a:pPr algn="just"/>
          <a:endParaRPr lang="en-US" sz="2000"/>
        </a:p>
      </dgm:t>
    </dgm:pt>
    <dgm:pt modelId="{87B79D0D-5584-4BCF-A98E-13D9074A324D}">
      <dgm:prSet custT="1"/>
      <dgm:spPr/>
      <dgm:t>
        <a:bodyPr/>
        <a:lstStyle/>
        <a:p>
          <a:pPr algn="just">
            <a:lnSpc>
              <a:spcPct val="100000"/>
            </a:lnSpc>
          </a:pPr>
          <a:r>
            <a:rPr lang="en-IN" sz="1800"/>
            <a:t>The science refers to well-established statistical techniques, machine learning, and data-mining algorithms.</a:t>
          </a:r>
          <a:endParaRPr lang="en-US" sz="1800"/>
        </a:p>
      </dgm:t>
    </dgm:pt>
    <dgm:pt modelId="{AE8856C1-7AD8-4554-96BD-9C6DE30DE621}" type="parTrans" cxnId="{56B8671E-B42D-46A8-A284-502440F84BD5}">
      <dgm:prSet/>
      <dgm:spPr/>
      <dgm:t>
        <a:bodyPr/>
        <a:lstStyle/>
        <a:p>
          <a:pPr algn="just"/>
          <a:endParaRPr lang="en-US" sz="2000"/>
        </a:p>
      </dgm:t>
    </dgm:pt>
    <dgm:pt modelId="{36E2435A-CC2F-4A84-95E9-4EB2BECB0340}" type="sibTrans" cxnId="{56B8671E-B42D-46A8-A284-502440F84BD5}">
      <dgm:prSet/>
      <dgm:spPr/>
      <dgm:t>
        <a:bodyPr/>
        <a:lstStyle/>
        <a:p>
          <a:pPr algn="just"/>
          <a:endParaRPr lang="en-US" sz="2000"/>
        </a:p>
      </dgm:t>
    </dgm:pt>
    <dgm:pt modelId="{443A6D48-E51B-4994-AE3C-B78970A2005C}">
      <dgm:prSet custT="1"/>
      <dgm:spPr/>
      <dgm:t>
        <a:bodyPr/>
        <a:lstStyle/>
        <a:p>
          <a:pPr algn="just">
            <a:lnSpc>
              <a:spcPct val="100000"/>
            </a:lnSpc>
          </a:pPr>
          <a:r>
            <a:rPr lang="en-IN" sz="1800"/>
            <a:t>Tweaking is the art.</a:t>
          </a:r>
          <a:endParaRPr lang="en-US" sz="1800"/>
        </a:p>
      </dgm:t>
    </dgm:pt>
    <dgm:pt modelId="{5B5C021A-67B3-4B09-A084-9157BD139C2B}" type="parTrans" cxnId="{6C21E4DD-D215-43C1-A094-27F033BEDA5B}">
      <dgm:prSet/>
      <dgm:spPr/>
      <dgm:t>
        <a:bodyPr/>
        <a:lstStyle/>
        <a:p>
          <a:pPr algn="just"/>
          <a:endParaRPr lang="en-US" sz="2000"/>
        </a:p>
      </dgm:t>
    </dgm:pt>
    <dgm:pt modelId="{C9AD42FF-823B-4CA5-84BF-2B11CE0BBEFF}" type="sibTrans" cxnId="{6C21E4DD-D215-43C1-A094-27F033BEDA5B}">
      <dgm:prSet/>
      <dgm:spPr/>
      <dgm:t>
        <a:bodyPr/>
        <a:lstStyle/>
        <a:p>
          <a:pPr algn="just"/>
          <a:endParaRPr lang="en-US" sz="2000"/>
        </a:p>
      </dgm:t>
    </dgm:pt>
    <dgm:pt modelId="{41AB49CB-0F80-44A8-AFA0-6F77EF884E0E}" type="pres">
      <dgm:prSet presAssocID="{0E175D7C-92AA-471D-87C6-03A3A95CE40E}" presName="root" presStyleCnt="0">
        <dgm:presLayoutVars>
          <dgm:dir/>
          <dgm:resizeHandles val="exact"/>
        </dgm:presLayoutVars>
      </dgm:prSet>
      <dgm:spPr/>
    </dgm:pt>
    <dgm:pt modelId="{BBA020A3-9725-4830-8BF2-9581AE3A5583}" type="pres">
      <dgm:prSet presAssocID="{0B7D62E5-FDBF-43A7-9EA0-CE0161A00379}" presName="compNode" presStyleCnt="0"/>
      <dgm:spPr/>
    </dgm:pt>
    <dgm:pt modelId="{C7F86D93-E02B-4E48-913D-C58C3616BC3C}" type="pres">
      <dgm:prSet presAssocID="{0B7D62E5-FDBF-43A7-9EA0-CE0161A00379}" presName="bgRect" presStyleLbl="bgShp" presStyleIdx="0" presStyleCnt="2"/>
      <dgm:spPr/>
    </dgm:pt>
    <dgm:pt modelId="{D91634AD-3B11-446F-9EBF-41BFF2478B99}" type="pres">
      <dgm:prSet presAssocID="{0B7D62E5-FDBF-43A7-9EA0-CE0161A003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AFAD4D3-0392-40AD-8715-F533EF58EB1F}" type="pres">
      <dgm:prSet presAssocID="{0B7D62E5-FDBF-43A7-9EA0-CE0161A00379}" presName="spaceRect" presStyleCnt="0"/>
      <dgm:spPr/>
    </dgm:pt>
    <dgm:pt modelId="{9CB41CFB-AA07-4D89-83B8-1A7125F1BF1C}" type="pres">
      <dgm:prSet presAssocID="{0B7D62E5-FDBF-43A7-9EA0-CE0161A00379}" presName="parTx" presStyleLbl="revTx" presStyleIdx="0" presStyleCnt="3">
        <dgm:presLayoutVars>
          <dgm:chMax val="0"/>
          <dgm:chPref val="0"/>
        </dgm:presLayoutVars>
      </dgm:prSet>
      <dgm:spPr/>
    </dgm:pt>
    <dgm:pt modelId="{AC748B29-A957-44F6-BBAB-CC14ECCB4867}" type="pres">
      <dgm:prSet presAssocID="{97BBD601-3CC4-49D2-AE46-B6A6DEEE9F3A}" presName="sibTrans" presStyleCnt="0"/>
      <dgm:spPr/>
    </dgm:pt>
    <dgm:pt modelId="{4C0FBA99-0E6E-4B0D-9BB6-202AF79DA7F0}" type="pres">
      <dgm:prSet presAssocID="{34671DF7-A4C6-46A8-928E-FE262215D7A4}" presName="compNode" presStyleCnt="0"/>
      <dgm:spPr/>
    </dgm:pt>
    <dgm:pt modelId="{A0B12A70-91FE-4500-8D70-9F2635CCD5D7}" type="pres">
      <dgm:prSet presAssocID="{34671DF7-A4C6-46A8-928E-FE262215D7A4}" presName="bgRect" presStyleLbl="bgShp" presStyleIdx="1" presStyleCnt="2"/>
      <dgm:spPr/>
    </dgm:pt>
    <dgm:pt modelId="{D713A822-9C53-4A46-91C3-1D3B26340B0D}" type="pres">
      <dgm:prSet presAssocID="{34671DF7-A4C6-46A8-928E-FE262215D7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A8586B2-41F9-4714-89B7-F95FB6FB4C9D}" type="pres">
      <dgm:prSet presAssocID="{34671DF7-A4C6-46A8-928E-FE262215D7A4}" presName="spaceRect" presStyleCnt="0"/>
      <dgm:spPr/>
    </dgm:pt>
    <dgm:pt modelId="{21D38CB2-144B-4A45-9451-4534C1FA6B1C}" type="pres">
      <dgm:prSet presAssocID="{34671DF7-A4C6-46A8-928E-FE262215D7A4}" presName="parTx" presStyleLbl="revTx" presStyleIdx="1" presStyleCnt="3">
        <dgm:presLayoutVars>
          <dgm:chMax val="0"/>
          <dgm:chPref val="0"/>
        </dgm:presLayoutVars>
      </dgm:prSet>
      <dgm:spPr/>
    </dgm:pt>
    <dgm:pt modelId="{D5ACDBA7-CED5-42F5-8231-00D53821C4AB}" type="pres">
      <dgm:prSet presAssocID="{34671DF7-A4C6-46A8-928E-FE262215D7A4}" presName="desTx" presStyleLbl="revTx" presStyleIdx="2" presStyleCnt="3">
        <dgm:presLayoutVars/>
      </dgm:prSet>
      <dgm:spPr/>
    </dgm:pt>
  </dgm:ptLst>
  <dgm:cxnLst>
    <dgm:cxn modelId="{56B8671E-B42D-46A8-A284-502440F84BD5}" srcId="{34671DF7-A4C6-46A8-928E-FE262215D7A4}" destId="{87B79D0D-5584-4BCF-A98E-13D9074A324D}" srcOrd="0" destOrd="0" parTransId="{AE8856C1-7AD8-4554-96BD-9C6DE30DE621}" sibTransId="{36E2435A-CC2F-4A84-95E9-4EB2BECB0340}"/>
    <dgm:cxn modelId="{4FF90B3C-D483-4068-9B60-28503D043FF1}" type="presOf" srcId="{34671DF7-A4C6-46A8-928E-FE262215D7A4}" destId="{21D38CB2-144B-4A45-9451-4534C1FA6B1C}" srcOrd="0" destOrd="0" presId="urn:microsoft.com/office/officeart/2018/2/layout/IconVerticalSolidList"/>
    <dgm:cxn modelId="{F662114B-6F03-4189-AD80-2112AFCA2317}" type="presOf" srcId="{0E175D7C-92AA-471D-87C6-03A3A95CE40E}" destId="{41AB49CB-0F80-44A8-AFA0-6F77EF884E0E}" srcOrd="0" destOrd="0" presId="urn:microsoft.com/office/officeart/2018/2/layout/IconVerticalSolidList"/>
    <dgm:cxn modelId="{D3405274-2664-4487-979F-399299270FA3}" type="presOf" srcId="{0B7D62E5-FDBF-43A7-9EA0-CE0161A00379}" destId="{9CB41CFB-AA07-4D89-83B8-1A7125F1BF1C}" srcOrd="0" destOrd="0" presId="urn:microsoft.com/office/officeart/2018/2/layout/IconVerticalSolidList"/>
    <dgm:cxn modelId="{48F0577B-B5AA-4D69-9387-3390DD509E88}" type="presOf" srcId="{87B79D0D-5584-4BCF-A98E-13D9074A324D}" destId="{D5ACDBA7-CED5-42F5-8231-00D53821C4AB}" srcOrd="0" destOrd="0" presId="urn:microsoft.com/office/officeart/2018/2/layout/IconVerticalSolidList"/>
    <dgm:cxn modelId="{05C111C5-D908-4677-ADAB-2C50255022AC}" srcId="{0E175D7C-92AA-471D-87C6-03A3A95CE40E}" destId="{0B7D62E5-FDBF-43A7-9EA0-CE0161A00379}" srcOrd="0" destOrd="0" parTransId="{A9CA742F-B7F1-4F1E-BDEA-F3F0F976D37E}" sibTransId="{97BBD601-3CC4-49D2-AE46-B6A6DEEE9F3A}"/>
    <dgm:cxn modelId="{5A3ACADA-57EC-4593-92A2-29809F4D58E0}" type="presOf" srcId="{443A6D48-E51B-4994-AE3C-B78970A2005C}" destId="{D5ACDBA7-CED5-42F5-8231-00D53821C4AB}" srcOrd="0" destOrd="1" presId="urn:microsoft.com/office/officeart/2018/2/layout/IconVerticalSolidList"/>
    <dgm:cxn modelId="{6C21E4DD-D215-43C1-A094-27F033BEDA5B}" srcId="{34671DF7-A4C6-46A8-928E-FE262215D7A4}" destId="{443A6D48-E51B-4994-AE3C-B78970A2005C}" srcOrd="1" destOrd="0" parTransId="{5B5C021A-67B3-4B09-A084-9157BD139C2B}" sibTransId="{C9AD42FF-823B-4CA5-84BF-2B11CE0BBEFF}"/>
    <dgm:cxn modelId="{740916EB-4329-4C5D-979F-71BCA9B5C02D}" srcId="{0E175D7C-92AA-471D-87C6-03A3A95CE40E}" destId="{34671DF7-A4C6-46A8-928E-FE262215D7A4}" srcOrd="1" destOrd="0" parTransId="{3D098693-AF32-48D9-9230-53083B16C0A2}" sibTransId="{B41EC8D8-82B3-483C-A5DF-BE707BE795A6}"/>
    <dgm:cxn modelId="{9BC08ED1-7E08-4A38-A7B9-0C281722B538}" type="presParOf" srcId="{41AB49CB-0F80-44A8-AFA0-6F77EF884E0E}" destId="{BBA020A3-9725-4830-8BF2-9581AE3A5583}" srcOrd="0" destOrd="0" presId="urn:microsoft.com/office/officeart/2018/2/layout/IconVerticalSolidList"/>
    <dgm:cxn modelId="{D98B8B69-F854-4B55-9A07-2048E5DADCE6}" type="presParOf" srcId="{BBA020A3-9725-4830-8BF2-9581AE3A5583}" destId="{C7F86D93-E02B-4E48-913D-C58C3616BC3C}" srcOrd="0" destOrd="0" presId="urn:microsoft.com/office/officeart/2018/2/layout/IconVerticalSolidList"/>
    <dgm:cxn modelId="{5281147A-1C69-4CDE-B49E-ADC61DF4A36A}" type="presParOf" srcId="{BBA020A3-9725-4830-8BF2-9581AE3A5583}" destId="{D91634AD-3B11-446F-9EBF-41BFF2478B99}" srcOrd="1" destOrd="0" presId="urn:microsoft.com/office/officeart/2018/2/layout/IconVerticalSolidList"/>
    <dgm:cxn modelId="{C10E27EE-DCAC-4D00-92C3-7E3C92C66181}" type="presParOf" srcId="{BBA020A3-9725-4830-8BF2-9581AE3A5583}" destId="{3AFAD4D3-0392-40AD-8715-F533EF58EB1F}" srcOrd="2" destOrd="0" presId="urn:microsoft.com/office/officeart/2018/2/layout/IconVerticalSolidList"/>
    <dgm:cxn modelId="{E814B677-71B0-48D7-AC44-9473E2629FB6}" type="presParOf" srcId="{BBA020A3-9725-4830-8BF2-9581AE3A5583}" destId="{9CB41CFB-AA07-4D89-83B8-1A7125F1BF1C}" srcOrd="3" destOrd="0" presId="urn:microsoft.com/office/officeart/2018/2/layout/IconVerticalSolidList"/>
    <dgm:cxn modelId="{6D3801A3-04EE-4399-8882-273279489058}" type="presParOf" srcId="{41AB49CB-0F80-44A8-AFA0-6F77EF884E0E}" destId="{AC748B29-A957-44F6-BBAB-CC14ECCB4867}" srcOrd="1" destOrd="0" presId="urn:microsoft.com/office/officeart/2018/2/layout/IconVerticalSolidList"/>
    <dgm:cxn modelId="{E9492CAA-6261-4358-9FA3-0E4062EF2A34}" type="presParOf" srcId="{41AB49CB-0F80-44A8-AFA0-6F77EF884E0E}" destId="{4C0FBA99-0E6E-4B0D-9BB6-202AF79DA7F0}" srcOrd="2" destOrd="0" presId="urn:microsoft.com/office/officeart/2018/2/layout/IconVerticalSolidList"/>
    <dgm:cxn modelId="{100FADF4-64D6-4B09-8136-FD94B8748FC0}" type="presParOf" srcId="{4C0FBA99-0E6E-4B0D-9BB6-202AF79DA7F0}" destId="{A0B12A70-91FE-4500-8D70-9F2635CCD5D7}" srcOrd="0" destOrd="0" presId="urn:microsoft.com/office/officeart/2018/2/layout/IconVerticalSolidList"/>
    <dgm:cxn modelId="{C175FB0F-CF7A-43CD-A2DB-98CB96A01FA7}" type="presParOf" srcId="{4C0FBA99-0E6E-4B0D-9BB6-202AF79DA7F0}" destId="{D713A822-9C53-4A46-91C3-1D3B26340B0D}" srcOrd="1" destOrd="0" presId="urn:microsoft.com/office/officeart/2018/2/layout/IconVerticalSolidList"/>
    <dgm:cxn modelId="{B1D080EE-6ECD-401B-9C59-BBB2D63D2829}" type="presParOf" srcId="{4C0FBA99-0E6E-4B0D-9BB6-202AF79DA7F0}" destId="{7A8586B2-41F9-4714-89B7-F95FB6FB4C9D}" srcOrd="2" destOrd="0" presId="urn:microsoft.com/office/officeart/2018/2/layout/IconVerticalSolidList"/>
    <dgm:cxn modelId="{3E7C2980-68E1-4F62-964B-AEC7384AAE10}" type="presParOf" srcId="{4C0FBA99-0E6E-4B0D-9BB6-202AF79DA7F0}" destId="{21D38CB2-144B-4A45-9451-4534C1FA6B1C}" srcOrd="3" destOrd="0" presId="urn:microsoft.com/office/officeart/2018/2/layout/IconVerticalSolidList"/>
    <dgm:cxn modelId="{D549DF12-EF2B-4476-A782-FBF4035D93A6}" type="presParOf" srcId="{4C0FBA99-0E6E-4B0D-9BB6-202AF79DA7F0}" destId="{D5ACDBA7-CED5-42F5-8231-00D53821C4A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03771C-817E-41FC-B2AE-7ADAE1C44EB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73EA433-B1DD-498F-8538-338BFFB161FB}">
      <dgm:prSet/>
      <dgm:spPr/>
      <dgm:t>
        <a:bodyPr/>
        <a:lstStyle/>
        <a:p>
          <a:pPr>
            <a:lnSpc>
              <a:spcPct val="100000"/>
            </a:lnSpc>
            <a:defRPr b="1"/>
          </a:pPr>
          <a:r>
            <a:rPr lang="en-IN"/>
            <a:t>Various ways to categorize the models used for predictive analytics.</a:t>
          </a:r>
          <a:endParaRPr lang="en-US"/>
        </a:p>
      </dgm:t>
    </dgm:pt>
    <dgm:pt modelId="{712B8DC8-A741-44D5-9D66-599AB308A46C}" type="parTrans" cxnId="{4DB8C1A9-BC79-4673-B07C-483553A0D08E}">
      <dgm:prSet/>
      <dgm:spPr/>
      <dgm:t>
        <a:bodyPr/>
        <a:lstStyle/>
        <a:p>
          <a:endParaRPr lang="en-US"/>
        </a:p>
      </dgm:t>
    </dgm:pt>
    <dgm:pt modelId="{AB427580-9CFF-4F34-82B1-B0EDA3899A9A}" type="sibTrans" cxnId="{4DB8C1A9-BC79-4673-B07C-483553A0D08E}">
      <dgm:prSet/>
      <dgm:spPr/>
      <dgm:t>
        <a:bodyPr/>
        <a:lstStyle/>
        <a:p>
          <a:endParaRPr lang="en-US"/>
        </a:p>
      </dgm:t>
    </dgm:pt>
    <dgm:pt modelId="{3FF74531-84D3-4D1B-90AA-EDCA4D34BEC7}">
      <dgm:prSet/>
      <dgm:spPr/>
      <dgm:t>
        <a:bodyPr/>
        <a:lstStyle/>
        <a:p>
          <a:pPr>
            <a:lnSpc>
              <a:spcPct val="100000"/>
            </a:lnSpc>
          </a:pPr>
          <a:r>
            <a:rPr lang="en-IN"/>
            <a:t>The business problems they solve and the primary business functions </a:t>
          </a:r>
          <a:endParaRPr lang="en-US"/>
        </a:p>
      </dgm:t>
    </dgm:pt>
    <dgm:pt modelId="{3B994986-7A10-4891-81D1-2D4015058731}" type="parTrans" cxnId="{36F6755F-D5AD-4AB3-8BF1-E6CD3781C1B7}">
      <dgm:prSet/>
      <dgm:spPr/>
      <dgm:t>
        <a:bodyPr/>
        <a:lstStyle/>
        <a:p>
          <a:endParaRPr lang="en-US"/>
        </a:p>
      </dgm:t>
    </dgm:pt>
    <dgm:pt modelId="{14EDBC18-6F6F-4E44-B71C-CE3383471D7D}" type="sibTrans" cxnId="{36F6755F-D5AD-4AB3-8BF1-E6CD3781C1B7}">
      <dgm:prSet/>
      <dgm:spPr/>
      <dgm:t>
        <a:bodyPr/>
        <a:lstStyle/>
        <a:p>
          <a:endParaRPr lang="en-US"/>
        </a:p>
      </dgm:t>
    </dgm:pt>
    <dgm:pt modelId="{70B85DAC-B7F8-492D-A52D-7188445B3553}">
      <dgm:prSet/>
      <dgm:spPr/>
      <dgm:t>
        <a:bodyPr/>
        <a:lstStyle/>
        <a:p>
          <a:pPr>
            <a:lnSpc>
              <a:spcPct val="100000"/>
            </a:lnSpc>
          </a:pPr>
          <a:r>
            <a:rPr lang="en-IN"/>
            <a:t>The mathematical implementation used in the model (such as statistics, data mining, and machine learning).</a:t>
          </a:r>
          <a:endParaRPr lang="en-US"/>
        </a:p>
      </dgm:t>
    </dgm:pt>
    <dgm:pt modelId="{7BCEBA8E-5A2C-4135-8E89-BB7D6EC72B17}" type="parTrans" cxnId="{7718C3AB-D189-4339-86BF-5C6E493AC1D8}">
      <dgm:prSet/>
      <dgm:spPr/>
      <dgm:t>
        <a:bodyPr/>
        <a:lstStyle/>
        <a:p>
          <a:endParaRPr lang="en-US"/>
        </a:p>
      </dgm:t>
    </dgm:pt>
    <dgm:pt modelId="{BAB2C0F9-1977-44CD-B4C8-30F29632875B}" type="sibTrans" cxnId="{7718C3AB-D189-4339-86BF-5C6E493AC1D8}">
      <dgm:prSet/>
      <dgm:spPr/>
      <dgm:t>
        <a:bodyPr/>
        <a:lstStyle/>
        <a:p>
          <a:endParaRPr lang="en-US"/>
        </a:p>
      </dgm:t>
    </dgm:pt>
    <dgm:pt modelId="{ADB00FB0-A756-4EAB-9969-E74646E78C89}">
      <dgm:prSet/>
      <dgm:spPr/>
      <dgm:t>
        <a:bodyPr/>
        <a:lstStyle/>
        <a:p>
          <a:pPr>
            <a:lnSpc>
              <a:spcPct val="100000"/>
            </a:lnSpc>
            <a:defRPr b="1"/>
          </a:pPr>
          <a:r>
            <a:rPr lang="en-IN"/>
            <a:t>The intended function of the model— </a:t>
          </a:r>
          <a:endParaRPr lang="en-US"/>
        </a:p>
      </dgm:t>
    </dgm:pt>
    <dgm:pt modelId="{C00B1EAE-486B-4A60-8A7F-F95E0384C336}" type="parTrans" cxnId="{1BFE447A-7DAF-4F19-96C0-0B53BC714C7C}">
      <dgm:prSet/>
      <dgm:spPr/>
      <dgm:t>
        <a:bodyPr/>
        <a:lstStyle/>
        <a:p>
          <a:endParaRPr lang="en-US"/>
        </a:p>
      </dgm:t>
    </dgm:pt>
    <dgm:pt modelId="{014918D3-D23D-422E-9B38-FAAA7A58CA40}" type="sibTrans" cxnId="{1BFE447A-7DAF-4F19-96C0-0B53BC714C7C}">
      <dgm:prSet/>
      <dgm:spPr/>
      <dgm:t>
        <a:bodyPr/>
        <a:lstStyle/>
        <a:p>
          <a:endParaRPr lang="en-US"/>
        </a:p>
      </dgm:t>
    </dgm:pt>
    <dgm:pt modelId="{3D7607B3-924C-49B7-AA07-9F33588AB2C2}">
      <dgm:prSet/>
      <dgm:spPr/>
      <dgm:t>
        <a:bodyPr/>
        <a:lstStyle/>
        <a:p>
          <a:pPr>
            <a:lnSpc>
              <a:spcPct val="100000"/>
            </a:lnSpc>
          </a:pPr>
          <a:r>
            <a:rPr lang="en-IN"/>
            <a:t>Predictive</a:t>
          </a:r>
          <a:endParaRPr lang="en-US"/>
        </a:p>
      </dgm:t>
    </dgm:pt>
    <dgm:pt modelId="{90D71F7A-0B73-403A-94E6-BBC65DF198A1}" type="parTrans" cxnId="{CC9B3F12-001D-4E13-A54A-F8AD1CA51C12}">
      <dgm:prSet/>
      <dgm:spPr/>
      <dgm:t>
        <a:bodyPr/>
        <a:lstStyle/>
        <a:p>
          <a:endParaRPr lang="en-US"/>
        </a:p>
      </dgm:t>
    </dgm:pt>
    <dgm:pt modelId="{6B84326A-7824-4831-9740-18F7B2E8B9CB}" type="sibTrans" cxnId="{CC9B3F12-001D-4E13-A54A-F8AD1CA51C12}">
      <dgm:prSet/>
      <dgm:spPr/>
      <dgm:t>
        <a:bodyPr/>
        <a:lstStyle/>
        <a:p>
          <a:endParaRPr lang="en-US"/>
        </a:p>
      </dgm:t>
    </dgm:pt>
    <dgm:pt modelId="{F3496F1C-57C2-4CF9-AD42-00146B5FF9F7}">
      <dgm:prSet/>
      <dgm:spPr/>
      <dgm:t>
        <a:bodyPr/>
        <a:lstStyle/>
        <a:p>
          <a:pPr>
            <a:lnSpc>
              <a:spcPct val="100000"/>
            </a:lnSpc>
          </a:pPr>
          <a:r>
            <a:rPr lang="en-IN"/>
            <a:t>Classification</a:t>
          </a:r>
          <a:endParaRPr lang="en-US"/>
        </a:p>
      </dgm:t>
    </dgm:pt>
    <dgm:pt modelId="{86760C07-7966-4484-9A8E-EF5E7E91F5F6}" type="parTrans" cxnId="{F2C3F2ED-7CAC-406B-B533-05FA040D6707}">
      <dgm:prSet/>
      <dgm:spPr/>
      <dgm:t>
        <a:bodyPr/>
        <a:lstStyle/>
        <a:p>
          <a:endParaRPr lang="en-US"/>
        </a:p>
      </dgm:t>
    </dgm:pt>
    <dgm:pt modelId="{97D39CEE-2CBF-48D9-A63D-F6361A45DA16}" type="sibTrans" cxnId="{F2C3F2ED-7CAC-406B-B533-05FA040D6707}">
      <dgm:prSet/>
      <dgm:spPr/>
      <dgm:t>
        <a:bodyPr/>
        <a:lstStyle/>
        <a:p>
          <a:endParaRPr lang="en-US"/>
        </a:p>
      </dgm:t>
    </dgm:pt>
    <dgm:pt modelId="{0B105430-D66F-4F26-BE91-416EAB172170}">
      <dgm:prSet/>
      <dgm:spPr/>
      <dgm:t>
        <a:bodyPr/>
        <a:lstStyle/>
        <a:p>
          <a:pPr>
            <a:lnSpc>
              <a:spcPct val="100000"/>
            </a:lnSpc>
          </a:pPr>
          <a:r>
            <a:rPr lang="en-IN"/>
            <a:t>Clustering</a:t>
          </a:r>
          <a:endParaRPr lang="en-US"/>
        </a:p>
      </dgm:t>
    </dgm:pt>
    <dgm:pt modelId="{E929BBAE-A1E6-462D-A610-B773F6E9E41D}" type="parTrans" cxnId="{9A33B982-AF59-4E6F-A131-C69DF6CBB8A3}">
      <dgm:prSet/>
      <dgm:spPr/>
      <dgm:t>
        <a:bodyPr/>
        <a:lstStyle/>
        <a:p>
          <a:endParaRPr lang="en-US"/>
        </a:p>
      </dgm:t>
    </dgm:pt>
    <dgm:pt modelId="{AC8A510A-E1AE-47C7-98F4-9B020D330151}" type="sibTrans" cxnId="{9A33B982-AF59-4E6F-A131-C69DF6CBB8A3}">
      <dgm:prSet/>
      <dgm:spPr/>
      <dgm:t>
        <a:bodyPr/>
        <a:lstStyle/>
        <a:p>
          <a:endParaRPr lang="en-US"/>
        </a:p>
      </dgm:t>
    </dgm:pt>
    <dgm:pt modelId="{3FBAE21B-84AF-4DC4-B2E6-E5C8F7B16D0D}">
      <dgm:prSet/>
      <dgm:spPr/>
      <dgm:t>
        <a:bodyPr/>
        <a:lstStyle/>
        <a:p>
          <a:pPr>
            <a:lnSpc>
              <a:spcPct val="100000"/>
            </a:lnSpc>
          </a:pPr>
          <a:r>
            <a:rPr lang="en-IN"/>
            <a:t>decision-oriented</a:t>
          </a:r>
          <a:endParaRPr lang="en-US"/>
        </a:p>
      </dgm:t>
    </dgm:pt>
    <dgm:pt modelId="{4AD31DC7-5BAB-4D2E-B006-33E5CA846034}" type="parTrans" cxnId="{81B19A26-10AA-43C1-ACD2-C089E7703053}">
      <dgm:prSet/>
      <dgm:spPr/>
      <dgm:t>
        <a:bodyPr/>
        <a:lstStyle/>
        <a:p>
          <a:endParaRPr lang="en-US"/>
        </a:p>
      </dgm:t>
    </dgm:pt>
    <dgm:pt modelId="{FF049B18-9454-437A-B9F2-3FC883622E0C}" type="sibTrans" cxnId="{81B19A26-10AA-43C1-ACD2-C089E7703053}">
      <dgm:prSet/>
      <dgm:spPr/>
      <dgm:t>
        <a:bodyPr/>
        <a:lstStyle/>
        <a:p>
          <a:endParaRPr lang="en-US"/>
        </a:p>
      </dgm:t>
    </dgm:pt>
    <dgm:pt modelId="{196F8AD8-C2DE-4D8F-9514-473436E7F5FE}">
      <dgm:prSet/>
      <dgm:spPr/>
      <dgm:t>
        <a:bodyPr/>
        <a:lstStyle/>
        <a:p>
          <a:pPr>
            <a:lnSpc>
              <a:spcPct val="100000"/>
            </a:lnSpc>
          </a:pPr>
          <a:r>
            <a:rPr lang="en-IN"/>
            <a:t>Associative </a:t>
          </a:r>
          <a:endParaRPr lang="en-US"/>
        </a:p>
      </dgm:t>
    </dgm:pt>
    <dgm:pt modelId="{D5B55F01-737E-4A9E-8498-0F9E4E0F1C24}" type="parTrans" cxnId="{30DB8E61-07A5-4508-9940-DF1056D5FCE9}">
      <dgm:prSet/>
      <dgm:spPr/>
      <dgm:t>
        <a:bodyPr/>
        <a:lstStyle/>
        <a:p>
          <a:endParaRPr lang="en-US"/>
        </a:p>
      </dgm:t>
    </dgm:pt>
    <dgm:pt modelId="{98E4EFFB-5A92-4326-99FD-450D06B05C05}" type="sibTrans" cxnId="{30DB8E61-07A5-4508-9940-DF1056D5FCE9}">
      <dgm:prSet/>
      <dgm:spPr/>
      <dgm:t>
        <a:bodyPr/>
        <a:lstStyle/>
        <a:p>
          <a:endParaRPr lang="en-US"/>
        </a:p>
      </dgm:t>
    </dgm:pt>
    <dgm:pt modelId="{A1372B96-E340-4F6B-835E-BE76BD23BBB6}" type="pres">
      <dgm:prSet presAssocID="{D303771C-817E-41FC-B2AE-7ADAE1C44EB2}" presName="root" presStyleCnt="0">
        <dgm:presLayoutVars>
          <dgm:dir/>
          <dgm:resizeHandles val="exact"/>
        </dgm:presLayoutVars>
      </dgm:prSet>
      <dgm:spPr/>
    </dgm:pt>
    <dgm:pt modelId="{6CD1F430-84E3-4BF8-8917-24D5738363E9}" type="pres">
      <dgm:prSet presAssocID="{B73EA433-B1DD-498F-8538-338BFFB161FB}" presName="compNode" presStyleCnt="0"/>
      <dgm:spPr/>
    </dgm:pt>
    <dgm:pt modelId="{B68169E7-FA26-4750-81AA-49580E5C3978}" type="pres">
      <dgm:prSet presAssocID="{B73EA433-B1DD-498F-8538-338BFFB161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49ED9A1-13BB-43E3-B56E-B21393A7C6B6}" type="pres">
      <dgm:prSet presAssocID="{B73EA433-B1DD-498F-8538-338BFFB161FB}" presName="iconSpace" presStyleCnt="0"/>
      <dgm:spPr/>
    </dgm:pt>
    <dgm:pt modelId="{3D40858F-113F-4D31-9372-D50A60D97D4C}" type="pres">
      <dgm:prSet presAssocID="{B73EA433-B1DD-498F-8538-338BFFB161FB}" presName="parTx" presStyleLbl="revTx" presStyleIdx="0" presStyleCnt="4">
        <dgm:presLayoutVars>
          <dgm:chMax val="0"/>
          <dgm:chPref val="0"/>
        </dgm:presLayoutVars>
      </dgm:prSet>
      <dgm:spPr/>
    </dgm:pt>
    <dgm:pt modelId="{227BB8C2-20E0-4EAE-BF0F-9CBC0B62F080}" type="pres">
      <dgm:prSet presAssocID="{B73EA433-B1DD-498F-8538-338BFFB161FB}" presName="txSpace" presStyleCnt="0"/>
      <dgm:spPr/>
    </dgm:pt>
    <dgm:pt modelId="{07A07531-6431-4EC9-BB6F-22DC33F74638}" type="pres">
      <dgm:prSet presAssocID="{B73EA433-B1DD-498F-8538-338BFFB161FB}" presName="desTx" presStyleLbl="revTx" presStyleIdx="1" presStyleCnt="4">
        <dgm:presLayoutVars/>
      </dgm:prSet>
      <dgm:spPr/>
    </dgm:pt>
    <dgm:pt modelId="{3F441FD2-B52E-499A-B05C-DE9CDDE5F57B}" type="pres">
      <dgm:prSet presAssocID="{AB427580-9CFF-4F34-82B1-B0EDA3899A9A}" presName="sibTrans" presStyleCnt="0"/>
      <dgm:spPr/>
    </dgm:pt>
    <dgm:pt modelId="{1937FC35-8145-4782-B0B8-8226939D756B}" type="pres">
      <dgm:prSet presAssocID="{ADB00FB0-A756-4EAB-9969-E74646E78C89}" presName="compNode" presStyleCnt="0"/>
      <dgm:spPr/>
    </dgm:pt>
    <dgm:pt modelId="{CDD9F3C3-37C3-40E6-8B26-08E8F2F66039}" type="pres">
      <dgm:prSet presAssocID="{ADB00FB0-A756-4EAB-9969-E74646E78C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9FDE821-51B2-485D-AE56-55B14FC7DC3F}" type="pres">
      <dgm:prSet presAssocID="{ADB00FB0-A756-4EAB-9969-E74646E78C89}" presName="iconSpace" presStyleCnt="0"/>
      <dgm:spPr/>
    </dgm:pt>
    <dgm:pt modelId="{29277AA8-4BD7-4856-8E24-B9611CBB11E3}" type="pres">
      <dgm:prSet presAssocID="{ADB00FB0-A756-4EAB-9969-E74646E78C89}" presName="parTx" presStyleLbl="revTx" presStyleIdx="2" presStyleCnt="4">
        <dgm:presLayoutVars>
          <dgm:chMax val="0"/>
          <dgm:chPref val="0"/>
        </dgm:presLayoutVars>
      </dgm:prSet>
      <dgm:spPr/>
    </dgm:pt>
    <dgm:pt modelId="{36801AF5-242C-4150-B34B-3D15428ADC53}" type="pres">
      <dgm:prSet presAssocID="{ADB00FB0-A756-4EAB-9969-E74646E78C89}" presName="txSpace" presStyleCnt="0"/>
      <dgm:spPr/>
    </dgm:pt>
    <dgm:pt modelId="{907BDF55-1073-41CE-9E5C-356BEF50DB35}" type="pres">
      <dgm:prSet presAssocID="{ADB00FB0-A756-4EAB-9969-E74646E78C89}" presName="desTx" presStyleLbl="revTx" presStyleIdx="3" presStyleCnt="4">
        <dgm:presLayoutVars/>
      </dgm:prSet>
      <dgm:spPr/>
    </dgm:pt>
  </dgm:ptLst>
  <dgm:cxnLst>
    <dgm:cxn modelId="{AC99B802-784A-457F-863B-7C84E2FF946C}" type="presOf" srcId="{3FBAE21B-84AF-4DC4-B2E6-E5C8F7B16D0D}" destId="{907BDF55-1073-41CE-9E5C-356BEF50DB35}" srcOrd="0" destOrd="3" presId="urn:microsoft.com/office/officeart/2018/2/layout/IconLabelDescriptionList"/>
    <dgm:cxn modelId="{1D32890A-C9F5-453A-95CE-79356A63C4FB}" type="presOf" srcId="{70B85DAC-B7F8-492D-A52D-7188445B3553}" destId="{07A07531-6431-4EC9-BB6F-22DC33F74638}" srcOrd="0" destOrd="1" presId="urn:microsoft.com/office/officeart/2018/2/layout/IconLabelDescriptionList"/>
    <dgm:cxn modelId="{CC9B3F12-001D-4E13-A54A-F8AD1CA51C12}" srcId="{ADB00FB0-A756-4EAB-9969-E74646E78C89}" destId="{3D7607B3-924C-49B7-AA07-9F33588AB2C2}" srcOrd="0" destOrd="0" parTransId="{90D71F7A-0B73-403A-94E6-BBC65DF198A1}" sibTransId="{6B84326A-7824-4831-9740-18F7B2E8B9CB}"/>
    <dgm:cxn modelId="{5CDE0D17-3131-4A88-BF65-3FE27938775A}" type="presOf" srcId="{B73EA433-B1DD-498F-8538-338BFFB161FB}" destId="{3D40858F-113F-4D31-9372-D50A60D97D4C}" srcOrd="0" destOrd="0" presId="urn:microsoft.com/office/officeart/2018/2/layout/IconLabelDescriptionList"/>
    <dgm:cxn modelId="{6687BB17-C999-4EBB-8446-838D25AE8E4E}" type="presOf" srcId="{3FF74531-84D3-4D1B-90AA-EDCA4D34BEC7}" destId="{07A07531-6431-4EC9-BB6F-22DC33F74638}" srcOrd="0" destOrd="0" presId="urn:microsoft.com/office/officeart/2018/2/layout/IconLabelDescriptionList"/>
    <dgm:cxn modelId="{81B19A26-10AA-43C1-ACD2-C089E7703053}" srcId="{ADB00FB0-A756-4EAB-9969-E74646E78C89}" destId="{3FBAE21B-84AF-4DC4-B2E6-E5C8F7B16D0D}" srcOrd="3" destOrd="0" parTransId="{4AD31DC7-5BAB-4D2E-B006-33E5CA846034}" sibTransId="{FF049B18-9454-437A-B9F2-3FC883622E0C}"/>
    <dgm:cxn modelId="{B7C0224C-CC62-4A68-9179-377AF925300E}" type="presOf" srcId="{ADB00FB0-A756-4EAB-9969-E74646E78C89}" destId="{29277AA8-4BD7-4856-8E24-B9611CBB11E3}" srcOrd="0" destOrd="0" presId="urn:microsoft.com/office/officeart/2018/2/layout/IconLabelDescriptionList"/>
    <dgm:cxn modelId="{B829CA5A-E6BF-47B3-8A77-1E622F200F72}" type="presOf" srcId="{0B105430-D66F-4F26-BE91-416EAB172170}" destId="{907BDF55-1073-41CE-9E5C-356BEF50DB35}" srcOrd="0" destOrd="2" presId="urn:microsoft.com/office/officeart/2018/2/layout/IconLabelDescriptionList"/>
    <dgm:cxn modelId="{36F6755F-D5AD-4AB3-8BF1-E6CD3781C1B7}" srcId="{B73EA433-B1DD-498F-8538-338BFFB161FB}" destId="{3FF74531-84D3-4D1B-90AA-EDCA4D34BEC7}" srcOrd="0" destOrd="0" parTransId="{3B994986-7A10-4891-81D1-2D4015058731}" sibTransId="{14EDBC18-6F6F-4E44-B71C-CE3383471D7D}"/>
    <dgm:cxn modelId="{30DB8E61-07A5-4508-9940-DF1056D5FCE9}" srcId="{ADB00FB0-A756-4EAB-9969-E74646E78C89}" destId="{196F8AD8-C2DE-4D8F-9514-473436E7F5FE}" srcOrd="4" destOrd="0" parTransId="{D5B55F01-737E-4A9E-8498-0F9E4E0F1C24}" sibTransId="{98E4EFFB-5A92-4326-99FD-450D06B05C05}"/>
    <dgm:cxn modelId="{1BFE447A-7DAF-4F19-96C0-0B53BC714C7C}" srcId="{D303771C-817E-41FC-B2AE-7ADAE1C44EB2}" destId="{ADB00FB0-A756-4EAB-9969-E74646E78C89}" srcOrd="1" destOrd="0" parTransId="{C00B1EAE-486B-4A60-8A7F-F95E0384C336}" sibTransId="{014918D3-D23D-422E-9B38-FAAA7A58CA40}"/>
    <dgm:cxn modelId="{9A33B982-AF59-4E6F-A131-C69DF6CBB8A3}" srcId="{ADB00FB0-A756-4EAB-9969-E74646E78C89}" destId="{0B105430-D66F-4F26-BE91-416EAB172170}" srcOrd="2" destOrd="0" parTransId="{E929BBAE-A1E6-462D-A610-B773F6E9E41D}" sibTransId="{AC8A510A-E1AE-47C7-98F4-9B020D330151}"/>
    <dgm:cxn modelId="{1CF74E9C-2058-4805-A224-AB0C1E30FB98}" type="presOf" srcId="{196F8AD8-C2DE-4D8F-9514-473436E7F5FE}" destId="{907BDF55-1073-41CE-9E5C-356BEF50DB35}" srcOrd="0" destOrd="4" presId="urn:microsoft.com/office/officeart/2018/2/layout/IconLabelDescriptionList"/>
    <dgm:cxn modelId="{4DB8C1A9-BC79-4673-B07C-483553A0D08E}" srcId="{D303771C-817E-41FC-B2AE-7ADAE1C44EB2}" destId="{B73EA433-B1DD-498F-8538-338BFFB161FB}" srcOrd="0" destOrd="0" parTransId="{712B8DC8-A741-44D5-9D66-599AB308A46C}" sibTransId="{AB427580-9CFF-4F34-82B1-B0EDA3899A9A}"/>
    <dgm:cxn modelId="{7718C3AB-D189-4339-86BF-5C6E493AC1D8}" srcId="{B73EA433-B1DD-498F-8538-338BFFB161FB}" destId="{70B85DAC-B7F8-492D-A52D-7188445B3553}" srcOrd="1" destOrd="0" parTransId="{7BCEBA8E-5A2C-4135-8E89-BB7D6EC72B17}" sibTransId="{BAB2C0F9-1977-44CD-B4C8-30F29632875B}"/>
    <dgm:cxn modelId="{156C5CCF-B155-4A5F-873A-A320C34E4DE1}" type="presOf" srcId="{F3496F1C-57C2-4CF9-AD42-00146B5FF9F7}" destId="{907BDF55-1073-41CE-9E5C-356BEF50DB35}" srcOrd="0" destOrd="1" presId="urn:microsoft.com/office/officeart/2018/2/layout/IconLabelDescriptionList"/>
    <dgm:cxn modelId="{263A48D0-AA8E-45F9-B0E9-EC973FCF568B}" type="presOf" srcId="{D303771C-817E-41FC-B2AE-7ADAE1C44EB2}" destId="{A1372B96-E340-4F6B-835E-BE76BD23BBB6}" srcOrd="0" destOrd="0" presId="urn:microsoft.com/office/officeart/2018/2/layout/IconLabelDescriptionList"/>
    <dgm:cxn modelId="{F2C3F2ED-7CAC-406B-B533-05FA040D6707}" srcId="{ADB00FB0-A756-4EAB-9969-E74646E78C89}" destId="{F3496F1C-57C2-4CF9-AD42-00146B5FF9F7}" srcOrd="1" destOrd="0" parTransId="{86760C07-7966-4484-9A8E-EF5E7E91F5F6}" sibTransId="{97D39CEE-2CBF-48D9-A63D-F6361A45DA16}"/>
    <dgm:cxn modelId="{32C6D1F6-73D7-423E-A246-96729346F225}" type="presOf" srcId="{3D7607B3-924C-49B7-AA07-9F33588AB2C2}" destId="{907BDF55-1073-41CE-9E5C-356BEF50DB35}" srcOrd="0" destOrd="0" presId="urn:microsoft.com/office/officeart/2018/2/layout/IconLabelDescriptionList"/>
    <dgm:cxn modelId="{E31495EC-6B55-4D45-8859-B4828DC1B426}" type="presParOf" srcId="{A1372B96-E340-4F6B-835E-BE76BD23BBB6}" destId="{6CD1F430-84E3-4BF8-8917-24D5738363E9}" srcOrd="0" destOrd="0" presId="urn:microsoft.com/office/officeart/2018/2/layout/IconLabelDescriptionList"/>
    <dgm:cxn modelId="{0153760F-EE35-455E-A390-375920E2B167}" type="presParOf" srcId="{6CD1F430-84E3-4BF8-8917-24D5738363E9}" destId="{B68169E7-FA26-4750-81AA-49580E5C3978}" srcOrd="0" destOrd="0" presId="urn:microsoft.com/office/officeart/2018/2/layout/IconLabelDescriptionList"/>
    <dgm:cxn modelId="{B2C17F69-9C09-4D1C-9BFF-682F6778CB8E}" type="presParOf" srcId="{6CD1F430-84E3-4BF8-8917-24D5738363E9}" destId="{749ED9A1-13BB-43E3-B56E-B21393A7C6B6}" srcOrd="1" destOrd="0" presId="urn:microsoft.com/office/officeart/2018/2/layout/IconLabelDescriptionList"/>
    <dgm:cxn modelId="{F5A07932-185A-487D-A3D6-4A6157C92B6F}" type="presParOf" srcId="{6CD1F430-84E3-4BF8-8917-24D5738363E9}" destId="{3D40858F-113F-4D31-9372-D50A60D97D4C}" srcOrd="2" destOrd="0" presId="urn:microsoft.com/office/officeart/2018/2/layout/IconLabelDescriptionList"/>
    <dgm:cxn modelId="{7568C4E5-5309-4A1C-BB7C-ABDCAE18E77E}" type="presParOf" srcId="{6CD1F430-84E3-4BF8-8917-24D5738363E9}" destId="{227BB8C2-20E0-4EAE-BF0F-9CBC0B62F080}" srcOrd="3" destOrd="0" presId="urn:microsoft.com/office/officeart/2018/2/layout/IconLabelDescriptionList"/>
    <dgm:cxn modelId="{7BC00D8F-E63B-4E47-A6A3-E726989EEFDC}" type="presParOf" srcId="{6CD1F430-84E3-4BF8-8917-24D5738363E9}" destId="{07A07531-6431-4EC9-BB6F-22DC33F74638}" srcOrd="4" destOrd="0" presId="urn:microsoft.com/office/officeart/2018/2/layout/IconLabelDescriptionList"/>
    <dgm:cxn modelId="{1934A08F-3B80-491D-BE7F-19F6DEB1CB25}" type="presParOf" srcId="{A1372B96-E340-4F6B-835E-BE76BD23BBB6}" destId="{3F441FD2-B52E-499A-B05C-DE9CDDE5F57B}" srcOrd="1" destOrd="0" presId="urn:microsoft.com/office/officeart/2018/2/layout/IconLabelDescriptionList"/>
    <dgm:cxn modelId="{E317A6DD-6678-4920-BA2F-C0A1CD7DD030}" type="presParOf" srcId="{A1372B96-E340-4F6B-835E-BE76BD23BBB6}" destId="{1937FC35-8145-4782-B0B8-8226939D756B}" srcOrd="2" destOrd="0" presId="urn:microsoft.com/office/officeart/2018/2/layout/IconLabelDescriptionList"/>
    <dgm:cxn modelId="{EF095F17-2478-46EB-BAD1-FB6B8CF641CC}" type="presParOf" srcId="{1937FC35-8145-4782-B0B8-8226939D756B}" destId="{CDD9F3C3-37C3-40E6-8B26-08E8F2F66039}" srcOrd="0" destOrd="0" presId="urn:microsoft.com/office/officeart/2018/2/layout/IconLabelDescriptionList"/>
    <dgm:cxn modelId="{E39A0EBD-B93F-432D-B290-933DCD861B0C}" type="presParOf" srcId="{1937FC35-8145-4782-B0B8-8226939D756B}" destId="{89FDE821-51B2-485D-AE56-55B14FC7DC3F}" srcOrd="1" destOrd="0" presId="urn:microsoft.com/office/officeart/2018/2/layout/IconLabelDescriptionList"/>
    <dgm:cxn modelId="{EB80AD00-D7CF-4388-9F54-A0A0E38DE849}" type="presParOf" srcId="{1937FC35-8145-4782-B0B8-8226939D756B}" destId="{29277AA8-4BD7-4856-8E24-B9611CBB11E3}" srcOrd="2" destOrd="0" presId="urn:microsoft.com/office/officeart/2018/2/layout/IconLabelDescriptionList"/>
    <dgm:cxn modelId="{B4D122B8-9856-49D3-8B3E-EBD1F366A2BE}" type="presParOf" srcId="{1937FC35-8145-4782-B0B8-8226939D756B}" destId="{36801AF5-242C-4150-B34B-3D15428ADC53}" srcOrd="3" destOrd="0" presId="urn:microsoft.com/office/officeart/2018/2/layout/IconLabelDescriptionList"/>
    <dgm:cxn modelId="{0C66CAA9-EC16-4D65-B2DC-AD14E6FF2310}" type="presParOf" srcId="{1937FC35-8145-4782-B0B8-8226939D756B}" destId="{907BDF55-1073-41CE-9E5C-356BEF50DB3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2B8C47-3794-441C-B8A0-A4E1289B389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4FC4F34-18D6-4B1E-B47C-567E4A49815D}">
      <dgm:prSet custT="1"/>
      <dgm:spPr/>
      <dgm:t>
        <a:bodyPr/>
        <a:lstStyle/>
        <a:p>
          <a:pPr>
            <a:lnSpc>
              <a:spcPct val="100000"/>
            </a:lnSpc>
          </a:pPr>
          <a:r>
            <a:rPr lang="en-IN" sz="2000" dirty="0"/>
            <a:t>Describing your data can provide a precise summary of the characteristics and underlying structure that make the data relevant and useful. </a:t>
          </a:r>
          <a:endParaRPr lang="en-US" sz="2000" dirty="0"/>
        </a:p>
      </dgm:t>
    </dgm:pt>
    <dgm:pt modelId="{C23A5AE8-533B-45ED-AEA8-F25CF563E94B}" type="parTrans" cxnId="{63FDA922-69B4-447B-85D5-03F5BA3581C8}">
      <dgm:prSet/>
      <dgm:spPr/>
      <dgm:t>
        <a:bodyPr/>
        <a:lstStyle/>
        <a:p>
          <a:endParaRPr lang="en-US" sz="3200"/>
        </a:p>
      </dgm:t>
    </dgm:pt>
    <dgm:pt modelId="{7518E4D5-08F7-453B-9F8C-A47BEB82A4BB}" type="sibTrans" cxnId="{63FDA922-69B4-447B-85D5-03F5BA3581C8}">
      <dgm:prSet/>
      <dgm:spPr/>
      <dgm:t>
        <a:bodyPr/>
        <a:lstStyle/>
        <a:p>
          <a:endParaRPr lang="en-US" sz="3200"/>
        </a:p>
      </dgm:t>
    </dgm:pt>
    <dgm:pt modelId="{851CF491-5F8D-44EB-8D44-6F66FA736F4A}">
      <dgm:prSet custT="1"/>
      <dgm:spPr/>
      <dgm:t>
        <a:bodyPr/>
        <a:lstStyle/>
        <a:p>
          <a:pPr>
            <a:lnSpc>
              <a:spcPct val="100000"/>
            </a:lnSpc>
          </a:pPr>
          <a:r>
            <a:rPr lang="en-IN" sz="2000"/>
            <a:t>For example, identifying different groupings within the data is an essential step toward building a model that accurately represents your data — which makes a useful analytical result more likely.</a:t>
          </a:r>
          <a:endParaRPr lang="en-US" sz="2000"/>
        </a:p>
      </dgm:t>
    </dgm:pt>
    <dgm:pt modelId="{7374C52D-C9AC-4364-8196-154B1A560C7D}" type="parTrans" cxnId="{2B8FB224-34D1-4AFD-AAC1-F54D46D9D046}">
      <dgm:prSet/>
      <dgm:spPr/>
      <dgm:t>
        <a:bodyPr/>
        <a:lstStyle/>
        <a:p>
          <a:endParaRPr lang="en-US" sz="3200"/>
        </a:p>
      </dgm:t>
    </dgm:pt>
    <dgm:pt modelId="{FB662DFA-ECD5-4493-8B7A-BA3CAD3458E6}" type="sibTrans" cxnId="{2B8FB224-34D1-4AFD-AAC1-F54D46D9D046}">
      <dgm:prSet/>
      <dgm:spPr/>
      <dgm:t>
        <a:bodyPr/>
        <a:lstStyle/>
        <a:p>
          <a:endParaRPr lang="en-US" sz="3200"/>
        </a:p>
      </dgm:t>
    </dgm:pt>
    <dgm:pt modelId="{A6A107C7-5C6C-46C5-8618-A2E011D8E615}" type="pres">
      <dgm:prSet presAssocID="{472B8C47-3794-441C-B8A0-A4E1289B389D}" presName="root" presStyleCnt="0">
        <dgm:presLayoutVars>
          <dgm:dir/>
          <dgm:resizeHandles val="exact"/>
        </dgm:presLayoutVars>
      </dgm:prSet>
      <dgm:spPr/>
    </dgm:pt>
    <dgm:pt modelId="{D5FED5AE-E6DC-49C6-BE41-F880894596D6}" type="pres">
      <dgm:prSet presAssocID="{B4FC4F34-18D6-4B1E-B47C-567E4A49815D}" presName="compNode" presStyleCnt="0"/>
      <dgm:spPr/>
    </dgm:pt>
    <dgm:pt modelId="{4AEF0DEE-C6ED-4AA3-8EE4-24BE40F19BA4}" type="pres">
      <dgm:prSet presAssocID="{B4FC4F34-18D6-4B1E-B47C-567E4A4981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832AF8C0-60C7-4ADD-B120-04D16A79AA9E}" type="pres">
      <dgm:prSet presAssocID="{B4FC4F34-18D6-4B1E-B47C-567E4A49815D}" presName="spaceRect" presStyleCnt="0"/>
      <dgm:spPr/>
    </dgm:pt>
    <dgm:pt modelId="{B2215565-1FBE-409F-9436-C6913AEBB869}" type="pres">
      <dgm:prSet presAssocID="{B4FC4F34-18D6-4B1E-B47C-567E4A49815D}" presName="textRect" presStyleLbl="revTx" presStyleIdx="0" presStyleCnt="2">
        <dgm:presLayoutVars>
          <dgm:chMax val="1"/>
          <dgm:chPref val="1"/>
        </dgm:presLayoutVars>
      </dgm:prSet>
      <dgm:spPr/>
    </dgm:pt>
    <dgm:pt modelId="{8624B689-A730-44BC-96FD-5C7A6A7E256B}" type="pres">
      <dgm:prSet presAssocID="{7518E4D5-08F7-453B-9F8C-A47BEB82A4BB}" presName="sibTrans" presStyleCnt="0"/>
      <dgm:spPr/>
    </dgm:pt>
    <dgm:pt modelId="{2D69CA90-D7CE-48C6-93D1-2D366F08ED27}" type="pres">
      <dgm:prSet presAssocID="{851CF491-5F8D-44EB-8D44-6F66FA736F4A}" presName="compNode" presStyleCnt="0"/>
      <dgm:spPr/>
    </dgm:pt>
    <dgm:pt modelId="{E78CB221-CEC0-4EB9-8082-3B8C4CA70264}" type="pres">
      <dgm:prSet presAssocID="{851CF491-5F8D-44EB-8D44-6F66FA736F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3D1F736C-40CA-40C6-8555-898B4BFE5BDC}" type="pres">
      <dgm:prSet presAssocID="{851CF491-5F8D-44EB-8D44-6F66FA736F4A}" presName="spaceRect" presStyleCnt="0"/>
      <dgm:spPr/>
    </dgm:pt>
    <dgm:pt modelId="{C47DFC34-DA75-4C65-976C-A045603CA8F8}" type="pres">
      <dgm:prSet presAssocID="{851CF491-5F8D-44EB-8D44-6F66FA736F4A}" presName="textRect" presStyleLbl="revTx" presStyleIdx="1" presStyleCnt="2">
        <dgm:presLayoutVars>
          <dgm:chMax val="1"/>
          <dgm:chPref val="1"/>
        </dgm:presLayoutVars>
      </dgm:prSet>
      <dgm:spPr/>
    </dgm:pt>
  </dgm:ptLst>
  <dgm:cxnLst>
    <dgm:cxn modelId="{63FDA922-69B4-447B-85D5-03F5BA3581C8}" srcId="{472B8C47-3794-441C-B8A0-A4E1289B389D}" destId="{B4FC4F34-18D6-4B1E-B47C-567E4A49815D}" srcOrd="0" destOrd="0" parTransId="{C23A5AE8-533B-45ED-AEA8-F25CF563E94B}" sibTransId="{7518E4D5-08F7-453B-9F8C-A47BEB82A4BB}"/>
    <dgm:cxn modelId="{2B8FB224-34D1-4AFD-AAC1-F54D46D9D046}" srcId="{472B8C47-3794-441C-B8A0-A4E1289B389D}" destId="{851CF491-5F8D-44EB-8D44-6F66FA736F4A}" srcOrd="1" destOrd="0" parTransId="{7374C52D-C9AC-4364-8196-154B1A560C7D}" sibTransId="{FB662DFA-ECD5-4493-8B7A-BA3CAD3458E6}"/>
    <dgm:cxn modelId="{7710BF6B-AAD2-4831-ACE4-6579695D7F22}" type="presOf" srcId="{472B8C47-3794-441C-B8A0-A4E1289B389D}" destId="{A6A107C7-5C6C-46C5-8618-A2E011D8E615}" srcOrd="0" destOrd="0" presId="urn:microsoft.com/office/officeart/2018/2/layout/IconLabelList"/>
    <dgm:cxn modelId="{3AB8D5B7-8667-4AB0-A13C-C92F153AAACD}" type="presOf" srcId="{B4FC4F34-18D6-4B1E-B47C-567E4A49815D}" destId="{B2215565-1FBE-409F-9436-C6913AEBB869}" srcOrd="0" destOrd="0" presId="urn:microsoft.com/office/officeart/2018/2/layout/IconLabelList"/>
    <dgm:cxn modelId="{051099CC-55FF-4930-9F44-4C7BFBE0A575}" type="presOf" srcId="{851CF491-5F8D-44EB-8D44-6F66FA736F4A}" destId="{C47DFC34-DA75-4C65-976C-A045603CA8F8}" srcOrd="0" destOrd="0" presId="urn:microsoft.com/office/officeart/2018/2/layout/IconLabelList"/>
    <dgm:cxn modelId="{04922110-20A3-4574-8E61-7BDEBA0C493D}" type="presParOf" srcId="{A6A107C7-5C6C-46C5-8618-A2E011D8E615}" destId="{D5FED5AE-E6DC-49C6-BE41-F880894596D6}" srcOrd="0" destOrd="0" presId="urn:microsoft.com/office/officeart/2018/2/layout/IconLabelList"/>
    <dgm:cxn modelId="{EC162D3C-5332-404B-A5A1-1B9EF8DB7248}" type="presParOf" srcId="{D5FED5AE-E6DC-49C6-BE41-F880894596D6}" destId="{4AEF0DEE-C6ED-4AA3-8EE4-24BE40F19BA4}" srcOrd="0" destOrd="0" presId="urn:microsoft.com/office/officeart/2018/2/layout/IconLabelList"/>
    <dgm:cxn modelId="{EE140684-783F-4CAC-9F0E-03C478EB037D}" type="presParOf" srcId="{D5FED5AE-E6DC-49C6-BE41-F880894596D6}" destId="{832AF8C0-60C7-4ADD-B120-04D16A79AA9E}" srcOrd="1" destOrd="0" presId="urn:microsoft.com/office/officeart/2018/2/layout/IconLabelList"/>
    <dgm:cxn modelId="{D1169242-FB5D-4BA3-8309-50D7FEAE39D1}" type="presParOf" srcId="{D5FED5AE-E6DC-49C6-BE41-F880894596D6}" destId="{B2215565-1FBE-409F-9436-C6913AEBB869}" srcOrd="2" destOrd="0" presId="urn:microsoft.com/office/officeart/2018/2/layout/IconLabelList"/>
    <dgm:cxn modelId="{0431C1B0-7C8D-4DEC-896E-7819CC3B7342}" type="presParOf" srcId="{A6A107C7-5C6C-46C5-8618-A2E011D8E615}" destId="{8624B689-A730-44BC-96FD-5C7A6A7E256B}" srcOrd="1" destOrd="0" presId="urn:microsoft.com/office/officeart/2018/2/layout/IconLabelList"/>
    <dgm:cxn modelId="{B2DD8E98-0C13-498D-9ED2-80E277057D32}" type="presParOf" srcId="{A6A107C7-5C6C-46C5-8618-A2E011D8E615}" destId="{2D69CA90-D7CE-48C6-93D1-2D366F08ED27}" srcOrd="2" destOrd="0" presId="urn:microsoft.com/office/officeart/2018/2/layout/IconLabelList"/>
    <dgm:cxn modelId="{51280BB3-DC42-4D02-9A6F-CD38B389BA4C}" type="presParOf" srcId="{2D69CA90-D7CE-48C6-93D1-2D366F08ED27}" destId="{E78CB221-CEC0-4EB9-8082-3B8C4CA70264}" srcOrd="0" destOrd="0" presId="urn:microsoft.com/office/officeart/2018/2/layout/IconLabelList"/>
    <dgm:cxn modelId="{C4016AB1-39E6-4CEC-86B2-D487586345EA}" type="presParOf" srcId="{2D69CA90-D7CE-48C6-93D1-2D366F08ED27}" destId="{3D1F736C-40CA-40C6-8555-898B4BFE5BDC}" srcOrd="1" destOrd="0" presId="urn:microsoft.com/office/officeart/2018/2/layout/IconLabelList"/>
    <dgm:cxn modelId="{5D9D2821-8272-4332-8DBC-9C156581234F}" type="presParOf" srcId="{2D69CA90-D7CE-48C6-93D1-2D366F08ED27}" destId="{C47DFC34-DA75-4C65-976C-A045603CA8F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14E9BA-A583-49B7-9994-D133F07812F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5E2A478-4419-46C2-8D02-460B5D07F044}">
      <dgm:prSet custT="1"/>
      <dgm:spPr/>
      <dgm:t>
        <a:bodyPr/>
        <a:lstStyle/>
        <a:p>
          <a:pPr>
            <a:lnSpc>
              <a:spcPct val="100000"/>
            </a:lnSpc>
          </a:pPr>
          <a:r>
            <a:rPr lang="en-IN" sz="2400"/>
            <a:t>Clustering data</a:t>
          </a:r>
          <a:endParaRPr lang="en-US" sz="2400"/>
        </a:p>
      </dgm:t>
    </dgm:pt>
    <dgm:pt modelId="{8A3DE9F4-ED56-462E-B781-C7A0705D5770}" type="parTrans" cxnId="{FE2EE6BB-DBF1-478B-8E57-2F6A228C8181}">
      <dgm:prSet/>
      <dgm:spPr/>
      <dgm:t>
        <a:bodyPr/>
        <a:lstStyle/>
        <a:p>
          <a:endParaRPr lang="en-US" sz="2800"/>
        </a:p>
      </dgm:t>
    </dgm:pt>
    <dgm:pt modelId="{ED194F61-FCF5-4709-BBE4-885409891506}" type="sibTrans" cxnId="{FE2EE6BB-DBF1-478B-8E57-2F6A228C8181}">
      <dgm:prSet/>
      <dgm:spPr/>
      <dgm:t>
        <a:bodyPr/>
        <a:lstStyle/>
        <a:p>
          <a:endParaRPr lang="en-US" sz="2800"/>
        </a:p>
      </dgm:t>
    </dgm:pt>
    <dgm:pt modelId="{9FAC5B9C-AE71-4AD2-B629-9340D9F956B2}">
      <dgm:prSet custT="1"/>
      <dgm:spPr/>
      <dgm:t>
        <a:bodyPr/>
        <a:lstStyle/>
        <a:p>
          <a:pPr>
            <a:lnSpc>
              <a:spcPct val="100000"/>
            </a:lnSpc>
          </a:pPr>
          <a:r>
            <a:rPr lang="en-IN" sz="2400"/>
            <a:t>Identifying hidden groups of similar information in your data</a:t>
          </a:r>
          <a:endParaRPr lang="en-US" sz="2400"/>
        </a:p>
      </dgm:t>
    </dgm:pt>
    <dgm:pt modelId="{93761BBE-AF48-4A06-A3D9-6F4886E6469D}" type="parTrans" cxnId="{1DBBCB29-4416-485C-9B2D-40BCF0FF7E63}">
      <dgm:prSet/>
      <dgm:spPr/>
      <dgm:t>
        <a:bodyPr/>
        <a:lstStyle/>
        <a:p>
          <a:endParaRPr lang="en-US" sz="2800"/>
        </a:p>
      </dgm:t>
    </dgm:pt>
    <dgm:pt modelId="{0F6451DA-9D1A-4BFD-979C-6F514712DCC0}" type="sibTrans" cxnId="{1DBBCB29-4416-485C-9B2D-40BCF0FF7E63}">
      <dgm:prSet/>
      <dgm:spPr/>
      <dgm:t>
        <a:bodyPr/>
        <a:lstStyle/>
        <a:p>
          <a:endParaRPr lang="en-US" sz="2800"/>
        </a:p>
      </dgm:t>
    </dgm:pt>
    <dgm:pt modelId="{99A576ED-0188-4559-BC03-E296C851B94D}">
      <dgm:prSet custT="1"/>
      <dgm:spPr/>
      <dgm:t>
        <a:bodyPr/>
        <a:lstStyle/>
        <a:p>
          <a:pPr>
            <a:lnSpc>
              <a:spcPct val="100000"/>
            </a:lnSpc>
          </a:pPr>
          <a:r>
            <a:rPr lang="en-IN" sz="2400"/>
            <a:t>Finding associations among data items</a:t>
          </a:r>
          <a:endParaRPr lang="en-US" sz="2400"/>
        </a:p>
      </dgm:t>
    </dgm:pt>
    <dgm:pt modelId="{05279C02-DE51-45FC-BE34-BB2AA5497D6F}" type="parTrans" cxnId="{7391E233-FA4B-4129-8893-5EF7FE3E0515}">
      <dgm:prSet/>
      <dgm:spPr/>
      <dgm:t>
        <a:bodyPr/>
        <a:lstStyle/>
        <a:p>
          <a:endParaRPr lang="en-US" sz="2800"/>
        </a:p>
      </dgm:t>
    </dgm:pt>
    <dgm:pt modelId="{E9852D1A-FE39-4979-BA4D-C0E72C8B3FC9}" type="sibTrans" cxnId="{7391E233-FA4B-4129-8893-5EF7FE3E0515}">
      <dgm:prSet/>
      <dgm:spPr/>
      <dgm:t>
        <a:bodyPr/>
        <a:lstStyle/>
        <a:p>
          <a:endParaRPr lang="en-US" sz="2800"/>
        </a:p>
      </dgm:t>
    </dgm:pt>
    <dgm:pt modelId="{AD4E52C8-C27B-454F-8DAE-351D8914E613}">
      <dgm:prSet custT="1"/>
      <dgm:spPr/>
      <dgm:t>
        <a:bodyPr/>
        <a:lstStyle/>
        <a:p>
          <a:pPr>
            <a:lnSpc>
              <a:spcPct val="100000"/>
            </a:lnSpc>
          </a:pPr>
          <a:r>
            <a:rPr lang="en-IN" sz="2400"/>
            <a:t>Organizing data with biologically inspired clustering</a:t>
          </a:r>
          <a:endParaRPr lang="en-US" sz="2400"/>
        </a:p>
      </dgm:t>
    </dgm:pt>
    <dgm:pt modelId="{A630F82F-541F-4ED3-9727-B5D4F0DDE739}" type="parTrans" cxnId="{6C1C1754-B85F-4AB9-84D4-0F4E837878A7}">
      <dgm:prSet/>
      <dgm:spPr/>
      <dgm:t>
        <a:bodyPr/>
        <a:lstStyle/>
        <a:p>
          <a:endParaRPr lang="en-US" sz="2800"/>
        </a:p>
      </dgm:t>
    </dgm:pt>
    <dgm:pt modelId="{1575689D-DFB1-47F3-95EF-27D7C5DFFA38}" type="sibTrans" cxnId="{6C1C1754-B85F-4AB9-84D4-0F4E837878A7}">
      <dgm:prSet/>
      <dgm:spPr/>
      <dgm:t>
        <a:bodyPr/>
        <a:lstStyle/>
        <a:p>
          <a:endParaRPr lang="en-US" sz="2800"/>
        </a:p>
      </dgm:t>
    </dgm:pt>
    <dgm:pt modelId="{0296C65D-C346-48E0-ABFB-AC34E2F8CFCF}" type="pres">
      <dgm:prSet presAssocID="{DC14E9BA-A583-49B7-9994-D133F07812F9}" presName="root" presStyleCnt="0">
        <dgm:presLayoutVars>
          <dgm:dir/>
          <dgm:resizeHandles val="exact"/>
        </dgm:presLayoutVars>
      </dgm:prSet>
      <dgm:spPr/>
    </dgm:pt>
    <dgm:pt modelId="{DE8A4A69-5730-4D3E-B695-F69DFD3BFCE5}" type="pres">
      <dgm:prSet presAssocID="{D5E2A478-4419-46C2-8D02-460B5D07F044}" presName="compNode" presStyleCnt="0"/>
      <dgm:spPr/>
    </dgm:pt>
    <dgm:pt modelId="{E40975EE-4D0E-4794-8195-14A3ED8E47C4}" type="pres">
      <dgm:prSet presAssocID="{D5E2A478-4419-46C2-8D02-460B5D07F0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6CD69BC-A0D2-4D52-BAA9-453E2AAB8F49}" type="pres">
      <dgm:prSet presAssocID="{D5E2A478-4419-46C2-8D02-460B5D07F044}" presName="spaceRect" presStyleCnt="0"/>
      <dgm:spPr/>
    </dgm:pt>
    <dgm:pt modelId="{A611AF1B-7D75-4545-8FEA-CC64395D669C}" type="pres">
      <dgm:prSet presAssocID="{D5E2A478-4419-46C2-8D02-460B5D07F044}" presName="textRect" presStyleLbl="revTx" presStyleIdx="0" presStyleCnt="4">
        <dgm:presLayoutVars>
          <dgm:chMax val="1"/>
          <dgm:chPref val="1"/>
        </dgm:presLayoutVars>
      </dgm:prSet>
      <dgm:spPr/>
    </dgm:pt>
    <dgm:pt modelId="{7736D54F-18B5-44B8-B4D2-B49BDA889947}" type="pres">
      <dgm:prSet presAssocID="{ED194F61-FCF5-4709-BBE4-885409891506}" presName="sibTrans" presStyleCnt="0"/>
      <dgm:spPr/>
    </dgm:pt>
    <dgm:pt modelId="{64132BAD-775C-47A0-88A9-1A29A150FCFC}" type="pres">
      <dgm:prSet presAssocID="{9FAC5B9C-AE71-4AD2-B629-9340D9F956B2}" presName="compNode" presStyleCnt="0"/>
      <dgm:spPr/>
    </dgm:pt>
    <dgm:pt modelId="{C02B048E-3625-4CB3-89E8-5D62AEBF9A6A}" type="pres">
      <dgm:prSet presAssocID="{9FAC5B9C-AE71-4AD2-B629-9340D9F956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7C4F26B-6CB2-4015-B0C6-03C97956A34A}" type="pres">
      <dgm:prSet presAssocID="{9FAC5B9C-AE71-4AD2-B629-9340D9F956B2}" presName="spaceRect" presStyleCnt="0"/>
      <dgm:spPr/>
    </dgm:pt>
    <dgm:pt modelId="{1AD5EDF0-7AD5-4A7D-B523-1F661FDDA3DE}" type="pres">
      <dgm:prSet presAssocID="{9FAC5B9C-AE71-4AD2-B629-9340D9F956B2}" presName="textRect" presStyleLbl="revTx" presStyleIdx="1" presStyleCnt="4">
        <dgm:presLayoutVars>
          <dgm:chMax val="1"/>
          <dgm:chPref val="1"/>
        </dgm:presLayoutVars>
      </dgm:prSet>
      <dgm:spPr/>
    </dgm:pt>
    <dgm:pt modelId="{BE8ED1B9-E4D7-40F2-A3F6-EA6228B493F0}" type="pres">
      <dgm:prSet presAssocID="{0F6451DA-9D1A-4BFD-979C-6F514712DCC0}" presName="sibTrans" presStyleCnt="0"/>
      <dgm:spPr/>
    </dgm:pt>
    <dgm:pt modelId="{27ACFE1F-5F32-4F92-9389-46201CF4067A}" type="pres">
      <dgm:prSet presAssocID="{99A576ED-0188-4559-BC03-E296C851B94D}" presName="compNode" presStyleCnt="0"/>
      <dgm:spPr/>
    </dgm:pt>
    <dgm:pt modelId="{EB0AB074-69A7-413F-8B85-5315D94457C2}" type="pres">
      <dgm:prSet presAssocID="{99A576ED-0188-4559-BC03-E296C851B9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BA4CA251-0F99-4190-A3E2-875168B98018}" type="pres">
      <dgm:prSet presAssocID="{99A576ED-0188-4559-BC03-E296C851B94D}" presName="spaceRect" presStyleCnt="0"/>
      <dgm:spPr/>
    </dgm:pt>
    <dgm:pt modelId="{899F22D0-3061-49CB-B828-16F948A8BBE7}" type="pres">
      <dgm:prSet presAssocID="{99A576ED-0188-4559-BC03-E296C851B94D}" presName="textRect" presStyleLbl="revTx" presStyleIdx="2" presStyleCnt="4">
        <dgm:presLayoutVars>
          <dgm:chMax val="1"/>
          <dgm:chPref val="1"/>
        </dgm:presLayoutVars>
      </dgm:prSet>
      <dgm:spPr/>
    </dgm:pt>
    <dgm:pt modelId="{3A4A8264-7A67-43CB-90CE-466639EAA786}" type="pres">
      <dgm:prSet presAssocID="{E9852D1A-FE39-4979-BA4D-C0E72C8B3FC9}" presName="sibTrans" presStyleCnt="0"/>
      <dgm:spPr/>
    </dgm:pt>
    <dgm:pt modelId="{D88017ED-B83F-49BF-BC7F-6D0916E6E815}" type="pres">
      <dgm:prSet presAssocID="{AD4E52C8-C27B-454F-8DAE-351D8914E613}" presName="compNode" presStyleCnt="0"/>
      <dgm:spPr/>
    </dgm:pt>
    <dgm:pt modelId="{0225046E-79DE-45CD-9FB4-2CF20028C032}" type="pres">
      <dgm:prSet presAssocID="{AD4E52C8-C27B-454F-8DAE-351D8914E6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NA"/>
        </a:ext>
      </dgm:extLst>
    </dgm:pt>
    <dgm:pt modelId="{DF8544B3-149F-4793-AB89-799B9EDAA5FE}" type="pres">
      <dgm:prSet presAssocID="{AD4E52C8-C27B-454F-8DAE-351D8914E613}" presName="spaceRect" presStyleCnt="0"/>
      <dgm:spPr/>
    </dgm:pt>
    <dgm:pt modelId="{D5C207D7-A295-4053-B6F1-C6B85EF0E080}" type="pres">
      <dgm:prSet presAssocID="{AD4E52C8-C27B-454F-8DAE-351D8914E613}" presName="textRect" presStyleLbl="revTx" presStyleIdx="3" presStyleCnt="4">
        <dgm:presLayoutVars>
          <dgm:chMax val="1"/>
          <dgm:chPref val="1"/>
        </dgm:presLayoutVars>
      </dgm:prSet>
      <dgm:spPr/>
    </dgm:pt>
  </dgm:ptLst>
  <dgm:cxnLst>
    <dgm:cxn modelId="{1DBBCB29-4416-485C-9B2D-40BCF0FF7E63}" srcId="{DC14E9BA-A583-49B7-9994-D133F07812F9}" destId="{9FAC5B9C-AE71-4AD2-B629-9340D9F956B2}" srcOrd="1" destOrd="0" parTransId="{93761BBE-AF48-4A06-A3D9-6F4886E6469D}" sibTransId="{0F6451DA-9D1A-4BFD-979C-6F514712DCC0}"/>
    <dgm:cxn modelId="{7391E233-FA4B-4129-8893-5EF7FE3E0515}" srcId="{DC14E9BA-A583-49B7-9994-D133F07812F9}" destId="{99A576ED-0188-4559-BC03-E296C851B94D}" srcOrd="2" destOrd="0" parTransId="{05279C02-DE51-45FC-BE34-BB2AA5497D6F}" sibTransId="{E9852D1A-FE39-4979-BA4D-C0E72C8B3FC9}"/>
    <dgm:cxn modelId="{6C1C1754-B85F-4AB9-84D4-0F4E837878A7}" srcId="{DC14E9BA-A583-49B7-9994-D133F07812F9}" destId="{AD4E52C8-C27B-454F-8DAE-351D8914E613}" srcOrd="3" destOrd="0" parTransId="{A630F82F-541F-4ED3-9727-B5D4F0DDE739}" sibTransId="{1575689D-DFB1-47F3-95EF-27D7C5DFFA38}"/>
    <dgm:cxn modelId="{3A16DC65-A2DC-4FDA-AD46-011E558D6979}" type="presOf" srcId="{D5E2A478-4419-46C2-8D02-460B5D07F044}" destId="{A611AF1B-7D75-4545-8FEA-CC64395D669C}" srcOrd="0" destOrd="0" presId="urn:microsoft.com/office/officeart/2018/2/layout/IconLabelList"/>
    <dgm:cxn modelId="{12B464A9-3CE7-448E-8F60-E6FD9523A25F}" type="presOf" srcId="{9FAC5B9C-AE71-4AD2-B629-9340D9F956B2}" destId="{1AD5EDF0-7AD5-4A7D-B523-1F661FDDA3DE}" srcOrd="0" destOrd="0" presId="urn:microsoft.com/office/officeart/2018/2/layout/IconLabelList"/>
    <dgm:cxn modelId="{FE2EE6BB-DBF1-478B-8E57-2F6A228C8181}" srcId="{DC14E9BA-A583-49B7-9994-D133F07812F9}" destId="{D5E2A478-4419-46C2-8D02-460B5D07F044}" srcOrd="0" destOrd="0" parTransId="{8A3DE9F4-ED56-462E-B781-C7A0705D5770}" sibTransId="{ED194F61-FCF5-4709-BBE4-885409891506}"/>
    <dgm:cxn modelId="{70BDC0D1-F278-4920-B90C-9E886B7FA8A0}" type="presOf" srcId="{AD4E52C8-C27B-454F-8DAE-351D8914E613}" destId="{D5C207D7-A295-4053-B6F1-C6B85EF0E080}" srcOrd="0" destOrd="0" presId="urn:microsoft.com/office/officeart/2018/2/layout/IconLabelList"/>
    <dgm:cxn modelId="{10AAFBDA-7A58-4AA5-8A62-2B15EFCD76EC}" type="presOf" srcId="{DC14E9BA-A583-49B7-9994-D133F07812F9}" destId="{0296C65D-C346-48E0-ABFB-AC34E2F8CFCF}" srcOrd="0" destOrd="0" presId="urn:microsoft.com/office/officeart/2018/2/layout/IconLabelList"/>
    <dgm:cxn modelId="{7F7AFDE6-1867-4199-AD7D-FCE0C95BDE05}" type="presOf" srcId="{99A576ED-0188-4559-BC03-E296C851B94D}" destId="{899F22D0-3061-49CB-B828-16F948A8BBE7}" srcOrd="0" destOrd="0" presId="urn:microsoft.com/office/officeart/2018/2/layout/IconLabelList"/>
    <dgm:cxn modelId="{4286EB81-9D29-46A4-8937-D45E25BAC246}" type="presParOf" srcId="{0296C65D-C346-48E0-ABFB-AC34E2F8CFCF}" destId="{DE8A4A69-5730-4D3E-B695-F69DFD3BFCE5}" srcOrd="0" destOrd="0" presId="urn:microsoft.com/office/officeart/2018/2/layout/IconLabelList"/>
    <dgm:cxn modelId="{D173577D-EC68-43CB-B5BA-5C3B711A5F40}" type="presParOf" srcId="{DE8A4A69-5730-4D3E-B695-F69DFD3BFCE5}" destId="{E40975EE-4D0E-4794-8195-14A3ED8E47C4}" srcOrd="0" destOrd="0" presId="urn:microsoft.com/office/officeart/2018/2/layout/IconLabelList"/>
    <dgm:cxn modelId="{DFCC0935-3018-49BA-B36E-29981601027F}" type="presParOf" srcId="{DE8A4A69-5730-4D3E-B695-F69DFD3BFCE5}" destId="{86CD69BC-A0D2-4D52-BAA9-453E2AAB8F49}" srcOrd="1" destOrd="0" presId="urn:microsoft.com/office/officeart/2018/2/layout/IconLabelList"/>
    <dgm:cxn modelId="{30B3F067-A5DC-49E6-8606-ED794D46D2BD}" type="presParOf" srcId="{DE8A4A69-5730-4D3E-B695-F69DFD3BFCE5}" destId="{A611AF1B-7D75-4545-8FEA-CC64395D669C}" srcOrd="2" destOrd="0" presId="urn:microsoft.com/office/officeart/2018/2/layout/IconLabelList"/>
    <dgm:cxn modelId="{F439D202-5BCB-424D-A64B-14E8FC3199D4}" type="presParOf" srcId="{0296C65D-C346-48E0-ABFB-AC34E2F8CFCF}" destId="{7736D54F-18B5-44B8-B4D2-B49BDA889947}" srcOrd="1" destOrd="0" presId="urn:microsoft.com/office/officeart/2018/2/layout/IconLabelList"/>
    <dgm:cxn modelId="{98E0643B-9C2D-4EDC-A831-23B3FAB1BEB5}" type="presParOf" srcId="{0296C65D-C346-48E0-ABFB-AC34E2F8CFCF}" destId="{64132BAD-775C-47A0-88A9-1A29A150FCFC}" srcOrd="2" destOrd="0" presId="urn:microsoft.com/office/officeart/2018/2/layout/IconLabelList"/>
    <dgm:cxn modelId="{66A76167-82A5-40FF-BB64-FEB7874A565A}" type="presParOf" srcId="{64132BAD-775C-47A0-88A9-1A29A150FCFC}" destId="{C02B048E-3625-4CB3-89E8-5D62AEBF9A6A}" srcOrd="0" destOrd="0" presId="urn:microsoft.com/office/officeart/2018/2/layout/IconLabelList"/>
    <dgm:cxn modelId="{DAA8BAAB-4E9D-446E-89EB-52C575EF8384}" type="presParOf" srcId="{64132BAD-775C-47A0-88A9-1A29A150FCFC}" destId="{17C4F26B-6CB2-4015-B0C6-03C97956A34A}" srcOrd="1" destOrd="0" presId="urn:microsoft.com/office/officeart/2018/2/layout/IconLabelList"/>
    <dgm:cxn modelId="{BF4AD656-C07C-4791-911D-8F4391F55EC5}" type="presParOf" srcId="{64132BAD-775C-47A0-88A9-1A29A150FCFC}" destId="{1AD5EDF0-7AD5-4A7D-B523-1F661FDDA3DE}" srcOrd="2" destOrd="0" presId="urn:microsoft.com/office/officeart/2018/2/layout/IconLabelList"/>
    <dgm:cxn modelId="{F0AA5A75-9F04-46F7-8E03-0164FD070BBD}" type="presParOf" srcId="{0296C65D-C346-48E0-ABFB-AC34E2F8CFCF}" destId="{BE8ED1B9-E4D7-40F2-A3F6-EA6228B493F0}" srcOrd="3" destOrd="0" presId="urn:microsoft.com/office/officeart/2018/2/layout/IconLabelList"/>
    <dgm:cxn modelId="{20894047-FDB9-4409-BBFC-39BA069A19A0}" type="presParOf" srcId="{0296C65D-C346-48E0-ABFB-AC34E2F8CFCF}" destId="{27ACFE1F-5F32-4F92-9389-46201CF4067A}" srcOrd="4" destOrd="0" presId="urn:microsoft.com/office/officeart/2018/2/layout/IconLabelList"/>
    <dgm:cxn modelId="{FEC73256-41A1-40D5-8964-81547E78610B}" type="presParOf" srcId="{27ACFE1F-5F32-4F92-9389-46201CF4067A}" destId="{EB0AB074-69A7-413F-8B85-5315D94457C2}" srcOrd="0" destOrd="0" presId="urn:microsoft.com/office/officeart/2018/2/layout/IconLabelList"/>
    <dgm:cxn modelId="{0359F03C-41A2-4629-AA82-CD82580E299F}" type="presParOf" srcId="{27ACFE1F-5F32-4F92-9389-46201CF4067A}" destId="{BA4CA251-0F99-4190-A3E2-875168B98018}" srcOrd="1" destOrd="0" presId="urn:microsoft.com/office/officeart/2018/2/layout/IconLabelList"/>
    <dgm:cxn modelId="{E54C9D76-825E-4031-80CA-D614A3026FCA}" type="presParOf" srcId="{27ACFE1F-5F32-4F92-9389-46201CF4067A}" destId="{899F22D0-3061-49CB-B828-16F948A8BBE7}" srcOrd="2" destOrd="0" presId="urn:microsoft.com/office/officeart/2018/2/layout/IconLabelList"/>
    <dgm:cxn modelId="{6C7A0B79-6E0A-4E8D-872A-ADB32454A3B4}" type="presParOf" srcId="{0296C65D-C346-48E0-ABFB-AC34E2F8CFCF}" destId="{3A4A8264-7A67-43CB-90CE-466639EAA786}" srcOrd="5" destOrd="0" presId="urn:microsoft.com/office/officeart/2018/2/layout/IconLabelList"/>
    <dgm:cxn modelId="{A17A3EB1-B8BC-4DDC-B249-9D0D90D42C58}" type="presParOf" srcId="{0296C65D-C346-48E0-ABFB-AC34E2F8CFCF}" destId="{D88017ED-B83F-49BF-BC7F-6D0916E6E815}" srcOrd="6" destOrd="0" presId="urn:microsoft.com/office/officeart/2018/2/layout/IconLabelList"/>
    <dgm:cxn modelId="{D4FA98C7-A97F-4B27-84E7-AE9ACF44D9C7}" type="presParOf" srcId="{D88017ED-B83F-49BF-BC7F-6D0916E6E815}" destId="{0225046E-79DE-45CD-9FB4-2CF20028C032}" srcOrd="0" destOrd="0" presId="urn:microsoft.com/office/officeart/2018/2/layout/IconLabelList"/>
    <dgm:cxn modelId="{B6967256-996F-439A-9D69-8A32C001E10C}" type="presParOf" srcId="{D88017ED-B83F-49BF-BC7F-6D0916E6E815}" destId="{DF8544B3-149F-4793-AB89-799B9EDAA5FE}" srcOrd="1" destOrd="0" presId="urn:microsoft.com/office/officeart/2018/2/layout/IconLabelList"/>
    <dgm:cxn modelId="{54F3B87E-8EBD-40A9-A0E9-CEC476CA64C7}" type="presParOf" srcId="{D88017ED-B83F-49BF-BC7F-6D0916E6E815}" destId="{D5C207D7-A295-4053-B6F1-C6B85EF0E0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DCED2F-8992-4287-BA64-90656E4C70F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7E48BDC-B115-4669-96ED-70B4214921EA}">
      <dgm:prSet custT="1"/>
      <dgm:spPr/>
      <dgm:t>
        <a:bodyPr/>
        <a:lstStyle/>
        <a:p>
          <a:pPr algn="just">
            <a:lnSpc>
              <a:spcPct val="100000"/>
            </a:lnSpc>
          </a:pPr>
          <a:r>
            <a:rPr lang="en-IN" sz="1600" b="1" dirty="0"/>
            <a:t>Helps you to make sense in flood of  data by discovering hidden groupings of similar data items. </a:t>
          </a:r>
          <a:endParaRPr lang="en-US" sz="1600" b="1" dirty="0"/>
        </a:p>
      </dgm:t>
    </dgm:pt>
    <dgm:pt modelId="{1B8D8B65-EFD5-42B7-B173-4074A9E2DC1C}" type="parTrans" cxnId="{59D11837-21EC-4A53-8F50-C10F6D569212}">
      <dgm:prSet/>
      <dgm:spPr/>
      <dgm:t>
        <a:bodyPr/>
        <a:lstStyle/>
        <a:p>
          <a:pPr algn="just"/>
          <a:endParaRPr lang="en-US" sz="2000" b="1"/>
        </a:p>
      </dgm:t>
    </dgm:pt>
    <dgm:pt modelId="{BDA75E94-D365-453F-A717-AD6C708C8E46}" type="sibTrans" cxnId="{59D11837-21EC-4A53-8F50-C10F6D569212}">
      <dgm:prSet/>
      <dgm:spPr/>
      <dgm:t>
        <a:bodyPr/>
        <a:lstStyle/>
        <a:p>
          <a:pPr algn="just"/>
          <a:endParaRPr lang="en-US" sz="2000" b="1"/>
        </a:p>
      </dgm:t>
    </dgm:pt>
    <dgm:pt modelId="{EBE17ACB-0324-4C7B-868B-DAD8ED404D6E}">
      <dgm:prSet custT="1"/>
      <dgm:spPr/>
      <dgm:t>
        <a:bodyPr/>
        <a:lstStyle/>
        <a:p>
          <a:pPr algn="just">
            <a:lnSpc>
              <a:spcPct val="100000"/>
            </a:lnSpc>
          </a:pPr>
          <a:r>
            <a:rPr lang="en-IN" sz="1600" b="1" dirty="0"/>
            <a:t>Provides a description of your data , data contains x number of groups of similar data objects.</a:t>
          </a:r>
          <a:endParaRPr lang="en-US" sz="1600" b="1" dirty="0"/>
        </a:p>
      </dgm:t>
    </dgm:pt>
    <dgm:pt modelId="{03C30F5E-65AA-4C87-8681-3D1FB4DD1E61}" type="parTrans" cxnId="{3F9094A7-1DEC-4AA4-AF8D-A2075FD329B8}">
      <dgm:prSet/>
      <dgm:spPr/>
      <dgm:t>
        <a:bodyPr/>
        <a:lstStyle/>
        <a:p>
          <a:pPr algn="just"/>
          <a:endParaRPr lang="en-US" sz="2000" b="1"/>
        </a:p>
      </dgm:t>
    </dgm:pt>
    <dgm:pt modelId="{02CFE36F-998F-4B97-AB4F-653EBAF9AD1B}" type="sibTrans" cxnId="{3F9094A7-1DEC-4AA4-AF8D-A2075FD329B8}">
      <dgm:prSet/>
      <dgm:spPr/>
      <dgm:t>
        <a:bodyPr/>
        <a:lstStyle/>
        <a:p>
          <a:pPr algn="just"/>
          <a:endParaRPr lang="en-US" sz="2000" b="1"/>
        </a:p>
      </dgm:t>
    </dgm:pt>
    <dgm:pt modelId="{10C0061E-4706-4D23-9FD6-17AF9FDDCB16}">
      <dgm:prSet custT="1"/>
      <dgm:spPr/>
      <dgm:t>
        <a:bodyPr/>
        <a:lstStyle/>
        <a:p>
          <a:pPr algn="just">
            <a:lnSpc>
              <a:spcPct val="100000"/>
            </a:lnSpc>
          </a:pPr>
          <a:r>
            <a:rPr lang="en-IN" sz="1600" b="1"/>
            <a:t>For example, when you store groceries in your fridge, you group the vegetables by themselves in the crisper, put frozen foods in their own section (the freezer), so on. </a:t>
          </a:r>
          <a:endParaRPr lang="en-US" sz="1600" b="1"/>
        </a:p>
      </dgm:t>
    </dgm:pt>
    <dgm:pt modelId="{0F2BE0D5-CC55-4344-9307-72DF9E0FBC8D}" type="parTrans" cxnId="{5ACE92FD-4127-4C64-AAE2-D83F68D91B2A}">
      <dgm:prSet/>
      <dgm:spPr/>
      <dgm:t>
        <a:bodyPr/>
        <a:lstStyle/>
        <a:p>
          <a:pPr algn="just"/>
          <a:endParaRPr lang="en-US" sz="2000" b="1"/>
        </a:p>
      </dgm:t>
    </dgm:pt>
    <dgm:pt modelId="{58FEE5A9-85D0-40C9-80E4-7EB859200905}" type="sibTrans" cxnId="{5ACE92FD-4127-4C64-AAE2-D83F68D91B2A}">
      <dgm:prSet/>
      <dgm:spPr/>
      <dgm:t>
        <a:bodyPr/>
        <a:lstStyle/>
        <a:p>
          <a:pPr algn="just"/>
          <a:endParaRPr lang="en-US" sz="2000" b="1"/>
        </a:p>
      </dgm:t>
    </dgm:pt>
    <dgm:pt modelId="{CE35F599-1406-4FB4-A39E-0B5F47E0B1F3}">
      <dgm:prSet custT="1"/>
      <dgm:spPr/>
      <dgm:t>
        <a:bodyPr/>
        <a:lstStyle/>
        <a:p>
          <a:pPr algn="just">
            <a:lnSpc>
              <a:spcPct val="100000"/>
            </a:lnSpc>
          </a:pPr>
          <a:r>
            <a:rPr lang="en-IN" sz="1600" b="1"/>
            <a:t>When you organize currency in your wallet, you arrange the bills by denomination — larger with larger, smaller with smaller. </a:t>
          </a:r>
          <a:endParaRPr lang="en-US" sz="1600" b="1"/>
        </a:p>
      </dgm:t>
    </dgm:pt>
    <dgm:pt modelId="{034C646E-F355-46E7-950B-0225E9F6A981}" type="parTrans" cxnId="{01560AF3-6682-43AB-B958-42D34AB693D4}">
      <dgm:prSet/>
      <dgm:spPr/>
      <dgm:t>
        <a:bodyPr/>
        <a:lstStyle/>
        <a:p>
          <a:pPr algn="just"/>
          <a:endParaRPr lang="en-US" sz="2000" b="1"/>
        </a:p>
      </dgm:t>
    </dgm:pt>
    <dgm:pt modelId="{286CCD67-6258-4893-A399-9234C2FCB447}" type="sibTrans" cxnId="{01560AF3-6682-43AB-B958-42D34AB693D4}">
      <dgm:prSet/>
      <dgm:spPr/>
      <dgm:t>
        <a:bodyPr/>
        <a:lstStyle/>
        <a:p>
          <a:pPr algn="just"/>
          <a:endParaRPr lang="en-US" sz="2000" b="1"/>
        </a:p>
      </dgm:t>
    </dgm:pt>
    <dgm:pt modelId="{D487E540-863C-4D8B-9F0E-B0A179E5E92E}">
      <dgm:prSet custT="1"/>
      <dgm:spPr/>
      <dgm:t>
        <a:bodyPr/>
        <a:lstStyle/>
        <a:p>
          <a:pPr algn="just">
            <a:lnSpc>
              <a:spcPct val="100000"/>
            </a:lnSpc>
          </a:pPr>
          <a:r>
            <a:rPr lang="en-IN" sz="1600" b="1" dirty="0"/>
            <a:t>Clustering algorithms achieve this kind of order on a large scale for businesses or organizations — where datasets can comprise thousands or millions of data records associated with thousands of customers, suppliers, business partners, products, services, and so on.</a:t>
          </a:r>
          <a:endParaRPr lang="en-US" sz="1600" b="1" dirty="0"/>
        </a:p>
      </dgm:t>
    </dgm:pt>
    <dgm:pt modelId="{29E5673B-A199-4EAC-B770-7AF9006D906E}" type="parTrans" cxnId="{FA2C6DA3-D0C4-4006-99A5-C589F8EF807C}">
      <dgm:prSet/>
      <dgm:spPr/>
      <dgm:t>
        <a:bodyPr/>
        <a:lstStyle/>
        <a:p>
          <a:pPr algn="just"/>
          <a:endParaRPr lang="en-US" sz="2000" b="1"/>
        </a:p>
      </dgm:t>
    </dgm:pt>
    <dgm:pt modelId="{2E074AD4-A277-48F5-8BBF-23A311B26E86}" type="sibTrans" cxnId="{FA2C6DA3-D0C4-4006-99A5-C589F8EF807C}">
      <dgm:prSet/>
      <dgm:spPr/>
      <dgm:t>
        <a:bodyPr/>
        <a:lstStyle/>
        <a:p>
          <a:pPr algn="just"/>
          <a:endParaRPr lang="en-US" sz="2000" b="1"/>
        </a:p>
      </dgm:t>
    </dgm:pt>
    <dgm:pt modelId="{67E686DD-52D0-432D-AE09-C075DB8D7B80}" type="pres">
      <dgm:prSet presAssocID="{30DCED2F-8992-4287-BA64-90656E4C70F3}" presName="root" presStyleCnt="0">
        <dgm:presLayoutVars>
          <dgm:dir/>
          <dgm:resizeHandles val="exact"/>
        </dgm:presLayoutVars>
      </dgm:prSet>
      <dgm:spPr/>
    </dgm:pt>
    <dgm:pt modelId="{132B6584-3F9F-4E4D-9DC9-CCBE031E503A}" type="pres">
      <dgm:prSet presAssocID="{67E48BDC-B115-4669-96ED-70B4214921EA}" presName="compNode" presStyleCnt="0"/>
      <dgm:spPr/>
    </dgm:pt>
    <dgm:pt modelId="{C3A0EC7B-3C86-4D7C-B1EB-952B9DFA140F}" type="pres">
      <dgm:prSet presAssocID="{67E48BDC-B115-4669-96ED-70B4214921EA}" presName="bgRect" presStyleLbl="bgShp" presStyleIdx="0" presStyleCnt="5"/>
      <dgm:spPr/>
    </dgm:pt>
    <dgm:pt modelId="{1D52F130-E44C-48BF-9492-FE63FC44FA59}" type="pres">
      <dgm:prSet presAssocID="{67E48BDC-B115-4669-96ED-70B4214921E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iny scene"/>
        </a:ext>
      </dgm:extLst>
    </dgm:pt>
    <dgm:pt modelId="{937508C7-F07F-4B7A-8AA2-AE25B6AFD0D8}" type="pres">
      <dgm:prSet presAssocID="{67E48BDC-B115-4669-96ED-70B4214921EA}" presName="spaceRect" presStyleCnt="0"/>
      <dgm:spPr/>
    </dgm:pt>
    <dgm:pt modelId="{9A6D83B4-74FF-4F24-9188-F4156608E618}" type="pres">
      <dgm:prSet presAssocID="{67E48BDC-B115-4669-96ED-70B4214921EA}" presName="parTx" presStyleLbl="revTx" presStyleIdx="0" presStyleCnt="5">
        <dgm:presLayoutVars>
          <dgm:chMax val="0"/>
          <dgm:chPref val="0"/>
        </dgm:presLayoutVars>
      </dgm:prSet>
      <dgm:spPr/>
    </dgm:pt>
    <dgm:pt modelId="{1CF7E88C-22EA-4D83-88EE-27B0068AE026}" type="pres">
      <dgm:prSet presAssocID="{BDA75E94-D365-453F-A717-AD6C708C8E46}" presName="sibTrans" presStyleCnt="0"/>
      <dgm:spPr/>
    </dgm:pt>
    <dgm:pt modelId="{9D3C9A35-05EB-4EC9-898A-D233659A4DAE}" type="pres">
      <dgm:prSet presAssocID="{EBE17ACB-0324-4C7B-868B-DAD8ED404D6E}" presName="compNode" presStyleCnt="0"/>
      <dgm:spPr/>
    </dgm:pt>
    <dgm:pt modelId="{998D7F02-D84C-49CB-B82E-D461B542802A}" type="pres">
      <dgm:prSet presAssocID="{EBE17ACB-0324-4C7B-868B-DAD8ED404D6E}" presName="bgRect" presStyleLbl="bgShp" presStyleIdx="1" presStyleCnt="5"/>
      <dgm:spPr/>
    </dgm:pt>
    <dgm:pt modelId="{1D0146FB-0B39-46A0-9148-9F5C446C9F26}" type="pres">
      <dgm:prSet presAssocID="{EBE17ACB-0324-4C7B-868B-DAD8ED404D6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8F7CBA88-B8F9-4691-84F2-C911FABA794B}" type="pres">
      <dgm:prSet presAssocID="{EBE17ACB-0324-4C7B-868B-DAD8ED404D6E}" presName="spaceRect" presStyleCnt="0"/>
      <dgm:spPr/>
    </dgm:pt>
    <dgm:pt modelId="{6B44D5AD-1D6C-4638-9BC1-C23F5705E37E}" type="pres">
      <dgm:prSet presAssocID="{EBE17ACB-0324-4C7B-868B-DAD8ED404D6E}" presName="parTx" presStyleLbl="revTx" presStyleIdx="1" presStyleCnt="5">
        <dgm:presLayoutVars>
          <dgm:chMax val="0"/>
          <dgm:chPref val="0"/>
        </dgm:presLayoutVars>
      </dgm:prSet>
      <dgm:spPr/>
    </dgm:pt>
    <dgm:pt modelId="{7E8B5C13-0D04-42CF-A5F1-815492873479}" type="pres">
      <dgm:prSet presAssocID="{02CFE36F-998F-4B97-AB4F-653EBAF9AD1B}" presName="sibTrans" presStyleCnt="0"/>
      <dgm:spPr/>
    </dgm:pt>
    <dgm:pt modelId="{15FB673E-F280-4FA4-AD7A-8C11AE29B048}" type="pres">
      <dgm:prSet presAssocID="{10C0061E-4706-4D23-9FD6-17AF9FDDCB16}" presName="compNode" presStyleCnt="0"/>
      <dgm:spPr/>
    </dgm:pt>
    <dgm:pt modelId="{7F727022-BD47-45B6-BE49-798FB012DC16}" type="pres">
      <dgm:prSet presAssocID="{10C0061E-4706-4D23-9FD6-17AF9FDDCB16}" presName="bgRect" presStyleLbl="bgShp" presStyleIdx="2" presStyleCnt="5"/>
      <dgm:spPr/>
    </dgm:pt>
    <dgm:pt modelId="{D83F7597-9111-412A-84F2-150610442220}" type="pres">
      <dgm:prSet presAssocID="{10C0061E-4706-4D23-9FD6-17AF9FDDCB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apes"/>
        </a:ext>
      </dgm:extLst>
    </dgm:pt>
    <dgm:pt modelId="{9E4AD034-8719-4095-9C6A-0D6ED6AA92E6}" type="pres">
      <dgm:prSet presAssocID="{10C0061E-4706-4D23-9FD6-17AF9FDDCB16}" presName="spaceRect" presStyleCnt="0"/>
      <dgm:spPr/>
    </dgm:pt>
    <dgm:pt modelId="{CAF20B40-2096-45C0-9AEE-60DEF03AD2D9}" type="pres">
      <dgm:prSet presAssocID="{10C0061E-4706-4D23-9FD6-17AF9FDDCB16}" presName="parTx" presStyleLbl="revTx" presStyleIdx="2" presStyleCnt="5">
        <dgm:presLayoutVars>
          <dgm:chMax val="0"/>
          <dgm:chPref val="0"/>
        </dgm:presLayoutVars>
      </dgm:prSet>
      <dgm:spPr/>
    </dgm:pt>
    <dgm:pt modelId="{1CC06B51-6616-4FEA-85DC-FCC449512E14}" type="pres">
      <dgm:prSet presAssocID="{58FEE5A9-85D0-40C9-80E4-7EB859200905}" presName="sibTrans" presStyleCnt="0"/>
      <dgm:spPr/>
    </dgm:pt>
    <dgm:pt modelId="{CF81BBAE-59A5-44E5-B17D-E81E306E917E}" type="pres">
      <dgm:prSet presAssocID="{CE35F599-1406-4FB4-A39E-0B5F47E0B1F3}" presName="compNode" presStyleCnt="0"/>
      <dgm:spPr/>
    </dgm:pt>
    <dgm:pt modelId="{1F1DFBBB-4E5F-463C-A1D4-731B5E1F53FB}" type="pres">
      <dgm:prSet presAssocID="{CE35F599-1406-4FB4-A39E-0B5F47E0B1F3}" presName="bgRect" presStyleLbl="bgShp" presStyleIdx="3" presStyleCnt="5"/>
      <dgm:spPr/>
    </dgm:pt>
    <dgm:pt modelId="{202C8FC4-7E98-47AD-9412-35ED14DFC6EB}" type="pres">
      <dgm:prSet presAssocID="{CE35F599-1406-4FB4-A39E-0B5F47E0B1F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llet"/>
        </a:ext>
      </dgm:extLst>
    </dgm:pt>
    <dgm:pt modelId="{5672D208-E9A0-486B-9E8C-24AC99789910}" type="pres">
      <dgm:prSet presAssocID="{CE35F599-1406-4FB4-A39E-0B5F47E0B1F3}" presName="spaceRect" presStyleCnt="0"/>
      <dgm:spPr/>
    </dgm:pt>
    <dgm:pt modelId="{AA356145-78CD-43A6-8477-AEA18B0BD961}" type="pres">
      <dgm:prSet presAssocID="{CE35F599-1406-4FB4-A39E-0B5F47E0B1F3}" presName="parTx" presStyleLbl="revTx" presStyleIdx="3" presStyleCnt="5">
        <dgm:presLayoutVars>
          <dgm:chMax val="0"/>
          <dgm:chPref val="0"/>
        </dgm:presLayoutVars>
      </dgm:prSet>
      <dgm:spPr/>
    </dgm:pt>
    <dgm:pt modelId="{26F0BD91-25D9-46D2-9048-847CE6669FE7}" type="pres">
      <dgm:prSet presAssocID="{286CCD67-6258-4893-A399-9234C2FCB447}" presName="sibTrans" presStyleCnt="0"/>
      <dgm:spPr/>
    </dgm:pt>
    <dgm:pt modelId="{4D1BA3B1-AFD3-41A0-97CD-3123FF9605F1}" type="pres">
      <dgm:prSet presAssocID="{D487E540-863C-4D8B-9F0E-B0A179E5E92E}" presName="compNode" presStyleCnt="0"/>
      <dgm:spPr/>
    </dgm:pt>
    <dgm:pt modelId="{36196FFD-44E4-4D44-801E-A108EAB833CC}" type="pres">
      <dgm:prSet presAssocID="{D487E540-863C-4D8B-9F0E-B0A179E5E92E}" presName="bgRect" presStyleLbl="bgShp" presStyleIdx="4" presStyleCnt="5"/>
      <dgm:spPr/>
    </dgm:pt>
    <dgm:pt modelId="{2C10E889-59A4-4CB0-AA3C-0154FB4FCD99}" type="pres">
      <dgm:prSet presAssocID="{D487E540-863C-4D8B-9F0E-B0A179E5E9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5D57D801-DA0E-41B5-9D44-5A6F6054698C}" type="pres">
      <dgm:prSet presAssocID="{D487E540-863C-4D8B-9F0E-B0A179E5E92E}" presName="spaceRect" presStyleCnt="0"/>
      <dgm:spPr/>
    </dgm:pt>
    <dgm:pt modelId="{D112F6B7-EF3F-48B3-87F3-BAED079F2DF5}" type="pres">
      <dgm:prSet presAssocID="{D487E540-863C-4D8B-9F0E-B0A179E5E92E}" presName="parTx" presStyleLbl="revTx" presStyleIdx="4" presStyleCnt="5">
        <dgm:presLayoutVars>
          <dgm:chMax val="0"/>
          <dgm:chPref val="0"/>
        </dgm:presLayoutVars>
      </dgm:prSet>
      <dgm:spPr/>
    </dgm:pt>
  </dgm:ptLst>
  <dgm:cxnLst>
    <dgm:cxn modelId="{24C12228-5611-474A-A15A-E6175DFA5645}" type="presOf" srcId="{EBE17ACB-0324-4C7B-868B-DAD8ED404D6E}" destId="{6B44D5AD-1D6C-4638-9BC1-C23F5705E37E}" srcOrd="0" destOrd="0" presId="urn:microsoft.com/office/officeart/2018/2/layout/IconVerticalSolidList"/>
    <dgm:cxn modelId="{59D11837-21EC-4A53-8F50-C10F6D569212}" srcId="{30DCED2F-8992-4287-BA64-90656E4C70F3}" destId="{67E48BDC-B115-4669-96ED-70B4214921EA}" srcOrd="0" destOrd="0" parTransId="{1B8D8B65-EFD5-42B7-B173-4074A9E2DC1C}" sibTransId="{BDA75E94-D365-453F-A717-AD6C708C8E46}"/>
    <dgm:cxn modelId="{08AC4A99-2FAD-444D-9D33-58B3698ADB2A}" type="presOf" srcId="{30DCED2F-8992-4287-BA64-90656E4C70F3}" destId="{67E686DD-52D0-432D-AE09-C075DB8D7B80}" srcOrd="0" destOrd="0" presId="urn:microsoft.com/office/officeart/2018/2/layout/IconVerticalSolidList"/>
    <dgm:cxn modelId="{FA2C6DA3-D0C4-4006-99A5-C589F8EF807C}" srcId="{30DCED2F-8992-4287-BA64-90656E4C70F3}" destId="{D487E540-863C-4D8B-9F0E-B0A179E5E92E}" srcOrd="4" destOrd="0" parTransId="{29E5673B-A199-4EAC-B770-7AF9006D906E}" sibTransId="{2E074AD4-A277-48F5-8BBF-23A311B26E86}"/>
    <dgm:cxn modelId="{3F9094A7-1DEC-4AA4-AF8D-A2075FD329B8}" srcId="{30DCED2F-8992-4287-BA64-90656E4C70F3}" destId="{EBE17ACB-0324-4C7B-868B-DAD8ED404D6E}" srcOrd="1" destOrd="0" parTransId="{03C30F5E-65AA-4C87-8681-3D1FB4DD1E61}" sibTransId="{02CFE36F-998F-4B97-AB4F-653EBAF9AD1B}"/>
    <dgm:cxn modelId="{C784ECBD-1427-4F67-BDDA-C07F384B21CE}" type="presOf" srcId="{67E48BDC-B115-4669-96ED-70B4214921EA}" destId="{9A6D83B4-74FF-4F24-9188-F4156608E618}" srcOrd="0" destOrd="0" presId="urn:microsoft.com/office/officeart/2018/2/layout/IconVerticalSolidList"/>
    <dgm:cxn modelId="{70F722CC-2E19-4B78-BD25-4C4ACDFE16AD}" type="presOf" srcId="{CE35F599-1406-4FB4-A39E-0B5F47E0B1F3}" destId="{AA356145-78CD-43A6-8477-AEA18B0BD961}" srcOrd="0" destOrd="0" presId="urn:microsoft.com/office/officeart/2018/2/layout/IconVerticalSolidList"/>
    <dgm:cxn modelId="{370D7AF0-BA0B-44E7-B0F8-44D904F5B4FA}" type="presOf" srcId="{10C0061E-4706-4D23-9FD6-17AF9FDDCB16}" destId="{CAF20B40-2096-45C0-9AEE-60DEF03AD2D9}" srcOrd="0" destOrd="0" presId="urn:microsoft.com/office/officeart/2018/2/layout/IconVerticalSolidList"/>
    <dgm:cxn modelId="{01560AF3-6682-43AB-B958-42D34AB693D4}" srcId="{30DCED2F-8992-4287-BA64-90656E4C70F3}" destId="{CE35F599-1406-4FB4-A39E-0B5F47E0B1F3}" srcOrd="3" destOrd="0" parTransId="{034C646E-F355-46E7-950B-0225E9F6A981}" sibTransId="{286CCD67-6258-4893-A399-9234C2FCB447}"/>
    <dgm:cxn modelId="{D4AD62F8-9879-44E1-A0D5-A7EE99E9908B}" type="presOf" srcId="{D487E540-863C-4D8B-9F0E-B0A179E5E92E}" destId="{D112F6B7-EF3F-48B3-87F3-BAED079F2DF5}" srcOrd="0" destOrd="0" presId="urn:microsoft.com/office/officeart/2018/2/layout/IconVerticalSolidList"/>
    <dgm:cxn modelId="{5ACE92FD-4127-4C64-AAE2-D83F68D91B2A}" srcId="{30DCED2F-8992-4287-BA64-90656E4C70F3}" destId="{10C0061E-4706-4D23-9FD6-17AF9FDDCB16}" srcOrd="2" destOrd="0" parTransId="{0F2BE0D5-CC55-4344-9307-72DF9E0FBC8D}" sibTransId="{58FEE5A9-85D0-40C9-80E4-7EB859200905}"/>
    <dgm:cxn modelId="{D99003F6-4452-4558-877F-DD27AAB4FD02}" type="presParOf" srcId="{67E686DD-52D0-432D-AE09-C075DB8D7B80}" destId="{132B6584-3F9F-4E4D-9DC9-CCBE031E503A}" srcOrd="0" destOrd="0" presId="urn:microsoft.com/office/officeart/2018/2/layout/IconVerticalSolidList"/>
    <dgm:cxn modelId="{DF6EEF9D-10E1-453B-9383-82F0B5FFFF9E}" type="presParOf" srcId="{132B6584-3F9F-4E4D-9DC9-CCBE031E503A}" destId="{C3A0EC7B-3C86-4D7C-B1EB-952B9DFA140F}" srcOrd="0" destOrd="0" presId="urn:microsoft.com/office/officeart/2018/2/layout/IconVerticalSolidList"/>
    <dgm:cxn modelId="{2F2F610B-FA1B-454F-95F4-D0CB4E544CA2}" type="presParOf" srcId="{132B6584-3F9F-4E4D-9DC9-CCBE031E503A}" destId="{1D52F130-E44C-48BF-9492-FE63FC44FA59}" srcOrd="1" destOrd="0" presId="urn:microsoft.com/office/officeart/2018/2/layout/IconVerticalSolidList"/>
    <dgm:cxn modelId="{BA778716-C33E-422C-9875-726F1618B867}" type="presParOf" srcId="{132B6584-3F9F-4E4D-9DC9-CCBE031E503A}" destId="{937508C7-F07F-4B7A-8AA2-AE25B6AFD0D8}" srcOrd="2" destOrd="0" presId="urn:microsoft.com/office/officeart/2018/2/layout/IconVerticalSolidList"/>
    <dgm:cxn modelId="{F935C720-E88A-4D96-AEDA-8EAE8A0BB4DF}" type="presParOf" srcId="{132B6584-3F9F-4E4D-9DC9-CCBE031E503A}" destId="{9A6D83B4-74FF-4F24-9188-F4156608E618}" srcOrd="3" destOrd="0" presId="urn:microsoft.com/office/officeart/2018/2/layout/IconVerticalSolidList"/>
    <dgm:cxn modelId="{6C72B8E5-4E42-4E98-B9CC-B74EA8768FBC}" type="presParOf" srcId="{67E686DD-52D0-432D-AE09-C075DB8D7B80}" destId="{1CF7E88C-22EA-4D83-88EE-27B0068AE026}" srcOrd="1" destOrd="0" presId="urn:microsoft.com/office/officeart/2018/2/layout/IconVerticalSolidList"/>
    <dgm:cxn modelId="{25B44591-2DEE-44CD-BB90-694C7296F640}" type="presParOf" srcId="{67E686DD-52D0-432D-AE09-C075DB8D7B80}" destId="{9D3C9A35-05EB-4EC9-898A-D233659A4DAE}" srcOrd="2" destOrd="0" presId="urn:microsoft.com/office/officeart/2018/2/layout/IconVerticalSolidList"/>
    <dgm:cxn modelId="{68F00F1B-364C-426B-BF50-5B070C59DEF3}" type="presParOf" srcId="{9D3C9A35-05EB-4EC9-898A-D233659A4DAE}" destId="{998D7F02-D84C-49CB-B82E-D461B542802A}" srcOrd="0" destOrd="0" presId="urn:microsoft.com/office/officeart/2018/2/layout/IconVerticalSolidList"/>
    <dgm:cxn modelId="{F3B1D63A-A9DD-4CF4-A68A-53A453A8CDFF}" type="presParOf" srcId="{9D3C9A35-05EB-4EC9-898A-D233659A4DAE}" destId="{1D0146FB-0B39-46A0-9148-9F5C446C9F26}" srcOrd="1" destOrd="0" presId="urn:microsoft.com/office/officeart/2018/2/layout/IconVerticalSolidList"/>
    <dgm:cxn modelId="{848FE0DB-B9CC-4F4F-ADBF-326454923F8D}" type="presParOf" srcId="{9D3C9A35-05EB-4EC9-898A-D233659A4DAE}" destId="{8F7CBA88-B8F9-4691-84F2-C911FABA794B}" srcOrd="2" destOrd="0" presId="urn:microsoft.com/office/officeart/2018/2/layout/IconVerticalSolidList"/>
    <dgm:cxn modelId="{E3DFA74D-EA9C-4A8E-BACE-6F4B22B56F6D}" type="presParOf" srcId="{9D3C9A35-05EB-4EC9-898A-D233659A4DAE}" destId="{6B44D5AD-1D6C-4638-9BC1-C23F5705E37E}" srcOrd="3" destOrd="0" presId="urn:microsoft.com/office/officeart/2018/2/layout/IconVerticalSolidList"/>
    <dgm:cxn modelId="{047D1854-539E-4391-99B0-0E3ED33AB7F1}" type="presParOf" srcId="{67E686DD-52D0-432D-AE09-C075DB8D7B80}" destId="{7E8B5C13-0D04-42CF-A5F1-815492873479}" srcOrd="3" destOrd="0" presId="urn:microsoft.com/office/officeart/2018/2/layout/IconVerticalSolidList"/>
    <dgm:cxn modelId="{64079D68-6717-4A80-BABE-99812941F71B}" type="presParOf" srcId="{67E686DD-52D0-432D-AE09-C075DB8D7B80}" destId="{15FB673E-F280-4FA4-AD7A-8C11AE29B048}" srcOrd="4" destOrd="0" presId="urn:microsoft.com/office/officeart/2018/2/layout/IconVerticalSolidList"/>
    <dgm:cxn modelId="{2B9374B9-24F1-48B2-AE0E-138FB797ED63}" type="presParOf" srcId="{15FB673E-F280-4FA4-AD7A-8C11AE29B048}" destId="{7F727022-BD47-45B6-BE49-798FB012DC16}" srcOrd="0" destOrd="0" presId="urn:microsoft.com/office/officeart/2018/2/layout/IconVerticalSolidList"/>
    <dgm:cxn modelId="{E875868C-4AE8-4CD1-8D60-0D23BDBB0BBC}" type="presParOf" srcId="{15FB673E-F280-4FA4-AD7A-8C11AE29B048}" destId="{D83F7597-9111-412A-84F2-150610442220}" srcOrd="1" destOrd="0" presId="urn:microsoft.com/office/officeart/2018/2/layout/IconVerticalSolidList"/>
    <dgm:cxn modelId="{D1B0CCDD-7CB9-4FC2-96FC-9084D6DE5602}" type="presParOf" srcId="{15FB673E-F280-4FA4-AD7A-8C11AE29B048}" destId="{9E4AD034-8719-4095-9C6A-0D6ED6AA92E6}" srcOrd="2" destOrd="0" presId="urn:microsoft.com/office/officeart/2018/2/layout/IconVerticalSolidList"/>
    <dgm:cxn modelId="{7224F6B7-15C8-481C-8EFE-9F966A51BBC7}" type="presParOf" srcId="{15FB673E-F280-4FA4-AD7A-8C11AE29B048}" destId="{CAF20B40-2096-45C0-9AEE-60DEF03AD2D9}" srcOrd="3" destOrd="0" presId="urn:microsoft.com/office/officeart/2018/2/layout/IconVerticalSolidList"/>
    <dgm:cxn modelId="{F9357F79-F5A1-4BE1-91C3-E93FD3DBB820}" type="presParOf" srcId="{67E686DD-52D0-432D-AE09-C075DB8D7B80}" destId="{1CC06B51-6616-4FEA-85DC-FCC449512E14}" srcOrd="5" destOrd="0" presId="urn:microsoft.com/office/officeart/2018/2/layout/IconVerticalSolidList"/>
    <dgm:cxn modelId="{793BB528-670C-42B8-8C65-736E31D4237D}" type="presParOf" srcId="{67E686DD-52D0-432D-AE09-C075DB8D7B80}" destId="{CF81BBAE-59A5-44E5-B17D-E81E306E917E}" srcOrd="6" destOrd="0" presId="urn:microsoft.com/office/officeart/2018/2/layout/IconVerticalSolidList"/>
    <dgm:cxn modelId="{7E797C59-FACE-4B4A-A7A4-7FEC9A6B25CC}" type="presParOf" srcId="{CF81BBAE-59A5-44E5-B17D-E81E306E917E}" destId="{1F1DFBBB-4E5F-463C-A1D4-731B5E1F53FB}" srcOrd="0" destOrd="0" presId="urn:microsoft.com/office/officeart/2018/2/layout/IconVerticalSolidList"/>
    <dgm:cxn modelId="{D954EEBD-1B36-4D79-B14D-44733599CBEE}" type="presParOf" srcId="{CF81BBAE-59A5-44E5-B17D-E81E306E917E}" destId="{202C8FC4-7E98-47AD-9412-35ED14DFC6EB}" srcOrd="1" destOrd="0" presId="urn:microsoft.com/office/officeart/2018/2/layout/IconVerticalSolidList"/>
    <dgm:cxn modelId="{EC831461-E75D-4349-ACA5-9F6A5FFB287E}" type="presParOf" srcId="{CF81BBAE-59A5-44E5-B17D-E81E306E917E}" destId="{5672D208-E9A0-486B-9E8C-24AC99789910}" srcOrd="2" destOrd="0" presId="urn:microsoft.com/office/officeart/2018/2/layout/IconVerticalSolidList"/>
    <dgm:cxn modelId="{A34A0FB6-A354-4E3D-A2D3-7790F3E62F77}" type="presParOf" srcId="{CF81BBAE-59A5-44E5-B17D-E81E306E917E}" destId="{AA356145-78CD-43A6-8477-AEA18B0BD961}" srcOrd="3" destOrd="0" presId="urn:microsoft.com/office/officeart/2018/2/layout/IconVerticalSolidList"/>
    <dgm:cxn modelId="{B241E77E-B3AC-4B55-ADB0-ABA2B1F4D92F}" type="presParOf" srcId="{67E686DD-52D0-432D-AE09-C075DB8D7B80}" destId="{26F0BD91-25D9-46D2-9048-847CE6669FE7}" srcOrd="7" destOrd="0" presId="urn:microsoft.com/office/officeart/2018/2/layout/IconVerticalSolidList"/>
    <dgm:cxn modelId="{2942AEFE-E8F8-4871-983F-ECB89B72895F}" type="presParOf" srcId="{67E686DD-52D0-432D-AE09-C075DB8D7B80}" destId="{4D1BA3B1-AFD3-41A0-97CD-3123FF9605F1}" srcOrd="8" destOrd="0" presId="urn:microsoft.com/office/officeart/2018/2/layout/IconVerticalSolidList"/>
    <dgm:cxn modelId="{89A3218B-AC24-4CAA-A92F-60F9D925B66B}" type="presParOf" srcId="{4D1BA3B1-AFD3-41A0-97CD-3123FF9605F1}" destId="{36196FFD-44E4-4D44-801E-A108EAB833CC}" srcOrd="0" destOrd="0" presId="urn:microsoft.com/office/officeart/2018/2/layout/IconVerticalSolidList"/>
    <dgm:cxn modelId="{F79A05AF-CE8D-40BF-893B-310C727A8270}" type="presParOf" srcId="{4D1BA3B1-AFD3-41A0-97CD-3123FF9605F1}" destId="{2C10E889-59A4-4CB0-AA3C-0154FB4FCD99}" srcOrd="1" destOrd="0" presId="urn:microsoft.com/office/officeart/2018/2/layout/IconVerticalSolidList"/>
    <dgm:cxn modelId="{E892D063-711A-4034-8B1F-7CF1069B1E81}" type="presParOf" srcId="{4D1BA3B1-AFD3-41A0-97CD-3123FF9605F1}" destId="{5D57D801-DA0E-41B5-9D44-5A6F6054698C}" srcOrd="2" destOrd="0" presId="urn:microsoft.com/office/officeart/2018/2/layout/IconVerticalSolidList"/>
    <dgm:cxn modelId="{62D60ED5-A228-4112-B318-D3FBF25BFA0F}" type="presParOf" srcId="{4D1BA3B1-AFD3-41A0-97CD-3123FF9605F1}" destId="{D112F6B7-EF3F-48B3-87F3-BAED079F2D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2D5354-EA36-4DE0-8318-F6180F06DD9F}" type="doc">
      <dgm:prSet loTypeId="urn:microsoft.com/office/officeart/2005/8/layout/list1" loCatId="list" qsTypeId="urn:microsoft.com/office/officeart/2005/8/quickstyle/simple5" qsCatId="simple" csTypeId="urn:microsoft.com/office/officeart/2005/8/colors/colorful4" csCatId="colorful"/>
      <dgm:spPr/>
      <dgm:t>
        <a:bodyPr/>
        <a:lstStyle/>
        <a:p>
          <a:endParaRPr lang="en-US"/>
        </a:p>
      </dgm:t>
    </dgm:pt>
    <dgm:pt modelId="{54D736F1-2C01-4350-822F-2EB21807B391}">
      <dgm:prSet custT="1"/>
      <dgm:spPr/>
      <dgm:t>
        <a:bodyPr/>
        <a:lstStyle/>
        <a:p>
          <a:pPr algn="just"/>
          <a:r>
            <a:rPr lang="en-IN" sz="2000" b="1">
              <a:latin typeface="Corbel" panose="020B0503020204020204" pitchFamily="34" charset="0"/>
            </a:rPr>
            <a:t>Medicine: </a:t>
          </a:r>
          <a:endParaRPr lang="en-US" sz="2000">
            <a:latin typeface="Corbel" panose="020B0503020204020204" pitchFamily="34" charset="0"/>
          </a:endParaRPr>
        </a:p>
      </dgm:t>
    </dgm:pt>
    <dgm:pt modelId="{5ABBA3DD-5F7F-4731-8AFB-8C982AEEADD4}" type="parTrans" cxnId="{09C90FDE-EB3A-478D-A79C-6A9E924580F5}">
      <dgm:prSet/>
      <dgm:spPr/>
      <dgm:t>
        <a:bodyPr/>
        <a:lstStyle/>
        <a:p>
          <a:pPr algn="just"/>
          <a:endParaRPr lang="en-US" sz="1600">
            <a:latin typeface="Corbel" panose="020B0503020204020204" pitchFamily="34" charset="0"/>
          </a:endParaRPr>
        </a:p>
      </dgm:t>
    </dgm:pt>
    <dgm:pt modelId="{C8E413EA-700B-4514-B79F-B7B39E9A7F00}" type="sibTrans" cxnId="{09C90FDE-EB3A-478D-A79C-6A9E924580F5}">
      <dgm:prSet/>
      <dgm:spPr/>
      <dgm:t>
        <a:bodyPr/>
        <a:lstStyle/>
        <a:p>
          <a:pPr algn="just"/>
          <a:endParaRPr lang="en-US" sz="1600">
            <a:latin typeface="Corbel" panose="020B0503020204020204" pitchFamily="34" charset="0"/>
          </a:endParaRPr>
        </a:p>
      </dgm:t>
    </dgm:pt>
    <dgm:pt modelId="{31DF5D14-D91B-4349-B70D-B6950E087A07}">
      <dgm:prSet custT="1"/>
      <dgm:spPr/>
      <dgm:t>
        <a:bodyPr/>
        <a:lstStyle/>
        <a:p>
          <a:pPr algn="just"/>
          <a:r>
            <a:rPr lang="en-IN" sz="2000">
              <a:latin typeface="Corbel" panose="020B0503020204020204" pitchFamily="34" charset="0"/>
            </a:rPr>
            <a:t>Applying data clustering to a </a:t>
          </a:r>
          <a:r>
            <a:rPr lang="en-IN" sz="2000" b="1">
              <a:latin typeface="Corbel" panose="020B0503020204020204" pitchFamily="34" charset="0"/>
            </a:rPr>
            <a:t>matrix of gene expression </a:t>
          </a:r>
          <a:r>
            <a:rPr lang="en-IN" sz="2000">
              <a:latin typeface="Corbel" panose="020B0503020204020204" pitchFamily="34" charset="0"/>
            </a:rPr>
            <a:t>(often known as microarray gene expression data) from different cancer-diagnosed patients </a:t>
          </a:r>
          <a:endParaRPr lang="en-US" sz="2000">
            <a:latin typeface="Corbel" panose="020B0503020204020204" pitchFamily="34" charset="0"/>
          </a:endParaRPr>
        </a:p>
      </dgm:t>
    </dgm:pt>
    <dgm:pt modelId="{5D37EB1D-FF8A-4E2D-92FD-AA2DEFCA1B26}" type="parTrans" cxnId="{261CF9D5-5334-4B23-B0B8-AD0238B0C6E6}">
      <dgm:prSet/>
      <dgm:spPr/>
      <dgm:t>
        <a:bodyPr/>
        <a:lstStyle/>
        <a:p>
          <a:pPr algn="just"/>
          <a:endParaRPr lang="en-US" sz="1600">
            <a:latin typeface="Corbel" panose="020B0503020204020204" pitchFamily="34" charset="0"/>
          </a:endParaRPr>
        </a:p>
      </dgm:t>
    </dgm:pt>
    <dgm:pt modelId="{0731747B-D82D-4B71-B765-BD13D0611E1D}" type="sibTrans" cxnId="{261CF9D5-5334-4B23-B0B8-AD0238B0C6E6}">
      <dgm:prSet/>
      <dgm:spPr/>
      <dgm:t>
        <a:bodyPr/>
        <a:lstStyle/>
        <a:p>
          <a:pPr algn="just"/>
          <a:endParaRPr lang="en-US" sz="1600">
            <a:latin typeface="Corbel" panose="020B0503020204020204" pitchFamily="34" charset="0"/>
          </a:endParaRPr>
        </a:p>
      </dgm:t>
    </dgm:pt>
    <dgm:pt modelId="{D492E5D7-E503-4DB0-B15F-853937105D7F}">
      <dgm:prSet custT="1"/>
      <dgm:spPr/>
      <dgm:t>
        <a:bodyPr/>
        <a:lstStyle/>
        <a:p>
          <a:pPr algn="just"/>
          <a:r>
            <a:rPr lang="en-IN" sz="2000">
              <a:latin typeface="Corbel" panose="020B0503020204020204" pitchFamily="34" charset="0"/>
            </a:rPr>
            <a:t>It can generate clusters of positively and negatively diagnosed cancer patients, which can help predict the nature of new cases.</a:t>
          </a:r>
          <a:endParaRPr lang="en-US" sz="2000">
            <a:latin typeface="Corbel" panose="020B0503020204020204" pitchFamily="34" charset="0"/>
          </a:endParaRPr>
        </a:p>
      </dgm:t>
    </dgm:pt>
    <dgm:pt modelId="{FEB3CD37-59FC-4B13-AEFA-B67B9F873D61}" type="parTrans" cxnId="{F4DE5258-14B6-407E-A286-3B99BF92644A}">
      <dgm:prSet/>
      <dgm:spPr/>
      <dgm:t>
        <a:bodyPr/>
        <a:lstStyle/>
        <a:p>
          <a:pPr algn="just"/>
          <a:endParaRPr lang="en-US" sz="1600">
            <a:latin typeface="Corbel" panose="020B0503020204020204" pitchFamily="34" charset="0"/>
          </a:endParaRPr>
        </a:p>
      </dgm:t>
    </dgm:pt>
    <dgm:pt modelId="{258552D3-FFC3-4ADA-A07A-FB22F9399FB9}" type="sibTrans" cxnId="{F4DE5258-14B6-407E-A286-3B99BF92644A}">
      <dgm:prSet/>
      <dgm:spPr/>
      <dgm:t>
        <a:bodyPr/>
        <a:lstStyle/>
        <a:p>
          <a:pPr algn="just"/>
          <a:endParaRPr lang="en-US" sz="1600">
            <a:latin typeface="Corbel" panose="020B0503020204020204" pitchFamily="34" charset="0"/>
          </a:endParaRPr>
        </a:p>
      </dgm:t>
    </dgm:pt>
    <dgm:pt modelId="{EE9FDB32-CEC5-43B9-96A5-3D968BD9A9EB}">
      <dgm:prSet custT="1"/>
      <dgm:spPr/>
      <dgm:t>
        <a:bodyPr/>
        <a:lstStyle/>
        <a:p>
          <a:pPr algn="just"/>
          <a:r>
            <a:rPr lang="en-IN" sz="2000" b="1">
              <a:latin typeface="Corbel" panose="020B0503020204020204" pitchFamily="34" charset="0"/>
            </a:rPr>
            <a:t>Marketing: </a:t>
          </a:r>
          <a:endParaRPr lang="en-US" sz="2000">
            <a:latin typeface="Corbel" panose="020B0503020204020204" pitchFamily="34" charset="0"/>
          </a:endParaRPr>
        </a:p>
      </dgm:t>
    </dgm:pt>
    <dgm:pt modelId="{454D4F64-96A9-430A-B6D1-D0E13EF422E7}" type="parTrans" cxnId="{52E220BD-4657-4FC6-BF9F-235B4BEBFC01}">
      <dgm:prSet/>
      <dgm:spPr/>
      <dgm:t>
        <a:bodyPr/>
        <a:lstStyle/>
        <a:p>
          <a:pPr algn="just"/>
          <a:endParaRPr lang="en-US" sz="1600">
            <a:latin typeface="Corbel" panose="020B0503020204020204" pitchFamily="34" charset="0"/>
          </a:endParaRPr>
        </a:p>
      </dgm:t>
    </dgm:pt>
    <dgm:pt modelId="{88789451-F982-4542-AB1C-52CE825A32C3}" type="sibTrans" cxnId="{52E220BD-4657-4FC6-BF9F-235B4BEBFC01}">
      <dgm:prSet/>
      <dgm:spPr/>
      <dgm:t>
        <a:bodyPr/>
        <a:lstStyle/>
        <a:p>
          <a:pPr algn="just"/>
          <a:endParaRPr lang="en-US" sz="1600">
            <a:latin typeface="Corbel" panose="020B0503020204020204" pitchFamily="34" charset="0"/>
          </a:endParaRPr>
        </a:p>
      </dgm:t>
    </dgm:pt>
    <dgm:pt modelId="{71479780-A03B-4F66-AB0D-08EC6FA4DEB7}">
      <dgm:prSet custT="1"/>
      <dgm:spPr/>
      <dgm:t>
        <a:bodyPr/>
        <a:lstStyle/>
        <a:p>
          <a:pPr algn="just"/>
          <a:r>
            <a:rPr lang="en-IN" sz="2000">
              <a:latin typeface="Corbel" panose="020B0503020204020204" pitchFamily="34" charset="0"/>
            </a:rPr>
            <a:t>Using data clustering to group customers according to </a:t>
          </a:r>
          <a:r>
            <a:rPr lang="en-IN" sz="2000" b="1">
              <a:latin typeface="Corbel" panose="020B0503020204020204" pitchFamily="34" charset="0"/>
            </a:rPr>
            <a:t>similar purchase behaviour </a:t>
          </a:r>
          <a:r>
            <a:rPr lang="en-IN" sz="2000">
              <a:latin typeface="Corbel" panose="020B0503020204020204" pitchFamily="34" charset="0"/>
            </a:rPr>
            <a:t>improves the efficiency of targeted marketing.</a:t>
          </a:r>
          <a:endParaRPr lang="en-US" sz="2000">
            <a:latin typeface="Corbel" panose="020B0503020204020204" pitchFamily="34" charset="0"/>
          </a:endParaRPr>
        </a:p>
      </dgm:t>
    </dgm:pt>
    <dgm:pt modelId="{50E232E4-16F7-4B89-897D-6818BDD369A1}" type="parTrans" cxnId="{C3DAB096-D3FE-4595-A9A8-72053EA0D484}">
      <dgm:prSet/>
      <dgm:spPr/>
      <dgm:t>
        <a:bodyPr/>
        <a:lstStyle/>
        <a:p>
          <a:pPr algn="just"/>
          <a:endParaRPr lang="en-US" sz="1600">
            <a:latin typeface="Corbel" panose="020B0503020204020204" pitchFamily="34" charset="0"/>
          </a:endParaRPr>
        </a:p>
      </dgm:t>
    </dgm:pt>
    <dgm:pt modelId="{62E4487B-B902-4B02-8192-4C95E20893A8}" type="sibTrans" cxnId="{C3DAB096-D3FE-4595-A9A8-72053EA0D484}">
      <dgm:prSet/>
      <dgm:spPr/>
      <dgm:t>
        <a:bodyPr/>
        <a:lstStyle/>
        <a:p>
          <a:pPr algn="just"/>
          <a:endParaRPr lang="en-US" sz="1600">
            <a:latin typeface="Corbel" panose="020B0503020204020204" pitchFamily="34" charset="0"/>
          </a:endParaRPr>
        </a:p>
      </dgm:t>
    </dgm:pt>
    <dgm:pt modelId="{E0610989-E0AB-4DCF-A06C-D2DBF2A2FEF9}">
      <dgm:prSet custT="1"/>
      <dgm:spPr/>
      <dgm:t>
        <a:bodyPr/>
        <a:lstStyle/>
        <a:p>
          <a:pPr algn="just"/>
          <a:r>
            <a:rPr lang="en-IN" sz="2000" b="1">
              <a:latin typeface="Corbel" panose="020B0503020204020204" pitchFamily="34" charset="0"/>
            </a:rPr>
            <a:t>Law enforcement: </a:t>
          </a:r>
          <a:endParaRPr lang="en-US" sz="2000">
            <a:latin typeface="Corbel" panose="020B0503020204020204" pitchFamily="34" charset="0"/>
          </a:endParaRPr>
        </a:p>
      </dgm:t>
    </dgm:pt>
    <dgm:pt modelId="{B8B22F15-41E2-4A10-A148-AD59779212EC}" type="parTrans" cxnId="{1F917451-0D16-4F94-80BD-537237F0A1CB}">
      <dgm:prSet/>
      <dgm:spPr/>
      <dgm:t>
        <a:bodyPr/>
        <a:lstStyle/>
        <a:p>
          <a:pPr algn="just"/>
          <a:endParaRPr lang="en-US" sz="1600">
            <a:latin typeface="Corbel" panose="020B0503020204020204" pitchFamily="34" charset="0"/>
          </a:endParaRPr>
        </a:p>
      </dgm:t>
    </dgm:pt>
    <dgm:pt modelId="{BDE01252-E37A-4D8A-BA7A-89650BCDA7AB}" type="sibTrans" cxnId="{1F917451-0D16-4F94-80BD-537237F0A1CB}">
      <dgm:prSet/>
      <dgm:spPr/>
      <dgm:t>
        <a:bodyPr/>
        <a:lstStyle/>
        <a:p>
          <a:pPr algn="just"/>
          <a:endParaRPr lang="en-US" sz="1600">
            <a:latin typeface="Corbel" panose="020B0503020204020204" pitchFamily="34" charset="0"/>
          </a:endParaRPr>
        </a:p>
      </dgm:t>
    </dgm:pt>
    <dgm:pt modelId="{97DE865A-527C-4D4A-9FB8-7B85A2BE4B97}">
      <dgm:prSet custT="1"/>
      <dgm:spPr/>
      <dgm:t>
        <a:bodyPr/>
        <a:lstStyle/>
        <a:p>
          <a:pPr algn="just"/>
          <a:r>
            <a:rPr lang="en-IN" sz="2000">
              <a:latin typeface="Corbel" panose="020B0503020204020204" pitchFamily="34" charset="0"/>
            </a:rPr>
            <a:t>In social network analysis, the same data-clustering techniques that can help </a:t>
          </a:r>
          <a:r>
            <a:rPr lang="en-IN" sz="2000" b="1">
              <a:latin typeface="Corbel" panose="020B0503020204020204" pitchFamily="34" charset="0"/>
            </a:rPr>
            <a:t>detect communities of common interests</a:t>
          </a:r>
          <a:r>
            <a:rPr lang="en-IN" sz="2000">
              <a:latin typeface="Corbel" panose="020B0503020204020204" pitchFamily="34" charset="0"/>
            </a:rPr>
            <a:t> can also help identify online groups involved in suspicious activity.</a:t>
          </a:r>
          <a:endParaRPr lang="en-US" sz="2000">
            <a:latin typeface="Corbel" panose="020B0503020204020204" pitchFamily="34" charset="0"/>
          </a:endParaRPr>
        </a:p>
      </dgm:t>
    </dgm:pt>
    <dgm:pt modelId="{5B4A3B1D-8A5F-4A5A-86F3-CEA2FAF783A5}" type="parTrans" cxnId="{80E4AD40-4F2B-4993-B7B1-0594B941D472}">
      <dgm:prSet/>
      <dgm:spPr/>
      <dgm:t>
        <a:bodyPr/>
        <a:lstStyle/>
        <a:p>
          <a:pPr algn="just"/>
          <a:endParaRPr lang="en-US" sz="1600">
            <a:latin typeface="Corbel" panose="020B0503020204020204" pitchFamily="34" charset="0"/>
          </a:endParaRPr>
        </a:p>
      </dgm:t>
    </dgm:pt>
    <dgm:pt modelId="{ED27079B-7EEC-4256-B4FF-4B6F2FC8589E}" type="sibTrans" cxnId="{80E4AD40-4F2B-4993-B7B1-0594B941D472}">
      <dgm:prSet/>
      <dgm:spPr/>
      <dgm:t>
        <a:bodyPr/>
        <a:lstStyle/>
        <a:p>
          <a:pPr algn="just"/>
          <a:endParaRPr lang="en-US" sz="1600">
            <a:latin typeface="Corbel" panose="020B0503020204020204" pitchFamily="34" charset="0"/>
          </a:endParaRPr>
        </a:p>
      </dgm:t>
    </dgm:pt>
    <dgm:pt modelId="{3BAEF1F2-F374-B34D-B8FC-9D80C71F2CF7}" type="pres">
      <dgm:prSet presAssocID="{3E2D5354-EA36-4DE0-8318-F6180F06DD9F}" presName="linear" presStyleCnt="0">
        <dgm:presLayoutVars>
          <dgm:dir/>
          <dgm:animLvl val="lvl"/>
          <dgm:resizeHandles val="exact"/>
        </dgm:presLayoutVars>
      </dgm:prSet>
      <dgm:spPr/>
    </dgm:pt>
    <dgm:pt modelId="{DA24B278-D173-B849-B9E2-C5CE5BC901DF}" type="pres">
      <dgm:prSet presAssocID="{54D736F1-2C01-4350-822F-2EB21807B391}" presName="parentLin" presStyleCnt="0"/>
      <dgm:spPr/>
    </dgm:pt>
    <dgm:pt modelId="{DB7887FD-C86B-3145-A4C1-584D4B32DCF7}" type="pres">
      <dgm:prSet presAssocID="{54D736F1-2C01-4350-822F-2EB21807B391}" presName="parentLeftMargin" presStyleLbl="node1" presStyleIdx="0" presStyleCnt="3"/>
      <dgm:spPr/>
    </dgm:pt>
    <dgm:pt modelId="{44A1A93E-C897-D546-8792-0624A993BC97}" type="pres">
      <dgm:prSet presAssocID="{54D736F1-2C01-4350-822F-2EB21807B391}" presName="parentText" presStyleLbl="node1" presStyleIdx="0" presStyleCnt="3">
        <dgm:presLayoutVars>
          <dgm:chMax val="0"/>
          <dgm:bulletEnabled val="1"/>
        </dgm:presLayoutVars>
      </dgm:prSet>
      <dgm:spPr/>
    </dgm:pt>
    <dgm:pt modelId="{F01E4814-D6D2-7040-9677-168E1CFB21F7}" type="pres">
      <dgm:prSet presAssocID="{54D736F1-2C01-4350-822F-2EB21807B391}" presName="negativeSpace" presStyleCnt="0"/>
      <dgm:spPr/>
    </dgm:pt>
    <dgm:pt modelId="{C65C941F-C817-3A4C-9712-6F758973CE35}" type="pres">
      <dgm:prSet presAssocID="{54D736F1-2C01-4350-822F-2EB21807B391}" presName="childText" presStyleLbl="conFgAcc1" presStyleIdx="0" presStyleCnt="3">
        <dgm:presLayoutVars>
          <dgm:bulletEnabled val="1"/>
        </dgm:presLayoutVars>
      </dgm:prSet>
      <dgm:spPr/>
    </dgm:pt>
    <dgm:pt modelId="{A453ECCC-82A4-5C40-8AE2-FE2D4AE0FEDB}" type="pres">
      <dgm:prSet presAssocID="{C8E413EA-700B-4514-B79F-B7B39E9A7F00}" presName="spaceBetweenRectangles" presStyleCnt="0"/>
      <dgm:spPr/>
    </dgm:pt>
    <dgm:pt modelId="{0AE82C10-8475-E34D-800F-8C0764CF1888}" type="pres">
      <dgm:prSet presAssocID="{EE9FDB32-CEC5-43B9-96A5-3D968BD9A9EB}" presName="parentLin" presStyleCnt="0"/>
      <dgm:spPr/>
    </dgm:pt>
    <dgm:pt modelId="{23E4AF50-1B39-184F-BB99-D6352672BBC5}" type="pres">
      <dgm:prSet presAssocID="{EE9FDB32-CEC5-43B9-96A5-3D968BD9A9EB}" presName="parentLeftMargin" presStyleLbl="node1" presStyleIdx="0" presStyleCnt="3"/>
      <dgm:spPr/>
    </dgm:pt>
    <dgm:pt modelId="{1F7E6592-311F-994F-A809-8B462500E1FA}" type="pres">
      <dgm:prSet presAssocID="{EE9FDB32-CEC5-43B9-96A5-3D968BD9A9EB}" presName="parentText" presStyleLbl="node1" presStyleIdx="1" presStyleCnt="3">
        <dgm:presLayoutVars>
          <dgm:chMax val="0"/>
          <dgm:bulletEnabled val="1"/>
        </dgm:presLayoutVars>
      </dgm:prSet>
      <dgm:spPr/>
    </dgm:pt>
    <dgm:pt modelId="{CCFFB4C0-FF37-8842-B329-E656801C36B7}" type="pres">
      <dgm:prSet presAssocID="{EE9FDB32-CEC5-43B9-96A5-3D968BD9A9EB}" presName="negativeSpace" presStyleCnt="0"/>
      <dgm:spPr/>
    </dgm:pt>
    <dgm:pt modelId="{7D7C58D4-CE04-F14E-93C5-9EB7CFB46466}" type="pres">
      <dgm:prSet presAssocID="{EE9FDB32-CEC5-43B9-96A5-3D968BD9A9EB}" presName="childText" presStyleLbl="conFgAcc1" presStyleIdx="1" presStyleCnt="3">
        <dgm:presLayoutVars>
          <dgm:bulletEnabled val="1"/>
        </dgm:presLayoutVars>
      </dgm:prSet>
      <dgm:spPr/>
    </dgm:pt>
    <dgm:pt modelId="{D1B88A31-B53D-AD4B-A50C-69F004B0CC8E}" type="pres">
      <dgm:prSet presAssocID="{88789451-F982-4542-AB1C-52CE825A32C3}" presName="spaceBetweenRectangles" presStyleCnt="0"/>
      <dgm:spPr/>
    </dgm:pt>
    <dgm:pt modelId="{518D8340-A2A6-0E4E-9DE2-109D0605B2E2}" type="pres">
      <dgm:prSet presAssocID="{E0610989-E0AB-4DCF-A06C-D2DBF2A2FEF9}" presName="parentLin" presStyleCnt="0"/>
      <dgm:spPr/>
    </dgm:pt>
    <dgm:pt modelId="{47512B56-E7F2-A544-ADFB-6B3F7AC0141F}" type="pres">
      <dgm:prSet presAssocID="{E0610989-E0AB-4DCF-A06C-D2DBF2A2FEF9}" presName="parentLeftMargin" presStyleLbl="node1" presStyleIdx="1" presStyleCnt="3"/>
      <dgm:spPr/>
    </dgm:pt>
    <dgm:pt modelId="{F4A35CC6-82D1-7247-AB42-D067A5F0407C}" type="pres">
      <dgm:prSet presAssocID="{E0610989-E0AB-4DCF-A06C-D2DBF2A2FEF9}" presName="parentText" presStyleLbl="node1" presStyleIdx="2" presStyleCnt="3">
        <dgm:presLayoutVars>
          <dgm:chMax val="0"/>
          <dgm:bulletEnabled val="1"/>
        </dgm:presLayoutVars>
      </dgm:prSet>
      <dgm:spPr/>
    </dgm:pt>
    <dgm:pt modelId="{0D78A80B-632F-4B4A-A0DF-B8F5B48DA640}" type="pres">
      <dgm:prSet presAssocID="{E0610989-E0AB-4DCF-A06C-D2DBF2A2FEF9}" presName="negativeSpace" presStyleCnt="0"/>
      <dgm:spPr/>
    </dgm:pt>
    <dgm:pt modelId="{F9E4FCB4-DE73-8045-BBC7-F4B736FB0FB6}" type="pres">
      <dgm:prSet presAssocID="{E0610989-E0AB-4DCF-A06C-D2DBF2A2FEF9}" presName="childText" presStyleLbl="conFgAcc1" presStyleIdx="2" presStyleCnt="3">
        <dgm:presLayoutVars>
          <dgm:bulletEnabled val="1"/>
        </dgm:presLayoutVars>
      </dgm:prSet>
      <dgm:spPr/>
    </dgm:pt>
  </dgm:ptLst>
  <dgm:cxnLst>
    <dgm:cxn modelId="{F40D8E26-5CDE-D34F-8C5E-06B3CD7DFE07}" type="presOf" srcId="{EE9FDB32-CEC5-43B9-96A5-3D968BD9A9EB}" destId="{23E4AF50-1B39-184F-BB99-D6352672BBC5}" srcOrd="0" destOrd="0" presId="urn:microsoft.com/office/officeart/2005/8/layout/list1"/>
    <dgm:cxn modelId="{4121A938-7CA0-C443-871E-AE22CFA4F5A2}" type="presOf" srcId="{97DE865A-527C-4D4A-9FB8-7B85A2BE4B97}" destId="{F9E4FCB4-DE73-8045-BBC7-F4B736FB0FB6}" srcOrd="0" destOrd="0" presId="urn:microsoft.com/office/officeart/2005/8/layout/list1"/>
    <dgm:cxn modelId="{16897339-3B4E-C946-93C3-643A113943CF}" type="presOf" srcId="{54D736F1-2C01-4350-822F-2EB21807B391}" destId="{44A1A93E-C897-D546-8792-0624A993BC97}" srcOrd="1" destOrd="0" presId="urn:microsoft.com/office/officeart/2005/8/layout/list1"/>
    <dgm:cxn modelId="{80E4AD40-4F2B-4993-B7B1-0594B941D472}" srcId="{E0610989-E0AB-4DCF-A06C-D2DBF2A2FEF9}" destId="{97DE865A-527C-4D4A-9FB8-7B85A2BE4B97}" srcOrd="0" destOrd="0" parTransId="{5B4A3B1D-8A5F-4A5A-86F3-CEA2FAF783A5}" sibTransId="{ED27079B-7EEC-4256-B4FF-4B6F2FC8589E}"/>
    <dgm:cxn modelId="{1F917451-0D16-4F94-80BD-537237F0A1CB}" srcId="{3E2D5354-EA36-4DE0-8318-F6180F06DD9F}" destId="{E0610989-E0AB-4DCF-A06C-D2DBF2A2FEF9}" srcOrd="2" destOrd="0" parTransId="{B8B22F15-41E2-4A10-A148-AD59779212EC}" sibTransId="{BDE01252-E37A-4D8A-BA7A-89650BCDA7AB}"/>
    <dgm:cxn modelId="{F4DE5258-14B6-407E-A286-3B99BF92644A}" srcId="{54D736F1-2C01-4350-822F-2EB21807B391}" destId="{D492E5D7-E503-4DB0-B15F-853937105D7F}" srcOrd="1" destOrd="0" parTransId="{FEB3CD37-59FC-4B13-AEFA-B67B9F873D61}" sibTransId="{258552D3-FFC3-4ADA-A07A-FB22F9399FB9}"/>
    <dgm:cxn modelId="{C6EA505B-86CA-6941-A147-1042C91DEF15}" type="presOf" srcId="{54D736F1-2C01-4350-822F-2EB21807B391}" destId="{DB7887FD-C86B-3145-A4C1-584D4B32DCF7}" srcOrd="0" destOrd="0" presId="urn:microsoft.com/office/officeart/2005/8/layout/list1"/>
    <dgm:cxn modelId="{A93DB892-3098-6C44-97E4-D66577740E26}" type="presOf" srcId="{E0610989-E0AB-4DCF-A06C-D2DBF2A2FEF9}" destId="{F4A35CC6-82D1-7247-AB42-D067A5F0407C}" srcOrd="1" destOrd="0" presId="urn:microsoft.com/office/officeart/2005/8/layout/list1"/>
    <dgm:cxn modelId="{CC748C95-6383-BA4B-8670-42C53F98B8B6}" type="presOf" srcId="{3E2D5354-EA36-4DE0-8318-F6180F06DD9F}" destId="{3BAEF1F2-F374-B34D-B8FC-9D80C71F2CF7}" srcOrd="0" destOrd="0" presId="urn:microsoft.com/office/officeart/2005/8/layout/list1"/>
    <dgm:cxn modelId="{C3DAB096-D3FE-4595-A9A8-72053EA0D484}" srcId="{EE9FDB32-CEC5-43B9-96A5-3D968BD9A9EB}" destId="{71479780-A03B-4F66-AB0D-08EC6FA4DEB7}" srcOrd="0" destOrd="0" parTransId="{50E232E4-16F7-4B89-897D-6818BDD369A1}" sibTransId="{62E4487B-B902-4B02-8192-4C95E20893A8}"/>
    <dgm:cxn modelId="{F7E5359C-5790-9241-B086-3FCF9E28E5F0}" type="presOf" srcId="{31DF5D14-D91B-4349-B70D-B6950E087A07}" destId="{C65C941F-C817-3A4C-9712-6F758973CE35}" srcOrd="0" destOrd="0" presId="urn:microsoft.com/office/officeart/2005/8/layout/list1"/>
    <dgm:cxn modelId="{52E220BD-4657-4FC6-BF9F-235B4BEBFC01}" srcId="{3E2D5354-EA36-4DE0-8318-F6180F06DD9F}" destId="{EE9FDB32-CEC5-43B9-96A5-3D968BD9A9EB}" srcOrd="1" destOrd="0" parTransId="{454D4F64-96A9-430A-B6D1-D0E13EF422E7}" sibTransId="{88789451-F982-4542-AB1C-52CE825A32C3}"/>
    <dgm:cxn modelId="{FACA77CA-E5A3-B346-8631-3DEFC19A624A}" type="presOf" srcId="{EE9FDB32-CEC5-43B9-96A5-3D968BD9A9EB}" destId="{1F7E6592-311F-994F-A809-8B462500E1FA}" srcOrd="1" destOrd="0" presId="urn:microsoft.com/office/officeart/2005/8/layout/list1"/>
    <dgm:cxn modelId="{7423A0D4-B251-154E-96E4-215907CAD2D4}" type="presOf" srcId="{D492E5D7-E503-4DB0-B15F-853937105D7F}" destId="{C65C941F-C817-3A4C-9712-6F758973CE35}" srcOrd="0" destOrd="1" presId="urn:microsoft.com/office/officeart/2005/8/layout/list1"/>
    <dgm:cxn modelId="{261CF9D5-5334-4B23-B0B8-AD0238B0C6E6}" srcId="{54D736F1-2C01-4350-822F-2EB21807B391}" destId="{31DF5D14-D91B-4349-B70D-B6950E087A07}" srcOrd="0" destOrd="0" parTransId="{5D37EB1D-FF8A-4E2D-92FD-AA2DEFCA1B26}" sibTransId="{0731747B-D82D-4B71-B765-BD13D0611E1D}"/>
    <dgm:cxn modelId="{DE35D8DB-C663-6B48-8139-AF57AE527D22}" type="presOf" srcId="{E0610989-E0AB-4DCF-A06C-D2DBF2A2FEF9}" destId="{47512B56-E7F2-A544-ADFB-6B3F7AC0141F}" srcOrd="0" destOrd="0" presId="urn:microsoft.com/office/officeart/2005/8/layout/list1"/>
    <dgm:cxn modelId="{09C90FDE-EB3A-478D-A79C-6A9E924580F5}" srcId="{3E2D5354-EA36-4DE0-8318-F6180F06DD9F}" destId="{54D736F1-2C01-4350-822F-2EB21807B391}" srcOrd="0" destOrd="0" parTransId="{5ABBA3DD-5F7F-4731-8AFB-8C982AEEADD4}" sibTransId="{C8E413EA-700B-4514-B79F-B7B39E9A7F00}"/>
    <dgm:cxn modelId="{335323E1-C72F-6B4C-A27C-1606A2DCFF35}" type="presOf" srcId="{71479780-A03B-4F66-AB0D-08EC6FA4DEB7}" destId="{7D7C58D4-CE04-F14E-93C5-9EB7CFB46466}" srcOrd="0" destOrd="0" presId="urn:microsoft.com/office/officeart/2005/8/layout/list1"/>
    <dgm:cxn modelId="{375A7D15-5957-B940-A3FE-31E491944D00}" type="presParOf" srcId="{3BAEF1F2-F374-B34D-B8FC-9D80C71F2CF7}" destId="{DA24B278-D173-B849-B9E2-C5CE5BC901DF}" srcOrd="0" destOrd="0" presId="urn:microsoft.com/office/officeart/2005/8/layout/list1"/>
    <dgm:cxn modelId="{A05FDE5B-9E8F-A74C-ABB2-8D02C858DB9B}" type="presParOf" srcId="{DA24B278-D173-B849-B9E2-C5CE5BC901DF}" destId="{DB7887FD-C86B-3145-A4C1-584D4B32DCF7}" srcOrd="0" destOrd="0" presId="urn:microsoft.com/office/officeart/2005/8/layout/list1"/>
    <dgm:cxn modelId="{99ED7014-CB11-4244-A52F-D61176680025}" type="presParOf" srcId="{DA24B278-D173-B849-B9E2-C5CE5BC901DF}" destId="{44A1A93E-C897-D546-8792-0624A993BC97}" srcOrd="1" destOrd="0" presId="urn:microsoft.com/office/officeart/2005/8/layout/list1"/>
    <dgm:cxn modelId="{A520862A-B14E-2349-977E-F4E85F15D5B9}" type="presParOf" srcId="{3BAEF1F2-F374-B34D-B8FC-9D80C71F2CF7}" destId="{F01E4814-D6D2-7040-9677-168E1CFB21F7}" srcOrd="1" destOrd="0" presId="urn:microsoft.com/office/officeart/2005/8/layout/list1"/>
    <dgm:cxn modelId="{23F12EFA-447C-DA48-9F43-9D4C5FBDD836}" type="presParOf" srcId="{3BAEF1F2-F374-B34D-B8FC-9D80C71F2CF7}" destId="{C65C941F-C817-3A4C-9712-6F758973CE35}" srcOrd="2" destOrd="0" presId="urn:microsoft.com/office/officeart/2005/8/layout/list1"/>
    <dgm:cxn modelId="{257421C1-CA3D-9C4A-BF67-E873A5DE406E}" type="presParOf" srcId="{3BAEF1F2-F374-B34D-B8FC-9D80C71F2CF7}" destId="{A453ECCC-82A4-5C40-8AE2-FE2D4AE0FEDB}" srcOrd="3" destOrd="0" presId="urn:microsoft.com/office/officeart/2005/8/layout/list1"/>
    <dgm:cxn modelId="{67F125BC-C649-D042-B3BD-F4698C944A85}" type="presParOf" srcId="{3BAEF1F2-F374-B34D-B8FC-9D80C71F2CF7}" destId="{0AE82C10-8475-E34D-800F-8C0764CF1888}" srcOrd="4" destOrd="0" presId="urn:microsoft.com/office/officeart/2005/8/layout/list1"/>
    <dgm:cxn modelId="{C759447C-6864-B648-ACEC-DCCEDE0AD2D5}" type="presParOf" srcId="{0AE82C10-8475-E34D-800F-8C0764CF1888}" destId="{23E4AF50-1B39-184F-BB99-D6352672BBC5}" srcOrd="0" destOrd="0" presId="urn:microsoft.com/office/officeart/2005/8/layout/list1"/>
    <dgm:cxn modelId="{E66ABAB4-52EB-C845-B460-9346EC1EECD2}" type="presParOf" srcId="{0AE82C10-8475-E34D-800F-8C0764CF1888}" destId="{1F7E6592-311F-994F-A809-8B462500E1FA}" srcOrd="1" destOrd="0" presId="urn:microsoft.com/office/officeart/2005/8/layout/list1"/>
    <dgm:cxn modelId="{BEDFE7F5-5B8B-DE46-A04E-14448B202344}" type="presParOf" srcId="{3BAEF1F2-F374-B34D-B8FC-9D80C71F2CF7}" destId="{CCFFB4C0-FF37-8842-B329-E656801C36B7}" srcOrd="5" destOrd="0" presId="urn:microsoft.com/office/officeart/2005/8/layout/list1"/>
    <dgm:cxn modelId="{D8EECB51-442F-9546-AE39-A887432F4078}" type="presParOf" srcId="{3BAEF1F2-F374-B34D-B8FC-9D80C71F2CF7}" destId="{7D7C58D4-CE04-F14E-93C5-9EB7CFB46466}" srcOrd="6" destOrd="0" presId="urn:microsoft.com/office/officeart/2005/8/layout/list1"/>
    <dgm:cxn modelId="{F0BF401B-5316-4848-AC8D-4AAB48B7867E}" type="presParOf" srcId="{3BAEF1F2-F374-B34D-B8FC-9D80C71F2CF7}" destId="{D1B88A31-B53D-AD4B-A50C-69F004B0CC8E}" srcOrd="7" destOrd="0" presId="urn:microsoft.com/office/officeart/2005/8/layout/list1"/>
    <dgm:cxn modelId="{B3AD5D7F-C9AA-6E4A-BCC7-F6C6B7E23F2D}" type="presParOf" srcId="{3BAEF1F2-F374-B34D-B8FC-9D80C71F2CF7}" destId="{518D8340-A2A6-0E4E-9DE2-109D0605B2E2}" srcOrd="8" destOrd="0" presId="urn:microsoft.com/office/officeart/2005/8/layout/list1"/>
    <dgm:cxn modelId="{B0B01E49-F929-F541-93B7-1F2094A4E044}" type="presParOf" srcId="{518D8340-A2A6-0E4E-9DE2-109D0605B2E2}" destId="{47512B56-E7F2-A544-ADFB-6B3F7AC0141F}" srcOrd="0" destOrd="0" presId="urn:microsoft.com/office/officeart/2005/8/layout/list1"/>
    <dgm:cxn modelId="{FDFF4CBA-0165-284D-B277-A3BDF5621FAF}" type="presParOf" srcId="{518D8340-A2A6-0E4E-9DE2-109D0605B2E2}" destId="{F4A35CC6-82D1-7247-AB42-D067A5F0407C}" srcOrd="1" destOrd="0" presId="urn:microsoft.com/office/officeart/2005/8/layout/list1"/>
    <dgm:cxn modelId="{8FBCF95A-CA6E-3A48-A64B-5F9C1FDA02AB}" type="presParOf" srcId="{3BAEF1F2-F374-B34D-B8FC-9D80C71F2CF7}" destId="{0D78A80B-632F-4B4A-A0DF-B8F5B48DA640}" srcOrd="9" destOrd="0" presId="urn:microsoft.com/office/officeart/2005/8/layout/list1"/>
    <dgm:cxn modelId="{C6AAF52B-F877-D84F-B488-FBEA2046F4C3}" type="presParOf" srcId="{3BAEF1F2-F374-B34D-B8FC-9D80C71F2CF7}" destId="{F9E4FCB4-DE73-8045-BBC7-F4B736FB0F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380BC1-D5C3-4BB6-901E-05A0BC05CCCE}" type="doc">
      <dgm:prSet loTypeId="urn:microsoft.com/office/officeart/2005/8/layout/list1" loCatId="list" qsTypeId="urn:microsoft.com/office/officeart/2005/8/quickstyle/simple5" qsCatId="simple" csTypeId="urn:microsoft.com/office/officeart/2005/8/colors/colorful4" csCatId="colorful"/>
      <dgm:spPr/>
      <dgm:t>
        <a:bodyPr/>
        <a:lstStyle/>
        <a:p>
          <a:endParaRPr lang="en-US"/>
        </a:p>
      </dgm:t>
    </dgm:pt>
    <dgm:pt modelId="{5C69C42E-F5F1-4245-A553-63B4467A3FF7}">
      <dgm:prSet/>
      <dgm:spPr/>
      <dgm:t>
        <a:bodyPr/>
        <a:lstStyle/>
        <a:p>
          <a:pPr algn="just"/>
          <a:r>
            <a:rPr lang="en-IN" b="1" i="0" baseline="0">
              <a:latin typeface="Corbel" panose="020B0503020204020204" pitchFamily="34" charset="0"/>
            </a:rPr>
            <a:t>Computer imaging: </a:t>
          </a:r>
          <a:endParaRPr lang="en-US" i="0">
            <a:latin typeface="Corbel" panose="020B0503020204020204" pitchFamily="34" charset="0"/>
          </a:endParaRPr>
        </a:p>
      </dgm:t>
    </dgm:pt>
    <dgm:pt modelId="{639F75A0-B738-4C6A-A944-67618229E0C0}" type="parTrans" cxnId="{2A94D858-07C9-442B-A0AC-8CBA653C4827}">
      <dgm:prSet/>
      <dgm:spPr/>
      <dgm:t>
        <a:bodyPr/>
        <a:lstStyle/>
        <a:p>
          <a:pPr algn="just"/>
          <a:endParaRPr lang="en-US" i="0">
            <a:latin typeface="Corbel" panose="020B0503020204020204" pitchFamily="34" charset="0"/>
          </a:endParaRPr>
        </a:p>
      </dgm:t>
    </dgm:pt>
    <dgm:pt modelId="{EEA17E8B-0D5C-4160-A0F8-D83B30064203}" type="sibTrans" cxnId="{2A94D858-07C9-442B-A0AC-8CBA653C4827}">
      <dgm:prSet/>
      <dgm:spPr/>
      <dgm:t>
        <a:bodyPr/>
        <a:lstStyle/>
        <a:p>
          <a:pPr algn="just"/>
          <a:endParaRPr lang="en-US" i="0">
            <a:latin typeface="Corbel" panose="020B0503020204020204" pitchFamily="34" charset="0"/>
          </a:endParaRPr>
        </a:p>
      </dgm:t>
    </dgm:pt>
    <dgm:pt modelId="{7C280D67-E18A-4648-979E-A2DDDB1B0C80}">
      <dgm:prSet/>
      <dgm:spPr/>
      <dgm:t>
        <a:bodyPr/>
        <a:lstStyle/>
        <a:p>
          <a:pPr algn="just"/>
          <a:r>
            <a:rPr lang="en-IN" i="0" baseline="0">
              <a:latin typeface="Corbel" panose="020B0503020204020204" pitchFamily="34" charset="0"/>
            </a:rPr>
            <a:t>Data clustering is part of </a:t>
          </a:r>
          <a:r>
            <a:rPr lang="en-IN" b="1" i="0" baseline="0">
              <a:latin typeface="Corbel" panose="020B0503020204020204" pitchFamily="34" charset="0"/>
            </a:rPr>
            <a:t>image segmentation </a:t>
          </a:r>
          <a:r>
            <a:rPr lang="en-IN" i="0" baseline="0">
              <a:latin typeface="Corbel" panose="020B0503020204020204" pitchFamily="34" charset="0"/>
            </a:rPr>
            <a:t>— the process of dividing a digital image into multiple segments in order to analyse the image more easily. </a:t>
          </a:r>
          <a:endParaRPr lang="en-US" i="0">
            <a:latin typeface="Corbel" panose="020B0503020204020204" pitchFamily="34" charset="0"/>
          </a:endParaRPr>
        </a:p>
      </dgm:t>
    </dgm:pt>
    <dgm:pt modelId="{431D93FE-F565-450B-A9AA-516E492E4EF7}" type="parTrans" cxnId="{7BBA9011-3C2F-46D0-879C-C4F0E481783D}">
      <dgm:prSet/>
      <dgm:spPr/>
      <dgm:t>
        <a:bodyPr/>
        <a:lstStyle/>
        <a:p>
          <a:pPr algn="just"/>
          <a:endParaRPr lang="en-US" i="0">
            <a:latin typeface="Corbel" panose="020B0503020204020204" pitchFamily="34" charset="0"/>
          </a:endParaRPr>
        </a:p>
      </dgm:t>
    </dgm:pt>
    <dgm:pt modelId="{A935943C-567E-4634-B873-4AD63B6A5766}" type="sibTrans" cxnId="{7BBA9011-3C2F-46D0-879C-C4F0E481783D}">
      <dgm:prSet/>
      <dgm:spPr/>
      <dgm:t>
        <a:bodyPr/>
        <a:lstStyle/>
        <a:p>
          <a:pPr algn="just"/>
          <a:endParaRPr lang="en-US" i="0">
            <a:latin typeface="Corbel" panose="020B0503020204020204" pitchFamily="34" charset="0"/>
          </a:endParaRPr>
        </a:p>
      </dgm:t>
    </dgm:pt>
    <dgm:pt modelId="{C0257F05-DA77-4525-BF2A-8697A418E43C}">
      <dgm:prSet/>
      <dgm:spPr/>
      <dgm:t>
        <a:bodyPr/>
        <a:lstStyle/>
        <a:p>
          <a:pPr algn="just"/>
          <a:r>
            <a:rPr lang="en-IN" i="0" baseline="0">
              <a:latin typeface="Corbel" panose="020B0503020204020204" pitchFamily="34" charset="0"/>
            </a:rPr>
            <a:t>Applying data clustering to an image generates segments (clusters) of contours that represent objects — aiding the detection of threatening health conditions in medical diagnosis and in the screening of airport baggage for suspicious materials.</a:t>
          </a:r>
          <a:endParaRPr lang="en-US" i="0">
            <a:latin typeface="Corbel" panose="020B0503020204020204" pitchFamily="34" charset="0"/>
          </a:endParaRPr>
        </a:p>
      </dgm:t>
    </dgm:pt>
    <dgm:pt modelId="{EE6E4F5C-1AEC-49B8-ABF0-E19FB4557BE8}" type="parTrans" cxnId="{ABB9F8A0-82D5-4176-81AA-42FFED86FDE2}">
      <dgm:prSet/>
      <dgm:spPr/>
      <dgm:t>
        <a:bodyPr/>
        <a:lstStyle/>
        <a:p>
          <a:pPr algn="just"/>
          <a:endParaRPr lang="en-US" i="0">
            <a:latin typeface="Corbel" panose="020B0503020204020204" pitchFamily="34" charset="0"/>
          </a:endParaRPr>
        </a:p>
      </dgm:t>
    </dgm:pt>
    <dgm:pt modelId="{9878818D-B724-4997-809C-CD99194B1D62}" type="sibTrans" cxnId="{ABB9F8A0-82D5-4176-81AA-42FFED86FDE2}">
      <dgm:prSet/>
      <dgm:spPr/>
      <dgm:t>
        <a:bodyPr/>
        <a:lstStyle/>
        <a:p>
          <a:pPr algn="just"/>
          <a:endParaRPr lang="en-US" i="0">
            <a:latin typeface="Corbel" panose="020B0503020204020204" pitchFamily="34" charset="0"/>
          </a:endParaRPr>
        </a:p>
      </dgm:t>
    </dgm:pt>
    <dgm:pt modelId="{E8B3B043-3C0C-4285-8C38-EB93CED01A73}">
      <dgm:prSet/>
      <dgm:spPr/>
      <dgm:t>
        <a:bodyPr/>
        <a:lstStyle/>
        <a:p>
          <a:pPr algn="just"/>
          <a:r>
            <a:rPr lang="en-IN" b="1" i="0" baseline="0">
              <a:latin typeface="Corbel" panose="020B0503020204020204" pitchFamily="34" charset="0"/>
            </a:rPr>
            <a:t>Information retrieval: </a:t>
          </a:r>
          <a:endParaRPr lang="en-US" i="0">
            <a:latin typeface="Corbel" panose="020B0503020204020204" pitchFamily="34" charset="0"/>
          </a:endParaRPr>
        </a:p>
      </dgm:t>
    </dgm:pt>
    <dgm:pt modelId="{EBD50DF4-1166-4D5F-97F4-A3EEBC243ED3}" type="parTrans" cxnId="{32623E9F-8AE9-4D69-872F-FC4064CDC277}">
      <dgm:prSet/>
      <dgm:spPr/>
      <dgm:t>
        <a:bodyPr/>
        <a:lstStyle/>
        <a:p>
          <a:pPr algn="just"/>
          <a:endParaRPr lang="en-US" i="0">
            <a:latin typeface="Corbel" panose="020B0503020204020204" pitchFamily="34" charset="0"/>
          </a:endParaRPr>
        </a:p>
      </dgm:t>
    </dgm:pt>
    <dgm:pt modelId="{A3E4BDA3-D3C0-4199-95DF-7A147A604EE0}" type="sibTrans" cxnId="{32623E9F-8AE9-4D69-872F-FC4064CDC277}">
      <dgm:prSet/>
      <dgm:spPr/>
      <dgm:t>
        <a:bodyPr/>
        <a:lstStyle/>
        <a:p>
          <a:pPr algn="just"/>
          <a:endParaRPr lang="en-US" i="0">
            <a:latin typeface="Corbel" panose="020B0503020204020204" pitchFamily="34" charset="0"/>
          </a:endParaRPr>
        </a:p>
      </dgm:t>
    </dgm:pt>
    <dgm:pt modelId="{6C65D85E-C20B-4952-B49C-AD8F15CE6CAC}">
      <dgm:prSet/>
      <dgm:spPr/>
      <dgm:t>
        <a:bodyPr/>
        <a:lstStyle/>
        <a:p>
          <a:pPr algn="just"/>
          <a:r>
            <a:rPr lang="en-IN" i="0" baseline="0">
              <a:latin typeface="Corbel" panose="020B0503020204020204" pitchFamily="34" charset="0"/>
            </a:rPr>
            <a:t>Here the aim is to search and retrieve information from a collection of data, for instance a set of documents. </a:t>
          </a:r>
          <a:endParaRPr lang="en-US" i="0">
            <a:latin typeface="Corbel" panose="020B0503020204020204" pitchFamily="34" charset="0"/>
          </a:endParaRPr>
        </a:p>
      </dgm:t>
    </dgm:pt>
    <dgm:pt modelId="{A1C36EDD-CEE1-41FC-96A4-1E8010C88B0B}" type="parTrans" cxnId="{917AFD7A-8C7E-4245-869A-F00839CEB069}">
      <dgm:prSet/>
      <dgm:spPr/>
      <dgm:t>
        <a:bodyPr/>
        <a:lstStyle/>
        <a:p>
          <a:pPr algn="just"/>
          <a:endParaRPr lang="en-US" i="0">
            <a:latin typeface="Corbel" panose="020B0503020204020204" pitchFamily="34" charset="0"/>
          </a:endParaRPr>
        </a:p>
      </dgm:t>
    </dgm:pt>
    <dgm:pt modelId="{0BE98BE0-170A-4C2C-A642-8A4371B238D7}" type="sibTrans" cxnId="{917AFD7A-8C7E-4245-869A-F00839CEB069}">
      <dgm:prSet/>
      <dgm:spPr/>
      <dgm:t>
        <a:bodyPr/>
        <a:lstStyle/>
        <a:p>
          <a:pPr algn="just"/>
          <a:endParaRPr lang="en-US" i="0">
            <a:latin typeface="Corbel" panose="020B0503020204020204" pitchFamily="34" charset="0"/>
          </a:endParaRPr>
        </a:p>
      </dgm:t>
    </dgm:pt>
    <dgm:pt modelId="{39580A6D-542B-4F87-8E4D-4B8D75B5EBEE}">
      <dgm:prSet/>
      <dgm:spPr/>
      <dgm:t>
        <a:bodyPr/>
        <a:lstStyle/>
        <a:p>
          <a:pPr algn="just"/>
          <a:r>
            <a:rPr lang="en-IN" i="0" baseline="0">
              <a:latin typeface="Corbel" panose="020B0503020204020204" pitchFamily="34" charset="0"/>
            </a:rPr>
            <a:t>Dividing a collection of documents into </a:t>
          </a:r>
          <a:r>
            <a:rPr lang="en-IN" b="1" i="0" baseline="0">
              <a:latin typeface="Corbel" panose="020B0503020204020204" pitchFamily="34" charset="0"/>
            </a:rPr>
            <a:t>groups of similar documents</a:t>
          </a:r>
          <a:r>
            <a:rPr lang="en-IN" i="0" baseline="0">
              <a:latin typeface="Corbel" panose="020B0503020204020204" pitchFamily="34" charset="0"/>
            </a:rPr>
            <a:t> is an essential task in information retrieval. </a:t>
          </a:r>
          <a:endParaRPr lang="en-US" i="0">
            <a:latin typeface="Corbel" panose="020B0503020204020204" pitchFamily="34" charset="0"/>
          </a:endParaRPr>
        </a:p>
      </dgm:t>
    </dgm:pt>
    <dgm:pt modelId="{624223AD-1559-4D24-871E-BC0B77E77E6C}" type="parTrans" cxnId="{0D7E06AC-4334-47E4-8901-FDA291029F0E}">
      <dgm:prSet/>
      <dgm:spPr/>
      <dgm:t>
        <a:bodyPr/>
        <a:lstStyle/>
        <a:p>
          <a:pPr algn="just"/>
          <a:endParaRPr lang="en-US" i="0">
            <a:latin typeface="Corbel" panose="020B0503020204020204" pitchFamily="34" charset="0"/>
          </a:endParaRPr>
        </a:p>
      </dgm:t>
    </dgm:pt>
    <dgm:pt modelId="{2E030A28-4BE0-4034-A6B2-2C49A0BE9463}" type="sibTrans" cxnId="{0D7E06AC-4334-47E4-8901-FDA291029F0E}">
      <dgm:prSet/>
      <dgm:spPr/>
      <dgm:t>
        <a:bodyPr/>
        <a:lstStyle/>
        <a:p>
          <a:pPr algn="just"/>
          <a:endParaRPr lang="en-US" i="0">
            <a:latin typeface="Corbel" panose="020B0503020204020204" pitchFamily="34" charset="0"/>
          </a:endParaRPr>
        </a:p>
      </dgm:t>
    </dgm:pt>
    <dgm:pt modelId="{5FD1B8D9-D47C-C44F-8E77-4B0BE30FD133}" type="pres">
      <dgm:prSet presAssocID="{E6380BC1-D5C3-4BB6-901E-05A0BC05CCCE}" presName="linear" presStyleCnt="0">
        <dgm:presLayoutVars>
          <dgm:dir/>
          <dgm:animLvl val="lvl"/>
          <dgm:resizeHandles val="exact"/>
        </dgm:presLayoutVars>
      </dgm:prSet>
      <dgm:spPr/>
    </dgm:pt>
    <dgm:pt modelId="{9165C456-BEB7-634A-ADA8-C1AE44E60405}" type="pres">
      <dgm:prSet presAssocID="{5C69C42E-F5F1-4245-A553-63B4467A3FF7}" presName="parentLin" presStyleCnt="0"/>
      <dgm:spPr/>
    </dgm:pt>
    <dgm:pt modelId="{FCF4BD99-8C96-5547-9C00-12C0AD5E8318}" type="pres">
      <dgm:prSet presAssocID="{5C69C42E-F5F1-4245-A553-63B4467A3FF7}" presName="parentLeftMargin" presStyleLbl="node1" presStyleIdx="0" presStyleCnt="2"/>
      <dgm:spPr/>
    </dgm:pt>
    <dgm:pt modelId="{C06268EA-921B-EF4A-B790-A4DE32E5B41E}" type="pres">
      <dgm:prSet presAssocID="{5C69C42E-F5F1-4245-A553-63B4467A3FF7}" presName="parentText" presStyleLbl="node1" presStyleIdx="0" presStyleCnt="2">
        <dgm:presLayoutVars>
          <dgm:chMax val="0"/>
          <dgm:bulletEnabled val="1"/>
        </dgm:presLayoutVars>
      </dgm:prSet>
      <dgm:spPr/>
    </dgm:pt>
    <dgm:pt modelId="{25BEB6B8-3E13-5449-A7EE-34DAEE57B1AA}" type="pres">
      <dgm:prSet presAssocID="{5C69C42E-F5F1-4245-A553-63B4467A3FF7}" presName="negativeSpace" presStyleCnt="0"/>
      <dgm:spPr/>
    </dgm:pt>
    <dgm:pt modelId="{26835486-4DBD-D24D-AE1E-F4C0B26C6701}" type="pres">
      <dgm:prSet presAssocID="{5C69C42E-F5F1-4245-A553-63B4467A3FF7}" presName="childText" presStyleLbl="conFgAcc1" presStyleIdx="0" presStyleCnt="2">
        <dgm:presLayoutVars>
          <dgm:bulletEnabled val="1"/>
        </dgm:presLayoutVars>
      </dgm:prSet>
      <dgm:spPr/>
    </dgm:pt>
    <dgm:pt modelId="{CC0A1F3D-2456-7346-A9AC-1CF110683429}" type="pres">
      <dgm:prSet presAssocID="{EEA17E8B-0D5C-4160-A0F8-D83B30064203}" presName="spaceBetweenRectangles" presStyleCnt="0"/>
      <dgm:spPr/>
    </dgm:pt>
    <dgm:pt modelId="{6BEBA459-2641-5C4E-8E48-D6B0DEC7ED26}" type="pres">
      <dgm:prSet presAssocID="{E8B3B043-3C0C-4285-8C38-EB93CED01A73}" presName="parentLin" presStyleCnt="0"/>
      <dgm:spPr/>
    </dgm:pt>
    <dgm:pt modelId="{6FC400BC-012C-0B40-AFFB-4CB9B20BB172}" type="pres">
      <dgm:prSet presAssocID="{E8B3B043-3C0C-4285-8C38-EB93CED01A73}" presName="parentLeftMargin" presStyleLbl="node1" presStyleIdx="0" presStyleCnt="2"/>
      <dgm:spPr/>
    </dgm:pt>
    <dgm:pt modelId="{64516094-C91D-154E-B118-45B83EBEE672}" type="pres">
      <dgm:prSet presAssocID="{E8B3B043-3C0C-4285-8C38-EB93CED01A73}" presName="parentText" presStyleLbl="node1" presStyleIdx="1" presStyleCnt="2">
        <dgm:presLayoutVars>
          <dgm:chMax val="0"/>
          <dgm:bulletEnabled val="1"/>
        </dgm:presLayoutVars>
      </dgm:prSet>
      <dgm:spPr/>
    </dgm:pt>
    <dgm:pt modelId="{D2A53B66-6436-B647-87B8-41154369C232}" type="pres">
      <dgm:prSet presAssocID="{E8B3B043-3C0C-4285-8C38-EB93CED01A73}" presName="negativeSpace" presStyleCnt="0"/>
      <dgm:spPr/>
    </dgm:pt>
    <dgm:pt modelId="{4225A219-6840-2F4E-947C-B2B82F635E09}" type="pres">
      <dgm:prSet presAssocID="{E8B3B043-3C0C-4285-8C38-EB93CED01A73}" presName="childText" presStyleLbl="conFgAcc1" presStyleIdx="1" presStyleCnt="2">
        <dgm:presLayoutVars>
          <dgm:bulletEnabled val="1"/>
        </dgm:presLayoutVars>
      </dgm:prSet>
      <dgm:spPr/>
    </dgm:pt>
  </dgm:ptLst>
  <dgm:cxnLst>
    <dgm:cxn modelId="{7BBA9011-3C2F-46D0-879C-C4F0E481783D}" srcId="{5C69C42E-F5F1-4245-A553-63B4467A3FF7}" destId="{7C280D67-E18A-4648-979E-A2DDDB1B0C80}" srcOrd="0" destOrd="0" parTransId="{431D93FE-F565-450B-A9AA-516E492E4EF7}" sibTransId="{A935943C-567E-4634-B873-4AD63B6A5766}"/>
    <dgm:cxn modelId="{514A9B32-F36C-7541-8986-8FC102BEDB74}" type="presOf" srcId="{C0257F05-DA77-4525-BF2A-8697A418E43C}" destId="{26835486-4DBD-D24D-AE1E-F4C0B26C6701}" srcOrd="0" destOrd="1" presId="urn:microsoft.com/office/officeart/2005/8/layout/list1"/>
    <dgm:cxn modelId="{A83CBE44-AFE6-D346-BE27-68FDE27F57F7}" type="presOf" srcId="{5C69C42E-F5F1-4245-A553-63B4467A3FF7}" destId="{C06268EA-921B-EF4A-B790-A4DE32E5B41E}" srcOrd="1" destOrd="0" presId="urn:microsoft.com/office/officeart/2005/8/layout/list1"/>
    <dgm:cxn modelId="{385E4E56-D0C7-2844-A887-1E068AE767BA}" type="presOf" srcId="{7C280D67-E18A-4648-979E-A2DDDB1B0C80}" destId="{26835486-4DBD-D24D-AE1E-F4C0B26C6701}" srcOrd="0" destOrd="0" presId="urn:microsoft.com/office/officeart/2005/8/layout/list1"/>
    <dgm:cxn modelId="{2A94D858-07C9-442B-A0AC-8CBA653C4827}" srcId="{E6380BC1-D5C3-4BB6-901E-05A0BC05CCCE}" destId="{5C69C42E-F5F1-4245-A553-63B4467A3FF7}" srcOrd="0" destOrd="0" parTransId="{639F75A0-B738-4C6A-A944-67618229E0C0}" sibTransId="{EEA17E8B-0D5C-4160-A0F8-D83B30064203}"/>
    <dgm:cxn modelId="{CBC9CA66-87B3-DF45-AC7D-589580B1A141}" type="presOf" srcId="{6C65D85E-C20B-4952-B49C-AD8F15CE6CAC}" destId="{4225A219-6840-2F4E-947C-B2B82F635E09}" srcOrd="0" destOrd="0" presId="urn:microsoft.com/office/officeart/2005/8/layout/list1"/>
    <dgm:cxn modelId="{917AFD7A-8C7E-4245-869A-F00839CEB069}" srcId="{E8B3B043-3C0C-4285-8C38-EB93CED01A73}" destId="{6C65D85E-C20B-4952-B49C-AD8F15CE6CAC}" srcOrd="0" destOrd="0" parTransId="{A1C36EDD-CEE1-41FC-96A4-1E8010C88B0B}" sibTransId="{0BE98BE0-170A-4C2C-A642-8A4371B238D7}"/>
    <dgm:cxn modelId="{C3499391-F91D-0445-88C3-010D37CF8590}" type="presOf" srcId="{E8B3B043-3C0C-4285-8C38-EB93CED01A73}" destId="{6FC400BC-012C-0B40-AFFB-4CB9B20BB172}" srcOrd="0" destOrd="0" presId="urn:microsoft.com/office/officeart/2005/8/layout/list1"/>
    <dgm:cxn modelId="{32623E9F-8AE9-4D69-872F-FC4064CDC277}" srcId="{E6380BC1-D5C3-4BB6-901E-05A0BC05CCCE}" destId="{E8B3B043-3C0C-4285-8C38-EB93CED01A73}" srcOrd="1" destOrd="0" parTransId="{EBD50DF4-1166-4D5F-97F4-A3EEBC243ED3}" sibTransId="{A3E4BDA3-D3C0-4199-95DF-7A147A604EE0}"/>
    <dgm:cxn modelId="{ABB9F8A0-82D5-4176-81AA-42FFED86FDE2}" srcId="{5C69C42E-F5F1-4245-A553-63B4467A3FF7}" destId="{C0257F05-DA77-4525-BF2A-8697A418E43C}" srcOrd="1" destOrd="0" parTransId="{EE6E4F5C-1AEC-49B8-ABF0-E19FB4557BE8}" sibTransId="{9878818D-B724-4997-809C-CD99194B1D62}"/>
    <dgm:cxn modelId="{0D7E06AC-4334-47E4-8901-FDA291029F0E}" srcId="{E8B3B043-3C0C-4285-8C38-EB93CED01A73}" destId="{39580A6D-542B-4F87-8E4D-4B8D75B5EBEE}" srcOrd="1" destOrd="0" parTransId="{624223AD-1559-4D24-871E-BC0B77E77E6C}" sibTransId="{2E030A28-4BE0-4034-A6B2-2C49A0BE9463}"/>
    <dgm:cxn modelId="{2D4F28B5-7494-704C-B175-252C15F575D0}" type="presOf" srcId="{5C69C42E-F5F1-4245-A553-63B4467A3FF7}" destId="{FCF4BD99-8C96-5547-9C00-12C0AD5E8318}" srcOrd="0" destOrd="0" presId="urn:microsoft.com/office/officeart/2005/8/layout/list1"/>
    <dgm:cxn modelId="{D1B093E2-2834-8347-9775-277B5DBF8642}" type="presOf" srcId="{39580A6D-542B-4F87-8E4D-4B8D75B5EBEE}" destId="{4225A219-6840-2F4E-947C-B2B82F635E09}" srcOrd="0" destOrd="1" presId="urn:microsoft.com/office/officeart/2005/8/layout/list1"/>
    <dgm:cxn modelId="{5A15B1E7-4270-0442-8DE8-306082353E8E}" type="presOf" srcId="{E6380BC1-D5C3-4BB6-901E-05A0BC05CCCE}" destId="{5FD1B8D9-D47C-C44F-8E77-4B0BE30FD133}" srcOrd="0" destOrd="0" presId="urn:microsoft.com/office/officeart/2005/8/layout/list1"/>
    <dgm:cxn modelId="{BBABC0F8-D44A-B043-844A-01E569669E6F}" type="presOf" srcId="{E8B3B043-3C0C-4285-8C38-EB93CED01A73}" destId="{64516094-C91D-154E-B118-45B83EBEE672}" srcOrd="1" destOrd="0" presId="urn:microsoft.com/office/officeart/2005/8/layout/list1"/>
    <dgm:cxn modelId="{FBA940C6-E092-7745-9F51-590686A82CCF}" type="presParOf" srcId="{5FD1B8D9-D47C-C44F-8E77-4B0BE30FD133}" destId="{9165C456-BEB7-634A-ADA8-C1AE44E60405}" srcOrd="0" destOrd="0" presId="urn:microsoft.com/office/officeart/2005/8/layout/list1"/>
    <dgm:cxn modelId="{36B94F83-52B7-7747-8832-45A431E2126A}" type="presParOf" srcId="{9165C456-BEB7-634A-ADA8-C1AE44E60405}" destId="{FCF4BD99-8C96-5547-9C00-12C0AD5E8318}" srcOrd="0" destOrd="0" presId="urn:microsoft.com/office/officeart/2005/8/layout/list1"/>
    <dgm:cxn modelId="{81DE9EE2-ACA7-4C4A-9027-5D67E1D8196C}" type="presParOf" srcId="{9165C456-BEB7-634A-ADA8-C1AE44E60405}" destId="{C06268EA-921B-EF4A-B790-A4DE32E5B41E}" srcOrd="1" destOrd="0" presId="urn:microsoft.com/office/officeart/2005/8/layout/list1"/>
    <dgm:cxn modelId="{F7EFAB23-DDBB-8F4D-AE1D-9D5884F3E905}" type="presParOf" srcId="{5FD1B8D9-D47C-C44F-8E77-4B0BE30FD133}" destId="{25BEB6B8-3E13-5449-A7EE-34DAEE57B1AA}" srcOrd="1" destOrd="0" presId="urn:microsoft.com/office/officeart/2005/8/layout/list1"/>
    <dgm:cxn modelId="{83F8D06E-70FA-E149-A9AF-8A60ADAB123A}" type="presParOf" srcId="{5FD1B8D9-D47C-C44F-8E77-4B0BE30FD133}" destId="{26835486-4DBD-D24D-AE1E-F4C0B26C6701}" srcOrd="2" destOrd="0" presId="urn:microsoft.com/office/officeart/2005/8/layout/list1"/>
    <dgm:cxn modelId="{A81680E4-1C43-9C45-BDD1-29D029998508}" type="presParOf" srcId="{5FD1B8D9-D47C-C44F-8E77-4B0BE30FD133}" destId="{CC0A1F3D-2456-7346-A9AC-1CF110683429}" srcOrd="3" destOrd="0" presId="urn:microsoft.com/office/officeart/2005/8/layout/list1"/>
    <dgm:cxn modelId="{6C7FC890-5D9E-F14A-B379-5CD089815617}" type="presParOf" srcId="{5FD1B8D9-D47C-C44F-8E77-4B0BE30FD133}" destId="{6BEBA459-2641-5C4E-8E48-D6B0DEC7ED26}" srcOrd="4" destOrd="0" presId="urn:microsoft.com/office/officeart/2005/8/layout/list1"/>
    <dgm:cxn modelId="{1A25DF86-BC61-C643-AC0A-6FECE9EB9761}" type="presParOf" srcId="{6BEBA459-2641-5C4E-8E48-D6B0DEC7ED26}" destId="{6FC400BC-012C-0B40-AFFB-4CB9B20BB172}" srcOrd="0" destOrd="0" presId="urn:microsoft.com/office/officeart/2005/8/layout/list1"/>
    <dgm:cxn modelId="{25C30BBA-0D87-884F-924B-EE2B461A680B}" type="presParOf" srcId="{6BEBA459-2641-5C4E-8E48-D6B0DEC7ED26}" destId="{64516094-C91D-154E-B118-45B83EBEE672}" srcOrd="1" destOrd="0" presId="urn:microsoft.com/office/officeart/2005/8/layout/list1"/>
    <dgm:cxn modelId="{044B30D6-0DD3-1143-8C4B-B38CCED70400}" type="presParOf" srcId="{5FD1B8D9-D47C-C44F-8E77-4B0BE30FD133}" destId="{D2A53B66-6436-B647-87B8-41154369C232}" srcOrd="5" destOrd="0" presId="urn:microsoft.com/office/officeart/2005/8/layout/list1"/>
    <dgm:cxn modelId="{4CD6F38D-7F08-934E-8C56-07C6E227E667}" type="presParOf" srcId="{5FD1B8D9-D47C-C44F-8E77-4B0BE30FD133}" destId="{4225A219-6840-2F4E-947C-B2B82F635E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638CD0-9798-EE47-9AB2-8D264AD41BDA}">
      <dsp:nvSpPr>
        <dsp:cNvPr id="0" name=""/>
        <dsp:cNvSpPr/>
      </dsp:nvSpPr>
      <dsp:spPr>
        <a:xfrm>
          <a:off x="212" y="247590"/>
          <a:ext cx="2571849" cy="3086218"/>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1155700">
            <a:lnSpc>
              <a:spcPct val="90000"/>
            </a:lnSpc>
            <a:spcBef>
              <a:spcPct val="0"/>
            </a:spcBef>
            <a:spcAft>
              <a:spcPct val="35000"/>
            </a:spcAft>
            <a:buNone/>
          </a:pPr>
          <a:r>
            <a:rPr lang="en-IN" sz="2600" kern="1200"/>
            <a:t>Modelling systems</a:t>
          </a:r>
          <a:endParaRPr lang="en-US" sz="2600" kern="1200"/>
        </a:p>
      </dsp:txBody>
      <dsp:txXfrm>
        <a:off x="212" y="1482078"/>
        <a:ext cx="2571849" cy="1851731"/>
      </dsp:txXfrm>
    </dsp:sp>
    <dsp:sp modelId="{44915C5D-2420-C44F-A57B-9DE266B93367}">
      <dsp:nvSpPr>
        <dsp:cNvPr id="0" name=""/>
        <dsp:cNvSpPr/>
      </dsp:nvSpPr>
      <dsp:spPr>
        <a:xfrm>
          <a:off x="212" y="247590"/>
          <a:ext cx="2571849" cy="1234487"/>
        </a:xfrm>
        <a:prstGeom prst="rect">
          <a:avLst/>
        </a:prstGeom>
        <a:noFill/>
        <a:ln w="6350" cap="flat" cmpd="sng" algn="in">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12" y="247590"/>
        <a:ext cx="2571849" cy="1234487"/>
      </dsp:txXfrm>
    </dsp:sp>
    <dsp:sp modelId="{229CC31A-A33A-A847-A34C-CE3DC129AA01}">
      <dsp:nvSpPr>
        <dsp:cNvPr id="0" name=""/>
        <dsp:cNvSpPr/>
      </dsp:nvSpPr>
      <dsp:spPr>
        <a:xfrm>
          <a:off x="2777809" y="247590"/>
          <a:ext cx="2571849" cy="3086218"/>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1155700">
            <a:lnSpc>
              <a:spcPct val="90000"/>
            </a:lnSpc>
            <a:spcBef>
              <a:spcPct val="0"/>
            </a:spcBef>
            <a:spcAft>
              <a:spcPct val="35000"/>
            </a:spcAft>
            <a:buNone/>
          </a:pPr>
          <a:r>
            <a:rPr lang="en-IN" sz="2600" kern="1200"/>
            <a:t>Evaluating case studies</a:t>
          </a:r>
          <a:endParaRPr lang="en-US" sz="2600" kern="1200"/>
        </a:p>
      </dsp:txBody>
      <dsp:txXfrm>
        <a:off x="2777809" y="1482078"/>
        <a:ext cx="2571849" cy="1851731"/>
      </dsp:txXfrm>
    </dsp:sp>
    <dsp:sp modelId="{F516BCF2-9D80-1942-8158-553B95C2FAB6}">
      <dsp:nvSpPr>
        <dsp:cNvPr id="0" name=""/>
        <dsp:cNvSpPr/>
      </dsp:nvSpPr>
      <dsp:spPr>
        <a:xfrm>
          <a:off x="2777809" y="247590"/>
          <a:ext cx="2571849" cy="1234487"/>
        </a:xfrm>
        <a:prstGeom prst="rect">
          <a:avLst/>
        </a:prstGeom>
        <a:noFill/>
        <a:ln w="6350" cap="flat" cmpd="sng" algn="in">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2777809" y="247590"/>
        <a:ext cx="2571849" cy="1234487"/>
      </dsp:txXfrm>
    </dsp:sp>
    <dsp:sp modelId="{9F3F9A1E-2D29-D343-971F-4C3B13071399}">
      <dsp:nvSpPr>
        <dsp:cNvPr id="0" name=""/>
        <dsp:cNvSpPr/>
      </dsp:nvSpPr>
      <dsp:spPr>
        <a:xfrm>
          <a:off x="5555406" y="247590"/>
          <a:ext cx="2571849" cy="3086218"/>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1155700">
            <a:lnSpc>
              <a:spcPct val="90000"/>
            </a:lnSpc>
            <a:spcBef>
              <a:spcPct val="0"/>
            </a:spcBef>
            <a:spcAft>
              <a:spcPct val="35000"/>
            </a:spcAft>
            <a:buNone/>
          </a:pPr>
          <a:r>
            <a:rPr lang="en-IN" sz="2600" kern="1200"/>
            <a:t>Finding similarities in data</a:t>
          </a:r>
          <a:endParaRPr lang="en-US" sz="2600" kern="1200"/>
        </a:p>
      </dsp:txBody>
      <dsp:txXfrm>
        <a:off x="5555406" y="1482078"/>
        <a:ext cx="2571849" cy="1851731"/>
      </dsp:txXfrm>
    </dsp:sp>
    <dsp:sp modelId="{9F15034C-D860-AA49-B809-D7BD4CA1AFA9}">
      <dsp:nvSpPr>
        <dsp:cNvPr id="0" name=""/>
        <dsp:cNvSpPr/>
      </dsp:nvSpPr>
      <dsp:spPr>
        <a:xfrm>
          <a:off x="5555406" y="247590"/>
          <a:ext cx="2571849" cy="1234487"/>
        </a:xfrm>
        <a:prstGeom prst="rect">
          <a:avLst/>
        </a:prstGeom>
        <a:noFill/>
        <a:ln w="6350" cap="flat" cmpd="sng" algn="in">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5555406" y="247590"/>
        <a:ext cx="2571849" cy="1234487"/>
      </dsp:txXfrm>
    </dsp:sp>
    <dsp:sp modelId="{1981345A-CFAA-3741-B946-BB822C9BCFDC}">
      <dsp:nvSpPr>
        <dsp:cNvPr id="0" name=""/>
        <dsp:cNvSpPr/>
      </dsp:nvSpPr>
      <dsp:spPr>
        <a:xfrm>
          <a:off x="8333003" y="247590"/>
          <a:ext cx="2571849" cy="3086218"/>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54042" tIns="0" rIns="254042" bIns="330200" numCol="1" spcCol="1270" anchor="t" anchorCtr="0">
          <a:noAutofit/>
        </a:bodyPr>
        <a:lstStyle/>
        <a:p>
          <a:pPr marL="0" lvl="0" indent="0" algn="l" defTabSz="1155700">
            <a:lnSpc>
              <a:spcPct val="90000"/>
            </a:lnSpc>
            <a:spcBef>
              <a:spcPct val="0"/>
            </a:spcBef>
            <a:spcAft>
              <a:spcPct val="35000"/>
            </a:spcAft>
            <a:buNone/>
          </a:pPr>
          <a:r>
            <a:rPr lang="en-IN" sz="2600" kern="1200"/>
            <a:t>Creating predictions</a:t>
          </a:r>
          <a:endParaRPr lang="en-US" sz="2600" kern="1200"/>
        </a:p>
      </dsp:txBody>
      <dsp:txXfrm>
        <a:off x="8333003" y="1482078"/>
        <a:ext cx="2571849" cy="1851731"/>
      </dsp:txXfrm>
    </dsp:sp>
    <dsp:sp modelId="{F1DFA62D-6FDC-0042-AE17-8D482AF15A57}">
      <dsp:nvSpPr>
        <dsp:cNvPr id="0" name=""/>
        <dsp:cNvSpPr/>
      </dsp:nvSpPr>
      <dsp:spPr>
        <a:xfrm>
          <a:off x="8333003" y="247590"/>
          <a:ext cx="2571849" cy="1234487"/>
        </a:xfrm>
        <a:prstGeom prst="rect">
          <a:avLst/>
        </a:prstGeom>
        <a:noFill/>
        <a:ln w="6350" cap="flat" cmpd="sng" algn="in">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54042" tIns="165100" rIns="254042" bIns="165100" numCol="1" spcCol="1270" anchor="ctr" anchorCtr="0">
          <a:noAutofit/>
        </a:bodyPr>
        <a:lstStyle/>
        <a:p>
          <a:pPr marL="0" lvl="0" indent="0" algn="l" defTabSz="2933700">
            <a:lnSpc>
              <a:spcPct val="90000"/>
            </a:lnSpc>
            <a:spcBef>
              <a:spcPct val="0"/>
            </a:spcBef>
            <a:spcAft>
              <a:spcPct val="35000"/>
            </a:spcAft>
            <a:buNone/>
          </a:pPr>
          <a:r>
            <a:rPr lang="en-US" sz="6600" kern="1200"/>
            <a:t>04</a:t>
          </a:r>
        </a:p>
      </dsp:txBody>
      <dsp:txXfrm>
        <a:off x="8333003" y="247590"/>
        <a:ext cx="2571849" cy="12344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D3B58-CD49-4460-9FA7-F63860C3FBAF}">
      <dsp:nvSpPr>
        <dsp:cNvPr id="0" name=""/>
        <dsp:cNvSpPr/>
      </dsp:nvSpPr>
      <dsp:spPr>
        <a:xfrm>
          <a:off x="1015335" y="338461"/>
          <a:ext cx="1088226" cy="1088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DC62179-37A4-434D-ADBC-BB96D217AF51}">
      <dsp:nvSpPr>
        <dsp:cNvPr id="0" name=""/>
        <dsp:cNvSpPr/>
      </dsp:nvSpPr>
      <dsp:spPr>
        <a:xfrm>
          <a:off x="4839" y="1617862"/>
          <a:ext cx="3109218" cy="524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defRPr b="1"/>
          </a:pPr>
          <a:r>
            <a:rPr lang="en-IN" sz="2000" b="1" i="0" kern="1200" baseline="0" dirty="0"/>
            <a:t>Data Representation - A Crucial Step </a:t>
          </a:r>
          <a:endParaRPr lang="en-US" sz="2000" b="1" kern="1200" dirty="0"/>
        </a:p>
      </dsp:txBody>
      <dsp:txXfrm>
        <a:off x="4839" y="1617862"/>
        <a:ext cx="3109218" cy="524680"/>
      </dsp:txXfrm>
    </dsp:sp>
    <dsp:sp modelId="{95332CDF-5D44-4982-8B76-2A86DC47F5B4}">
      <dsp:nvSpPr>
        <dsp:cNvPr id="0" name=""/>
        <dsp:cNvSpPr/>
      </dsp:nvSpPr>
      <dsp:spPr>
        <a:xfrm>
          <a:off x="4839" y="2231461"/>
          <a:ext cx="3109218" cy="255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IN" sz="1600" b="0" i="0" kern="1200" baseline="0"/>
            <a:t>Before extracting groups of similar data items from a dataset, it's essential to represent your data in a suitable format. </a:t>
          </a:r>
          <a:endParaRPr lang="en-US" sz="1600" kern="1200"/>
        </a:p>
        <a:p>
          <a:pPr marL="0" lvl="0" indent="0" algn="just" defTabSz="711200">
            <a:lnSpc>
              <a:spcPct val="90000"/>
            </a:lnSpc>
            <a:spcBef>
              <a:spcPct val="0"/>
            </a:spcBef>
            <a:spcAft>
              <a:spcPct val="35000"/>
            </a:spcAft>
            <a:buNone/>
          </a:pPr>
          <a:r>
            <a:rPr lang="en-IN" sz="1600" b="0" i="0" kern="1200" baseline="0"/>
            <a:t>This pre-processing step comes before the actual data clustering.</a:t>
          </a:r>
          <a:endParaRPr lang="en-US" sz="1600" kern="1200"/>
        </a:p>
      </dsp:txBody>
      <dsp:txXfrm>
        <a:off x="4839" y="2231461"/>
        <a:ext cx="3109218" cy="2552920"/>
      </dsp:txXfrm>
    </dsp:sp>
    <dsp:sp modelId="{4AED88D1-5699-4503-B488-AB2D4FBAE793}">
      <dsp:nvSpPr>
        <dsp:cNvPr id="0" name=""/>
        <dsp:cNvSpPr/>
      </dsp:nvSpPr>
      <dsp:spPr>
        <a:xfrm>
          <a:off x="4668667" y="338461"/>
          <a:ext cx="1088226" cy="1088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5B31560-B186-49AC-A1C5-DB3197075CBD}">
      <dsp:nvSpPr>
        <dsp:cNvPr id="0" name=""/>
        <dsp:cNvSpPr/>
      </dsp:nvSpPr>
      <dsp:spPr>
        <a:xfrm>
          <a:off x="3658171" y="1617862"/>
          <a:ext cx="3109218" cy="524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defRPr b="1"/>
          </a:pPr>
          <a:r>
            <a:rPr lang="en-IN" sz="2000" b="1" i="0" kern="1200" baseline="0" dirty="0"/>
            <a:t>Document-to-Data Matrix Conversion </a:t>
          </a:r>
          <a:endParaRPr lang="en-US" sz="2000" b="1" kern="1200" dirty="0"/>
        </a:p>
      </dsp:txBody>
      <dsp:txXfrm>
        <a:off x="3658171" y="1617862"/>
        <a:ext cx="3109218" cy="524680"/>
      </dsp:txXfrm>
    </dsp:sp>
    <dsp:sp modelId="{3F7B917A-3CAA-431E-811C-BA2F1FD7AD2B}">
      <dsp:nvSpPr>
        <dsp:cNvPr id="0" name=""/>
        <dsp:cNvSpPr/>
      </dsp:nvSpPr>
      <dsp:spPr>
        <a:xfrm>
          <a:off x="3658171" y="2231461"/>
          <a:ext cx="3109218" cy="255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IN" sz="1600" b="0" i="0" kern="1200" baseline="0"/>
            <a:t>Imagine your dataset is a set of Microsoft Word documents. </a:t>
          </a:r>
          <a:endParaRPr lang="en-US" sz="1600" kern="1200"/>
        </a:p>
        <a:p>
          <a:pPr marL="0" lvl="0" indent="0" algn="just" defTabSz="711200">
            <a:lnSpc>
              <a:spcPct val="90000"/>
            </a:lnSpc>
            <a:spcBef>
              <a:spcPct val="0"/>
            </a:spcBef>
            <a:spcAft>
              <a:spcPct val="35000"/>
            </a:spcAft>
            <a:buNone/>
          </a:pPr>
          <a:r>
            <a:rPr lang="en-IN" sz="1600" b="0" i="0" kern="1200" baseline="0"/>
            <a:t>The first task is to convert these documents into a data matrix. </a:t>
          </a:r>
          <a:endParaRPr lang="en-US" sz="1600" kern="1200"/>
        </a:p>
        <a:p>
          <a:pPr marL="0" lvl="0" indent="0" algn="just" defTabSz="711200">
            <a:lnSpc>
              <a:spcPct val="90000"/>
            </a:lnSpc>
            <a:spcBef>
              <a:spcPct val="0"/>
            </a:spcBef>
            <a:spcAft>
              <a:spcPct val="35000"/>
            </a:spcAft>
            <a:buNone/>
          </a:pPr>
          <a:r>
            <a:rPr lang="en-IN" sz="1600" b="0" i="0" kern="1200" baseline="0"/>
            <a:t>Several tools, both commercial and open-source, can help with this, producing what's known as a document-term matrix. </a:t>
          </a:r>
          <a:endParaRPr lang="en-US" sz="1600" kern="1200"/>
        </a:p>
        <a:p>
          <a:pPr marL="0" lvl="0" indent="0" algn="just" defTabSz="711200">
            <a:lnSpc>
              <a:spcPct val="90000"/>
            </a:lnSpc>
            <a:spcBef>
              <a:spcPct val="0"/>
            </a:spcBef>
            <a:spcAft>
              <a:spcPct val="35000"/>
            </a:spcAft>
            <a:buNone/>
          </a:pPr>
          <a:r>
            <a:rPr lang="en-IN" sz="1600" b="0" i="0" kern="1200" baseline="0"/>
            <a:t>Examples of such tools include RapidMiner and R text-mining packages like tm.</a:t>
          </a:r>
          <a:endParaRPr lang="en-US" sz="1600" kern="1200"/>
        </a:p>
      </dsp:txBody>
      <dsp:txXfrm>
        <a:off x="3658171" y="2231461"/>
        <a:ext cx="3109218" cy="2552920"/>
      </dsp:txXfrm>
    </dsp:sp>
    <dsp:sp modelId="{F47512FB-DFFB-4E2B-B361-11C408B84053}">
      <dsp:nvSpPr>
        <dsp:cNvPr id="0" name=""/>
        <dsp:cNvSpPr/>
      </dsp:nvSpPr>
      <dsp:spPr>
        <a:xfrm>
          <a:off x="8321999" y="338461"/>
          <a:ext cx="1088226" cy="1088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AAA5528-E01F-444D-9CF8-2E10C993B556}">
      <dsp:nvSpPr>
        <dsp:cNvPr id="0" name=""/>
        <dsp:cNvSpPr/>
      </dsp:nvSpPr>
      <dsp:spPr>
        <a:xfrm>
          <a:off x="7311503" y="1617862"/>
          <a:ext cx="3109218" cy="524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defRPr b="1"/>
          </a:pPr>
          <a:r>
            <a:rPr lang="en-IN" sz="2000" b="1" i="0" kern="1200" baseline="0" dirty="0"/>
            <a:t>Understanding Document-to-Data Matrix Conversion </a:t>
          </a:r>
          <a:endParaRPr lang="en-US" sz="2000" b="1" kern="1200" dirty="0"/>
        </a:p>
      </dsp:txBody>
      <dsp:txXfrm>
        <a:off x="7311503" y="1617862"/>
        <a:ext cx="3109218" cy="524680"/>
      </dsp:txXfrm>
    </dsp:sp>
    <dsp:sp modelId="{A5E978DE-B9C3-4A1D-A079-56258AFB7E46}">
      <dsp:nvSpPr>
        <dsp:cNvPr id="0" name=""/>
        <dsp:cNvSpPr/>
      </dsp:nvSpPr>
      <dsp:spPr>
        <a:xfrm>
          <a:off x="7311503" y="2231461"/>
          <a:ext cx="3109218" cy="255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711200">
            <a:lnSpc>
              <a:spcPct val="90000"/>
            </a:lnSpc>
            <a:spcBef>
              <a:spcPct val="0"/>
            </a:spcBef>
            <a:spcAft>
              <a:spcPct val="35000"/>
            </a:spcAft>
            <a:buNone/>
          </a:pPr>
          <a:r>
            <a:rPr lang="en-IN" sz="1600" b="0" i="0" kern="1200" baseline="0"/>
            <a:t>A document is essentially a collection of words, and a term can be a single word or a combination of words.	</a:t>
          </a:r>
          <a:endParaRPr lang="en-US" sz="1600" kern="1200"/>
        </a:p>
        <a:p>
          <a:pPr marL="0" lvl="0" indent="0" algn="just" defTabSz="711200">
            <a:lnSpc>
              <a:spcPct val="90000"/>
            </a:lnSpc>
            <a:spcBef>
              <a:spcPct val="0"/>
            </a:spcBef>
            <a:spcAft>
              <a:spcPct val="35000"/>
            </a:spcAft>
            <a:buNone/>
          </a:pPr>
          <a:r>
            <a:rPr lang="en-IN" sz="1600" b="0" i="0" kern="1200" baseline="0"/>
            <a:t>Each term in a document has a frequency value called </a:t>
          </a:r>
          <a:r>
            <a:rPr lang="en-IN" sz="1600" b="1" i="0" kern="1200" baseline="0"/>
            <a:t>term frequency (TF), </a:t>
          </a:r>
          <a:r>
            <a:rPr lang="en-IN" sz="1600" b="0" i="0" kern="1200" baseline="0"/>
            <a:t>indicating how many times it appears in the document.</a:t>
          </a:r>
          <a:endParaRPr lang="en-US" sz="1600" kern="1200"/>
        </a:p>
      </dsp:txBody>
      <dsp:txXfrm>
        <a:off x="7311503" y="2231461"/>
        <a:ext cx="3109218" cy="25529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2E8E0-70AB-4CFE-8B3D-C49E7E413701}">
      <dsp:nvSpPr>
        <dsp:cNvPr id="0" name=""/>
        <dsp:cNvSpPr/>
      </dsp:nvSpPr>
      <dsp:spPr>
        <a:xfrm>
          <a:off x="0" y="4158"/>
          <a:ext cx="9601200" cy="9385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607BF-C77B-4239-A2D8-EE2BC58E3229}">
      <dsp:nvSpPr>
        <dsp:cNvPr id="0" name=""/>
        <dsp:cNvSpPr/>
      </dsp:nvSpPr>
      <dsp:spPr>
        <a:xfrm>
          <a:off x="283912" y="215332"/>
          <a:ext cx="516708" cy="516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480A80-9193-4C9C-9E00-BAB19AE418B6}">
      <dsp:nvSpPr>
        <dsp:cNvPr id="0" name=""/>
        <dsp:cNvSpPr/>
      </dsp:nvSpPr>
      <dsp:spPr>
        <a:xfrm>
          <a:off x="1084532" y="4158"/>
          <a:ext cx="8499964" cy="96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34" tIns="102434" rIns="102434" bIns="102434" numCol="1" spcCol="1270" anchor="ctr" anchorCtr="0">
          <a:noAutofit/>
        </a:bodyPr>
        <a:lstStyle/>
        <a:p>
          <a:pPr marL="0" lvl="0" indent="0" algn="l" defTabSz="800100">
            <a:lnSpc>
              <a:spcPct val="100000"/>
            </a:lnSpc>
            <a:spcBef>
              <a:spcPct val="0"/>
            </a:spcBef>
            <a:spcAft>
              <a:spcPct val="35000"/>
            </a:spcAft>
            <a:buNone/>
          </a:pPr>
          <a:r>
            <a:rPr lang="en-IN" sz="1800" kern="1200"/>
            <a:t>One challenge in clustering text documents is determining how to select the best terms to represent all documents in the collection. </a:t>
          </a:r>
          <a:endParaRPr lang="en-US" sz="1800" kern="1200"/>
        </a:p>
      </dsp:txBody>
      <dsp:txXfrm>
        <a:off x="1084532" y="4158"/>
        <a:ext cx="8499964" cy="967882"/>
      </dsp:txXfrm>
    </dsp:sp>
    <dsp:sp modelId="{2896C52E-8BF9-4252-B00C-DA02EB0303A3}">
      <dsp:nvSpPr>
        <dsp:cNvPr id="0" name=""/>
        <dsp:cNvSpPr/>
      </dsp:nvSpPr>
      <dsp:spPr>
        <a:xfrm>
          <a:off x="0" y="1214011"/>
          <a:ext cx="9601200" cy="9385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BEA48-62EC-4F9A-AAF6-F295D2CEDC2C}">
      <dsp:nvSpPr>
        <dsp:cNvPr id="0" name=""/>
        <dsp:cNvSpPr/>
      </dsp:nvSpPr>
      <dsp:spPr>
        <a:xfrm>
          <a:off x="283912" y="1425186"/>
          <a:ext cx="516708" cy="516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590C08-7B3D-454C-B0F4-FF5444169AEF}">
      <dsp:nvSpPr>
        <dsp:cNvPr id="0" name=""/>
        <dsp:cNvSpPr/>
      </dsp:nvSpPr>
      <dsp:spPr>
        <a:xfrm>
          <a:off x="1084532" y="1214011"/>
          <a:ext cx="8499964" cy="96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34" tIns="102434" rIns="102434" bIns="102434" numCol="1" spcCol="1270" anchor="ctr" anchorCtr="0">
          <a:noAutofit/>
        </a:bodyPr>
        <a:lstStyle/>
        <a:p>
          <a:pPr marL="0" lvl="0" indent="0" algn="l" defTabSz="800100">
            <a:lnSpc>
              <a:spcPct val="100000"/>
            </a:lnSpc>
            <a:spcBef>
              <a:spcPct val="0"/>
            </a:spcBef>
            <a:spcAft>
              <a:spcPct val="35000"/>
            </a:spcAft>
            <a:buNone/>
          </a:pPr>
          <a:r>
            <a:rPr lang="en-IN" sz="1800" kern="1200" dirty="0"/>
            <a:t>How important a term is in a collection of documents can be calculated in different ways.</a:t>
          </a:r>
          <a:endParaRPr lang="en-US" sz="1800" kern="1200" dirty="0"/>
        </a:p>
      </dsp:txBody>
      <dsp:txXfrm>
        <a:off x="1084532" y="1214011"/>
        <a:ext cx="8499964" cy="967882"/>
      </dsp:txXfrm>
    </dsp:sp>
    <dsp:sp modelId="{A2092A8C-46A4-451F-AABD-41BA7EEB86E0}">
      <dsp:nvSpPr>
        <dsp:cNvPr id="0" name=""/>
        <dsp:cNvSpPr/>
      </dsp:nvSpPr>
      <dsp:spPr>
        <a:xfrm>
          <a:off x="0" y="2423864"/>
          <a:ext cx="9601200" cy="9385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EFE20-DBD4-47DB-AB2F-35F01E7A15E6}">
      <dsp:nvSpPr>
        <dsp:cNvPr id="0" name=""/>
        <dsp:cNvSpPr/>
      </dsp:nvSpPr>
      <dsp:spPr>
        <a:xfrm>
          <a:off x="283912" y="2635039"/>
          <a:ext cx="516708" cy="5162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2819A9-B02A-4C57-9F7A-F515F3421B83}">
      <dsp:nvSpPr>
        <dsp:cNvPr id="0" name=""/>
        <dsp:cNvSpPr/>
      </dsp:nvSpPr>
      <dsp:spPr>
        <a:xfrm>
          <a:off x="1084532" y="2423864"/>
          <a:ext cx="8499964" cy="96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34" tIns="102434" rIns="102434" bIns="102434" numCol="1" spcCol="1270" anchor="ctr" anchorCtr="0">
          <a:noAutofit/>
        </a:bodyPr>
        <a:lstStyle/>
        <a:p>
          <a:pPr marL="0" lvl="0" indent="0" algn="l" defTabSz="800100">
            <a:lnSpc>
              <a:spcPct val="100000"/>
            </a:lnSpc>
            <a:spcBef>
              <a:spcPct val="0"/>
            </a:spcBef>
            <a:spcAft>
              <a:spcPct val="35000"/>
            </a:spcAft>
            <a:buNone/>
          </a:pPr>
          <a:r>
            <a:rPr lang="en-IN" sz="1800" kern="1200"/>
            <a:t>If, for example, you count the number of times a term is repeated in a document and compare that total with how often it recurs in the whole collection, you get a sense of the term’s importance relative to other terms.</a:t>
          </a:r>
          <a:endParaRPr lang="en-US" sz="1800" kern="1200"/>
        </a:p>
      </dsp:txBody>
      <dsp:txXfrm>
        <a:off x="1084532" y="2423864"/>
        <a:ext cx="8499964" cy="967882"/>
      </dsp:txXfrm>
    </dsp:sp>
    <dsp:sp modelId="{BCA6FF86-D242-4A54-A97D-D7906FA84740}">
      <dsp:nvSpPr>
        <dsp:cNvPr id="0" name=""/>
        <dsp:cNvSpPr/>
      </dsp:nvSpPr>
      <dsp:spPr>
        <a:xfrm>
          <a:off x="0" y="3633717"/>
          <a:ext cx="9601200" cy="9385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3365A-4424-455A-A67A-53203FDEB2F9}">
      <dsp:nvSpPr>
        <dsp:cNvPr id="0" name=""/>
        <dsp:cNvSpPr/>
      </dsp:nvSpPr>
      <dsp:spPr>
        <a:xfrm>
          <a:off x="283912" y="3844892"/>
          <a:ext cx="516708" cy="5162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A43ED-FB39-4D6D-B460-7711E7F4ACD1}">
      <dsp:nvSpPr>
        <dsp:cNvPr id="0" name=""/>
        <dsp:cNvSpPr/>
      </dsp:nvSpPr>
      <dsp:spPr>
        <a:xfrm>
          <a:off x="1084532" y="3633717"/>
          <a:ext cx="8499964" cy="967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434" tIns="102434" rIns="102434" bIns="102434" numCol="1" spcCol="1270" anchor="ctr" anchorCtr="0">
          <a:noAutofit/>
        </a:bodyPr>
        <a:lstStyle/>
        <a:p>
          <a:pPr marL="0" lvl="0" indent="0" algn="l" defTabSz="800100">
            <a:lnSpc>
              <a:spcPct val="100000"/>
            </a:lnSpc>
            <a:spcBef>
              <a:spcPct val="0"/>
            </a:spcBef>
            <a:spcAft>
              <a:spcPct val="35000"/>
            </a:spcAft>
            <a:buNone/>
          </a:pPr>
          <a:r>
            <a:rPr lang="en-IN" sz="1800" kern="1200"/>
            <a:t>Basing the relative importance of a term on its frequency in a collection is often known as weighting. </a:t>
          </a:r>
          <a:endParaRPr lang="en-US" sz="1800" kern="1200"/>
        </a:p>
      </dsp:txBody>
      <dsp:txXfrm>
        <a:off x="1084532" y="3633717"/>
        <a:ext cx="8499964" cy="9678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0D344-5EBB-4BB2-ABCA-1EA919B0332C}">
      <dsp:nvSpPr>
        <dsp:cNvPr id="0" name=""/>
        <dsp:cNvSpPr/>
      </dsp:nvSpPr>
      <dsp:spPr>
        <a:xfrm>
          <a:off x="-185038" y="8646"/>
          <a:ext cx="10486662" cy="965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DB90F5-DA52-4216-9AE0-F7F72DB4AA13}">
      <dsp:nvSpPr>
        <dsp:cNvPr id="0" name=""/>
        <dsp:cNvSpPr/>
      </dsp:nvSpPr>
      <dsp:spPr>
        <a:xfrm>
          <a:off x="107174" y="225994"/>
          <a:ext cx="531296" cy="531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D5DA34-A83D-4C2E-860A-28DF2E10B6A9}">
      <dsp:nvSpPr>
        <dsp:cNvPr id="0" name=""/>
        <dsp:cNvSpPr/>
      </dsp:nvSpPr>
      <dsp:spPr>
        <a:xfrm>
          <a:off x="930683" y="8646"/>
          <a:ext cx="4718997" cy="96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4" tIns="102234" rIns="102234" bIns="102234" numCol="1" spcCol="1270" anchor="ctr" anchorCtr="0">
          <a:noAutofit/>
        </a:bodyPr>
        <a:lstStyle/>
        <a:p>
          <a:pPr marL="0" lvl="0" indent="0" algn="l" defTabSz="800100">
            <a:lnSpc>
              <a:spcPct val="100000"/>
            </a:lnSpc>
            <a:spcBef>
              <a:spcPct val="0"/>
            </a:spcBef>
            <a:spcAft>
              <a:spcPct val="35000"/>
            </a:spcAft>
            <a:buNone/>
          </a:pPr>
          <a:r>
            <a:rPr lang="en-IN" sz="1800" kern="1200"/>
            <a:t>The weight you assign can be based on two principles:</a:t>
          </a:r>
          <a:endParaRPr lang="en-US" sz="1800" kern="1200"/>
        </a:p>
      </dsp:txBody>
      <dsp:txXfrm>
        <a:off x="930683" y="8646"/>
        <a:ext cx="4718997" cy="965993"/>
      </dsp:txXfrm>
    </dsp:sp>
    <dsp:sp modelId="{CD768C96-B448-4364-80D2-0CA5AC8A2C4F}">
      <dsp:nvSpPr>
        <dsp:cNvPr id="0" name=""/>
        <dsp:cNvSpPr/>
      </dsp:nvSpPr>
      <dsp:spPr>
        <a:xfrm>
          <a:off x="5277421" y="8646"/>
          <a:ext cx="5394279" cy="96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4" tIns="102234" rIns="102234" bIns="102234" numCol="1" spcCol="1270" anchor="ctr" anchorCtr="0">
          <a:noAutofit/>
        </a:bodyPr>
        <a:lstStyle/>
        <a:p>
          <a:pPr marL="0" lvl="0" indent="0" algn="l" defTabSz="622300">
            <a:lnSpc>
              <a:spcPct val="100000"/>
            </a:lnSpc>
            <a:spcBef>
              <a:spcPct val="0"/>
            </a:spcBef>
            <a:spcAft>
              <a:spcPct val="35000"/>
            </a:spcAft>
            <a:buNone/>
          </a:pPr>
          <a:r>
            <a:rPr lang="en-IN" sz="1400" kern="1200"/>
            <a:t>Terms that appear several times in a document are favoured over terms that appear only once.</a:t>
          </a:r>
          <a:endParaRPr lang="en-US" sz="1400" kern="1200"/>
        </a:p>
        <a:p>
          <a:pPr marL="0" lvl="0" indent="0" algn="l" defTabSz="622300">
            <a:lnSpc>
              <a:spcPct val="100000"/>
            </a:lnSpc>
            <a:spcBef>
              <a:spcPct val="0"/>
            </a:spcBef>
            <a:spcAft>
              <a:spcPct val="35000"/>
            </a:spcAft>
            <a:buNone/>
          </a:pPr>
          <a:r>
            <a:rPr lang="en-IN" sz="1400" kern="1200" dirty="0"/>
            <a:t>Terms that are used in relatively few documents are favoured over terms that are mentioned in all documents.</a:t>
          </a:r>
          <a:endParaRPr lang="en-US" sz="1400" kern="1200" dirty="0"/>
        </a:p>
      </dsp:txBody>
      <dsp:txXfrm>
        <a:off x="5277421" y="8646"/>
        <a:ext cx="5394279" cy="965993"/>
      </dsp:txXfrm>
    </dsp:sp>
    <dsp:sp modelId="{A01B3242-0226-44FC-8114-B01004254F23}">
      <dsp:nvSpPr>
        <dsp:cNvPr id="0" name=""/>
        <dsp:cNvSpPr/>
      </dsp:nvSpPr>
      <dsp:spPr>
        <a:xfrm>
          <a:off x="-185038" y="1216137"/>
          <a:ext cx="10486662" cy="965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B2B62-0474-44DA-AB4B-AA8CFD89FAFC}">
      <dsp:nvSpPr>
        <dsp:cNvPr id="0" name=""/>
        <dsp:cNvSpPr/>
      </dsp:nvSpPr>
      <dsp:spPr>
        <a:xfrm>
          <a:off x="107174" y="1433485"/>
          <a:ext cx="531296" cy="531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6BB87-FEA6-4AE5-BFDB-D06EA18735C9}">
      <dsp:nvSpPr>
        <dsp:cNvPr id="0" name=""/>
        <dsp:cNvSpPr/>
      </dsp:nvSpPr>
      <dsp:spPr>
        <a:xfrm>
          <a:off x="930683" y="1216137"/>
          <a:ext cx="9368757" cy="96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4" tIns="102234" rIns="102234" bIns="102234" numCol="1" spcCol="1270" anchor="ctr" anchorCtr="0">
          <a:noAutofit/>
        </a:bodyPr>
        <a:lstStyle/>
        <a:p>
          <a:pPr marL="0" lvl="0" indent="0" algn="l" defTabSz="800100">
            <a:lnSpc>
              <a:spcPct val="100000"/>
            </a:lnSpc>
            <a:spcBef>
              <a:spcPct val="0"/>
            </a:spcBef>
            <a:spcAft>
              <a:spcPct val="35000"/>
            </a:spcAft>
            <a:buNone/>
          </a:pPr>
          <a:r>
            <a:rPr lang="en-IN" sz="1800" kern="1200" dirty="0"/>
            <a:t>If (for example) the term century is mentioned in all documents in your dataset, then you might not consider assigning it enough weight to have a column of its own in the matrix.</a:t>
          </a:r>
          <a:endParaRPr lang="en-US" sz="1800" kern="1200" dirty="0"/>
        </a:p>
      </dsp:txBody>
      <dsp:txXfrm>
        <a:off x="930683" y="1216137"/>
        <a:ext cx="9368757" cy="965993"/>
      </dsp:txXfrm>
    </dsp:sp>
    <dsp:sp modelId="{EE016822-8070-4F3E-B986-09680E3D1F39}">
      <dsp:nvSpPr>
        <dsp:cNvPr id="0" name=""/>
        <dsp:cNvSpPr/>
      </dsp:nvSpPr>
      <dsp:spPr>
        <a:xfrm>
          <a:off x="-185038" y="2423628"/>
          <a:ext cx="10486662" cy="965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A3C139-3225-4379-9F60-063547851535}">
      <dsp:nvSpPr>
        <dsp:cNvPr id="0" name=""/>
        <dsp:cNvSpPr/>
      </dsp:nvSpPr>
      <dsp:spPr>
        <a:xfrm>
          <a:off x="107174" y="2640977"/>
          <a:ext cx="531296" cy="531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FF951-962C-4C17-A34F-D1B6773130C3}">
      <dsp:nvSpPr>
        <dsp:cNvPr id="0" name=""/>
        <dsp:cNvSpPr/>
      </dsp:nvSpPr>
      <dsp:spPr>
        <a:xfrm>
          <a:off x="930683" y="2423628"/>
          <a:ext cx="9368757" cy="96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4" tIns="102234" rIns="102234" bIns="102234" numCol="1" spcCol="1270" anchor="ctr" anchorCtr="0">
          <a:noAutofit/>
        </a:bodyPr>
        <a:lstStyle/>
        <a:p>
          <a:pPr marL="0" lvl="0" indent="0" algn="l" defTabSz="800100">
            <a:lnSpc>
              <a:spcPct val="100000"/>
            </a:lnSpc>
            <a:spcBef>
              <a:spcPct val="0"/>
            </a:spcBef>
            <a:spcAft>
              <a:spcPct val="35000"/>
            </a:spcAft>
            <a:buNone/>
          </a:pPr>
          <a:r>
            <a:rPr lang="en-IN" sz="1800" kern="1200"/>
            <a:t>Similarly, if you’re dealing with a dataset of users of an online social network, you can easily convert that dataset into a matrix. </a:t>
          </a:r>
          <a:endParaRPr lang="en-US" sz="1800" kern="1200"/>
        </a:p>
      </dsp:txBody>
      <dsp:txXfrm>
        <a:off x="930683" y="2423628"/>
        <a:ext cx="9368757" cy="965993"/>
      </dsp:txXfrm>
    </dsp:sp>
    <dsp:sp modelId="{3762AE77-9EDB-4AEF-B469-05D5A0CD0B3E}">
      <dsp:nvSpPr>
        <dsp:cNvPr id="0" name=""/>
        <dsp:cNvSpPr/>
      </dsp:nvSpPr>
      <dsp:spPr>
        <a:xfrm>
          <a:off x="-185038" y="3631119"/>
          <a:ext cx="10486662" cy="9659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F056C-DC1B-4928-B513-D38D0DA28540}">
      <dsp:nvSpPr>
        <dsp:cNvPr id="0" name=""/>
        <dsp:cNvSpPr/>
      </dsp:nvSpPr>
      <dsp:spPr>
        <a:xfrm>
          <a:off x="107174" y="3848468"/>
          <a:ext cx="531296" cy="531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EDA9B-12F5-47FF-9E17-C745D7877718}">
      <dsp:nvSpPr>
        <dsp:cNvPr id="0" name=""/>
        <dsp:cNvSpPr/>
      </dsp:nvSpPr>
      <dsp:spPr>
        <a:xfrm>
          <a:off x="930683" y="3631119"/>
          <a:ext cx="9368757" cy="9659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234" tIns="102234" rIns="102234" bIns="102234" numCol="1" spcCol="1270" anchor="ctr" anchorCtr="0">
          <a:noAutofit/>
        </a:bodyPr>
        <a:lstStyle/>
        <a:p>
          <a:pPr marL="0" lvl="0" indent="0" algn="l" defTabSz="800100">
            <a:lnSpc>
              <a:spcPct val="100000"/>
            </a:lnSpc>
            <a:spcBef>
              <a:spcPct val="0"/>
            </a:spcBef>
            <a:spcAft>
              <a:spcPct val="35000"/>
            </a:spcAft>
            <a:buNone/>
          </a:pPr>
          <a:r>
            <a:rPr lang="en-IN" sz="1800" kern="1200"/>
            <a:t>User IDs or names will occupy the rows; the columns will list features that best describe those users.</a:t>
          </a:r>
          <a:endParaRPr lang="en-US" sz="1800" kern="1200"/>
        </a:p>
      </dsp:txBody>
      <dsp:txXfrm>
        <a:off x="930683" y="3631119"/>
        <a:ext cx="9368757" cy="9659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4FB83-6C5F-9245-A7BD-56F37C089C4A}">
      <dsp:nvSpPr>
        <dsp:cNvPr id="0" name=""/>
        <dsp:cNvSpPr/>
      </dsp:nvSpPr>
      <dsp:spPr>
        <a:xfrm>
          <a:off x="0" y="516870"/>
          <a:ext cx="6506304" cy="831599"/>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D7C6BB6-AF28-A04E-82F9-3BFC3267B248}">
      <dsp:nvSpPr>
        <dsp:cNvPr id="0" name=""/>
        <dsp:cNvSpPr/>
      </dsp:nvSpPr>
      <dsp:spPr>
        <a:xfrm>
          <a:off x="325315" y="29790"/>
          <a:ext cx="4554412" cy="97416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defRPr b="1"/>
          </a:pPr>
          <a:r>
            <a:rPr lang="en-IN" sz="2000" kern="1200">
              <a:latin typeface="Corbel" panose="020B0503020204020204" pitchFamily="34" charset="0"/>
            </a:rPr>
            <a:t>A K-means algorithm divides a given dataset into k clusters.</a:t>
          </a:r>
          <a:endParaRPr lang="en-US" sz="2000" kern="1200">
            <a:latin typeface="Corbel" panose="020B0503020204020204" pitchFamily="34" charset="0"/>
          </a:endParaRPr>
        </a:p>
      </dsp:txBody>
      <dsp:txXfrm>
        <a:off x="372870" y="77345"/>
        <a:ext cx="4459302" cy="879050"/>
      </dsp:txXfrm>
    </dsp:sp>
    <dsp:sp modelId="{07BCE297-76B4-DA4C-BBD8-CACF4EDABABC}">
      <dsp:nvSpPr>
        <dsp:cNvPr id="0" name=""/>
        <dsp:cNvSpPr/>
      </dsp:nvSpPr>
      <dsp:spPr>
        <a:xfrm>
          <a:off x="0" y="2013750"/>
          <a:ext cx="6506304" cy="3534300"/>
        </a:xfrm>
        <a:prstGeom prst="rect">
          <a:avLst/>
        </a:prstGeom>
        <a:solidFill>
          <a:schemeClr val="lt1">
            <a:alpha val="90000"/>
            <a:hueOff val="0"/>
            <a:satOff val="0"/>
            <a:lumOff val="0"/>
            <a:alphaOff val="0"/>
          </a:schemeClr>
        </a:solidFill>
        <a:ln w="6350" cap="flat" cmpd="sng" algn="in">
          <a:solidFill>
            <a:schemeClr val="accent4">
              <a:hueOff val="-9029491"/>
              <a:satOff val="13020"/>
              <a:lumOff val="2549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04961" tIns="687324"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kern="1200">
              <a:latin typeface="Corbel" panose="020B0503020204020204" pitchFamily="34" charset="0"/>
            </a:rPr>
            <a:t>Pick k random items from the dataset and label them as cluster representatives.</a:t>
          </a:r>
          <a:endParaRPr lang="en-US" sz="2000" kern="1200">
            <a:latin typeface="Corbel" panose="020B0503020204020204" pitchFamily="34" charset="0"/>
          </a:endParaRPr>
        </a:p>
        <a:p>
          <a:pPr marL="228600" lvl="1" indent="-228600" algn="l" defTabSz="889000">
            <a:lnSpc>
              <a:spcPct val="90000"/>
            </a:lnSpc>
            <a:spcBef>
              <a:spcPct val="0"/>
            </a:spcBef>
            <a:spcAft>
              <a:spcPct val="15000"/>
            </a:spcAft>
            <a:buChar char="•"/>
          </a:pPr>
          <a:r>
            <a:rPr lang="en-IN" sz="2000" kern="1200" dirty="0">
              <a:latin typeface="Corbel" panose="020B0503020204020204" pitchFamily="34" charset="0"/>
            </a:rPr>
            <a:t>Associate each remaining item in the dataset with the nearest cluster representative, using a </a:t>
          </a:r>
          <a:r>
            <a:rPr lang="en-IN" sz="2000" b="1" kern="1200" dirty="0">
              <a:latin typeface="Corbel" panose="020B0503020204020204" pitchFamily="34" charset="0"/>
            </a:rPr>
            <a:t>Euclidean distance</a:t>
          </a:r>
          <a:r>
            <a:rPr lang="en-IN" sz="2000" kern="1200" dirty="0">
              <a:latin typeface="Corbel" panose="020B0503020204020204" pitchFamily="34" charset="0"/>
            </a:rPr>
            <a:t> calculated by a similarity function.</a:t>
          </a:r>
          <a:endParaRPr lang="en-US" sz="2000" kern="1200" dirty="0">
            <a:latin typeface="Corbel" panose="020B0503020204020204" pitchFamily="34" charset="0"/>
          </a:endParaRPr>
        </a:p>
        <a:p>
          <a:pPr marL="228600" lvl="1" indent="-228600" algn="l" defTabSz="889000">
            <a:lnSpc>
              <a:spcPct val="90000"/>
            </a:lnSpc>
            <a:spcBef>
              <a:spcPct val="0"/>
            </a:spcBef>
            <a:spcAft>
              <a:spcPct val="15000"/>
            </a:spcAft>
            <a:buChar char="•"/>
          </a:pPr>
          <a:r>
            <a:rPr lang="en-IN" sz="2000" kern="1200" dirty="0">
              <a:latin typeface="Corbel" panose="020B0503020204020204" pitchFamily="34" charset="0"/>
            </a:rPr>
            <a:t>Recalculate the new clusters’ representatives.</a:t>
          </a:r>
          <a:endParaRPr lang="en-US" sz="2000" kern="1200" dirty="0">
            <a:latin typeface="Corbel" panose="020B0503020204020204" pitchFamily="34" charset="0"/>
          </a:endParaRPr>
        </a:p>
        <a:p>
          <a:pPr marL="228600" lvl="1" indent="-228600" algn="l" defTabSz="889000">
            <a:lnSpc>
              <a:spcPct val="90000"/>
            </a:lnSpc>
            <a:spcBef>
              <a:spcPct val="0"/>
            </a:spcBef>
            <a:spcAft>
              <a:spcPct val="15000"/>
            </a:spcAft>
            <a:buChar char="•"/>
          </a:pPr>
          <a:r>
            <a:rPr lang="en-IN" sz="2000" kern="1200" dirty="0">
              <a:latin typeface="Corbel" panose="020B0503020204020204" pitchFamily="34" charset="0"/>
            </a:rPr>
            <a:t>Repeat Steps 2 and 3 until the clusters do not change.</a:t>
          </a:r>
          <a:endParaRPr lang="en-US" sz="2000" kern="1200" dirty="0">
            <a:latin typeface="Corbel" panose="020B0503020204020204" pitchFamily="34" charset="0"/>
          </a:endParaRPr>
        </a:p>
      </dsp:txBody>
      <dsp:txXfrm>
        <a:off x="0" y="2013750"/>
        <a:ext cx="6506304" cy="3534300"/>
      </dsp:txXfrm>
    </dsp:sp>
    <dsp:sp modelId="{4CF201FB-487D-9B45-A87D-7312B301296D}">
      <dsp:nvSpPr>
        <dsp:cNvPr id="0" name=""/>
        <dsp:cNvSpPr/>
      </dsp:nvSpPr>
      <dsp:spPr>
        <a:xfrm>
          <a:off x="325315" y="1526670"/>
          <a:ext cx="4554412" cy="974160"/>
        </a:xfrm>
        <a:prstGeom prst="roundRect">
          <a:avLst/>
        </a:prstGeom>
        <a:gradFill rotWithShape="0">
          <a:gsLst>
            <a:gs pos="0">
              <a:schemeClr val="accent4">
                <a:hueOff val="-9029491"/>
                <a:satOff val="13020"/>
                <a:lumOff val="25491"/>
                <a:alphaOff val="0"/>
                <a:tint val="94000"/>
                <a:satMod val="103000"/>
                <a:lumMod val="102000"/>
              </a:schemeClr>
            </a:gs>
            <a:gs pos="50000">
              <a:schemeClr val="accent4">
                <a:hueOff val="-9029491"/>
                <a:satOff val="13020"/>
                <a:lumOff val="25491"/>
                <a:alphaOff val="0"/>
                <a:shade val="100000"/>
                <a:satMod val="110000"/>
                <a:lumMod val="100000"/>
              </a:schemeClr>
            </a:gs>
            <a:gs pos="100000">
              <a:schemeClr val="accent4">
                <a:hueOff val="-9029491"/>
                <a:satOff val="13020"/>
                <a:lumOff val="2549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defRPr b="1"/>
          </a:pPr>
          <a:r>
            <a:rPr lang="en-IN" sz="2000" kern="1200">
              <a:latin typeface="Corbel" panose="020B0503020204020204" pitchFamily="34" charset="0"/>
            </a:rPr>
            <a:t>The algorithm performs the following operations:</a:t>
          </a:r>
          <a:endParaRPr lang="en-US" sz="2000" kern="1200">
            <a:latin typeface="Corbel" panose="020B0503020204020204" pitchFamily="34" charset="0"/>
          </a:endParaRPr>
        </a:p>
      </dsp:txBody>
      <dsp:txXfrm>
        <a:off x="372870" y="1574225"/>
        <a:ext cx="4459302"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5E78A-0990-7946-90B4-458094394CCC}">
      <dsp:nvSpPr>
        <dsp:cNvPr id="0" name=""/>
        <dsp:cNvSpPr/>
      </dsp:nvSpPr>
      <dsp:spPr>
        <a:xfrm>
          <a:off x="2812" y="228629"/>
          <a:ext cx="2231528" cy="3124140"/>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3979" tIns="330200" rIns="173979" bIns="330200" numCol="1" spcCol="1270" anchor="t" anchorCtr="0">
          <a:noAutofit/>
        </a:bodyPr>
        <a:lstStyle/>
        <a:p>
          <a:pPr marL="0" lvl="0" indent="0" algn="l" defTabSz="1022350">
            <a:lnSpc>
              <a:spcPct val="90000"/>
            </a:lnSpc>
            <a:spcBef>
              <a:spcPct val="0"/>
            </a:spcBef>
            <a:spcAft>
              <a:spcPct val="35000"/>
            </a:spcAft>
            <a:buNone/>
          </a:pPr>
          <a:r>
            <a:rPr lang="en-IN" sz="2300" kern="1200"/>
            <a:t>Understanding models</a:t>
          </a:r>
          <a:endParaRPr lang="en-US" sz="2300" kern="1200"/>
        </a:p>
      </dsp:txBody>
      <dsp:txXfrm>
        <a:off x="2812" y="1415803"/>
        <a:ext cx="2231528" cy="1874484"/>
      </dsp:txXfrm>
    </dsp:sp>
    <dsp:sp modelId="{460D311E-598E-9749-9DB1-5C2AFED5CF8A}">
      <dsp:nvSpPr>
        <dsp:cNvPr id="0" name=""/>
        <dsp:cNvSpPr/>
      </dsp:nvSpPr>
      <dsp:spPr>
        <a:xfrm>
          <a:off x="649956" y="541043"/>
          <a:ext cx="937242" cy="937242"/>
        </a:xfrm>
        <a:prstGeom prst="ellips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71" tIns="12700" rIns="7307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87212" y="678299"/>
        <a:ext cx="662730" cy="662730"/>
      </dsp:txXfrm>
    </dsp:sp>
    <dsp:sp modelId="{C057E9C7-B0EC-2F43-9B3C-C04CD8084E75}">
      <dsp:nvSpPr>
        <dsp:cNvPr id="0" name=""/>
        <dsp:cNvSpPr/>
      </dsp:nvSpPr>
      <dsp:spPr>
        <a:xfrm>
          <a:off x="2812" y="3352698"/>
          <a:ext cx="2231528" cy="7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0C46A-9193-EF48-B677-FA51BB3BCDB9}">
      <dsp:nvSpPr>
        <dsp:cNvPr id="0" name=""/>
        <dsp:cNvSpPr/>
      </dsp:nvSpPr>
      <dsp:spPr>
        <a:xfrm>
          <a:off x="2457494" y="228629"/>
          <a:ext cx="2231528" cy="3124140"/>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3979" tIns="330200" rIns="173979" bIns="330200" numCol="1" spcCol="1270" anchor="t" anchorCtr="0">
          <a:noAutofit/>
        </a:bodyPr>
        <a:lstStyle/>
        <a:p>
          <a:pPr marL="0" lvl="0" indent="0" algn="l" defTabSz="1022350">
            <a:lnSpc>
              <a:spcPct val="90000"/>
            </a:lnSpc>
            <a:spcBef>
              <a:spcPct val="0"/>
            </a:spcBef>
            <a:spcAft>
              <a:spcPct val="35000"/>
            </a:spcAft>
            <a:buNone/>
          </a:pPr>
          <a:r>
            <a:rPr lang="en-IN" sz="2300" kern="1200"/>
            <a:t>Categorizing models</a:t>
          </a:r>
          <a:endParaRPr lang="en-US" sz="2300" kern="1200"/>
        </a:p>
      </dsp:txBody>
      <dsp:txXfrm>
        <a:off x="2457494" y="1415803"/>
        <a:ext cx="2231528" cy="1874484"/>
      </dsp:txXfrm>
    </dsp:sp>
    <dsp:sp modelId="{03CDA0EB-11EE-944A-B5AF-4A0BBCF4D81B}">
      <dsp:nvSpPr>
        <dsp:cNvPr id="0" name=""/>
        <dsp:cNvSpPr/>
      </dsp:nvSpPr>
      <dsp:spPr>
        <a:xfrm>
          <a:off x="3104638" y="541043"/>
          <a:ext cx="937242" cy="937242"/>
        </a:xfrm>
        <a:prstGeom prst="ellips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71" tIns="12700" rIns="7307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241894" y="678299"/>
        <a:ext cx="662730" cy="662730"/>
      </dsp:txXfrm>
    </dsp:sp>
    <dsp:sp modelId="{8F0F5492-C0B8-0540-AD32-84C20E14ECB0}">
      <dsp:nvSpPr>
        <dsp:cNvPr id="0" name=""/>
        <dsp:cNvSpPr/>
      </dsp:nvSpPr>
      <dsp:spPr>
        <a:xfrm>
          <a:off x="2457494" y="3352698"/>
          <a:ext cx="2231528" cy="7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21B74-82FF-3F49-B238-4130D22AA38E}">
      <dsp:nvSpPr>
        <dsp:cNvPr id="0" name=""/>
        <dsp:cNvSpPr/>
      </dsp:nvSpPr>
      <dsp:spPr>
        <a:xfrm>
          <a:off x="4912176" y="228629"/>
          <a:ext cx="2231528" cy="3124140"/>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3979" tIns="330200" rIns="173979" bIns="330200" numCol="1" spcCol="1270" anchor="t" anchorCtr="0">
          <a:noAutofit/>
        </a:bodyPr>
        <a:lstStyle/>
        <a:p>
          <a:pPr marL="0" lvl="0" indent="0" algn="l" defTabSz="1022350">
            <a:lnSpc>
              <a:spcPct val="90000"/>
            </a:lnSpc>
            <a:spcBef>
              <a:spcPct val="0"/>
            </a:spcBef>
            <a:spcAft>
              <a:spcPct val="35000"/>
            </a:spcAft>
            <a:buNone/>
          </a:pPr>
          <a:r>
            <a:rPr lang="en-IN" sz="2300" kern="1200"/>
            <a:t>Introducing the benefits of models</a:t>
          </a:r>
          <a:endParaRPr lang="en-US" sz="2300" kern="1200"/>
        </a:p>
      </dsp:txBody>
      <dsp:txXfrm>
        <a:off x="4912176" y="1415803"/>
        <a:ext cx="2231528" cy="1874484"/>
      </dsp:txXfrm>
    </dsp:sp>
    <dsp:sp modelId="{639091CC-EA8A-8041-BA3E-622E5BF4905A}">
      <dsp:nvSpPr>
        <dsp:cNvPr id="0" name=""/>
        <dsp:cNvSpPr/>
      </dsp:nvSpPr>
      <dsp:spPr>
        <a:xfrm>
          <a:off x="5559319" y="541043"/>
          <a:ext cx="937242" cy="937242"/>
        </a:xfrm>
        <a:prstGeom prst="ellips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71" tIns="12700" rIns="7307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696575" y="678299"/>
        <a:ext cx="662730" cy="662730"/>
      </dsp:txXfrm>
    </dsp:sp>
    <dsp:sp modelId="{639A21B0-44AF-6A4B-87AB-AAF5751F677D}">
      <dsp:nvSpPr>
        <dsp:cNvPr id="0" name=""/>
        <dsp:cNvSpPr/>
      </dsp:nvSpPr>
      <dsp:spPr>
        <a:xfrm>
          <a:off x="4912176" y="3352698"/>
          <a:ext cx="2231528" cy="7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C52BF4-0A3A-D048-8FAF-111F2FDF7710}">
      <dsp:nvSpPr>
        <dsp:cNvPr id="0" name=""/>
        <dsp:cNvSpPr/>
      </dsp:nvSpPr>
      <dsp:spPr>
        <a:xfrm>
          <a:off x="7366858" y="228629"/>
          <a:ext cx="2231528" cy="3124140"/>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3979" tIns="330200" rIns="173979" bIns="330200" numCol="1" spcCol="1270" anchor="t" anchorCtr="0">
          <a:noAutofit/>
        </a:bodyPr>
        <a:lstStyle/>
        <a:p>
          <a:pPr marL="0" lvl="0" indent="0" algn="l" defTabSz="1022350">
            <a:lnSpc>
              <a:spcPct val="90000"/>
            </a:lnSpc>
            <a:spcBef>
              <a:spcPct val="0"/>
            </a:spcBef>
            <a:spcAft>
              <a:spcPct val="35000"/>
            </a:spcAft>
            <a:buNone/>
          </a:pPr>
          <a:r>
            <a:rPr lang="en-IN" sz="2300" kern="1200"/>
            <a:t>Highlighting relevant case studies</a:t>
          </a:r>
          <a:endParaRPr lang="en-US" sz="2300" kern="1200"/>
        </a:p>
      </dsp:txBody>
      <dsp:txXfrm>
        <a:off x="7366858" y="1415803"/>
        <a:ext cx="2231528" cy="1874484"/>
      </dsp:txXfrm>
    </dsp:sp>
    <dsp:sp modelId="{6E721A84-32DA-EF47-8696-98F09F908DBC}">
      <dsp:nvSpPr>
        <dsp:cNvPr id="0" name=""/>
        <dsp:cNvSpPr/>
      </dsp:nvSpPr>
      <dsp:spPr>
        <a:xfrm>
          <a:off x="8014001" y="541043"/>
          <a:ext cx="937242" cy="937242"/>
        </a:xfrm>
        <a:prstGeom prst="ellipse">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071" tIns="12700" rIns="7307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151257" y="678299"/>
        <a:ext cx="662730" cy="662730"/>
      </dsp:txXfrm>
    </dsp:sp>
    <dsp:sp modelId="{2AE9F8D2-7BAA-A646-9A05-DC127F9E77C4}">
      <dsp:nvSpPr>
        <dsp:cNvPr id="0" name=""/>
        <dsp:cNvSpPr/>
      </dsp:nvSpPr>
      <dsp:spPr>
        <a:xfrm>
          <a:off x="7366858" y="3352698"/>
          <a:ext cx="2231528" cy="72"/>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6D93-E02B-4E48-913D-C58C3616BC3C}">
      <dsp:nvSpPr>
        <dsp:cNvPr id="0" name=""/>
        <dsp:cNvSpPr/>
      </dsp:nvSpPr>
      <dsp:spPr>
        <a:xfrm>
          <a:off x="0" y="105929"/>
          <a:ext cx="9601200" cy="20404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634AD-3B11-446F-9EBF-41BFF2478B99}">
      <dsp:nvSpPr>
        <dsp:cNvPr id="0" name=""/>
        <dsp:cNvSpPr/>
      </dsp:nvSpPr>
      <dsp:spPr>
        <a:xfrm>
          <a:off x="617228" y="565025"/>
          <a:ext cx="1123330" cy="11222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B41CFB-AA07-4D89-83B8-1A7125F1BF1C}">
      <dsp:nvSpPr>
        <dsp:cNvPr id="0" name=""/>
        <dsp:cNvSpPr/>
      </dsp:nvSpPr>
      <dsp:spPr>
        <a:xfrm>
          <a:off x="2357786" y="105929"/>
          <a:ext cx="7238801" cy="204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56" tIns="216156" rIns="216156" bIns="216156" numCol="1" spcCol="1270" anchor="ctr" anchorCtr="0">
          <a:noAutofit/>
        </a:bodyPr>
        <a:lstStyle/>
        <a:p>
          <a:pPr marL="0" lvl="0" indent="0" algn="just" defTabSz="1244600">
            <a:lnSpc>
              <a:spcPct val="100000"/>
            </a:lnSpc>
            <a:spcBef>
              <a:spcPct val="0"/>
            </a:spcBef>
            <a:spcAft>
              <a:spcPct val="35000"/>
            </a:spcAft>
            <a:buNone/>
          </a:pPr>
          <a:r>
            <a:rPr lang="en-IN" sz="2800" kern="1200" dirty="0"/>
            <a:t>Most predictive analytics tools come equipped with common algorithms, the underlying mathematical formulas, to help you build your model.</a:t>
          </a:r>
          <a:endParaRPr lang="en-US" sz="2800" kern="1200" dirty="0"/>
        </a:p>
      </dsp:txBody>
      <dsp:txXfrm>
        <a:off x="2357786" y="105929"/>
        <a:ext cx="7238801" cy="2042418"/>
      </dsp:txXfrm>
    </dsp:sp>
    <dsp:sp modelId="{A0B12A70-91FE-4500-8D70-9F2635CCD5D7}">
      <dsp:nvSpPr>
        <dsp:cNvPr id="0" name=""/>
        <dsp:cNvSpPr/>
      </dsp:nvSpPr>
      <dsp:spPr>
        <a:xfrm>
          <a:off x="0" y="2495993"/>
          <a:ext cx="9601200" cy="20404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3A822-9C53-4A46-91C3-1D3B26340B0D}">
      <dsp:nvSpPr>
        <dsp:cNvPr id="0" name=""/>
        <dsp:cNvSpPr/>
      </dsp:nvSpPr>
      <dsp:spPr>
        <a:xfrm>
          <a:off x="617228" y="2955089"/>
          <a:ext cx="1123330" cy="11222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38CB2-144B-4A45-9451-4534C1FA6B1C}">
      <dsp:nvSpPr>
        <dsp:cNvPr id="0" name=""/>
        <dsp:cNvSpPr/>
      </dsp:nvSpPr>
      <dsp:spPr>
        <a:xfrm>
          <a:off x="2357786" y="2495993"/>
          <a:ext cx="4320540" cy="204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56" tIns="216156" rIns="216156" bIns="216156" numCol="1" spcCol="1270" anchor="ctr" anchorCtr="0">
          <a:noAutofit/>
        </a:bodyPr>
        <a:lstStyle/>
        <a:p>
          <a:pPr marL="0" lvl="0" indent="0" algn="just" defTabSz="1244600">
            <a:lnSpc>
              <a:spcPct val="100000"/>
            </a:lnSpc>
            <a:spcBef>
              <a:spcPct val="0"/>
            </a:spcBef>
            <a:spcAft>
              <a:spcPct val="35000"/>
            </a:spcAft>
            <a:buNone/>
          </a:pPr>
          <a:r>
            <a:rPr lang="en-IN" sz="2800" kern="1200"/>
            <a:t>Building a model is part science and part art. </a:t>
          </a:r>
          <a:endParaRPr lang="en-US" sz="2800" kern="1200"/>
        </a:p>
      </dsp:txBody>
      <dsp:txXfrm>
        <a:off x="2357786" y="2495993"/>
        <a:ext cx="4320540" cy="2042418"/>
      </dsp:txXfrm>
    </dsp:sp>
    <dsp:sp modelId="{D5ACDBA7-CED5-42F5-8231-00D53821C4AB}">
      <dsp:nvSpPr>
        <dsp:cNvPr id="0" name=""/>
        <dsp:cNvSpPr/>
      </dsp:nvSpPr>
      <dsp:spPr>
        <a:xfrm>
          <a:off x="6678326" y="2495993"/>
          <a:ext cx="2918261" cy="2042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56" tIns="216156" rIns="216156" bIns="216156" numCol="1" spcCol="1270" anchor="ctr" anchorCtr="0">
          <a:noAutofit/>
        </a:bodyPr>
        <a:lstStyle/>
        <a:p>
          <a:pPr marL="0" lvl="0" indent="0" algn="just" defTabSz="800100">
            <a:lnSpc>
              <a:spcPct val="100000"/>
            </a:lnSpc>
            <a:spcBef>
              <a:spcPct val="0"/>
            </a:spcBef>
            <a:spcAft>
              <a:spcPct val="35000"/>
            </a:spcAft>
            <a:buNone/>
          </a:pPr>
          <a:r>
            <a:rPr lang="en-IN" sz="1800" kern="1200"/>
            <a:t>The science refers to well-established statistical techniques, machine learning, and data-mining algorithms.</a:t>
          </a:r>
          <a:endParaRPr lang="en-US" sz="1800" kern="1200"/>
        </a:p>
        <a:p>
          <a:pPr marL="0" lvl="0" indent="0" algn="just" defTabSz="800100">
            <a:lnSpc>
              <a:spcPct val="100000"/>
            </a:lnSpc>
            <a:spcBef>
              <a:spcPct val="0"/>
            </a:spcBef>
            <a:spcAft>
              <a:spcPct val="35000"/>
            </a:spcAft>
            <a:buNone/>
          </a:pPr>
          <a:r>
            <a:rPr lang="en-IN" sz="1800" kern="1200"/>
            <a:t>Tweaking is the art.</a:t>
          </a:r>
          <a:endParaRPr lang="en-US" sz="1800" kern="1200"/>
        </a:p>
      </dsp:txBody>
      <dsp:txXfrm>
        <a:off x="6678326" y="2495993"/>
        <a:ext cx="2918261" cy="20424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169E7-FA26-4750-81AA-49580E5C3978}">
      <dsp:nvSpPr>
        <dsp:cNvPr id="0" name=""/>
        <dsp:cNvSpPr/>
      </dsp:nvSpPr>
      <dsp:spPr>
        <a:xfrm>
          <a:off x="102599" y="24640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0858F-113F-4D31-9372-D50A60D97D4C}">
      <dsp:nvSpPr>
        <dsp:cNvPr id="0" name=""/>
        <dsp:cNvSpPr/>
      </dsp:nvSpPr>
      <dsp:spPr>
        <a:xfrm>
          <a:off x="102599" y="192522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IN" sz="2100" kern="1200"/>
            <a:t>Various ways to categorize the models used for predictive analytics.</a:t>
          </a:r>
          <a:endParaRPr lang="en-US" sz="2100" kern="1200"/>
        </a:p>
      </dsp:txBody>
      <dsp:txXfrm>
        <a:off x="102599" y="1925225"/>
        <a:ext cx="4320000" cy="648000"/>
      </dsp:txXfrm>
    </dsp:sp>
    <dsp:sp modelId="{07A07531-6431-4EC9-BB6F-22DC33F74638}">
      <dsp:nvSpPr>
        <dsp:cNvPr id="0" name=""/>
        <dsp:cNvSpPr/>
      </dsp:nvSpPr>
      <dsp:spPr>
        <a:xfrm>
          <a:off x="102599" y="2650818"/>
          <a:ext cx="4320000" cy="147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IN" sz="1600" kern="1200"/>
            <a:t>The business problems they solve and the primary business functions </a:t>
          </a:r>
          <a:endParaRPr lang="en-US" sz="1600" kern="1200"/>
        </a:p>
        <a:p>
          <a:pPr marL="0" lvl="0" indent="0" algn="l" defTabSz="711200">
            <a:lnSpc>
              <a:spcPct val="100000"/>
            </a:lnSpc>
            <a:spcBef>
              <a:spcPct val="0"/>
            </a:spcBef>
            <a:spcAft>
              <a:spcPct val="35000"/>
            </a:spcAft>
            <a:buNone/>
          </a:pPr>
          <a:r>
            <a:rPr lang="en-IN" sz="1600" kern="1200"/>
            <a:t>The mathematical implementation used in the model (such as statistics, data mining, and machine learning).</a:t>
          </a:r>
          <a:endParaRPr lang="en-US" sz="1600" kern="1200"/>
        </a:p>
      </dsp:txBody>
      <dsp:txXfrm>
        <a:off x="102599" y="2650818"/>
        <a:ext cx="4320000" cy="1475208"/>
      </dsp:txXfrm>
    </dsp:sp>
    <dsp:sp modelId="{CDD9F3C3-37C3-40E6-8B26-08E8F2F66039}">
      <dsp:nvSpPr>
        <dsp:cNvPr id="0" name=""/>
        <dsp:cNvSpPr/>
      </dsp:nvSpPr>
      <dsp:spPr>
        <a:xfrm>
          <a:off x="5178600" y="24640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7AA8-4BD7-4856-8E24-B9611CBB11E3}">
      <dsp:nvSpPr>
        <dsp:cNvPr id="0" name=""/>
        <dsp:cNvSpPr/>
      </dsp:nvSpPr>
      <dsp:spPr>
        <a:xfrm>
          <a:off x="5178600" y="192522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IN" sz="2100" kern="1200"/>
            <a:t>The intended function of the model— </a:t>
          </a:r>
          <a:endParaRPr lang="en-US" sz="2100" kern="1200"/>
        </a:p>
      </dsp:txBody>
      <dsp:txXfrm>
        <a:off x="5178600" y="1925225"/>
        <a:ext cx="4320000" cy="648000"/>
      </dsp:txXfrm>
    </dsp:sp>
    <dsp:sp modelId="{907BDF55-1073-41CE-9E5C-356BEF50DB35}">
      <dsp:nvSpPr>
        <dsp:cNvPr id="0" name=""/>
        <dsp:cNvSpPr/>
      </dsp:nvSpPr>
      <dsp:spPr>
        <a:xfrm>
          <a:off x="5178600" y="2650818"/>
          <a:ext cx="4320000" cy="147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IN" sz="1600" kern="1200"/>
            <a:t>Predictive</a:t>
          </a:r>
          <a:endParaRPr lang="en-US" sz="1600" kern="1200"/>
        </a:p>
        <a:p>
          <a:pPr marL="0" lvl="0" indent="0" algn="l" defTabSz="711200">
            <a:lnSpc>
              <a:spcPct val="100000"/>
            </a:lnSpc>
            <a:spcBef>
              <a:spcPct val="0"/>
            </a:spcBef>
            <a:spcAft>
              <a:spcPct val="35000"/>
            </a:spcAft>
            <a:buNone/>
          </a:pPr>
          <a:r>
            <a:rPr lang="en-IN" sz="1600" kern="1200"/>
            <a:t>Classification</a:t>
          </a:r>
          <a:endParaRPr lang="en-US" sz="1600" kern="1200"/>
        </a:p>
        <a:p>
          <a:pPr marL="0" lvl="0" indent="0" algn="l" defTabSz="711200">
            <a:lnSpc>
              <a:spcPct val="100000"/>
            </a:lnSpc>
            <a:spcBef>
              <a:spcPct val="0"/>
            </a:spcBef>
            <a:spcAft>
              <a:spcPct val="35000"/>
            </a:spcAft>
            <a:buNone/>
          </a:pPr>
          <a:r>
            <a:rPr lang="en-IN" sz="1600" kern="1200"/>
            <a:t>Clustering</a:t>
          </a:r>
          <a:endParaRPr lang="en-US" sz="1600" kern="1200"/>
        </a:p>
        <a:p>
          <a:pPr marL="0" lvl="0" indent="0" algn="l" defTabSz="711200">
            <a:lnSpc>
              <a:spcPct val="100000"/>
            </a:lnSpc>
            <a:spcBef>
              <a:spcPct val="0"/>
            </a:spcBef>
            <a:spcAft>
              <a:spcPct val="35000"/>
            </a:spcAft>
            <a:buNone/>
          </a:pPr>
          <a:r>
            <a:rPr lang="en-IN" sz="1600" kern="1200"/>
            <a:t>decision-oriented</a:t>
          </a:r>
          <a:endParaRPr lang="en-US" sz="1600" kern="1200"/>
        </a:p>
        <a:p>
          <a:pPr marL="0" lvl="0" indent="0" algn="l" defTabSz="711200">
            <a:lnSpc>
              <a:spcPct val="100000"/>
            </a:lnSpc>
            <a:spcBef>
              <a:spcPct val="0"/>
            </a:spcBef>
            <a:spcAft>
              <a:spcPct val="35000"/>
            </a:spcAft>
            <a:buNone/>
          </a:pPr>
          <a:r>
            <a:rPr lang="en-IN" sz="1600" kern="1200"/>
            <a:t>Associative </a:t>
          </a:r>
          <a:endParaRPr lang="en-US" sz="1600" kern="1200"/>
        </a:p>
      </dsp:txBody>
      <dsp:txXfrm>
        <a:off x="5178600" y="2650818"/>
        <a:ext cx="4320000" cy="14752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F0DEE-C6ED-4AA3-8EE4-24BE40F19BA4}">
      <dsp:nvSpPr>
        <dsp:cNvPr id="0" name=""/>
        <dsp:cNvSpPr/>
      </dsp:nvSpPr>
      <dsp:spPr>
        <a:xfrm>
          <a:off x="1290599" y="5670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215565-1FBE-409F-9436-C6913AEBB869}">
      <dsp:nvSpPr>
        <dsp:cNvPr id="0" name=""/>
        <dsp:cNvSpPr/>
      </dsp:nvSpPr>
      <dsp:spPr>
        <a:xfrm>
          <a:off x="102599" y="2650294"/>
          <a:ext cx="4320000" cy="173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dirty="0"/>
            <a:t>Describing your data can provide a precise summary of the characteristics and underlying structure that make the data relevant and useful. </a:t>
          </a:r>
          <a:endParaRPr lang="en-US" sz="2000" kern="1200" dirty="0"/>
        </a:p>
      </dsp:txBody>
      <dsp:txXfrm>
        <a:off x="102599" y="2650294"/>
        <a:ext cx="4320000" cy="1736718"/>
      </dsp:txXfrm>
    </dsp:sp>
    <dsp:sp modelId="{E78CB221-CEC0-4EB9-8082-3B8C4CA70264}">
      <dsp:nvSpPr>
        <dsp:cNvPr id="0" name=""/>
        <dsp:cNvSpPr/>
      </dsp:nvSpPr>
      <dsp:spPr>
        <a:xfrm>
          <a:off x="6366600" y="5670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7DFC34-DA75-4C65-976C-A045603CA8F8}">
      <dsp:nvSpPr>
        <dsp:cNvPr id="0" name=""/>
        <dsp:cNvSpPr/>
      </dsp:nvSpPr>
      <dsp:spPr>
        <a:xfrm>
          <a:off x="5178600" y="2650294"/>
          <a:ext cx="4320000" cy="173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IN" sz="2000" kern="1200"/>
            <a:t>For example, identifying different groupings within the data is an essential step toward building a model that accurately represents your data — which makes a useful analytical result more likely.</a:t>
          </a:r>
          <a:endParaRPr lang="en-US" sz="2000" kern="1200"/>
        </a:p>
      </dsp:txBody>
      <dsp:txXfrm>
        <a:off x="5178600" y="2650294"/>
        <a:ext cx="4320000" cy="1736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75EE-4D0E-4794-8195-14A3ED8E47C4}">
      <dsp:nvSpPr>
        <dsp:cNvPr id="0" name=""/>
        <dsp:cNvSpPr/>
      </dsp:nvSpPr>
      <dsp:spPr>
        <a:xfrm>
          <a:off x="738572" y="671494"/>
          <a:ext cx="919704" cy="919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1AF1B-7D75-4545-8FEA-CC64395D669C}">
      <dsp:nvSpPr>
        <dsp:cNvPr id="0" name=""/>
        <dsp:cNvSpPr/>
      </dsp:nvSpPr>
      <dsp:spPr>
        <a:xfrm>
          <a:off x="176530" y="2063518"/>
          <a:ext cx="2043787"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Clustering data</a:t>
          </a:r>
          <a:endParaRPr lang="en-US" sz="2400" kern="1200"/>
        </a:p>
      </dsp:txBody>
      <dsp:txXfrm>
        <a:off x="176530" y="2063518"/>
        <a:ext cx="2043787" cy="1755000"/>
      </dsp:txXfrm>
    </dsp:sp>
    <dsp:sp modelId="{C02B048E-3625-4CB3-89E8-5D62AEBF9A6A}">
      <dsp:nvSpPr>
        <dsp:cNvPr id="0" name=""/>
        <dsp:cNvSpPr/>
      </dsp:nvSpPr>
      <dsp:spPr>
        <a:xfrm>
          <a:off x="3140022" y="671494"/>
          <a:ext cx="919704" cy="91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5EDF0-7AD5-4A7D-B523-1F661FDDA3DE}">
      <dsp:nvSpPr>
        <dsp:cNvPr id="0" name=""/>
        <dsp:cNvSpPr/>
      </dsp:nvSpPr>
      <dsp:spPr>
        <a:xfrm>
          <a:off x="2577981" y="2063518"/>
          <a:ext cx="2043787"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Identifying hidden groups of similar information in your data</a:t>
          </a:r>
          <a:endParaRPr lang="en-US" sz="2400" kern="1200"/>
        </a:p>
      </dsp:txBody>
      <dsp:txXfrm>
        <a:off x="2577981" y="2063518"/>
        <a:ext cx="2043787" cy="1755000"/>
      </dsp:txXfrm>
    </dsp:sp>
    <dsp:sp modelId="{EB0AB074-69A7-413F-8B85-5315D94457C2}">
      <dsp:nvSpPr>
        <dsp:cNvPr id="0" name=""/>
        <dsp:cNvSpPr/>
      </dsp:nvSpPr>
      <dsp:spPr>
        <a:xfrm>
          <a:off x="5541472" y="671494"/>
          <a:ext cx="919704" cy="919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F22D0-3061-49CB-B828-16F948A8BBE7}">
      <dsp:nvSpPr>
        <dsp:cNvPr id="0" name=""/>
        <dsp:cNvSpPr/>
      </dsp:nvSpPr>
      <dsp:spPr>
        <a:xfrm>
          <a:off x="4979431" y="2063518"/>
          <a:ext cx="2043787"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Finding associations among data items</a:t>
          </a:r>
          <a:endParaRPr lang="en-US" sz="2400" kern="1200"/>
        </a:p>
      </dsp:txBody>
      <dsp:txXfrm>
        <a:off x="4979431" y="2063518"/>
        <a:ext cx="2043787" cy="1755000"/>
      </dsp:txXfrm>
    </dsp:sp>
    <dsp:sp modelId="{0225046E-79DE-45CD-9FB4-2CF20028C032}">
      <dsp:nvSpPr>
        <dsp:cNvPr id="0" name=""/>
        <dsp:cNvSpPr/>
      </dsp:nvSpPr>
      <dsp:spPr>
        <a:xfrm>
          <a:off x="7942923" y="671494"/>
          <a:ext cx="919704" cy="919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207D7-A295-4053-B6F1-C6B85EF0E080}">
      <dsp:nvSpPr>
        <dsp:cNvPr id="0" name=""/>
        <dsp:cNvSpPr/>
      </dsp:nvSpPr>
      <dsp:spPr>
        <a:xfrm>
          <a:off x="7380881" y="2063518"/>
          <a:ext cx="2043787"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IN" sz="2400" kern="1200"/>
            <a:t>Organizing data with biologically inspired clustering</a:t>
          </a:r>
          <a:endParaRPr lang="en-US" sz="2400" kern="1200"/>
        </a:p>
      </dsp:txBody>
      <dsp:txXfrm>
        <a:off x="7380881" y="2063518"/>
        <a:ext cx="2043787" cy="175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0EC7B-3C86-4D7C-B1EB-952B9DFA140F}">
      <dsp:nvSpPr>
        <dsp:cNvPr id="0" name=""/>
        <dsp:cNvSpPr/>
      </dsp:nvSpPr>
      <dsp:spPr>
        <a:xfrm>
          <a:off x="0" y="6344"/>
          <a:ext cx="10284106" cy="782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2F130-E44C-48BF-9492-FE63FC44FA59}">
      <dsp:nvSpPr>
        <dsp:cNvPr id="0" name=""/>
        <dsp:cNvSpPr/>
      </dsp:nvSpPr>
      <dsp:spPr>
        <a:xfrm>
          <a:off x="236665" y="182376"/>
          <a:ext cx="430721" cy="430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6D83B4-74FF-4F24-9188-F4156608E618}">
      <dsp:nvSpPr>
        <dsp:cNvPr id="0" name=""/>
        <dsp:cNvSpPr/>
      </dsp:nvSpPr>
      <dsp:spPr>
        <a:xfrm>
          <a:off x="904051" y="6344"/>
          <a:ext cx="9352671"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75" tIns="87975" rIns="87975" bIns="87975" numCol="1" spcCol="1270" anchor="ctr" anchorCtr="0">
          <a:noAutofit/>
        </a:bodyPr>
        <a:lstStyle/>
        <a:p>
          <a:pPr marL="0" lvl="0" indent="0" algn="just" defTabSz="711200">
            <a:lnSpc>
              <a:spcPct val="100000"/>
            </a:lnSpc>
            <a:spcBef>
              <a:spcPct val="0"/>
            </a:spcBef>
            <a:spcAft>
              <a:spcPct val="35000"/>
            </a:spcAft>
            <a:buNone/>
          </a:pPr>
          <a:r>
            <a:rPr lang="en-IN" sz="1600" b="1" kern="1200" dirty="0"/>
            <a:t>Helps you to make sense in flood of  data by discovering hidden groupings of similar data items. </a:t>
          </a:r>
          <a:endParaRPr lang="en-US" sz="1600" b="1" kern="1200" dirty="0"/>
        </a:p>
      </dsp:txBody>
      <dsp:txXfrm>
        <a:off x="904051" y="6344"/>
        <a:ext cx="9352671" cy="831262"/>
      </dsp:txXfrm>
    </dsp:sp>
    <dsp:sp modelId="{998D7F02-D84C-49CB-B82E-D461B542802A}">
      <dsp:nvSpPr>
        <dsp:cNvPr id="0" name=""/>
        <dsp:cNvSpPr/>
      </dsp:nvSpPr>
      <dsp:spPr>
        <a:xfrm>
          <a:off x="0" y="1045422"/>
          <a:ext cx="10284106" cy="782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146FB-0B39-46A0-9148-9F5C446C9F26}">
      <dsp:nvSpPr>
        <dsp:cNvPr id="0" name=""/>
        <dsp:cNvSpPr/>
      </dsp:nvSpPr>
      <dsp:spPr>
        <a:xfrm>
          <a:off x="236665" y="1221454"/>
          <a:ext cx="430721" cy="430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44D5AD-1D6C-4638-9BC1-C23F5705E37E}">
      <dsp:nvSpPr>
        <dsp:cNvPr id="0" name=""/>
        <dsp:cNvSpPr/>
      </dsp:nvSpPr>
      <dsp:spPr>
        <a:xfrm>
          <a:off x="904051" y="1045422"/>
          <a:ext cx="9352671"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75" tIns="87975" rIns="87975" bIns="87975" numCol="1" spcCol="1270" anchor="ctr" anchorCtr="0">
          <a:noAutofit/>
        </a:bodyPr>
        <a:lstStyle/>
        <a:p>
          <a:pPr marL="0" lvl="0" indent="0" algn="just" defTabSz="711200">
            <a:lnSpc>
              <a:spcPct val="100000"/>
            </a:lnSpc>
            <a:spcBef>
              <a:spcPct val="0"/>
            </a:spcBef>
            <a:spcAft>
              <a:spcPct val="35000"/>
            </a:spcAft>
            <a:buNone/>
          </a:pPr>
          <a:r>
            <a:rPr lang="en-IN" sz="1600" b="1" kern="1200" dirty="0"/>
            <a:t>Provides a description of your data , data contains x number of groups of similar data objects.</a:t>
          </a:r>
          <a:endParaRPr lang="en-US" sz="1600" b="1" kern="1200" dirty="0"/>
        </a:p>
      </dsp:txBody>
      <dsp:txXfrm>
        <a:off x="904051" y="1045422"/>
        <a:ext cx="9352671" cy="831262"/>
      </dsp:txXfrm>
    </dsp:sp>
    <dsp:sp modelId="{7F727022-BD47-45B6-BE49-798FB012DC16}">
      <dsp:nvSpPr>
        <dsp:cNvPr id="0" name=""/>
        <dsp:cNvSpPr/>
      </dsp:nvSpPr>
      <dsp:spPr>
        <a:xfrm>
          <a:off x="0" y="2084500"/>
          <a:ext cx="10284106" cy="782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F7597-9111-412A-84F2-150610442220}">
      <dsp:nvSpPr>
        <dsp:cNvPr id="0" name=""/>
        <dsp:cNvSpPr/>
      </dsp:nvSpPr>
      <dsp:spPr>
        <a:xfrm>
          <a:off x="236665" y="2260532"/>
          <a:ext cx="430721" cy="430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20B40-2096-45C0-9AEE-60DEF03AD2D9}">
      <dsp:nvSpPr>
        <dsp:cNvPr id="0" name=""/>
        <dsp:cNvSpPr/>
      </dsp:nvSpPr>
      <dsp:spPr>
        <a:xfrm>
          <a:off x="904051" y="2084500"/>
          <a:ext cx="9352671"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75" tIns="87975" rIns="87975" bIns="87975" numCol="1" spcCol="1270" anchor="ctr" anchorCtr="0">
          <a:noAutofit/>
        </a:bodyPr>
        <a:lstStyle/>
        <a:p>
          <a:pPr marL="0" lvl="0" indent="0" algn="just" defTabSz="711200">
            <a:lnSpc>
              <a:spcPct val="100000"/>
            </a:lnSpc>
            <a:spcBef>
              <a:spcPct val="0"/>
            </a:spcBef>
            <a:spcAft>
              <a:spcPct val="35000"/>
            </a:spcAft>
            <a:buNone/>
          </a:pPr>
          <a:r>
            <a:rPr lang="en-IN" sz="1600" b="1" kern="1200"/>
            <a:t>For example, when you store groceries in your fridge, you group the vegetables by themselves in the crisper, put frozen foods in their own section (the freezer), so on. </a:t>
          </a:r>
          <a:endParaRPr lang="en-US" sz="1600" b="1" kern="1200"/>
        </a:p>
      </dsp:txBody>
      <dsp:txXfrm>
        <a:off x="904051" y="2084500"/>
        <a:ext cx="9352671" cy="831262"/>
      </dsp:txXfrm>
    </dsp:sp>
    <dsp:sp modelId="{1F1DFBBB-4E5F-463C-A1D4-731B5E1F53FB}">
      <dsp:nvSpPr>
        <dsp:cNvPr id="0" name=""/>
        <dsp:cNvSpPr/>
      </dsp:nvSpPr>
      <dsp:spPr>
        <a:xfrm>
          <a:off x="0" y="3123578"/>
          <a:ext cx="10284106" cy="782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C8FC4-7E98-47AD-9412-35ED14DFC6EB}">
      <dsp:nvSpPr>
        <dsp:cNvPr id="0" name=""/>
        <dsp:cNvSpPr/>
      </dsp:nvSpPr>
      <dsp:spPr>
        <a:xfrm>
          <a:off x="236665" y="3299610"/>
          <a:ext cx="430721" cy="4303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56145-78CD-43A6-8477-AEA18B0BD961}">
      <dsp:nvSpPr>
        <dsp:cNvPr id="0" name=""/>
        <dsp:cNvSpPr/>
      </dsp:nvSpPr>
      <dsp:spPr>
        <a:xfrm>
          <a:off x="904051" y="3123578"/>
          <a:ext cx="9352671"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75" tIns="87975" rIns="87975" bIns="87975" numCol="1" spcCol="1270" anchor="ctr" anchorCtr="0">
          <a:noAutofit/>
        </a:bodyPr>
        <a:lstStyle/>
        <a:p>
          <a:pPr marL="0" lvl="0" indent="0" algn="just" defTabSz="711200">
            <a:lnSpc>
              <a:spcPct val="100000"/>
            </a:lnSpc>
            <a:spcBef>
              <a:spcPct val="0"/>
            </a:spcBef>
            <a:spcAft>
              <a:spcPct val="35000"/>
            </a:spcAft>
            <a:buNone/>
          </a:pPr>
          <a:r>
            <a:rPr lang="en-IN" sz="1600" b="1" kern="1200"/>
            <a:t>When you organize currency in your wallet, you arrange the bills by denomination — larger with larger, smaller with smaller. </a:t>
          </a:r>
          <a:endParaRPr lang="en-US" sz="1600" b="1" kern="1200"/>
        </a:p>
      </dsp:txBody>
      <dsp:txXfrm>
        <a:off x="904051" y="3123578"/>
        <a:ext cx="9352671" cy="831262"/>
      </dsp:txXfrm>
    </dsp:sp>
    <dsp:sp modelId="{36196FFD-44E4-4D44-801E-A108EAB833CC}">
      <dsp:nvSpPr>
        <dsp:cNvPr id="0" name=""/>
        <dsp:cNvSpPr/>
      </dsp:nvSpPr>
      <dsp:spPr>
        <a:xfrm>
          <a:off x="0" y="4162656"/>
          <a:ext cx="10284106" cy="7823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0E889-59A4-4CB0-AA3C-0154FB4FCD99}">
      <dsp:nvSpPr>
        <dsp:cNvPr id="0" name=""/>
        <dsp:cNvSpPr/>
      </dsp:nvSpPr>
      <dsp:spPr>
        <a:xfrm>
          <a:off x="236896" y="4338688"/>
          <a:ext cx="430721" cy="4303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12F6B7-EF3F-48B3-87F3-BAED079F2DF5}">
      <dsp:nvSpPr>
        <dsp:cNvPr id="0" name=""/>
        <dsp:cNvSpPr/>
      </dsp:nvSpPr>
      <dsp:spPr>
        <a:xfrm>
          <a:off x="904514" y="4162656"/>
          <a:ext cx="9323059" cy="831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75" tIns="87975" rIns="87975" bIns="87975" numCol="1" spcCol="1270" anchor="ctr" anchorCtr="0">
          <a:noAutofit/>
        </a:bodyPr>
        <a:lstStyle/>
        <a:p>
          <a:pPr marL="0" lvl="0" indent="0" algn="just" defTabSz="711200">
            <a:lnSpc>
              <a:spcPct val="100000"/>
            </a:lnSpc>
            <a:spcBef>
              <a:spcPct val="0"/>
            </a:spcBef>
            <a:spcAft>
              <a:spcPct val="35000"/>
            </a:spcAft>
            <a:buNone/>
          </a:pPr>
          <a:r>
            <a:rPr lang="en-IN" sz="1600" b="1" kern="1200" dirty="0"/>
            <a:t>Clustering algorithms achieve this kind of order on a large scale for businesses or organizations — where datasets can comprise thousands or millions of data records associated with thousands of customers, suppliers, business partners, products, services, and so on.</a:t>
          </a:r>
          <a:endParaRPr lang="en-US" sz="1600" b="1" kern="1200" dirty="0"/>
        </a:p>
      </dsp:txBody>
      <dsp:txXfrm>
        <a:off x="904514" y="4162656"/>
        <a:ext cx="9323059" cy="8312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C941F-C817-3A4C-9712-6F758973CE35}">
      <dsp:nvSpPr>
        <dsp:cNvPr id="0" name=""/>
        <dsp:cNvSpPr/>
      </dsp:nvSpPr>
      <dsp:spPr>
        <a:xfrm>
          <a:off x="0" y="354127"/>
          <a:ext cx="10220445" cy="1752974"/>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93220" tIns="437388" rIns="793220" bIns="142240" numCol="1" spcCol="1270" anchor="t" anchorCtr="0">
          <a:noAutofit/>
        </a:bodyPr>
        <a:lstStyle/>
        <a:p>
          <a:pPr marL="228600" lvl="1" indent="-228600" algn="just" defTabSz="889000">
            <a:lnSpc>
              <a:spcPct val="90000"/>
            </a:lnSpc>
            <a:spcBef>
              <a:spcPct val="0"/>
            </a:spcBef>
            <a:spcAft>
              <a:spcPct val="15000"/>
            </a:spcAft>
            <a:buChar char="•"/>
          </a:pPr>
          <a:r>
            <a:rPr lang="en-IN" sz="2000" kern="1200">
              <a:latin typeface="Corbel" panose="020B0503020204020204" pitchFamily="34" charset="0"/>
            </a:rPr>
            <a:t>Applying data clustering to a </a:t>
          </a:r>
          <a:r>
            <a:rPr lang="en-IN" sz="2000" b="1" kern="1200">
              <a:latin typeface="Corbel" panose="020B0503020204020204" pitchFamily="34" charset="0"/>
            </a:rPr>
            <a:t>matrix of gene expression </a:t>
          </a:r>
          <a:r>
            <a:rPr lang="en-IN" sz="2000" kern="1200">
              <a:latin typeface="Corbel" panose="020B0503020204020204" pitchFamily="34" charset="0"/>
            </a:rPr>
            <a:t>(often known as microarray gene expression data) from different cancer-diagnosed patients </a:t>
          </a:r>
          <a:endParaRPr lang="en-US" sz="2000" kern="1200">
            <a:latin typeface="Corbel" panose="020B0503020204020204" pitchFamily="34" charset="0"/>
          </a:endParaRPr>
        </a:p>
        <a:p>
          <a:pPr marL="228600" lvl="1" indent="-228600" algn="just" defTabSz="889000">
            <a:lnSpc>
              <a:spcPct val="90000"/>
            </a:lnSpc>
            <a:spcBef>
              <a:spcPct val="0"/>
            </a:spcBef>
            <a:spcAft>
              <a:spcPct val="15000"/>
            </a:spcAft>
            <a:buChar char="•"/>
          </a:pPr>
          <a:r>
            <a:rPr lang="en-IN" sz="2000" kern="1200">
              <a:latin typeface="Corbel" panose="020B0503020204020204" pitchFamily="34" charset="0"/>
            </a:rPr>
            <a:t>It can generate clusters of positively and negatively diagnosed cancer patients, which can help predict the nature of new cases.</a:t>
          </a:r>
          <a:endParaRPr lang="en-US" sz="2000" kern="1200">
            <a:latin typeface="Corbel" panose="020B0503020204020204" pitchFamily="34" charset="0"/>
          </a:endParaRPr>
        </a:p>
      </dsp:txBody>
      <dsp:txXfrm>
        <a:off x="0" y="354127"/>
        <a:ext cx="10220445" cy="1752974"/>
      </dsp:txXfrm>
    </dsp:sp>
    <dsp:sp modelId="{44A1A93E-C897-D546-8792-0624A993BC97}">
      <dsp:nvSpPr>
        <dsp:cNvPr id="0" name=""/>
        <dsp:cNvSpPr/>
      </dsp:nvSpPr>
      <dsp:spPr>
        <a:xfrm>
          <a:off x="511022" y="44167"/>
          <a:ext cx="7154312" cy="619920"/>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416" tIns="0" rIns="270416" bIns="0" numCol="1" spcCol="1270" anchor="ctr" anchorCtr="0">
          <a:noAutofit/>
        </a:bodyPr>
        <a:lstStyle/>
        <a:p>
          <a:pPr marL="0" lvl="0" indent="0" algn="just" defTabSz="889000">
            <a:lnSpc>
              <a:spcPct val="90000"/>
            </a:lnSpc>
            <a:spcBef>
              <a:spcPct val="0"/>
            </a:spcBef>
            <a:spcAft>
              <a:spcPct val="35000"/>
            </a:spcAft>
            <a:buNone/>
          </a:pPr>
          <a:r>
            <a:rPr lang="en-IN" sz="2000" b="1" kern="1200">
              <a:latin typeface="Corbel" panose="020B0503020204020204" pitchFamily="34" charset="0"/>
            </a:rPr>
            <a:t>Medicine: </a:t>
          </a:r>
          <a:endParaRPr lang="en-US" sz="2000" kern="1200">
            <a:latin typeface="Corbel" panose="020B0503020204020204" pitchFamily="34" charset="0"/>
          </a:endParaRPr>
        </a:p>
      </dsp:txBody>
      <dsp:txXfrm>
        <a:off x="541284" y="74429"/>
        <a:ext cx="7093788" cy="559396"/>
      </dsp:txXfrm>
    </dsp:sp>
    <dsp:sp modelId="{7D7C58D4-CE04-F14E-93C5-9EB7CFB46466}">
      <dsp:nvSpPr>
        <dsp:cNvPr id="0" name=""/>
        <dsp:cNvSpPr/>
      </dsp:nvSpPr>
      <dsp:spPr>
        <a:xfrm>
          <a:off x="0" y="2530462"/>
          <a:ext cx="10220445" cy="1157625"/>
        </a:xfrm>
        <a:prstGeom prst="rect">
          <a:avLst/>
        </a:prstGeom>
        <a:solidFill>
          <a:schemeClr val="lt1">
            <a:alpha val="90000"/>
            <a:hueOff val="0"/>
            <a:satOff val="0"/>
            <a:lumOff val="0"/>
            <a:alphaOff val="0"/>
          </a:schemeClr>
        </a:solidFill>
        <a:ln w="6350" cap="flat" cmpd="sng" algn="in">
          <a:solidFill>
            <a:schemeClr val="accent4">
              <a:hueOff val="-4514745"/>
              <a:satOff val="6510"/>
              <a:lumOff val="1274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93220" tIns="437388" rIns="793220" bIns="142240" numCol="1" spcCol="1270" anchor="t" anchorCtr="0">
          <a:noAutofit/>
        </a:bodyPr>
        <a:lstStyle/>
        <a:p>
          <a:pPr marL="228600" lvl="1" indent="-228600" algn="just" defTabSz="889000">
            <a:lnSpc>
              <a:spcPct val="90000"/>
            </a:lnSpc>
            <a:spcBef>
              <a:spcPct val="0"/>
            </a:spcBef>
            <a:spcAft>
              <a:spcPct val="15000"/>
            </a:spcAft>
            <a:buChar char="•"/>
          </a:pPr>
          <a:r>
            <a:rPr lang="en-IN" sz="2000" kern="1200">
              <a:latin typeface="Corbel" panose="020B0503020204020204" pitchFamily="34" charset="0"/>
            </a:rPr>
            <a:t>Using data clustering to group customers according to </a:t>
          </a:r>
          <a:r>
            <a:rPr lang="en-IN" sz="2000" b="1" kern="1200">
              <a:latin typeface="Corbel" panose="020B0503020204020204" pitchFamily="34" charset="0"/>
            </a:rPr>
            <a:t>similar purchase behaviour </a:t>
          </a:r>
          <a:r>
            <a:rPr lang="en-IN" sz="2000" kern="1200">
              <a:latin typeface="Corbel" panose="020B0503020204020204" pitchFamily="34" charset="0"/>
            </a:rPr>
            <a:t>improves the efficiency of targeted marketing.</a:t>
          </a:r>
          <a:endParaRPr lang="en-US" sz="2000" kern="1200">
            <a:latin typeface="Corbel" panose="020B0503020204020204" pitchFamily="34" charset="0"/>
          </a:endParaRPr>
        </a:p>
      </dsp:txBody>
      <dsp:txXfrm>
        <a:off x="0" y="2530462"/>
        <a:ext cx="10220445" cy="1157625"/>
      </dsp:txXfrm>
    </dsp:sp>
    <dsp:sp modelId="{1F7E6592-311F-994F-A809-8B462500E1FA}">
      <dsp:nvSpPr>
        <dsp:cNvPr id="0" name=""/>
        <dsp:cNvSpPr/>
      </dsp:nvSpPr>
      <dsp:spPr>
        <a:xfrm>
          <a:off x="511022" y="2220502"/>
          <a:ext cx="7154312" cy="619920"/>
        </a:xfrm>
        <a:prstGeom prst="roundRect">
          <a:avLst/>
        </a:prstGeom>
        <a:gradFill rotWithShape="0">
          <a:gsLst>
            <a:gs pos="0">
              <a:schemeClr val="accent4">
                <a:hueOff val="-4514745"/>
                <a:satOff val="6510"/>
                <a:lumOff val="12745"/>
                <a:alphaOff val="0"/>
                <a:tint val="94000"/>
                <a:satMod val="103000"/>
                <a:lumMod val="102000"/>
              </a:schemeClr>
            </a:gs>
            <a:gs pos="50000">
              <a:schemeClr val="accent4">
                <a:hueOff val="-4514745"/>
                <a:satOff val="6510"/>
                <a:lumOff val="12745"/>
                <a:alphaOff val="0"/>
                <a:shade val="100000"/>
                <a:satMod val="110000"/>
                <a:lumMod val="100000"/>
              </a:schemeClr>
            </a:gs>
            <a:gs pos="100000">
              <a:schemeClr val="accent4">
                <a:hueOff val="-4514745"/>
                <a:satOff val="6510"/>
                <a:lumOff val="12745"/>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416" tIns="0" rIns="270416" bIns="0" numCol="1" spcCol="1270" anchor="ctr" anchorCtr="0">
          <a:noAutofit/>
        </a:bodyPr>
        <a:lstStyle/>
        <a:p>
          <a:pPr marL="0" lvl="0" indent="0" algn="just" defTabSz="889000">
            <a:lnSpc>
              <a:spcPct val="90000"/>
            </a:lnSpc>
            <a:spcBef>
              <a:spcPct val="0"/>
            </a:spcBef>
            <a:spcAft>
              <a:spcPct val="35000"/>
            </a:spcAft>
            <a:buNone/>
          </a:pPr>
          <a:r>
            <a:rPr lang="en-IN" sz="2000" b="1" kern="1200">
              <a:latin typeface="Corbel" panose="020B0503020204020204" pitchFamily="34" charset="0"/>
            </a:rPr>
            <a:t>Marketing: </a:t>
          </a:r>
          <a:endParaRPr lang="en-US" sz="2000" kern="1200">
            <a:latin typeface="Corbel" panose="020B0503020204020204" pitchFamily="34" charset="0"/>
          </a:endParaRPr>
        </a:p>
      </dsp:txBody>
      <dsp:txXfrm>
        <a:off x="541284" y="2250764"/>
        <a:ext cx="7093788" cy="559396"/>
      </dsp:txXfrm>
    </dsp:sp>
    <dsp:sp modelId="{F9E4FCB4-DE73-8045-BBC7-F4B736FB0FB6}">
      <dsp:nvSpPr>
        <dsp:cNvPr id="0" name=""/>
        <dsp:cNvSpPr/>
      </dsp:nvSpPr>
      <dsp:spPr>
        <a:xfrm>
          <a:off x="0" y="4111447"/>
          <a:ext cx="10220445" cy="1422224"/>
        </a:xfrm>
        <a:prstGeom prst="rect">
          <a:avLst/>
        </a:prstGeom>
        <a:solidFill>
          <a:schemeClr val="lt1">
            <a:alpha val="90000"/>
            <a:hueOff val="0"/>
            <a:satOff val="0"/>
            <a:lumOff val="0"/>
            <a:alphaOff val="0"/>
          </a:schemeClr>
        </a:solidFill>
        <a:ln w="6350" cap="flat" cmpd="sng" algn="in">
          <a:solidFill>
            <a:schemeClr val="accent4">
              <a:hueOff val="-9029491"/>
              <a:satOff val="13020"/>
              <a:lumOff val="2549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793220" tIns="437388" rIns="793220" bIns="142240" numCol="1" spcCol="1270" anchor="t" anchorCtr="0">
          <a:noAutofit/>
        </a:bodyPr>
        <a:lstStyle/>
        <a:p>
          <a:pPr marL="228600" lvl="1" indent="-228600" algn="just" defTabSz="889000">
            <a:lnSpc>
              <a:spcPct val="90000"/>
            </a:lnSpc>
            <a:spcBef>
              <a:spcPct val="0"/>
            </a:spcBef>
            <a:spcAft>
              <a:spcPct val="15000"/>
            </a:spcAft>
            <a:buChar char="•"/>
          </a:pPr>
          <a:r>
            <a:rPr lang="en-IN" sz="2000" kern="1200">
              <a:latin typeface="Corbel" panose="020B0503020204020204" pitchFamily="34" charset="0"/>
            </a:rPr>
            <a:t>In social network analysis, the same data-clustering techniques that can help </a:t>
          </a:r>
          <a:r>
            <a:rPr lang="en-IN" sz="2000" b="1" kern="1200">
              <a:latin typeface="Corbel" panose="020B0503020204020204" pitchFamily="34" charset="0"/>
            </a:rPr>
            <a:t>detect communities of common interests</a:t>
          </a:r>
          <a:r>
            <a:rPr lang="en-IN" sz="2000" kern="1200">
              <a:latin typeface="Corbel" panose="020B0503020204020204" pitchFamily="34" charset="0"/>
            </a:rPr>
            <a:t> can also help identify online groups involved in suspicious activity.</a:t>
          </a:r>
          <a:endParaRPr lang="en-US" sz="2000" kern="1200">
            <a:latin typeface="Corbel" panose="020B0503020204020204" pitchFamily="34" charset="0"/>
          </a:endParaRPr>
        </a:p>
      </dsp:txBody>
      <dsp:txXfrm>
        <a:off x="0" y="4111447"/>
        <a:ext cx="10220445" cy="1422224"/>
      </dsp:txXfrm>
    </dsp:sp>
    <dsp:sp modelId="{F4A35CC6-82D1-7247-AB42-D067A5F0407C}">
      <dsp:nvSpPr>
        <dsp:cNvPr id="0" name=""/>
        <dsp:cNvSpPr/>
      </dsp:nvSpPr>
      <dsp:spPr>
        <a:xfrm>
          <a:off x="511022" y="3801487"/>
          <a:ext cx="7154312" cy="619920"/>
        </a:xfrm>
        <a:prstGeom prst="roundRect">
          <a:avLst/>
        </a:prstGeom>
        <a:gradFill rotWithShape="0">
          <a:gsLst>
            <a:gs pos="0">
              <a:schemeClr val="accent4">
                <a:hueOff val="-9029491"/>
                <a:satOff val="13020"/>
                <a:lumOff val="25491"/>
                <a:alphaOff val="0"/>
                <a:tint val="94000"/>
                <a:satMod val="103000"/>
                <a:lumMod val="102000"/>
              </a:schemeClr>
            </a:gs>
            <a:gs pos="50000">
              <a:schemeClr val="accent4">
                <a:hueOff val="-9029491"/>
                <a:satOff val="13020"/>
                <a:lumOff val="25491"/>
                <a:alphaOff val="0"/>
                <a:shade val="100000"/>
                <a:satMod val="110000"/>
                <a:lumMod val="100000"/>
              </a:schemeClr>
            </a:gs>
            <a:gs pos="100000">
              <a:schemeClr val="accent4">
                <a:hueOff val="-9029491"/>
                <a:satOff val="13020"/>
                <a:lumOff val="2549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416" tIns="0" rIns="270416" bIns="0" numCol="1" spcCol="1270" anchor="ctr" anchorCtr="0">
          <a:noAutofit/>
        </a:bodyPr>
        <a:lstStyle/>
        <a:p>
          <a:pPr marL="0" lvl="0" indent="0" algn="just" defTabSz="889000">
            <a:lnSpc>
              <a:spcPct val="90000"/>
            </a:lnSpc>
            <a:spcBef>
              <a:spcPct val="0"/>
            </a:spcBef>
            <a:spcAft>
              <a:spcPct val="35000"/>
            </a:spcAft>
            <a:buNone/>
          </a:pPr>
          <a:r>
            <a:rPr lang="en-IN" sz="2000" b="1" kern="1200">
              <a:latin typeface="Corbel" panose="020B0503020204020204" pitchFamily="34" charset="0"/>
            </a:rPr>
            <a:t>Law enforcement: </a:t>
          </a:r>
          <a:endParaRPr lang="en-US" sz="2000" kern="1200">
            <a:latin typeface="Corbel" panose="020B0503020204020204" pitchFamily="34" charset="0"/>
          </a:endParaRPr>
        </a:p>
      </dsp:txBody>
      <dsp:txXfrm>
        <a:off x="541284" y="3831749"/>
        <a:ext cx="7093788"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35486-4DBD-D24D-AE1E-F4C0B26C6701}">
      <dsp:nvSpPr>
        <dsp:cNvPr id="0" name=""/>
        <dsp:cNvSpPr/>
      </dsp:nvSpPr>
      <dsp:spPr>
        <a:xfrm>
          <a:off x="0" y="572851"/>
          <a:ext cx="10481801" cy="2016000"/>
        </a:xfrm>
        <a:prstGeom prst="rect">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13504" tIns="416560" rIns="813504" bIns="142240" numCol="1" spcCol="1270" anchor="t" anchorCtr="0">
          <a:noAutofit/>
        </a:bodyPr>
        <a:lstStyle/>
        <a:p>
          <a:pPr marL="228600" lvl="1" indent="-228600" algn="just" defTabSz="889000">
            <a:lnSpc>
              <a:spcPct val="90000"/>
            </a:lnSpc>
            <a:spcBef>
              <a:spcPct val="0"/>
            </a:spcBef>
            <a:spcAft>
              <a:spcPct val="15000"/>
            </a:spcAft>
            <a:buChar char="•"/>
          </a:pPr>
          <a:r>
            <a:rPr lang="en-IN" sz="2000" i="0" kern="1200" baseline="0">
              <a:latin typeface="Corbel" panose="020B0503020204020204" pitchFamily="34" charset="0"/>
            </a:rPr>
            <a:t>Data clustering is part of </a:t>
          </a:r>
          <a:r>
            <a:rPr lang="en-IN" sz="2000" b="1" i="0" kern="1200" baseline="0">
              <a:latin typeface="Corbel" panose="020B0503020204020204" pitchFamily="34" charset="0"/>
            </a:rPr>
            <a:t>image segmentation </a:t>
          </a:r>
          <a:r>
            <a:rPr lang="en-IN" sz="2000" i="0" kern="1200" baseline="0">
              <a:latin typeface="Corbel" panose="020B0503020204020204" pitchFamily="34" charset="0"/>
            </a:rPr>
            <a:t>— the process of dividing a digital image into multiple segments in order to analyse the image more easily. </a:t>
          </a:r>
          <a:endParaRPr lang="en-US" sz="2000" i="0" kern="1200">
            <a:latin typeface="Corbel" panose="020B0503020204020204" pitchFamily="34" charset="0"/>
          </a:endParaRPr>
        </a:p>
        <a:p>
          <a:pPr marL="228600" lvl="1" indent="-228600" algn="just" defTabSz="889000">
            <a:lnSpc>
              <a:spcPct val="90000"/>
            </a:lnSpc>
            <a:spcBef>
              <a:spcPct val="0"/>
            </a:spcBef>
            <a:spcAft>
              <a:spcPct val="15000"/>
            </a:spcAft>
            <a:buChar char="•"/>
          </a:pPr>
          <a:r>
            <a:rPr lang="en-IN" sz="2000" i="0" kern="1200" baseline="0">
              <a:latin typeface="Corbel" panose="020B0503020204020204" pitchFamily="34" charset="0"/>
            </a:rPr>
            <a:t>Applying data clustering to an image generates segments (clusters) of contours that represent objects — aiding the detection of threatening health conditions in medical diagnosis and in the screening of airport baggage for suspicious materials.</a:t>
          </a:r>
          <a:endParaRPr lang="en-US" sz="2000" i="0" kern="1200">
            <a:latin typeface="Corbel" panose="020B0503020204020204" pitchFamily="34" charset="0"/>
          </a:endParaRPr>
        </a:p>
      </dsp:txBody>
      <dsp:txXfrm>
        <a:off x="0" y="572851"/>
        <a:ext cx="10481801" cy="2016000"/>
      </dsp:txXfrm>
    </dsp:sp>
    <dsp:sp modelId="{C06268EA-921B-EF4A-B790-A4DE32E5B41E}">
      <dsp:nvSpPr>
        <dsp:cNvPr id="0" name=""/>
        <dsp:cNvSpPr/>
      </dsp:nvSpPr>
      <dsp:spPr>
        <a:xfrm>
          <a:off x="524090" y="277651"/>
          <a:ext cx="7337260" cy="590399"/>
        </a:xfrm>
        <a:prstGeom prst="round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7331" tIns="0" rIns="277331" bIns="0" numCol="1" spcCol="1270" anchor="ctr" anchorCtr="0">
          <a:noAutofit/>
        </a:bodyPr>
        <a:lstStyle/>
        <a:p>
          <a:pPr marL="0" lvl="0" indent="0" algn="just" defTabSz="889000">
            <a:lnSpc>
              <a:spcPct val="90000"/>
            </a:lnSpc>
            <a:spcBef>
              <a:spcPct val="0"/>
            </a:spcBef>
            <a:spcAft>
              <a:spcPct val="35000"/>
            </a:spcAft>
            <a:buNone/>
          </a:pPr>
          <a:r>
            <a:rPr lang="en-IN" sz="2000" b="1" i="0" kern="1200" baseline="0">
              <a:latin typeface="Corbel" panose="020B0503020204020204" pitchFamily="34" charset="0"/>
            </a:rPr>
            <a:t>Computer imaging: </a:t>
          </a:r>
          <a:endParaRPr lang="en-US" sz="2000" i="0" kern="1200">
            <a:latin typeface="Corbel" panose="020B0503020204020204" pitchFamily="34" charset="0"/>
          </a:endParaRPr>
        </a:p>
      </dsp:txBody>
      <dsp:txXfrm>
        <a:off x="552911" y="306472"/>
        <a:ext cx="7279618" cy="532757"/>
      </dsp:txXfrm>
    </dsp:sp>
    <dsp:sp modelId="{4225A219-6840-2F4E-947C-B2B82F635E09}">
      <dsp:nvSpPr>
        <dsp:cNvPr id="0" name=""/>
        <dsp:cNvSpPr/>
      </dsp:nvSpPr>
      <dsp:spPr>
        <a:xfrm>
          <a:off x="0" y="2992051"/>
          <a:ext cx="10481801" cy="1732500"/>
        </a:xfrm>
        <a:prstGeom prst="rect">
          <a:avLst/>
        </a:prstGeom>
        <a:solidFill>
          <a:schemeClr val="lt1">
            <a:alpha val="90000"/>
            <a:hueOff val="0"/>
            <a:satOff val="0"/>
            <a:lumOff val="0"/>
            <a:alphaOff val="0"/>
          </a:schemeClr>
        </a:solidFill>
        <a:ln w="6350" cap="flat" cmpd="sng" algn="in">
          <a:solidFill>
            <a:schemeClr val="accent4">
              <a:hueOff val="-9029491"/>
              <a:satOff val="13020"/>
              <a:lumOff val="25491"/>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813504" tIns="416560" rIns="813504" bIns="142240" numCol="1" spcCol="1270" anchor="t" anchorCtr="0">
          <a:noAutofit/>
        </a:bodyPr>
        <a:lstStyle/>
        <a:p>
          <a:pPr marL="228600" lvl="1" indent="-228600" algn="just" defTabSz="889000">
            <a:lnSpc>
              <a:spcPct val="90000"/>
            </a:lnSpc>
            <a:spcBef>
              <a:spcPct val="0"/>
            </a:spcBef>
            <a:spcAft>
              <a:spcPct val="15000"/>
            </a:spcAft>
            <a:buChar char="•"/>
          </a:pPr>
          <a:r>
            <a:rPr lang="en-IN" sz="2000" i="0" kern="1200" baseline="0">
              <a:latin typeface="Corbel" panose="020B0503020204020204" pitchFamily="34" charset="0"/>
            </a:rPr>
            <a:t>Here the aim is to search and retrieve information from a collection of data, for instance a set of documents. </a:t>
          </a:r>
          <a:endParaRPr lang="en-US" sz="2000" i="0" kern="1200">
            <a:latin typeface="Corbel" panose="020B0503020204020204" pitchFamily="34" charset="0"/>
          </a:endParaRPr>
        </a:p>
        <a:p>
          <a:pPr marL="228600" lvl="1" indent="-228600" algn="just" defTabSz="889000">
            <a:lnSpc>
              <a:spcPct val="90000"/>
            </a:lnSpc>
            <a:spcBef>
              <a:spcPct val="0"/>
            </a:spcBef>
            <a:spcAft>
              <a:spcPct val="15000"/>
            </a:spcAft>
            <a:buChar char="•"/>
          </a:pPr>
          <a:r>
            <a:rPr lang="en-IN" sz="2000" i="0" kern="1200" baseline="0">
              <a:latin typeface="Corbel" panose="020B0503020204020204" pitchFamily="34" charset="0"/>
            </a:rPr>
            <a:t>Dividing a collection of documents into </a:t>
          </a:r>
          <a:r>
            <a:rPr lang="en-IN" sz="2000" b="1" i="0" kern="1200" baseline="0">
              <a:latin typeface="Corbel" panose="020B0503020204020204" pitchFamily="34" charset="0"/>
            </a:rPr>
            <a:t>groups of similar documents</a:t>
          </a:r>
          <a:r>
            <a:rPr lang="en-IN" sz="2000" i="0" kern="1200" baseline="0">
              <a:latin typeface="Corbel" panose="020B0503020204020204" pitchFamily="34" charset="0"/>
            </a:rPr>
            <a:t> is an essential task in information retrieval. </a:t>
          </a:r>
          <a:endParaRPr lang="en-US" sz="2000" i="0" kern="1200">
            <a:latin typeface="Corbel" panose="020B0503020204020204" pitchFamily="34" charset="0"/>
          </a:endParaRPr>
        </a:p>
      </dsp:txBody>
      <dsp:txXfrm>
        <a:off x="0" y="2992051"/>
        <a:ext cx="10481801" cy="1732500"/>
      </dsp:txXfrm>
    </dsp:sp>
    <dsp:sp modelId="{64516094-C91D-154E-B118-45B83EBEE672}">
      <dsp:nvSpPr>
        <dsp:cNvPr id="0" name=""/>
        <dsp:cNvSpPr/>
      </dsp:nvSpPr>
      <dsp:spPr>
        <a:xfrm>
          <a:off x="524090" y="2696851"/>
          <a:ext cx="7337260" cy="590399"/>
        </a:xfrm>
        <a:prstGeom prst="roundRect">
          <a:avLst/>
        </a:prstGeom>
        <a:gradFill rotWithShape="0">
          <a:gsLst>
            <a:gs pos="0">
              <a:schemeClr val="accent4">
                <a:hueOff val="-9029491"/>
                <a:satOff val="13020"/>
                <a:lumOff val="25491"/>
                <a:alphaOff val="0"/>
                <a:tint val="94000"/>
                <a:satMod val="103000"/>
                <a:lumMod val="102000"/>
              </a:schemeClr>
            </a:gs>
            <a:gs pos="50000">
              <a:schemeClr val="accent4">
                <a:hueOff val="-9029491"/>
                <a:satOff val="13020"/>
                <a:lumOff val="25491"/>
                <a:alphaOff val="0"/>
                <a:shade val="100000"/>
                <a:satMod val="110000"/>
                <a:lumMod val="100000"/>
              </a:schemeClr>
            </a:gs>
            <a:gs pos="100000">
              <a:schemeClr val="accent4">
                <a:hueOff val="-9029491"/>
                <a:satOff val="13020"/>
                <a:lumOff val="2549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7331" tIns="0" rIns="277331" bIns="0" numCol="1" spcCol="1270" anchor="ctr" anchorCtr="0">
          <a:noAutofit/>
        </a:bodyPr>
        <a:lstStyle/>
        <a:p>
          <a:pPr marL="0" lvl="0" indent="0" algn="just" defTabSz="889000">
            <a:lnSpc>
              <a:spcPct val="90000"/>
            </a:lnSpc>
            <a:spcBef>
              <a:spcPct val="0"/>
            </a:spcBef>
            <a:spcAft>
              <a:spcPct val="35000"/>
            </a:spcAft>
            <a:buNone/>
          </a:pPr>
          <a:r>
            <a:rPr lang="en-IN" sz="2000" b="1" i="0" kern="1200" baseline="0">
              <a:latin typeface="Corbel" panose="020B0503020204020204" pitchFamily="34" charset="0"/>
            </a:rPr>
            <a:t>Information retrieval: </a:t>
          </a:r>
          <a:endParaRPr lang="en-US" sz="2000" i="0" kern="1200">
            <a:latin typeface="Corbel" panose="020B0503020204020204" pitchFamily="34" charset="0"/>
          </a:endParaRPr>
        </a:p>
      </dsp:txBody>
      <dsp:txXfrm>
        <a:off x="552911" y="2725672"/>
        <a:ext cx="7279618" cy="53275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1058A-4D4A-AC43-B34C-BC6DFA5BC141}"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8D2F4-5E29-AF43-AB3C-D89155EC0E1A}" type="slidenum">
              <a:rPr lang="en-US" smtClean="0"/>
              <a:t>‹#›</a:t>
            </a:fld>
            <a:endParaRPr lang="en-US"/>
          </a:p>
        </p:txBody>
      </p:sp>
    </p:spTree>
    <p:extLst>
      <p:ext uri="{BB962C8B-B14F-4D97-AF65-F5344CB8AC3E}">
        <p14:creationId xmlns:p14="http://schemas.microsoft.com/office/powerpoint/2010/main" val="121591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ffectLst/>
                <a:latin typeface="Times" pitchFamily="2" charset="0"/>
              </a:rPr>
              <a:t>A completed</a:t>
            </a:r>
          </a:p>
          <a:p>
            <a:r>
              <a:rPr lang="en-IN" dirty="0">
                <a:effectLst/>
                <a:latin typeface="Times" pitchFamily="2" charset="0"/>
              </a:rPr>
              <a:t>model can be applied in a few minutes. In fact, a business</a:t>
            </a:r>
          </a:p>
          <a:p>
            <a:r>
              <a:rPr lang="en-IN" dirty="0">
                <a:effectLst/>
                <a:latin typeface="Times" pitchFamily="2" charset="0"/>
              </a:rPr>
              <a:t>analyst</a:t>
            </a:r>
          </a:p>
          <a:p>
            <a:r>
              <a:rPr lang="en-IN" dirty="0">
                <a:effectLst/>
                <a:latin typeface="Times" pitchFamily="2" charset="0"/>
              </a:rPr>
              <a:t>with no specific background in statistics, data mining, or machine</a:t>
            </a:r>
          </a:p>
          <a:p>
            <a:r>
              <a:rPr lang="en-IN" dirty="0">
                <a:effectLst/>
                <a:latin typeface="Times" pitchFamily="2" charset="0"/>
              </a:rPr>
              <a:t>learning can run powerful algorithms on the data relatively quickly, using</a:t>
            </a:r>
          </a:p>
          <a:p>
            <a:r>
              <a:rPr lang="en-IN" dirty="0">
                <a:effectLst/>
                <a:latin typeface="Times" pitchFamily="2" charset="0"/>
              </a:rPr>
              <a:t>available predictive analytics tools.</a:t>
            </a:r>
          </a:p>
          <a:p>
            <a:endParaRPr lang="en-US" dirty="0"/>
          </a:p>
        </p:txBody>
      </p:sp>
      <p:sp>
        <p:nvSpPr>
          <p:cNvPr id="4" name="Slide Number Placeholder 3"/>
          <p:cNvSpPr>
            <a:spLocks noGrp="1"/>
          </p:cNvSpPr>
          <p:nvPr>
            <p:ph type="sldNum" sz="quarter" idx="5"/>
          </p:nvPr>
        </p:nvSpPr>
        <p:spPr/>
        <p:txBody>
          <a:bodyPr/>
          <a:lstStyle/>
          <a:p>
            <a:fld id="{24E8D2F4-5E29-AF43-AB3C-D89155EC0E1A}" type="slidenum">
              <a:rPr lang="en-US" smtClean="0"/>
              <a:t>5</a:t>
            </a:fld>
            <a:endParaRPr lang="en-US"/>
          </a:p>
        </p:txBody>
      </p:sp>
    </p:spTree>
    <p:extLst>
      <p:ext uri="{BB962C8B-B14F-4D97-AF65-F5344CB8AC3E}">
        <p14:creationId xmlns:p14="http://schemas.microsoft.com/office/powerpoint/2010/main" val="177332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IN" dirty="0">
                <a:effectLst/>
                <a:latin typeface="Helvetica" pitchFamily="2" charset="0"/>
              </a:rPr>
              <a:t> </a:t>
            </a:r>
            <a:r>
              <a:rPr lang="en-IN" dirty="0">
                <a:effectLst/>
                <a:latin typeface="Times" pitchFamily="2" charset="0"/>
              </a:rPr>
              <a:t>The business problems they solve and the primary business functions they serve (such as sales, advertising, human resources, or risk</a:t>
            </a:r>
          </a:p>
          <a:p>
            <a:r>
              <a:rPr lang="en-IN" dirty="0">
                <a:effectLst/>
                <a:latin typeface="Times" pitchFamily="2" charset="0"/>
              </a:rPr>
              <a:t>management).</a:t>
            </a:r>
          </a:p>
          <a:p>
            <a:endParaRPr lang="en-US" dirty="0"/>
          </a:p>
        </p:txBody>
      </p:sp>
      <p:sp>
        <p:nvSpPr>
          <p:cNvPr id="4" name="Slide Number Placeholder 3"/>
          <p:cNvSpPr>
            <a:spLocks noGrp="1"/>
          </p:cNvSpPr>
          <p:nvPr>
            <p:ph type="sldNum" sz="quarter" idx="5"/>
          </p:nvPr>
        </p:nvSpPr>
        <p:spPr/>
        <p:txBody>
          <a:bodyPr/>
          <a:lstStyle/>
          <a:p>
            <a:fld id="{24E8D2F4-5E29-AF43-AB3C-D89155EC0E1A}" type="slidenum">
              <a:rPr lang="en-US" smtClean="0"/>
              <a:t>7</a:t>
            </a:fld>
            <a:endParaRPr lang="en-US"/>
          </a:p>
        </p:txBody>
      </p:sp>
    </p:spTree>
    <p:extLst>
      <p:ext uri="{BB962C8B-B14F-4D97-AF65-F5344CB8AC3E}">
        <p14:creationId xmlns:p14="http://schemas.microsoft.com/office/powerpoint/2010/main" val="335377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000000"/>
                </a:solidFill>
                <a:effectLst/>
                <a:latin typeface="Söhne"/>
              </a:rPr>
              <a:t>n this lecture, we will explore the essential </a:t>
            </a:r>
            <a:r>
              <a:rPr lang="en-IN" b="0" i="0" dirty="0" err="1">
                <a:solidFill>
                  <a:srgbClr val="000000"/>
                </a:solidFill>
                <a:effectLst/>
                <a:latin typeface="Söhne"/>
              </a:rPr>
              <a:t>preprocessing</a:t>
            </a:r>
            <a:r>
              <a:rPr lang="en-IN" b="0" i="0" dirty="0">
                <a:solidFill>
                  <a:srgbClr val="000000"/>
                </a:solidFill>
                <a:effectLst/>
                <a:latin typeface="Söhne"/>
              </a:rPr>
              <a:t> step of converting data into a data matrix before performing data clustering.</a:t>
            </a:r>
          </a:p>
          <a:p>
            <a:pPr algn="l">
              <a:buFont typeface="Arial" panose="020B0604020202020204" pitchFamily="34" charset="0"/>
              <a:buChar char="•"/>
            </a:pPr>
            <a:r>
              <a:rPr lang="en-IN" b="0" i="0" dirty="0">
                <a:solidFill>
                  <a:srgbClr val="000000"/>
                </a:solidFill>
                <a:effectLst/>
                <a:latin typeface="Söhne"/>
              </a:rPr>
              <a:t>Specifically, we'll discuss how to create a matrix of terms in documents, a crucial step in preparing your data for clustering analysis.</a:t>
            </a:r>
          </a:p>
          <a:p>
            <a:pPr algn="l"/>
            <a:r>
              <a:rPr lang="en-IN" b="0" i="0" dirty="0">
                <a:solidFill>
                  <a:srgbClr val="000000"/>
                </a:solidFill>
                <a:effectLst/>
                <a:latin typeface="Söhne"/>
              </a:rPr>
              <a:t>Slide 2: Data Representation - A Crucial Step</a:t>
            </a:r>
          </a:p>
          <a:p>
            <a:pPr algn="l">
              <a:buFont typeface="Arial" panose="020B0604020202020204" pitchFamily="34" charset="0"/>
              <a:buChar char="•"/>
            </a:pPr>
            <a:r>
              <a:rPr lang="en-IN" b="0" i="0" dirty="0">
                <a:solidFill>
                  <a:srgbClr val="000000"/>
                </a:solidFill>
                <a:effectLst/>
                <a:latin typeface="Söhne"/>
              </a:rPr>
              <a:t>Before extracting groups of similar data items from a dataset, it's essential to represent your data in a suitable format.</a:t>
            </a:r>
          </a:p>
          <a:p>
            <a:pPr algn="l">
              <a:buFont typeface="Arial" panose="020B0604020202020204" pitchFamily="34" charset="0"/>
              <a:buChar char="•"/>
            </a:pPr>
            <a:r>
              <a:rPr lang="en-IN" b="0" i="0" dirty="0">
                <a:solidFill>
                  <a:srgbClr val="000000"/>
                </a:solidFill>
                <a:effectLst/>
                <a:latin typeface="Söhne"/>
              </a:rPr>
              <a:t>This </a:t>
            </a:r>
            <a:r>
              <a:rPr lang="en-IN" b="0" i="0" dirty="0" err="1">
                <a:solidFill>
                  <a:srgbClr val="000000"/>
                </a:solidFill>
                <a:effectLst/>
                <a:latin typeface="Söhne"/>
              </a:rPr>
              <a:t>preprocessing</a:t>
            </a:r>
            <a:r>
              <a:rPr lang="en-IN" b="0" i="0" dirty="0">
                <a:solidFill>
                  <a:srgbClr val="000000"/>
                </a:solidFill>
                <a:effectLst/>
                <a:latin typeface="Söhne"/>
              </a:rPr>
              <a:t> step comes before the actual data clustering.</a:t>
            </a:r>
          </a:p>
          <a:p>
            <a:pPr algn="l"/>
            <a:r>
              <a:rPr lang="en-IN" b="0" i="0" dirty="0">
                <a:solidFill>
                  <a:srgbClr val="000000"/>
                </a:solidFill>
                <a:effectLst/>
                <a:latin typeface="Söhne"/>
              </a:rPr>
              <a:t>Slide 3: Document-to-Data Matrix Conversion</a:t>
            </a:r>
          </a:p>
          <a:p>
            <a:pPr algn="l">
              <a:buFont typeface="Arial" panose="020B0604020202020204" pitchFamily="34" charset="0"/>
              <a:buChar char="•"/>
            </a:pPr>
            <a:r>
              <a:rPr lang="en-IN" b="0" i="0" dirty="0">
                <a:solidFill>
                  <a:srgbClr val="000000"/>
                </a:solidFill>
                <a:effectLst/>
                <a:latin typeface="Söhne"/>
              </a:rPr>
              <a:t>Imagine your dataset is a set of Microsoft Word documents. The first task is to convert these documents into a data matrix.</a:t>
            </a:r>
          </a:p>
          <a:p>
            <a:pPr algn="l">
              <a:buFont typeface="Arial" panose="020B0604020202020204" pitchFamily="34" charset="0"/>
              <a:buChar char="•"/>
            </a:pPr>
            <a:r>
              <a:rPr lang="en-IN" b="0" i="0" dirty="0">
                <a:solidFill>
                  <a:srgbClr val="000000"/>
                </a:solidFill>
                <a:effectLst/>
                <a:latin typeface="Söhne"/>
              </a:rPr>
              <a:t>Several tools, both commercial and open-source, can help with this, producing what's known as a document-term matrix.</a:t>
            </a:r>
          </a:p>
          <a:p>
            <a:pPr algn="l">
              <a:buFont typeface="Arial" panose="020B0604020202020204" pitchFamily="34" charset="0"/>
              <a:buChar char="•"/>
            </a:pPr>
            <a:r>
              <a:rPr lang="en-IN" b="0" i="0" dirty="0">
                <a:solidFill>
                  <a:srgbClr val="000000"/>
                </a:solidFill>
                <a:effectLst/>
                <a:latin typeface="Söhne"/>
              </a:rPr>
              <a:t>Examples of such tools include RapidMiner and R text-mining packages like tm.</a:t>
            </a:r>
          </a:p>
          <a:p>
            <a:pPr algn="l"/>
            <a:r>
              <a:rPr lang="en-IN" b="0" i="0" dirty="0">
                <a:solidFill>
                  <a:srgbClr val="000000"/>
                </a:solidFill>
                <a:effectLst/>
                <a:latin typeface="Söhne"/>
              </a:rPr>
              <a:t>Slide 4: Understanding Document-to-Data Matrix Conversion</a:t>
            </a:r>
          </a:p>
          <a:p>
            <a:pPr algn="l">
              <a:buFont typeface="Arial" panose="020B0604020202020204" pitchFamily="34" charset="0"/>
              <a:buChar char="•"/>
            </a:pPr>
            <a:r>
              <a:rPr lang="en-IN" b="0" i="0" dirty="0">
                <a:solidFill>
                  <a:srgbClr val="000000"/>
                </a:solidFill>
                <a:effectLst/>
                <a:latin typeface="Söhne"/>
              </a:rPr>
              <a:t>Let's dive into how documents are converted into a data matrix.</a:t>
            </a:r>
          </a:p>
          <a:p>
            <a:pPr algn="l">
              <a:buFont typeface="Arial" panose="020B0604020202020204" pitchFamily="34" charset="0"/>
              <a:buChar char="•"/>
            </a:pPr>
            <a:r>
              <a:rPr lang="en-IN" b="0" i="0" dirty="0">
                <a:solidFill>
                  <a:srgbClr val="000000"/>
                </a:solidFill>
                <a:effectLst/>
                <a:latin typeface="Söhne"/>
              </a:rPr>
              <a:t>A document is essentially a collection of words, and a term can be a single word or a combination of words.</a:t>
            </a:r>
          </a:p>
          <a:p>
            <a:pPr algn="l">
              <a:buFont typeface="Arial" panose="020B0604020202020204" pitchFamily="34" charset="0"/>
              <a:buChar char="•"/>
            </a:pPr>
            <a:r>
              <a:rPr lang="en-IN" b="0" i="0" dirty="0">
                <a:solidFill>
                  <a:srgbClr val="000000"/>
                </a:solidFill>
                <a:effectLst/>
                <a:latin typeface="Söhne"/>
              </a:rPr>
              <a:t>Each term in a document has a frequency value called term frequency (TF), indicating how many times it appears in the document.</a:t>
            </a:r>
          </a:p>
          <a:p>
            <a:endParaRPr lang="en-US" dirty="0"/>
          </a:p>
        </p:txBody>
      </p:sp>
      <p:sp>
        <p:nvSpPr>
          <p:cNvPr id="4" name="Slide Number Placeholder 3"/>
          <p:cNvSpPr>
            <a:spLocks noGrp="1"/>
          </p:cNvSpPr>
          <p:nvPr>
            <p:ph type="sldNum" sz="quarter" idx="5"/>
          </p:nvPr>
        </p:nvSpPr>
        <p:spPr/>
        <p:txBody>
          <a:bodyPr/>
          <a:lstStyle/>
          <a:p>
            <a:fld id="{24E8D2F4-5E29-AF43-AB3C-D89155EC0E1A}" type="slidenum">
              <a:rPr lang="en-US" smtClean="0"/>
              <a:t>26</a:t>
            </a:fld>
            <a:endParaRPr lang="en-US"/>
          </a:p>
        </p:txBody>
      </p:sp>
    </p:spTree>
    <p:extLst>
      <p:ext uri="{BB962C8B-B14F-4D97-AF65-F5344CB8AC3E}">
        <p14:creationId xmlns:p14="http://schemas.microsoft.com/office/powerpoint/2010/main" val="936757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000000"/>
                </a:solidFill>
                <a:effectLst/>
                <a:latin typeface="Söhne"/>
              </a:rPr>
              <a:t>Slide 5: Constructing the Data Matrix</a:t>
            </a:r>
          </a:p>
          <a:p>
            <a:pPr algn="l">
              <a:buFont typeface="Arial" panose="020B0604020202020204" pitchFamily="34" charset="0"/>
              <a:buChar char="•"/>
            </a:pPr>
            <a:r>
              <a:rPr lang="en-IN" b="0" i="0" dirty="0">
                <a:solidFill>
                  <a:srgbClr val="000000"/>
                </a:solidFill>
                <a:effectLst/>
                <a:latin typeface="Söhne"/>
              </a:rPr>
              <a:t>The process of constructing the matrix of terms in documents is as follows:</a:t>
            </a:r>
          </a:p>
          <a:p>
            <a:pPr marL="742950" lvl="1" indent="-285750" algn="l">
              <a:buFont typeface="Arial" panose="020B0604020202020204" pitchFamily="34" charset="0"/>
              <a:buChar char="•"/>
            </a:pPr>
            <a:r>
              <a:rPr lang="en-IN" b="0" i="0" dirty="0">
                <a:solidFill>
                  <a:srgbClr val="000000"/>
                </a:solidFill>
                <a:effectLst/>
                <a:latin typeface="Söhne"/>
              </a:rPr>
              <a:t>The terms that appear in all documents are listed across the top row.</a:t>
            </a:r>
          </a:p>
          <a:p>
            <a:pPr marL="742950" lvl="1" indent="-285750" algn="l">
              <a:buFont typeface="Arial" panose="020B0604020202020204" pitchFamily="34" charset="0"/>
              <a:buChar char="•"/>
            </a:pPr>
            <a:r>
              <a:rPr lang="en-IN" b="0" i="0" dirty="0">
                <a:solidFill>
                  <a:srgbClr val="000000"/>
                </a:solidFill>
                <a:effectLst/>
                <a:latin typeface="Söhne"/>
              </a:rPr>
              <a:t>Document titles are listed down the leftmost column.</a:t>
            </a:r>
          </a:p>
          <a:p>
            <a:pPr marL="742950" lvl="1" indent="-285750" algn="l">
              <a:buFont typeface="Arial" panose="020B0604020202020204" pitchFamily="34" charset="0"/>
              <a:buChar char="•"/>
            </a:pPr>
            <a:r>
              <a:rPr lang="en-IN" b="0" i="0" dirty="0">
                <a:solidFill>
                  <a:srgbClr val="000000"/>
                </a:solidFill>
                <a:effectLst/>
                <a:latin typeface="Söhne"/>
              </a:rPr>
              <a:t>The numbers inside the matrix cells represent the term frequencies.</a:t>
            </a:r>
          </a:p>
          <a:p>
            <a:pPr algn="l"/>
            <a:r>
              <a:rPr lang="en-IN" b="0" i="0" dirty="0">
                <a:solidFill>
                  <a:srgbClr val="000000"/>
                </a:solidFill>
                <a:effectLst/>
                <a:latin typeface="Söhne"/>
              </a:rPr>
              <a:t>Slide 6: Example - Constructing a Data Matrix</a:t>
            </a:r>
          </a:p>
          <a:p>
            <a:pPr algn="l">
              <a:buFont typeface="Arial" panose="020B0604020202020204" pitchFamily="34" charset="0"/>
              <a:buChar char="•"/>
            </a:pPr>
            <a:r>
              <a:rPr lang="en-IN" b="0" i="0" dirty="0">
                <a:solidFill>
                  <a:srgbClr val="000000"/>
                </a:solidFill>
                <a:effectLst/>
                <a:latin typeface="Söhne"/>
              </a:rPr>
              <a:t>Let's illustrate this with an example.</a:t>
            </a:r>
          </a:p>
          <a:p>
            <a:pPr algn="l">
              <a:buFont typeface="Arial" panose="020B0604020202020204" pitchFamily="34" charset="0"/>
              <a:buChar char="•"/>
            </a:pPr>
            <a:r>
              <a:rPr lang="en-IN" b="0" i="0" dirty="0">
                <a:solidFill>
                  <a:srgbClr val="000000"/>
                </a:solidFill>
                <a:effectLst/>
                <a:latin typeface="Söhne"/>
              </a:rPr>
              <a:t>Consider Table 6-1, where Document A is represented as a set of numbers (5, 16, 0, 19, 0, 0).</a:t>
            </a:r>
          </a:p>
          <a:p>
            <a:pPr algn="l">
              <a:buFont typeface="Arial" panose="020B0604020202020204" pitchFamily="34" charset="0"/>
              <a:buChar char="•"/>
            </a:pPr>
            <a:r>
              <a:rPr lang="en-IN" b="0" i="0" dirty="0">
                <a:solidFill>
                  <a:srgbClr val="000000"/>
                </a:solidFill>
                <a:effectLst/>
                <a:latin typeface="Söhne"/>
              </a:rPr>
              <a:t>Here, 5 corresponds to the frequency of the term "predictive analytics," and 16 corresponds to the frequency of "computer science" in Document A.</a:t>
            </a:r>
          </a:p>
          <a:p>
            <a:pPr algn="l">
              <a:buFont typeface="Arial" panose="020B0604020202020204" pitchFamily="34" charset="0"/>
              <a:buChar char="•"/>
            </a:pPr>
            <a:r>
              <a:rPr lang="en-IN" b="0" i="0" dirty="0">
                <a:solidFill>
                  <a:srgbClr val="000000"/>
                </a:solidFill>
                <a:effectLst/>
                <a:latin typeface="Söhne"/>
              </a:rPr>
              <a:t>This straightforward representation helps convert a set of documents into a matrix.</a:t>
            </a:r>
          </a:p>
          <a:p>
            <a:pPr algn="l"/>
            <a:r>
              <a:rPr lang="en-IN" b="0" i="0" dirty="0">
                <a:solidFill>
                  <a:srgbClr val="000000"/>
                </a:solidFill>
                <a:effectLst/>
                <a:latin typeface="Söhne"/>
              </a:rPr>
              <a:t>Slide 7: Significance of Data Matrix</a:t>
            </a:r>
          </a:p>
          <a:p>
            <a:pPr algn="l">
              <a:buFont typeface="Arial" panose="020B0604020202020204" pitchFamily="34" charset="0"/>
              <a:buChar char="•"/>
            </a:pPr>
            <a:r>
              <a:rPr lang="en-IN" b="0" i="0" dirty="0">
                <a:solidFill>
                  <a:srgbClr val="000000"/>
                </a:solidFill>
                <a:effectLst/>
                <a:latin typeface="Söhne"/>
              </a:rPr>
              <a:t>The data matrix serves as the foundation for data clustering.</a:t>
            </a:r>
          </a:p>
          <a:p>
            <a:pPr algn="l">
              <a:buFont typeface="Arial" panose="020B0604020202020204" pitchFamily="34" charset="0"/>
              <a:buChar char="•"/>
            </a:pPr>
            <a:r>
              <a:rPr lang="en-IN" b="0" i="0" dirty="0">
                <a:solidFill>
                  <a:srgbClr val="000000"/>
                </a:solidFill>
                <a:effectLst/>
                <a:latin typeface="Söhne"/>
              </a:rPr>
              <a:t>It provides a structured format that clustering algorithms can work with.</a:t>
            </a:r>
          </a:p>
          <a:p>
            <a:pPr algn="l">
              <a:buFont typeface="Arial" panose="020B0604020202020204" pitchFamily="34" charset="0"/>
              <a:buChar char="•"/>
            </a:pPr>
            <a:r>
              <a:rPr lang="en-IN" b="0" i="0" dirty="0">
                <a:solidFill>
                  <a:srgbClr val="000000"/>
                </a:solidFill>
                <a:effectLst/>
                <a:latin typeface="Söhne"/>
              </a:rPr>
              <a:t>The term frequencies capture the importance of each term within each document.</a:t>
            </a:r>
          </a:p>
          <a:p>
            <a:pPr algn="l"/>
            <a:r>
              <a:rPr lang="en-IN" b="0" i="0" dirty="0">
                <a:solidFill>
                  <a:srgbClr val="000000"/>
                </a:solidFill>
                <a:effectLst/>
                <a:latin typeface="Söhne"/>
              </a:rPr>
              <a:t>Slide 8: Conclusion</a:t>
            </a:r>
          </a:p>
          <a:p>
            <a:pPr algn="l">
              <a:buFont typeface="Arial" panose="020B0604020202020204" pitchFamily="34" charset="0"/>
              <a:buChar char="•"/>
            </a:pPr>
            <a:r>
              <a:rPr lang="en-IN" b="0" i="0" dirty="0">
                <a:solidFill>
                  <a:srgbClr val="000000"/>
                </a:solidFill>
                <a:effectLst/>
                <a:latin typeface="Söhne"/>
              </a:rPr>
              <a:t>In summary, creating a data matrix, especially when dealing with text data, is a crucial </a:t>
            </a:r>
            <a:r>
              <a:rPr lang="en-IN" b="0" i="0" dirty="0" err="1">
                <a:solidFill>
                  <a:srgbClr val="000000"/>
                </a:solidFill>
                <a:effectLst/>
                <a:latin typeface="Söhne"/>
              </a:rPr>
              <a:t>preprocessing</a:t>
            </a:r>
            <a:r>
              <a:rPr lang="en-IN" b="0" i="0" dirty="0">
                <a:solidFill>
                  <a:srgbClr val="000000"/>
                </a:solidFill>
                <a:effectLst/>
                <a:latin typeface="Söhne"/>
              </a:rPr>
              <a:t> step before performing data clustering.</a:t>
            </a:r>
          </a:p>
          <a:p>
            <a:pPr algn="l">
              <a:buFont typeface="Arial" panose="020B0604020202020204" pitchFamily="34" charset="0"/>
              <a:buChar char="•"/>
            </a:pPr>
            <a:r>
              <a:rPr lang="en-IN" b="0" i="0" dirty="0">
                <a:solidFill>
                  <a:srgbClr val="000000"/>
                </a:solidFill>
                <a:effectLst/>
                <a:latin typeface="Söhne"/>
              </a:rPr>
              <a:t>This matrix of terms in documents helps structure the data and prepares it for clustering analysis.</a:t>
            </a:r>
          </a:p>
          <a:p>
            <a:endParaRPr lang="en-US" dirty="0"/>
          </a:p>
        </p:txBody>
      </p:sp>
      <p:sp>
        <p:nvSpPr>
          <p:cNvPr id="4" name="Slide Number Placeholder 3"/>
          <p:cNvSpPr>
            <a:spLocks noGrp="1"/>
          </p:cNvSpPr>
          <p:nvPr>
            <p:ph type="sldNum" sz="quarter" idx="5"/>
          </p:nvPr>
        </p:nvSpPr>
        <p:spPr/>
        <p:txBody>
          <a:bodyPr/>
          <a:lstStyle/>
          <a:p>
            <a:fld id="{24E8D2F4-5E29-AF43-AB3C-D89155EC0E1A}" type="slidenum">
              <a:rPr lang="en-US" smtClean="0"/>
              <a:t>27</a:t>
            </a:fld>
            <a:endParaRPr lang="en-US"/>
          </a:p>
        </p:txBody>
      </p:sp>
    </p:spTree>
    <p:extLst>
      <p:ext uri="{BB962C8B-B14F-4D97-AF65-F5344CB8AC3E}">
        <p14:creationId xmlns:p14="http://schemas.microsoft.com/office/powerpoint/2010/main" val="150282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202124"/>
                </a:solidFill>
                <a:effectLst/>
                <a:latin typeface="arial" panose="020B0604020202020204" pitchFamily="34" charset="0"/>
              </a:rPr>
              <a:t>28.35 grams. There are 16 ounces in a pound</a:t>
            </a:r>
            <a:endParaRPr lang="en-US" dirty="0"/>
          </a:p>
        </p:txBody>
      </p:sp>
      <p:sp>
        <p:nvSpPr>
          <p:cNvPr id="4" name="Slide Number Placeholder 3"/>
          <p:cNvSpPr>
            <a:spLocks noGrp="1"/>
          </p:cNvSpPr>
          <p:nvPr>
            <p:ph type="sldNum" sz="quarter" idx="5"/>
          </p:nvPr>
        </p:nvSpPr>
        <p:spPr/>
        <p:txBody>
          <a:bodyPr/>
          <a:lstStyle/>
          <a:p>
            <a:fld id="{24E8D2F4-5E29-AF43-AB3C-D89155EC0E1A}" type="slidenum">
              <a:rPr lang="en-US" smtClean="0"/>
              <a:t>37</a:t>
            </a:fld>
            <a:endParaRPr lang="en-US"/>
          </a:p>
        </p:txBody>
      </p:sp>
    </p:spTree>
    <p:extLst>
      <p:ext uri="{BB962C8B-B14F-4D97-AF65-F5344CB8AC3E}">
        <p14:creationId xmlns:p14="http://schemas.microsoft.com/office/powerpoint/2010/main" val="316237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10/4/23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4373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166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856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2643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10/4/23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4404271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729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3572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7468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9027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09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10/4/23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43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10/4/23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1496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2442-C1F1-31C5-995D-AD23D29BA60A}"/>
              </a:ext>
            </a:extLst>
          </p:cNvPr>
          <p:cNvSpPr>
            <a:spLocks noGrp="1"/>
          </p:cNvSpPr>
          <p:nvPr>
            <p:ph type="ctrTitle"/>
          </p:nvPr>
        </p:nvSpPr>
        <p:spPr/>
        <p:txBody>
          <a:bodyPr/>
          <a:lstStyle/>
          <a:p>
            <a:r>
              <a:rPr lang="en-IN" dirty="0">
                <a:effectLst/>
                <a:latin typeface="Helvetica" pitchFamily="2" charset="0"/>
              </a:rPr>
              <a:t>Applying Models</a:t>
            </a:r>
            <a:endParaRPr lang="en-US" dirty="0"/>
          </a:p>
        </p:txBody>
      </p:sp>
      <p:sp>
        <p:nvSpPr>
          <p:cNvPr id="3" name="Subtitle 2">
            <a:extLst>
              <a:ext uri="{FF2B5EF4-FFF2-40B4-BE49-F238E27FC236}">
                <a16:creationId xmlns:a16="http://schemas.microsoft.com/office/drawing/2014/main" id="{249DC84E-E4DD-50F4-375D-E86C45AB7D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593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2BA7-7FAD-27C9-7355-75AF9FDCDC73}"/>
              </a:ext>
            </a:extLst>
          </p:cNvPr>
          <p:cNvSpPr>
            <a:spLocks noGrp="1"/>
          </p:cNvSpPr>
          <p:nvPr>
            <p:ph type="title"/>
          </p:nvPr>
        </p:nvSpPr>
        <p:spPr>
          <a:xfrm>
            <a:off x="1371600" y="567160"/>
            <a:ext cx="9601200" cy="798654"/>
          </a:xfrm>
        </p:spPr>
        <p:txBody>
          <a:bodyPr>
            <a:normAutofit fontScale="90000"/>
          </a:bodyPr>
          <a:lstStyle/>
          <a:p>
            <a:r>
              <a:rPr lang="en-IN" dirty="0">
                <a:effectLst/>
                <a:latin typeface="Helvetica" pitchFamily="2" charset="0"/>
              </a:rPr>
              <a:t>Decision models</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AD98E860-2CA0-6CFC-3C33-4739AC731087}"/>
              </a:ext>
            </a:extLst>
          </p:cNvPr>
          <p:cNvSpPr>
            <a:spLocks noGrp="1"/>
          </p:cNvSpPr>
          <p:nvPr>
            <p:ph idx="1"/>
          </p:nvPr>
        </p:nvSpPr>
        <p:spPr>
          <a:xfrm>
            <a:off x="1371600" y="1215342"/>
            <a:ext cx="9601200" cy="4652058"/>
          </a:xfrm>
        </p:spPr>
        <p:txBody>
          <a:bodyPr>
            <a:normAutofit/>
          </a:bodyPr>
          <a:lstStyle/>
          <a:p>
            <a:pPr algn="just"/>
            <a:r>
              <a:rPr lang="en-IN" dirty="0">
                <a:effectLst/>
                <a:latin typeface="Times" pitchFamily="2" charset="0"/>
              </a:rPr>
              <a:t>Given a complex scenario, what is the best decision to make — and if you were to take that action, what would the outcome be? </a:t>
            </a:r>
          </a:p>
          <a:p>
            <a:pPr algn="just"/>
            <a:r>
              <a:rPr lang="en-IN" dirty="0">
                <a:effectLst/>
                <a:latin typeface="Times" pitchFamily="2" charset="0"/>
              </a:rPr>
              <a:t>Decision-oriented</a:t>
            </a:r>
            <a:r>
              <a:rPr lang="en-IN" dirty="0">
                <a:latin typeface="Times" pitchFamily="2" charset="0"/>
              </a:rPr>
              <a:t> </a:t>
            </a:r>
            <a:r>
              <a:rPr lang="en-IN" dirty="0">
                <a:effectLst/>
                <a:latin typeface="Times" pitchFamily="2" charset="0"/>
              </a:rPr>
              <a:t>models (simply called decision models) address such questions by building strategic plans so as to identify the best course of action, given certain events. </a:t>
            </a:r>
          </a:p>
          <a:p>
            <a:pPr algn="just"/>
            <a:r>
              <a:rPr lang="en-IN" dirty="0">
                <a:effectLst/>
                <a:latin typeface="Times" pitchFamily="2" charset="0"/>
              </a:rPr>
              <a:t>Decision models can be risk mitigations strategies, helping to identify your best response to unlikely events.</a:t>
            </a:r>
          </a:p>
          <a:p>
            <a:pPr algn="just"/>
            <a:r>
              <a:rPr lang="en-IN" dirty="0">
                <a:effectLst/>
                <a:latin typeface="Times" pitchFamily="2" charset="0"/>
              </a:rPr>
              <a:t>Decision models probe various scenarios and select the best of all courses.</a:t>
            </a:r>
          </a:p>
          <a:p>
            <a:pPr algn="just"/>
            <a:r>
              <a:rPr lang="en-IN" dirty="0">
                <a:effectLst/>
                <a:latin typeface="Times" pitchFamily="2" charset="0"/>
              </a:rPr>
              <a:t>To make an informed decision, you need deep understanding of the complex relationships in the data and the context you’re operating in. </a:t>
            </a:r>
          </a:p>
          <a:p>
            <a:pPr algn="just"/>
            <a:r>
              <a:rPr lang="en-IN" dirty="0">
                <a:effectLst/>
                <a:latin typeface="Times" pitchFamily="2" charset="0"/>
              </a:rPr>
              <a:t>A decision model serves as a tool to help you develop that understanding.</a:t>
            </a:r>
          </a:p>
          <a:p>
            <a:pPr algn="just"/>
            <a:endParaRPr lang="en-US" dirty="0"/>
          </a:p>
        </p:txBody>
      </p:sp>
    </p:spTree>
    <p:extLst>
      <p:ext uri="{BB962C8B-B14F-4D97-AF65-F5344CB8AC3E}">
        <p14:creationId xmlns:p14="http://schemas.microsoft.com/office/powerpoint/2010/main" val="410414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52B-232F-474E-BE25-4F8E7B70C693}"/>
              </a:ext>
            </a:extLst>
          </p:cNvPr>
          <p:cNvSpPr>
            <a:spLocks noGrp="1"/>
          </p:cNvSpPr>
          <p:nvPr>
            <p:ph type="title"/>
          </p:nvPr>
        </p:nvSpPr>
        <p:spPr>
          <a:xfrm>
            <a:off x="1371600" y="685800"/>
            <a:ext cx="9601200" cy="680013"/>
          </a:xfrm>
        </p:spPr>
        <p:txBody>
          <a:bodyPr>
            <a:normAutofit fontScale="90000"/>
          </a:bodyPr>
          <a:lstStyle/>
          <a:p>
            <a:r>
              <a:rPr lang="en-IN" dirty="0">
                <a:effectLst/>
                <a:latin typeface="Helvetica" pitchFamily="2" charset="0"/>
              </a:rPr>
              <a:t>Association models</a:t>
            </a:r>
            <a:endParaRPr lang="en-US" dirty="0"/>
          </a:p>
        </p:txBody>
      </p:sp>
      <p:sp>
        <p:nvSpPr>
          <p:cNvPr id="3" name="Content Placeholder 2">
            <a:extLst>
              <a:ext uri="{FF2B5EF4-FFF2-40B4-BE49-F238E27FC236}">
                <a16:creationId xmlns:a16="http://schemas.microsoft.com/office/drawing/2014/main" id="{0A1D7E63-2F44-A19B-D939-B63D59032472}"/>
              </a:ext>
            </a:extLst>
          </p:cNvPr>
          <p:cNvSpPr>
            <a:spLocks noGrp="1"/>
          </p:cNvSpPr>
          <p:nvPr>
            <p:ph idx="1"/>
          </p:nvPr>
        </p:nvSpPr>
        <p:spPr>
          <a:xfrm>
            <a:off x="1371600" y="1365813"/>
            <a:ext cx="9601200" cy="4501587"/>
          </a:xfrm>
        </p:spPr>
        <p:txBody>
          <a:bodyPr>
            <a:normAutofit fontScale="92500" lnSpcReduction="10000"/>
          </a:bodyPr>
          <a:lstStyle/>
          <a:p>
            <a:pPr algn="just"/>
            <a:r>
              <a:rPr lang="en-IN" dirty="0">
                <a:effectLst/>
                <a:latin typeface="Times" pitchFamily="2" charset="0"/>
              </a:rPr>
              <a:t>Associative models (called association models) are built on the underlying associations and relationships present in the data. </a:t>
            </a:r>
          </a:p>
          <a:p>
            <a:pPr algn="just"/>
            <a:r>
              <a:rPr lang="en-IN" dirty="0">
                <a:effectLst/>
                <a:latin typeface="Times" pitchFamily="2" charset="0"/>
              </a:rPr>
              <a:t>If (for example) a customer is subscribed to a particular service, it’s most likely that she will order another specific service. </a:t>
            </a:r>
          </a:p>
          <a:p>
            <a:pPr algn="just"/>
            <a:r>
              <a:rPr lang="en-IN" dirty="0">
                <a:effectLst/>
                <a:latin typeface="Times" pitchFamily="2" charset="0"/>
              </a:rPr>
              <a:t>If a customer is looking to buy Product A (a sports car), and that product is associated with Product B (say, sunglasses branded by the carmaker), he is more likely to buy Product B.</a:t>
            </a:r>
          </a:p>
          <a:p>
            <a:pPr algn="just"/>
            <a:r>
              <a:rPr lang="en-IN" dirty="0">
                <a:effectLst/>
                <a:latin typeface="Times" pitchFamily="2" charset="0"/>
              </a:rPr>
              <a:t>Some of these associations can easily be identified; others may not be so obvious. </a:t>
            </a:r>
          </a:p>
          <a:p>
            <a:pPr algn="just"/>
            <a:r>
              <a:rPr lang="en-IN" dirty="0">
                <a:effectLst/>
                <a:latin typeface="Times" pitchFamily="2" charset="0"/>
              </a:rPr>
              <a:t>Stumbling over an interesting association, previously unknown, can lead to dramatic benefits.</a:t>
            </a:r>
          </a:p>
          <a:p>
            <a:pPr algn="just"/>
            <a:r>
              <a:rPr lang="en-IN" dirty="0">
                <a:effectLst/>
                <a:latin typeface="Times" pitchFamily="2" charset="0"/>
              </a:rPr>
              <a:t>Another way of finding an association is to determine whether a given event increases the probability that another event will take place.</a:t>
            </a:r>
          </a:p>
          <a:p>
            <a:pPr lvl="1" algn="just"/>
            <a:r>
              <a:rPr lang="en-IN" dirty="0">
                <a:effectLst/>
                <a:latin typeface="Times" pitchFamily="2" charset="0"/>
              </a:rPr>
              <a:t> </a:t>
            </a:r>
            <a:r>
              <a:rPr lang="en-IN" dirty="0">
                <a:latin typeface="Times" pitchFamily="2" charset="0"/>
              </a:rPr>
              <a:t>F</a:t>
            </a:r>
            <a:r>
              <a:rPr lang="en-IN" dirty="0">
                <a:effectLst/>
                <a:latin typeface="Times" pitchFamily="2" charset="0"/>
              </a:rPr>
              <a:t>or example, a company that leads a certain industrial sector just reported stellar earnings,</a:t>
            </a:r>
          </a:p>
          <a:p>
            <a:pPr algn="just"/>
            <a:r>
              <a:rPr lang="en-IN" dirty="0">
                <a:effectLst/>
                <a:latin typeface="Times" pitchFamily="2" charset="0"/>
              </a:rPr>
              <a:t>what is the probability that a basket of stocks in that same sector to go up in value?</a:t>
            </a:r>
          </a:p>
          <a:p>
            <a:pPr algn="just"/>
            <a:endParaRPr lang="en-US" dirty="0"/>
          </a:p>
        </p:txBody>
      </p:sp>
    </p:spTree>
    <p:extLst>
      <p:ext uri="{BB962C8B-B14F-4D97-AF65-F5344CB8AC3E}">
        <p14:creationId xmlns:p14="http://schemas.microsoft.com/office/powerpoint/2010/main" val="396958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DAED-4645-3692-609F-3C5362712B45}"/>
              </a:ext>
            </a:extLst>
          </p:cNvPr>
          <p:cNvSpPr>
            <a:spLocks noGrp="1"/>
          </p:cNvSpPr>
          <p:nvPr>
            <p:ph type="title"/>
          </p:nvPr>
        </p:nvSpPr>
        <p:spPr>
          <a:xfrm>
            <a:off x="1371600" y="685800"/>
            <a:ext cx="9601200" cy="737886"/>
          </a:xfrm>
        </p:spPr>
        <p:txBody>
          <a:bodyPr/>
          <a:lstStyle/>
          <a:p>
            <a:r>
              <a:rPr lang="en-IN" dirty="0">
                <a:effectLst/>
                <a:latin typeface="Helvetica" pitchFamily="2" charset="0"/>
              </a:rPr>
              <a:t>Describing and summarizing data</a:t>
            </a:r>
            <a:endParaRPr lang="en-US" dirty="0"/>
          </a:p>
        </p:txBody>
      </p:sp>
      <p:graphicFrame>
        <p:nvGraphicFramePr>
          <p:cNvPr id="5" name="Content Placeholder 2">
            <a:extLst>
              <a:ext uri="{FF2B5EF4-FFF2-40B4-BE49-F238E27FC236}">
                <a16:creationId xmlns:a16="http://schemas.microsoft.com/office/drawing/2014/main" id="{43E361E0-2A78-1ADE-1B3A-4A142B0359A6}"/>
              </a:ext>
            </a:extLst>
          </p:cNvPr>
          <p:cNvGraphicFramePr>
            <a:graphicFrameLocks noGrp="1"/>
          </p:cNvGraphicFramePr>
          <p:nvPr>
            <p:ph idx="1"/>
            <p:extLst>
              <p:ext uri="{D42A27DB-BD31-4B8C-83A1-F6EECF244321}">
                <p14:modId xmlns:p14="http://schemas.microsoft.com/office/powerpoint/2010/main" val="2206811104"/>
              </p:ext>
            </p:extLst>
          </p:nvPr>
        </p:nvGraphicFramePr>
        <p:xfrm>
          <a:off x="1371600" y="1423686"/>
          <a:ext cx="9601200" cy="444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297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98D9-122A-7475-8481-74423C307442}"/>
              </a:ext>
            </a:extLst>
          </p:cNvPr>
          <p:cNvSpPr>
            <a:spLocks noGrp="1"/>
          </p:cNvSpPr>
          <p:nvPr>
            <p:ph type="title"/>
          </p:nvPr>
        </p:nvSpPr>
        <p:spPr>
          <a:xfrm>
            <a:off x="1371600" y="685800"/>
            <a:ext cx="9601200" cy="842058"/>
          </a:xfrm>
        </p:spPr>
        <p:txBody>
          <a:bodyPr/>
          <a:lstStyle/>
          <a:p>
            <a:r>
              <a:rPr lang="en-IN" dirty="0">
                <a:effectLst/>
                <a:latin typeface="Helvetica" pitchFamily="2" charset="0"/>
              </a:rPr>
              <a:t>Making better business decisions</a:t>
            </a:r>
            <a:endParaRPr lang="en-US" dirty="0"/>
          </a:p>
        </p:txBody>
      </p:sp>
      <p:sp>
        <p:nvSpPr>
          <p:cNvPr id="3" name="Content Placeholder 2">
            <a:extLst>
              <a:ext uri="{FF2B5EF4-FFF2-40B4-BE49-F238E27FC236}">
                <a16:creationId xmlns:a16="http://schemas.microsoft.com/office/drawing/2014/main" id="{E4E34B33-8A38-5FE2-E37E-792F2D825F85}"/>
              </a:ext>
            </a:extLst>
          </p:cNvPr>
          <p:cNvSpPr>
            <a:spLocks noGrp="1"/>
          </p:cNvSpPr>
          <p:nvPr>
            <p:ph idx="1"/>
          </p:nvPr>
        </p:nvSpPr>
        <p:spPr>
          <a:xfrm>
            <a:off x="1371600" y="1319514"/>
            <a:ext cx="9601200" cy="4547886"/>
          </a:xfrm>
        </p:spPr>
        <p:txBody>
          <a:bodyPr>
            <a:normAutofit/>
          </a:bodyPr>
          <a:lstStyle/>
          <a:p>
            <a:r>
              <a:rPr lang="en-IN" dirty="0">
                <a:effectLst/>
                <a:latin typeface="Times" pitchFamily="2" charset="0"/>
              </a:rPr>
              <a:t>Business leaders use predictive analytics, to empower business decision-making. </a:t>
            </a:r>
          </a:p>
          <a:p>
            <a:r>
              <a:rPr lang="en-IN" dirty="0">
                <a:effectLst/>
                <a:latin typeface="Times" pitchFamily="2" charset="0"/>
              </a:rPr>
              <a:t>The value of data to an organization is- how well it drives decision-making toward the organization’s success.</a:t>
            </a:r>
          </a:p>
          <a:p>
            <a:r>
              <a:rPr lang="en-IN" dirty="0">
                <a:effectLst/>
                <a:latin typeface="Times" pitchFamily="2" charset="0"/>
              </a:rPr>
              <a:t>Data-driven decisions give your business and managerial processes a solid footing, enhance your customers’ satisfaction, and increase your return on investment. </a:t>
            </a:r>
          </a:p>
          <a:p>
            <a:r>
              <a:rPr lang="en-IN" dirty="0">
                <a:effectLst/>
                <a:latin typeface="Times" pitchFamily="2" charset="0"/>
              </a:rPr>
              <a:t>In a world marketplace full of ever-changing variables governed</a:t>
            </a:r>
            <a:r>
              <a:rPr lang="en-IN" dirty="0">
                <a:latin typeface="Times" pitchFamily="2" charset="0"/>
              </a:rPr>
              <a:t> </a:t>
            </a:r>
            <a:r>
              <a:rPr lang="en-IN" dirty="0">
                <a:effectLst/>
                <a:latin typeface="Times" pitchFamily="2" charset="0"/>
              </a:rPr>
              <a:t>by complex rules and immensely interdependent global systems</a:t>
            </a:r>
          </a:p>
          <a:p>
            <a:r>
              <a:rPr lang="en-IN" dirty="0">
                <a:effectLst/>
                <a:latin typeface="Times" pitchFamily="2" charset="0"/>
              </a:rPr>
              <a:t>organizations can navigate more successfully by using predictive</a:t>
            </a:r>
            <a:r>
              <a:rPr lang="en-IN" dirty="0">
                <a:latin typeface="Times" pitchFamily="2" charset="0"/>
              </a:rPr>
              <a:t> </a:t>
            </a:r>
            <a:r>
              <a:rPr lang="en-IN" dirty="0">
                <a:effectLst/>
                <a:latin typeface="Times" pitchFamily="2" charset="0"/>
              </a:rPr>
              <a:t>analytics to replace guesswork with actions based on real data.</a:t>
            </a:r>
          </a:p>
          <a:p>
            <a:r>
              <a:rPr lang="en-IN" dirty="0">
                <a:effectLst/>
                <a:latin typeface="Times" pitchFamily="2" charset="0"/>
              </a:rPr>
              <a:t>Predictive analytics can transform your business by generating useful new insights that can serve as the basis of sound strategies and effective decision- making based on facts.</a:t>
            </a:r>
          </a:p>
          <a:p>
            <a:endParaRPr lang="en-US" dirty="0"/>
          </a:p>
        </p:txBody>
      </p:sp>
    </p:spTree>
    <p:extLst>
      <p:ext uri="{BB962C8B-B14F-4D97-AF65-F5344CB8AC3E}">
        <p14:creationId xmlns:p14="http://schemas.microsoft.com/office/powerpoint/2010/main" val="122042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F3CA-51BB-F396-E002-7034FAC03119}"/>
              </a:ext>
            </a:extLst>
          </p:cNvPr>
          <p:cNvSpPr>
            <a:spLocks noGrp="1"/>
          </p:cNvSpPr>
          <p:nvPr>
            <p:ph type="title"/>
          </p:nvPr>
        </p:nvSpPr>
        <p:spPr/>
        <p:txBody>
          <a:bodyPr/>
          <a:lstStyle/>
          <a:p>
            <a:r>
              <a:rPr lang="en-IN" dirty="0">
                <a:effectLst/>
                <a:latin typeface="Helvetica" pitchFamily="2" charset="0"/>
              </a:rPr>
              <a:t>Healthcare Analytics Case Studies</a:t>
            </a:r>
            <a:endParaRPr lang="en-US" dirty="0"/>
          </a:p>
        </p:txBody>
      </p:sp>
      <p:sp>
        <p:nvSpPr>
          <p:cNvPr id="3" name="Content Placeholder 2">
            <a:extLst>
              <a:ext uri="{FF2B5EF4-FFF2-40B4-BE49-F238E27FC236}">
                <a16:creationId xmlns:a16="http://schemas.microsoft.com/office/drawing/2014/main" id="{FD678ED5-CA27-207E-85EB-5F71DB5D5CE9}"/>
              </a:ext>
            </a:extLst>
          </p:cNvPr>
          <p:cNvSpPr>
            <a:spLocks noGrp="1"/>
          </p:cNvSpPr>
          <p:nvPr>
            <p:ph idx="1"/>
          </p:nvPr>
        </p:nvSpPr>
        <p:spPr/>
        <p:txBody>
          <a:bodyPr/>
          <a:lstStyle/>
          <a:p>
            <a:r>
              <a:rPr lang="en-IN" dirty="0">
                <a:effectLst/>
                <a:latin typeface="Helvetica" pitchFamily="2" charset="0"/>
              </a:rPr>
              <a:t>Google search queries as epidemic predictors</a:t>
            </a:r>
          </a:p>
          <a:p>
            <a:r>
              <a:rPr lang="en-IN" dirty="0">
                <a:effectLst/>
                <a:latin typeface="Helvetica" pitchFamily="2" charset="0"/>
              </a:rPr>
              <a:t>Cancer survivability predictors</a:t>
            </a:r>
          </a:p>
          <a:p>
            <a:endParaRPr lang="en-US" dirty="0"/>
          </a:p>
        </p:txBody>
      </p:sp>
    </p:spTree>
    <p:extLst>
      <p:ext uri="{BB962C8B-B14F-4D97-AF65-F5344CB8AC3E}">
        <p14:creationId xmlns:p14="http://schemas.microsoft.com/office/powerpoint/2010/main" val="62223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13D1-5EB5-6A7C-2002-F0A229791FD2}"/>
              </a:ext>
            </a:extLst>
          </p:cNvPr>
          <p:cNvSpPr>
            <a:spLocks noGrp="1"/>
          </p:cNvSpPr>
          <p:nvPr>
            <p:ph type="title"/>
          </p:nvPr>
        </p:nvSpPr>
        <p:spPr/>
        <p:txBody>
          <a:bodyPr>
            <a:normAutofit fontScale="90000"/>
          </a:bodyPr>
          <a:lstStyle/>
          <a:p>
            <a:r>
              <a:rPr lang="en-IN" dirty="0">
                <a:effectLst/>
                <a:latin typeface="Helvetica" pitchFamily="2" charset="0"/>
              </a:rPr>
              <a:t>Social and Marketing Analytics</a:t>
            </a:r>
            <a:br>
              <a:rPr lang="en-IN" dirty="0">
                <a:effectLst/>
                <a:latin typeface="Helvetica" pitchFamily="2" charset="0"/>
              </a:rPr>
            </a:br>
            <a:r>
              <a:rPr lang="en-IN" dirty="0">
                <a:effectLst/>
                <a:latin typeface="Helvetica" pitchFamily="2" charset="0"/>
              </a:rPr>
              <a:t>Case Studies</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D9D0B2F1-F02D-F466-05A1-3309DD857FAF}"/>
              </a:ext>
            </a:extLst>
          </p:cNvPr>
          <p:cNvSpPr>
            <a:spLocks noGrp="1"/>
          </p:cNvSpPr>
          <p:nvPr>
            <p:ph idx="1"/>
          </p:nvPr>
        </p:nvSpPr>
        <p:spPr/>
        <p:txBody>
          <a:bodyPr/>
          <a:lstStyle/>
          <a:p>
            <a:r>
              <a:rPr lang="en-IN" dirty="0">
                <a:effectLst/>
                <a:latin typeface="Helvetica" pitchFamily="2" charset="0"/>
              </a:rPr>
              <a:t>Tweets as predictors for the stock market</a:t>
            </a:r>
          </a:p>
          <a:p>
            <a:r>
              <a:rPr lang="en-IN" dirty="0">
                <a:effectLst/>
                <a:latin typeface="Helvetica" pitchFamily="2" charset="0"/>
              </a:rPr>
              <a:t>Target store predicts pregnant women</a:t>
            </a:r>
          </a:p>
          <a:p>
            <a:r>
              <a:rPr lang="en-IN" dirty="0">
                <a:effectLst/>
                <a:latin typeface="Helvetica" pitchFamily="2" charset="0"/>
              </a:rPr>
              <a:t>Twitter-based predictors of earthquakes</a:t>
            </a:r>
          </a:p>
          <a:p>
            <a:r>
              <a:rPr lang="en-IN" dirty="0">
                <a:effectLst/>
                <a:latin typeface="Helvetica" pitchFamily="2" charset="0"/>
              </a:rPr>
              <a:t>Twitter-based predictors of political campaign outcomes</a:t>
            </a:r>
          </a:p>
          <a:p>
            <a:endParaRPr lang="en-US" dirty="0"/>
          </a:p>
        </p:txBody>
      </p:sp>
    </p:spTree>
    <p:extLst>
      <p:ext uri="{BB962C8B-B14F-4D97-AF65-F5344CB8AC3E}">
        <p14:creationId xmlns:p14="http://schemas.microsoft.com/office/powerpoint/2010/main" val="169215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CDAEBAD-F3BE-433C-BEE5-D8EB4DF7BF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5" name="Freeform 6">
              <a:extLst>
                <a:ext uri="{FF2B5EF4-FFF2-40B4-BE49-F238E27FC236}">
                  <a16:creationId xmlns:a16="http://schemas.microsoft.com/office/drawing/2014/main" id="{0A3957AE-A940-4E68-87B4-0E45E7C91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6" name="Freeform 6">
              <a:extLst>
                <a:ext uri="{FF2B5EF4-FFF2-40B4-BE49-F238E27FC236}">
                  <a16:creationId xmlns:a16="http://schemas.microsoft.com/office/drawing/2014/main" id="{8760C852-3FFF-4139-9954-94B7B6788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7" name="Picture 6" descr="A blue background with dots and lines&#10;&#10;Description automatically generated">
            <a:extLst>
              <a:ext uri="{FF2B5EF4-FFF2-40B4-BE49-F238E27FC236}">
                <a16:creationId xmlns:a16="http://schemas.microsoft.com/office/drawing/2014/main" id="{C6D3382D-0D01-0D69-A627-C44E553EB194}"/>
              </a:ext>
            </a:extLst>
          </p:cNvPr>
          <p:cNvPicPr>
            <a:picLocks noChangeAspect="1"/>
          </p:cNvPicPr>
          <p:nvPr/>
        </p:nvPicPr>
        <p:blipFill rotWithShape="1">
          <a:blip r:embed="rId2"/>
          <a:srcRect t="7509" b="7888"/>
          <a:stretch/>
        </p:blipFill>
        <p:spPr>
          <a:xfrm>
            <a:off x="20" y="10"/>
            <a:ext cx="12191980" cy="6859300"/>
          </a:xfrm>
          <a:prstGeom prst="rect">
            <a:avLst/>
          </a:prstGeom>
        </p:spPr>
      </p:pic>
      <p:sp>
        <p:nvSpPr>
          <p:cNvPr id="28" name="Rectangle 27">
            <a:extLst>
              <a:ext uri="{FF2B5EF4-FFF2-40B4-BE49-F238E27FC236}">
                <a16:creationId xmlns:a16="http://schemas.microsoft.com/office/drawing/2014/main" id="{A8D972A3-BC4D-42D0-B5E6-18AF3B9A5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6">
            <a:extLst>
              <a:ext uri="{FF2B5EF4-FFF2-40B4-BE49-F238E27FC236}">
                <a16:creationId xmlns:a16="http://schemas.microsoft.com/office/drawing/2014/main" id="{DC08C121-C8A4-4D89-BF57-08D98660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2" name="Freeform 6">
            <a:extLst>
              <a:ext uri="{FF2B5EF4-FFF2-40B4-BE49-F238E27FC236}">
                <a16:creationId xmlns:a16="http://schemas.microsoft.com/office/drawing/2014/main" id="{EB1E1686-FA28-4AC0-BDBD-F301BFEBD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4" name="Title 3">
            <a:extLst>
              <a:ext uri="{FF2B5EF4-FFF2-40B4-BE49-F238E27FC236}">
                <a16:creationId xmlns:a16="http://schemas.microsoft.com/office/drawing/2014/main" id="{6D3E9B8C-67F6-9A2C-69D7-1516A6CBB15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6700" dirty="0">
                <a:solidFill>
                  <a:schemeClr val="bg2"/>
                </a:solidFill>
                <a:effectLst/>
              </a:rPr>
              <a:t>Identifying Similarities in Data</a:t>
            </a:r>
            <a:endParaRPr lang="en-US" sz="6700" dirty="0">
              <a:solidFill>
                <a:schemeClr val="bg2"/>
              </a:solidFill>
            </a:endParaRPr>
          </a:p>
        </p:txBody>
      </p:sp>
      <p:sp>
        <p:nvSpPr>
          <p:cNvPr id="5" name="Text Placeholder 4">
            <a:extLst>
              <a:ext uri="{FF2B5EF4-FFF2-40B4-BE49-F238E27FC236}">
                <a16:creationId xmlns:a16="http://schemas.microsoft.com/office/drawing/2014/main" id="{1C5A8579-30F0-72AB-1E62-7C0FBE95985B}"/>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solidFill>
                <a:schemeClr val="bg2"/>
              </a:solidFill>
            </a:endParaRPr>
          </a:p>
        </p:txBody>
      </p:sp>
    </p:spTree>
    <p:extLst>
      <p:ext uri="{BB962C8B-B14F-4D97-AF65-F5344CB8AC3E}">
        <p14:creationId xmlns:p14="http://schemas.microsoft.com/office/powerpoint/2010/main" val="306195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7D770A-2421-A4ED-73F5-B5E78419177C}"/>
              </a:ext>
            </a:extLst>
          </p:cNvPr>
          <p:cNvSpPr>
            <a:spLocks noGrp="1"/>
          </p:cNvSpPr>
          <p:nvPr>
            <p:ph type="title"/>
          </p:nvPr>
        </p:nvSpPr>
        <p:spPr/>
        <p:txBody>
          <a:bodyPr/>
          <a:lstStyle/>
          <a:p>
            <a:r>
              <a:rPr lang="en-US" dirty="0"/>
              <a:t>GOAL</a:t>
            </a:r>
          </a:p>
        </p:txBody>
      </p:sp>
      <p:graphicFrame>
        <p:nvGraphicFramePr>
          <p:cNvPr id="7" name="Content Placeholder 4">
            <a:extLst>
              <a:ext uri="{FF2B5EF4-FFF2-40B4-BE49-F238E27FC236}">
                <a16:creationId xmlns:a16="http://schemas.microsoft.com/office/drawing/2014/main" id="{FA8F4293-1083-0AA9-62E2-78217A56C31B}"/>
              </a:ext>
            </a:extLst>
          </p:cNvPr>
          <p:cNvGraphicFramePr>
            <a:graphicFrameLocks noGrp="1"/>
          </p:cNvGraphicFramePr>
          <p:nvPr>
            <p:ph idx="1"/>
            <p:extLst>
              <p:ext uri="{D42A27DB-BD31-4B8C-83A1-F6EECF244321}">
                <p14:modId xmlns:p14="http://schemas.microsoft.com/office/powerpoint/2010/main" val="1832237302"/>
              </p:ext>
            </p:extLst>
          </p:nvPr>
        </p:nvGraphicFramePr>
        <p:xfrm>
          <a:off x="1371600" y="1377387"/>
          <a:ext cx="9601200" cy="4490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30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8271-63C5-930D-D442-FC8C800A3889}"/>
              </a:ext>
            </a:extLst>
          </p:cNvPr>
          <p:cNvSpPr>
            <a:spLocks noGrp="1"/>
          </p:cNvSpPr>
          <p:nvPr>
            <p:ph type="title"/>
          </p:nvPr>
        </p:nvSpPr>
        <p:spPr>
          <a:xfrm>
            <a:off x="1371600" y="685800"/>
            <a:ext cx="9601200" cy="992529"/>
          </a:xfrm>
        </p:spPr>
        <p:txBody>
          <a:bodyPr/>
          <a:lstStyle/>
          <a:p>
            <a:r>
              <a:rPr lang="en-IN" dirty="0">
                <a:effectLst/>
                <a:latin typeface="Times" pitchFamily="2" charset="0"/>
              </a:rPr>
              <a:t>Data clustering</a:t>
            </a:r>
            <a:endParaRPr lang="en-US" dirty="0"/>
          </a:p>
        </p:txBody>
      </p:sp>
      <p:graphicFrame>
        <p:nvGraphicFramePr>
          <p:cNvPr id="5" name="Content Placeholder 2">
            <a:extLst>
              <a:ext uri="{FF2B5EF4-FFF2-40B4-BE49-F238E27FC236}">
                <a16:creationId xmlns:a16="http://schemas.microsoft.com/office/drawing/2014/main" id="{1DA32622-7AF6-810B-5EBD-5B55A074555D}"/>
              </a:ext>
            </a:extLst>
          </p:cNvPr>
          <p:cNvGraphicFramePr>
            <a:graphicFrameLocks noGrp="1"/>
          </p:cNvGraphicFramePr>
          <p:nvPr>
            <p:ph idx="1"/>
            <p:extLst>
              <p:ext uri="{D42A27DB-BD31-4B8C-83A1-F6EECF244321}">
                <p14:modId xmlns:p14="http://schemas.microsoft.com/office/powerpoint/2010/main" val="975830323"/>
              </p:ext>
            </p:extLst>
          </p:nvPr>
        </p:nvGraphicFramePr>
        <p:xfrm>
          <a:off x="1371600" y="1458409"/>
          <a:ext cx="10284106" cy="5000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15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0E43-C0C8-A240-B930-DF79BF752DAF}"/>
              </a:ext>
            </a:extLst>
          </p:cNvPr>
          <p:cNvSpPr>
            <a:spLocks noGrp="1"/>
          </p:cNvSpPr>
          <p:nvPr>
            <p:ph type="title"/>
          </p:nvPr>
        </p:nvSpPr>
        <p:spPr/>
        <p:txBody>
          <a:bodyPr/>
          <a:lstStyle/>
          <a:p>
            <a:r>
              <a:rPr lang="en-US" dirty="0"/>
              <a:t>Data Clustering </a:t>
            </a:r>
          </a:p>
        </p:txBody>
      </p:sp>
      <p:sp>
        <p:nvSpPr>
          <p:cNvPr id="3" name="Content Placeholder 2">
            <a:extLst>
              <a:ext uri="{FF2B5EF4-FFF2-40B4-BE49-F238E27FC236}">
                <a16:creationId xmlns:a16="http://schemas.microsoft.com/office/drawing/2014/main" id="{724BF31C-9F5D-44EA-C850-EBAFC2E9EA64}"/>
              </a:ext>
            </a:extLst>
          </p:cNvPr>
          <p:cNvSpPr>
            <a:spLocks noGrp="1"/>
          </p:cNvSpPr>
          <p:nvPr>
            <p:ph idx="1"/>
          </p:nvPr>
        </p:nvSpPr>
        <p:spPr>
          <a:xfrm>
            <a:off x="1371600" y="1493134"/>
            <a:ext cx="9601200" cy="4374266"/>
          </a:xfrm>
        </p:spPr>
        <p:txBody>
          <a:bodyPr>
            <a:normAutofit/>
          </a:bodyPr>
          <a:lstStyle/>
          <a:p>
            <a:r>
              <a:rPr lang="en-IN" dirty="0">
                <a:effectLst/>
                <a:latin typeface="Times" pitchFamily="2" charset="0"/>
              </a:rPr>
              <a:t>Data clustering is the task of dividing a dataset into subsets of similar items.</a:t>
            </a:r>
          </a:p>
          <a:p>
            <a:r>
              <a:rPr lang="en-IN" dirty="0">
                <a:effectLst/>
                <a:latin typeface="Times" pitchFamily="2" charset="0"/>
              </a:rPr>
              <a:t>Items can also be referred to as instances, observation, entities or data objects.</a:t>
            </a:r>
          </a:p>
          <a:p>
            <a:r>
              <a:rPr lang="en-IN" dirty="0" err="1">
                <a:latin typeface="Times" pitchFamily="2" charset="0"/>
              </a:rPr>
              <a:t>A</a:t>
            </a:r>
            <a:r>
              <a:rPr lang="en-IN" dirty="0" err="1">
                <a:effectLst/>
                <a:latin typeface="Times" pitchFamily="2" charset="0"/>
              </a:rPr>
              <a:t>dataset</a:t>
            </a:r>
            <a:r>
              <a:rPr lang="en-IN" dirty="0">
                <a:effectLst/>
                <a:latin typeface="Times" pitchFamily="2" charset="0"/>
              </a:rPr>
              <a:t> is represented in table format </a:t>
            </a:r>
            <a:r>
              <a:rPr lang="en-IN" dirty="0">
                <a:solidFill>
                  <a:srgbClr val="C00000"/>
                </a:solidFill>
                <a:effectLst/>
                <a:latin typeface="Segoe Print" panose="02000800000000000000" pitchFamily="2" charset="0"/>
              </a:rPr>
              <a:t>— a data matrix</a:t>
            </a:r>
            <a:r>
              <a:rPr lang="en-IN" dirty="0">
                <a:effectLst/>
                <a:latin typeface="Times" pitchFamily="2" charset="0"/>
              </a:rPr>
              <a:t>. </a:t>
            </a:r>
          </a:p>
          <a:p>
            <a:r>
              <a:rPr lang="en-IN" dirty="0">
                <a:effectLst/>
                <a:latin typeface="Times" pitchFamily="2" charset="0"/>
              </a:rPr>
              <a:t>A data matrix is a table of numbers, documents, or expressions, represented in rows and columns as follows:</a:t>
            </a:r>
          </a:p>
          <a:p>
            <a:pPr lvl="1"/>
            <a:r>
              <a:rPr lang="en-IN" dirty="0">
                <a:effectLst/>
                <a:latin typeface="Times" pitchFamily="2" charset="0"/>
              </a:rPr>
              <a:t>Each row corresponds to a given item in the dataset.</a:t>
            </a:r>
          </a:p>
          <a:p>
            <a:pPr lvl="2"/>
            <a:r>
              <a:rPr lang="en-IN" dirty="0">
                <a:effectLst/>
                <a:latin typeface="Times" pitchFamily="2" charset="0"/>
              </a:rPr>
              <a:t>Rows are sometimes referred to as </a:t>
            </a:r>
            <a:r>
              <a:rPr lang="en-IN" dirty="0">
                <a:solidFill>
                  <a:srgbClr val="C00000"/>
                </a:solidFill>
                <a:effectLst/>
                <a:latin typeface="Segoe Print" panose="02000800000000000000" pitchFamily="2" charset="0"/>
              </a:rPr>
              <a:t>items, objects, instances, or observations</a:t>
            </a:r>
            <a:r>
              <a:rPr lang="en-IN" dirty="0">
                <a:effectLst/>
                <a:latin typeface="Times" pitchFamily="2" charset="0"/>
              </a:rPr>
              <a:t>.</a:t>
            </a:r>
          </a:p>
          <a:p>
            <a:pPr lvl="1"/>
            <a:r>
              <a:rPr lang="en-IN" dirty="0">
                <a:effectLst/>
                <a:latin typeface="Times" pitchFamily="2" charset="0"/>
              </a:rPr>
              <a:t>Each column represents a particular characteristic of an item.</a:t>
            </a:r>
          </a:p>
          <a:p>
            <a:pPr lvl="2"/>
            <a:r>
              <a:rPr lang="en-IN" dirty="0">
                <a:effectLst/>
                <a:latin typeface="Times" pitchFamily="2" charset="0"/>
              </a:rPr>
              <a:t>Columns are referred to as </a:t>
            </a:r>
            <a:r>
              <a:rPr lang="en-IN" dirty="0">
                <a:solidFill>
                  <a:srgbClr val="C00000"/>
                </a:solidFill>
                <a:effectLst/>
                <a:latin typeface="Segoe Print" panose="02000800000000000000" pitchFamily="2" charset="0"/>
              </a:rPr>
              <a:t>features or attributes.</a:t>
            </a:r>
          </a:p>
          <a:p>
            <a:endParaRPr lang="en-US" dirty="0"/>
          </a:p>
        </p:txBody>
      </p:sp>
    </p:spTree>
    <p:extLst>
      <p:ext uri="{BB962C8B-B14F-4D97-AF65-F5344CB8AC3E}">
        <p14:creationId xmlns:p14="http://schemas.microsoft.com/office/powerpoint/2010/main" val="234865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7B2D7F-AC34-4973-B401-4B1893717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99D25-A26A-B27D-11F0-C731328A0D36}"/>
              </a:ext>
            </a:extLst>
          </p:cNvPr>
          <p:cNvSpPr>
            <a:spLocks noGrp="1"/>
          </p:cNvSpPr>
          <p:nvPr>
            <p:ph type="title"/>
          </p:nvPr>
        </p:nvSpPr>
        <p:spPr>
          <a:xfrm>
            <a:off x="643467" y="4728633"/>
            <a:ext cx="10905066" cy="1485900"/>
          </a:xfrm>
          <a:noFill/>
        </p:spPr>
        <p:txBody>
          <a:bodyPr>
            <a:normAutofit/>
          </a:bodyPr>
          <a:lstStyle/>
          <a:p>
            <a:pPr algn="ctr"/>
            <a:r>
              <a:rPr lang="en-US" dirty="0"/>
              <a:t>Contents </a:t>
            </a:r>
            <a:endParaRPr lang="en-US"/>
          </a:p>
        </p:txBody>
      </p:sp>
      <p:graphicFrame>
        <p:nvGraphicFramePr>
          <p:cNvPr id="5" name="Content Placeholder 2">
            <a:extLst>
              <a:ext uri="{FF2B5EF4-FFF2-40B4-BE49-F238E27FC236}">
                <a16:creationId xmlns:a16="http://schemas.microsoft.com/office/drawing/2014/main" id="{27CE4784-6401-9D25-57FE-65DD16A3D455}"/>
              </a:ext>
            </a:extLst>
          </p:cNvPr>
          <p:cNvGraphicFramePr>
            <a:graphicFrameLocks noGrp="1"/>
          </p:cNvGraphicFramePr>
          <p:nvPr>
            <p:ph idx="1"/>
            <p:extLst>
              <p:ext uri="{D42A27DB-BD31-4B8C-83A1-F6EECF244321}">
                <p14:modId xmlns:p14="http://schemas.microsoft.com/office/powerpoint/2010/main" val="1357440064"/>
              </p:ext>
            </p:extLst>
          </p:nvPr>
        </p:nvGraphicFramePr>
        <p:xfrm>
          <a:off x="643467" y="643467"/>
          <a:ext cx="10905066"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69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216D-1DE6-FC40-1AB3-8E8B36DFA38E}"/>
              </a:ext>
            </a:extLst>
          </p:cNvPr>
          <p:cNvSpPr>
            <a:spLocks noGrp="1"/>
          </p:cNvSpPr>
          <p:nvPr>
            <p:ph type="title"/>
          </p:nvPr>
        </p:nvSpPr>
        <p:spPr>
          <a:xfrm>
            <a:off x="1371600" y="685800"/>
            <a:ext cx="9601200" cy="737886"/>
          </a:xfrm>
        </p:spPr>
        <p:txBody>
          <a:bodyPr/>
          <a:lstStyle/>
          <a:p>
            <a:r>
              <a:rPr lang="en-US" dirty="0"/>
              <a:t>Data Clustering </a:t>
            </a:r>
          </a:p>
        </p:txBody>
      </p:sp>
      <p:sp>
        <p:nvSpPr>
          <p:cNvPr id="3" name="Content Placeholder 2">
            <a:extLst>
              <a:ext uri="{FF2B5EF4-FFF2-40B4-BE49-F238E27FC236}">
                <a16:creationId xmlns:a16="http://schemas.microsoft.com/office/drawing/2014/main" id="{0510EBFD-A570-BA6C-63F2-365A74647F8D}"/>
              </a:ext>
            </a:extLst>
          </p:cNvPr>
          <p:cNvSpPr>
            <a:spLocks noGrp="1"/>
          </p:cNvSpPr>
          <p:nvPr>
            <p:ph idx="1"/>
          </p:nvPr>
        </p:nvSpPr>
        <p:spPr>
          <a:xfrm>
            <a:off x="1371600" y="1423686"/>
            <a:ext cx="9601200" cy="4443714"/>
          </a:xfrm>
        </p:spPr>
        <p:txBody>
          <a:bodyPr>
            <a:normAutofit/>
          </a:bodyPr>
          <a:lstStyle/>
          <a:p>
            <a:pPr algn="just"/>
            <a:r>
              <a:rPr lang="en-IN" dirty="0">
                <a:effectLst/>
                <a:latin typeface="Times" pitchFamily="2" charset="0"/>
              </a:rPr>
              <a:t>Similar items have a strong, </a:t>
            </a:r>
            <a:r>
              <a:rPr lang="en-IN" dirty="0">
                <a:solidFill>
                  <a:srgbClr val="C00000"/>
                </a:solidFill>
                <a:effectLst/>
                <a:latin typeface="Segoe Print" panose="02000800000000000000" pitchFamily="2" charset="0"/>
              </a:rPr>
              <a:t>measurable relationship </a:t>
            </a:r>
            <a:r>
              <a:rPr lang="en-IN" dirty="0">
                <a:effectLst/>
                <a:latin typeface="Times" pitchFamily="2" charset="0"/>
              </a:rPr>
              <a:t>among them. </a:t>
            </a:r>
          </a:p>
          <a:p>
            <a:pPr algn="just"/>
            <a:r>
              <a:rPr lang="en-IN" dirty="0">
                <a:effectLst/>
                <a:latin typeface="Times" pitchFamily="2" charset="0"/>
              </a:rPr>
              <a:t>The strength of a relationship between two or more items can be quantified as a </a:t>
            </a:r>
            <a:r>
              <a:rPr lang="en-IN" dirty="0">
                <a:solidFill>
                  <a:srgbClr val="C00000"/>
                </a:solidFill>
                <a:effectLst/>
                <a:latin typeface="Segoe Print" panose="02000800000000000000" pitchFamily="2" charset="0"/>
              </a:rPr>
              <a:t>similarity measure</a:t>
            </a:r>
          </a:p>
          <a:p>
            <a:pPr lvl="1" algn="just"/>
            <a:r>
              <a:rPr lang="en-IN" dirty="0">
                <a:effectLst/>
                <a:latin typeface="Times" pitchFamily="2" charset="0"/>
              </a:rPr>
              <a:t>A mathematical function computes the </a:t>
            </a:r>
            <a:r>
              <a:rPr lang="en-IN" i="0" dirty="0">
                <a:solidFill>
                  <a:srgbClr val="C00000"/>
                </a:solidFill>
                <a:effectLst/>
                <a:latin typeface="Segoe Print" panose="02000800000000000000" pitchFamily="2" charset="0"/>
              </a:rPr>
              <a:t>correlation</a:t>
            </a:r>
            <a:r>
              <a:rPr lang="en-IN" dirty="0">
                <a:effectLst/>
                <a:latin typeface="Times" pitchFamily="2" charset="0"/>
              </a:rPr>
              <a:t> between two data items. </a:t>
            </a:r>
          </a:p>
          <a:p>
            <a:pPr lvl="1" algn="just"/>
            <a:r>
              <a:rPr lang="en-IN" dirty="0">
                <a:effectLst/>
                <a:latin typeface="Times" pitchFamily="2" charset="0"/>
              </a:rPr>
              <a:t>The results of that computation, called similarity values.</a:t>
            </a:r>
          </a:p>
          <a:p>
            <a:pPr algn="just"/>
            <a:r>
              <a:rPr lang="en-IN" dirty="0">
                <a:effectLst/>
                <a:latin typeface="Times" pitchFamily="2" charset="0"/>
              </a:rPr>
              <a:t>Those other items will be either more similar or less similar in comparison to that specific item.</a:t>
            </a:r>
          </a:p>
          <a:p>
            <a:pPr algn="just"/>
            <a:r>
              <a:rPr lang="en-IN" dirty="0">
                <a:effectLst/>
                <a:latin typeface="Times" pitchFamily="2" charset="0"/>
              </a:rPr>
              <a:t>Computed similarities play a major role in assigning items to groups (clusters).</a:t>
            </a:r>
          </a:p>
          <a:p>
            <a:pPr algn="just"/>
            <a:r>
              <a:rPr lang="en-IN" dirty="0">
                <a:effectLst/>
                <a:latin typeface="Times" pitchFamily="2" charset="0"/>
              </a:rPr>
              <a:t>Each group has an item that </a:t>
            </a:r>
            <a:r>
              <a:rPr lang="en-IN" dirty="0">
                <a:solidFill>
                  <a:srgbClr val="C00000"/>
                </a:solidFill>
                <a:effectLst/>
                <a:latin typeface="Segoe Print" panose="02000800000000000000" pitchFamily="2" charset="0"/>
              </a:rPr>
              <a:t>best represents </a:t>
            </a:r>
            <a:r>
              <a:rPr lang="en-IN" dirty="0">
                <a:effectLst/>
                <a:latin typeface="Times" pitchFamily="2" charset="0"/>
              </a:rPr>
              <a:t>it; this item is referred to as a </a:t>
            </a:r>
            <a:r>
              <a:rPr lang="en-IN" dirty="0">
                <a:solidFill>
                  <a:srgbClr val="C00000"/>
                </a:solidFill>
                <a:effectLst/>
                <a:latin typeface="Segoe Print" panose="02000800000000000000" pitchFamily="2" charset="0"/>
              </a:rPr>
              <a:t>cluster representative.</a:t>
            </a:r>
          </a:p>
          <a:p>
            <a:pPr algn="just"/>
            <a:endParaRPr lang="en-US" dirty="0"/>
          </a:p>
        </p:txBody>
      </p:sp>
    </p:spTree>
    <p:extLst>
      <p:ext uri="{BB962C8B-B14F-4D97-AF65-F5344CB8AC3E}">
        <p14:creationId xmlns:p14="http://schemas.microsoft.com/office/powerpoint/2010/main" val="32795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BF00-5F84-94B2-541B-5EE57D0D4BB3}"/>
              </a:ext>
            </a:extLst>
          </p:cNvPr>
          <p:cNvSpPr>
            <a:spLocks noGrp="1"/>
          </p:cNvSpPr>
          <p:nvPr>
            <p:ph type="title"/>
          </p:nvPr>
        </p:nvSpPr>
        <p:spPr/>
        <p:txBody>
          <a:bodyPr/>
          <a:lstStyle/>
          <a:p>
            <a:r>
              <a:rPr lang="en-IN" dirty="0">
                <a:effectLst/>
                <a:latin typeface="Helvetica" pitchFamily="2" charset="0"/>
              </a:rPr>
              <a:t>Explaining Data Clustering</a:t>
            </a:r>
            <a:endParaRPr lang="en-US" dirty="0"/>
          </a:p>
        </p:txBody>
      </p:sp>
      <p:sp>
        <p:nvSpPr>
          <p:cNvPr id="8" name="Content Placeholder 7">
            <a:extLst>
              <a:ext uri="{FF2B5EF4-FFF2-40B4-BE49-F238E27FC236}">
                <a16:creationId xmlns:a16="http://schemas.microsoft.com/office/drawing/2014/main" id="{8AE186B6-CA1F-1319-52A1-24ABB389BE9E}"/>
              </a:ext>
            </a:extLst>
          </p:cNvPr>
          <p:cNvSpPr>
            <a:spLocks noGrp="1"/>
          </p:cNvSpPr>
          <p:nvPr>
            <p:ph idx="1"/>
          </p:nvPr>
        </p:nvSpPr>
        <p:spPr/>
        <p:txBody>
          <a:bodyPr/>
          <a:lstStyle/>
          <a:p>
            <a:endParaRPr lang="en-US"/>
          </a:p>
        </p:txBody>
      </p:sp>
      <p:pic>
        <p:nvPicPr>
          <p:cNvPr id="5" name="Picture 4" descr="A diagram of data clustering&#10;&#10;Description automatically generated">
            <a:extLst>
              <a:ext uri="{FF2B5EF4-FFF2-40B4-BE49-F238E27FC236}">
                <a16:creationId xmlns:a16="http://schemas.microsoft.com/office/drawing/2014/main" id="{293F07FD-2F89-97BC-9E01-5CAC6AF91269}"/>
              </a:ext>
            </a:extLst>
          </p:cNvPr>
          <p:cNvPicPr>
            <a:picLocks noChangeAspect="1"/>
          </p:cNvPicPr>
          <p:nvPr/>
        </p:nvPicPr>
        <p:blipFill>
          <a:blip r:embed="rId2"/>
          <a:stretch>
            <a:fillRect/>
          </a:stretch>
        </p:blipFill>
        <p:spPr>
          <a:xfrm>
            <a:off x="1219200" y="1609067"/>
            <a:ext cx="9753600" cy="4386619"/>
          </a:xfrm>
          <a:prstGeom prst="rect">
            <a:avLst/>
          </a:prstGeom>
        </p:spPr>
      </p:pic>
    </p:spTree>
    <p:extLst>
      <p:ext uri="{BB962C8B-B14F-4D97-AF65-F5344CB8AC3E}">
        <p14:creationId xmlns:p14="http://schemas.microsoft.com/office/powerpoint/2010/main" val="134029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5354-349B-297B-740A-0AF14F76D5DB}"/>
              </a:ext>
            </a:extLst>
          </p:cNvPr>
          <p:cNvSpPr>
            <a:spLocks noGrp="1"/>
          </p:cNvSpPr>
          <p:nvPr>
            <p:ph type="title"/>
          </p:nvPr>
        </p:nvSpPr>
        <p:spPr>
          <a:xfrm>
            <a:off x="1371600" y="685800"/>
            <a:ext cx="9601200" cy="784185"/>
          </a:xfrm>
        </p:spPr>
        <p:txBody>
          <a:bodyPr/>
          <a:lstStyle/>
          <a:p>
            <a:r>
              <a:rPr lang="en-US" dirty="0"/>
              <a:t>Example </a:t>
            </a:r>
          </a:p>
        </p:txBody>
      </p:sp>
      <p:sp>
        <p:nvSpPr>
          <p:cNvPr id="3" name="Content Placeholder 2">
            <a:extLst>
              <a:ext uri="{FF2B5EF4-FFF2-40B4-BE49-F238E27FC236}">
                <a16:creationId xmlns:a16="http://schemas.microsoft.com/office/drawing/2014/main" id="{B951E461-82B7-B80E-193D-7E3E1069CDF5}"/>
              </a:ext>
            </a:extLst>
          </p:cNvPr>
          <p:cNvSpPr>
            <a:spLocks noGrp="1"/>
          </p:cNvSpPr>
          <p:nvPr>
            <p:ph idx="1"/>
          </p:nvPr>
        </p:nvSpPr>
        <p:spPr>
          <a:xfrm>
            <a:off x="1371600" y="1388962"/>
            <a:ext cx="9601200" cy="4478438"/>
          </a:xfrm>
        </p:spPr>
        <p:txBody>
          <a:bodyPr>
            <a:normAutofit/>
          </a:bodyPr>
          <a:lstStyle/>
          <a:p>
            <a:r>
              <a:rPr lang="en-IN" dirty="0">
                <a:effectLst/>
                <a:latin typeface="Times" pitchFamily="2" charset="0"/>
              </a:rPr>
              <a:t>Applying a data clustering technique to the fruit dataset as described above allows you to Retrieve groups (clusters) of similar items. </a:t>
            </a:r>
          </a:p>
          <a:p>
            <a:r>
              <a:rPr lang="en-IN" dirty="0">
                <a:effectLst/>
                <a:latin typeface="Times" pitchFamily="2" charset="0"/>
              </a:rPr>
              <a:t>fruit is of N number of groups. </a:t>
            </a:r>
          </a:p>
          <a:p>
            <a:r>
              <a:rPr lang="en-IN" dirty="0">
                <a:effectLst/>
                <a:latin typeface="Times" pitchFamily="2" charset="0"/>
              </a:rPr>
              <a:t>After that, if you pick a random fruit, you will be able to make a statement about that item as being part of one of the N groups.</a:t>
            </a:r>
          </a:p>
          <a:p>
            <a:pPr lvl="1"/>
            <a:r>
              <a:rPr lang="en-IN" b="1" dirty="0">
                <a:solidFill>
                  <a:srgbClr val="C00000"/>
                </a:solidFill>
                <a:effectLst/>
                <a:latin typeface="Times" pitchFamily="2" charset="0"/>
              </a:rPr>
              <a:t>Retrieve cluster representatives </a:t>
            </a:r>
            <a:r>
              <a:rPr lang="en-IN" dirty="0">
                <a:effectLst/>
                <a:latin typeface="Times" pitchFamily="2" charset="0"/>
              </a:rPr>
              <a:t>of each group. </a:t>
            </a:r>
          </a:p>
          <a:p>
            <a:pPr lvl="1"/>
            <a:r>
              <a:rPr lang="en-IN" dirty="0">
                <a:effectLst/>
                <a:latin typeface="Times" pitchFamily="2" charset="0"/>
              </a:rPr>
              <a:t>In this example, a cluster representative would be picking one fruit type from the basket and putting it aside. </a:t>
            </a:r>
          </a:p>
          <a:p>
            <a:pPr lvl="1"/>
            <a:r>
              <a:rPr lang="en-IN" dirty="0">
                <a:effectLst/>
                <a:latin typeface="Times" pitchFamily="2" charset="0"/>
              </a:rPr>
              <a:t>The characteristics of this fruit are such that fruit best  represents the cluster it belongs to.</a:t>
            </a:r>
          </a:p>
          <a:p>
            <a:endParaRPr lang="en-US" dirty="0"/>
          </a:p>
        </p:txBody>
      </p:sp>
    </p:spTree>
    <p:extLst>
      <p:ext uri="{BB962C8B-B14F-4D97-AF65-F5344CB8AC3E}">
        <p14:creationId xmlns:p14="http://schemas.microsoft.com/office/powerpoint/2010/main" val="4291124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DA1EA8-6BFA-467A-91D1-DC4F961B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2F1B9-DD59-28C2-3B71-CC088DB819F7}"/>
              </a:ext>
            </a:extLst>
          </p:cNvPr>
          <p:cNvSpPr>
            <a:spLocks noGrp="1"/>
          </p:cNvSpPr>
          <p:nvPr>
            <p:ph type="title"/>
          </p:nvPr>
        </p:nvSpPr>
        <p:spPr>
          <a:xfrm>
            <a:off x="686378" y="-30079"/>
            <a:ext cx="5853317" cy="1339567"/>
          </a:xfrm>
        </p:spPr>
        <p:txBody>
          <a:bodyPr anchor="ctr">
            <a:normAutofit/>
          </a:bodyPr>
          <a:lstStyle/>
          <a:p>
            <a:pPr algn="ctr"/>
            <a:r>
              <a:rPr lang="en-IN" dirty="0">
                <a:effectLst/>
                <a:latin typeface="Times" pitchFamily="2" charset="0"/>
              </a:rPr>
              <a:t>Data clustering usage </a:t>
            </a:r>
            <a:br>
              <a:rPr lang="en-IN" dirty="0">
                <a:effectLst/>
                <a:latin typeface="Times" pitchFamily="2" charset="0"/>
              </a:rPr>
            </a:br>
            <a:endParaRPr lang="en-US" dirty="0"/>
          </a:p>
        </p:txBody>
      </p:sp>
      <p:graphicFrame>
        <p:nvGraphicFramePr>
          <p:cNvPr id="5" name="Content Placeholder 2">
            <a:extLst>
              <a:ext uri="{FF2B5EF4-FFF2-40B4-BE49-F238E27FC236}">
                <a16:creationId xmlns:a16="http://schemas.microsoft.com/office/drawing/2014/main" id="{E91CAAFF-1ACF-DF49-65D6-D81B643DA150}"/>
              </a:ext>
            </a:extLst>
          </p:cNvPr>
          <p:cNvGraphicFramePr>
            <a:graphicFrameLocks noGrp="1"/>
          </p:cNvGraphicFramePr>
          <p:nvPr>
            <p:ph idx="1"/>
            <p:extLst>
              <p:ext uri="{D42A27DB-BD31-4B8C-83A1-F6EECF244321}">
                <p14:modId xmlns:p14="http://schemas.microsoft.com/office/powerpoint/2010/main" val="940944947"/>
              </p:ext>
            </p:extLst>
          </p:nvPr>
        </p:nvGraphicFramePr>
        <p:xfrm>
          <a:off x="1169044" y="639705"/>
          <a:ext cx="10220446"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37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DA1EA8-6BFA-467A-91D1-DC4F961B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2F1B9-DD59-28C2-3B71-CC088DB819F7}"/>
              </a:ext>
            </a:extLst>
          </p:cNvPr>
          <p:cNvSpPr>
            <a:spLocks noGrp="1"/>
          </p:cNvSpPr>
          <p:nvPr>
            <p:ph type="title"/>
          </p:nvPr>
        </p:nvSpPr>
        <p:spPr>
          <a:xfrm>
            <a:off x="512758" y="39166"/>
            <a:ext cx="5818593" cy="1293268"/>
          </a:xfrm>
        </p:spPr>
        <p:txBody>
          <a:bodyPr anchor="ctr">
            <a:normAutofit/>
          </a:bodyPr>
          <a:lstStyle/>
          <a:p>
            <a:pPr algn="ctr"/>
            <a:r>
              <a:rPr lang="en-IN" dirty="0">
                <a:effectLst/>
                <a:latin typeface="Times" pitchFamily="2" charset="0"/>
              </a:rPr>
              <a:t>Data clustering usage </a:t>
            </a:r>
            <a:br>
              <a:rPr lang="en-IN" dirty="0">
                <a:effectLst/>
                <a:latin typeface="Times" pitchFamily="2" charset="0"/>
              </a:rPr>
            </a:br>
            <a:endParaRPr lang="en-US" dirty="0"/>
          </a:p>
        </p:txBody>
      </p:sp>
      <p:graphicFrame>
        <p:nvGraphicFramePr>
          <p:cNvPr id="6" name="Content Placeholder 2">
            <a:extLst>
              <a:ext uri="{FF2B5EF4-FFF2-40B4-BE49-F238E27FC236}">
                <a16:creationId xmlns:a16="http://schemas.microsoft.com/office/drawing/2014/main" id="{492596B0-746A-533D-A45B-32391669962F}"/>
              </a:ext>
            </a:extLst>
          </p:cNvPr>
          <p:cNvGraphicFramePr>
            <a:graphicFrameLocks noGrp="1"/>
          </p:cNvGraphicFramePr>
          <p:nvPr>
            <p:ph idx="1"/>
            <p:extLst>
              <p:ext uri="{D42A27DB-BD31-4B8C-83A1-F6EECF244321}">
                <p14:modId xmlns:p14="http://schemas.microsoft.com/office/powerpoint/2010/main" val="3451401440"/>
              </p:ext>
            </p:extLst>
          </p:nvPr>
        </p:nvGraphicFramePr>
        <p:xfrm>
          <a:off x="925975" y="1215341"/>
          <a:ext cx="10481801" cy="5002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60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CDAEBAD-F3BE-433C-BEE5-D8EB4DF7BF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0A3957AE-A940-4E68-87B4-0E45E7C91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8760C852-3FFF-4139-9954-94B7B6788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6" name="Picture 5" descr="101010 data lines to infinity">
            <a:extLst>
              <a:ext uri="{FF2B5EF4-FFF2-40B4-BE49-F238E27FC236}">
                <a16:creationId xmlns:a16="http://schemas.microsoft.com/office/drawing/2014/main" id="{61207294-A720-8654-F276-009D1F619728}"/>
              </a:ext>
            </a:extLst>
          </p:cNvPr>
          <p:cNvPicPr>
            <a:picLocks noChangeAspect="1"/>
          </p:cNvPicPr>
          <p:nvPr/>
        </p:nvPicPr>
        <p:blipFill rotWithShape="1">
          <a:blip r:embed="rId2">
            <a:grayscl/>
          </a:blip>
          <a:srcRect t="13111"/>
          <a:stretch/>
        </p:blipFill>
        <p:spPr>
          <a:xfrm>
            <a:off x="20" y="10"/>
            <a:ext cx="12191980" cy="6859300"/>
          </a:xfrm>
          <a:prstGeom prst="rect">
            <a:avLst/>
          </a:prstGeom>
        </p:spPr>
      </p:pic>
      <p:sp>
        <p:nvSpPr>
          <p:cNvPr id="14" name="Rectangle 13">
            <a:extLst>
              <a:ext uri="{FF2B5EF4-FFF2-40B4-BE49-F238E27FC236}">
                <a16:creationId xmlns:a16="http://schemas.microsoft.com/office/drawing/2014/main" id="{64219BC8-72E1-42DA-9CA0-C1C23393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66E3ED26-51B7-4773-A737-34D228CE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8" name="Freeform 6">
            <a:extLst>
              <a:ext uri="{FF2B5EF4-FFF2-40B4-BE49-F238E27FC236}">
                <a16:creationId xmlns:a16="http://schemas.microsoft.com/office/drawing/2014/main" id="{40EDACA3-3BD4-41EF-A3A1-ACD4F732C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8445DDB4-4A98-CC5A-EB01-2FC95E19A01B}"/>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4500" dirty="0">
                <a:solidFill>
                  <a:schemeClr val="bg2"/>
                </a:solidFill>
                <a:effectLst/>
              </a:rPr>
              <a:t>Converting Raw Data into a Matrix</a:t>
            </a:r>
            <a:br>
              <a:rPr lang="en-US" sz="4500" dirty="0">
                <a:solidFill>
                  <a:schemeClr val="bg2"/>
                </a:solidFill>
                <a:effectLst/>
              </a:rPr>
            </a:br>
            <a:endParaRPr lang="en-US" sz="4500" dirty="0">
              <a:solidFill>
                <a:schemeClr val="bg2"/>
              </a:solidFill>
            </a:endParaRPr>
          </a:p>
        </p:txBody>
      </p:sp>
      <p:sp>
        <p:nvSpPr>
          <p:cNvPr id="4" name="Text Placeholder 3">
            <a:extLst>
              <a:ext uri="{FF2B5EF4-FFF2-40B4-BE49-F238E27FC236}">
                <a16:creationId xmlns:a16="http://schemas.microsoft.com/office/drawing/2014/main" id="{B1FF8955-2B66-AE78-A358-CCD28D17F3B4}"/>
              </a:ext>
            </a:extLst>
          </p:cNvPr>
          <p:cNvSpPr>
            <a:spLocks noGrp="1"/>
          </p:cNvSpPr>
          <p:nvPr>
            <p:ph type="body" idx="1"/>
          </p:nvPr>
        </p:nvSpPr>
        <p:spPr>
          <a:xfrm>
            <a:off x="2679906" y="3956279"/>
            <a:ext cx="6831673" cy="1086237"/>
          </a:xfrm>
        </p:spPr>
        <p:txBody>
          <a:bodyPr vert="horz" lIns="91440" tIns="45720" rIns="91440" bIns="45720" rtlCol="0">
            <a:normAutofit fontScale="62500" lnSpcReduction="20000"/>
          </a:bodyPr>
          <a:lstStyle/>
          <a:p>
            <a:pPr algn="ctr"/>
            <a:r>
              <a:rPr lang="en-IN" sz="4000" dirty="0">
                <a:solidFill>
                  <a:schemeClr val="accent6">
                    <a:lumMod val="50000"/>
                  </a:schemeClr>
                </a:solidFill>
                <a:effectLst/>
                <a:latin typeface="Segoe Print" panose="02000800000000000000" pitchFamily="2" charset="0"/>
              </a:rPr>
              <a:t>representing data in a tabular format known as a data matrix</a:t>
            </a:r>
            <a:br>
              <a:rPr lang="en-IN" sz="4000" dirty="0">
                <a:solidFill>
                  <a:schemeClr val="accent6">
                    <a:lumMod val="50000"/>
                  </a:schemeClr>
                </a:solidFill>
                <a:effectLst/>
                <a:latin typeface="Segoe Print" panose="02000800000000000000" pitchFamily="2" charset="0"/>
              </a:rPr>
            </a:br>
            <a:endParaRPr lang="en-US" sz="2300" dirty="0">
              <a:solidFill>
                <a:schemeClr val="accent6">
                  <a:lumMod val="50000"/>
                </a:schemeClr>
              </a:solidFill>
              <a:latin typeface="Segoe Print" panose="02000800000000000000" pitchFamily="2" charset="0"/>
            </a:endParaRPr>
          </a:p>
        </p:txBody>
      </p:sp>
    </p:spTree>
    <p:extLst>
      <p:ext uri="{BB962C8B-B14F-4D97-AF65-F5344CB8AC3E}">
        <p14:creationId xmlns:p14="http://schemas.microsoft.com/office/powerpoint/2010/main" val="9784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555006-AA17-43C2-AAE5-08138BCAD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D0F825F-54DF-2CA9-7F6B-56BBA5DD6ED9}"/>
              </a:ext>
            </a:extLst>
          </p:cNvPr>
          <p:cNvSpPr>
            <a:spLocks noGrp="1"/>
          </p:cNvSpPr>
          <p:nvPr>
            <p:ph type="title"/>
          </p:nvPr>
        </p:nvSpPr>
        <p:spPr>
          <a:xfrm>
            <a:off x="643467" y="685800"/>
            <a:ext cx="10905066" cy="1485900"/>
          </a:xfrm>
          <a:noFill/>
        </p:spPr>
        <p:txBody>
          <a:bodyPr>
            <a:normAutofit/>
          </a:bodyPr>
          <a:lstStyle/>
          <a:p>
            <a:pPr algn="ctr"/>
            <a:r>
              <a:rPr lang="en-IN" dirty="0">
                <a:effectLst/>
                <a:latin typeface="Helvetica" pitchFamily="2" charset="0"/>
              </a:rPr>
              <a:t>Creating a matrix of terms in documents</a:t>
            </a:r>
            <a:endParaRPr lang="en-US"/>
          </a:p>
        </p:txBody>
      </p:sp>
      <p:graphicFrame>
        <p:nvGraphicFramePr>
          <p:cNvPr id="7" name="Content Placeholder 4">
            <a:extLst>
              <a:ext uri="{FF2B5EF4-FFF2-40B4-BE49-F238E27FC236}">
                <a16:creationId xmlns:a16="http://schemas.microsoft.com/office/drawing/2014/main" id="{7FB3AFB2-B463-E7FD-C4A2-B54E98648EBB}"/>
              </a:ext>
            </a:extLst>
          </p:cNvPr>
          <p:cNvGraphicFramePr>
            <a:graphicFrameLocks noGrp="1"/>
          </p:cNvGraphicFramePr>
          <p:nvPr>
            <p:ph idx="1"/>
            <p:extLst>
              <p:ext uri="{D42A27DB-BD31-4B8C-83A1-F6EECF244321}">
                <p14:modId xmlns:p14="http://schemas.microsoft.com/office/powerpoint/2010/main" val="4028962943"/>
              </p:ext>
            </p:extLst>
          </p:nvPr>
        </p:nvGraphicFramePr>
        <p:xfrm>
          <a:off x="1122971" y="1465243"/>
          <a:ext cx="10425561" cy="5122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374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051C325B-F488-0386-0FF1-31D41E9FE92E}"/>
              </a:ext>
            </a:extLst>
          </p:cNvPr>
          <p:cNvSpPr>
            <a:spLocks noGrp="1"/>
          </p:cNvSpPr>
          <p:nvPr>
            <p:ph type="title"/>
          </p:nvPr>
        </p:nvSpPr>
        <p:spPr>
          <a:xfrm>
            <a:off x="640081" y="631373"/>
            <a:ext cx="4018839" cy="2035628"/>
          </a:xfrm>
        </p:spPr>
        <p:txBody>
          <a:bodyPr>
            <a:normAutofit/>
          </a:bodyPr>
          <a:lstStyle/>
          <a:p>
            <a:r>
              <a:rPr lang="en-IN" dirty="0">
                <a:effectLst/>
                <a:latin typeface="Helvetica" pitchFamily="2" charset="0"/>
              </a:rPr>
              <a:t>Creating a matrix of terms in documents</a:t>
            </a:r>
            <a:endParaRPr lang="en-US" dirty="0"/>
          </a:p>
        </p:txBody>
      </p:sp>
      <p:sp>
        <p:nvSpPr>
          <p:cNvPr id="5" name="Content Placeholder 4">
            <a:extLst>
              <a:ext uri="{FF2B5EF4-FFF2-40B4-BE49-F238E27FC236}">
                <a16:creationId xmlns:a16="http://schemas.microsoft.com/office/drawing/2014/main" id="{476BC52A-48A1-70F2-A193-E076984BCB24}"/>
              </a:ext>
            </a:extLst>
          </p:cNvPr>
          <p:cNvSpPr>
            <a:spLocks noGrp="1"/>
          </p:cNvSpPr>
          <p:nvPr>
            <p:ph idx="1"/>
          </p:nvPr>
        </p:nvSpPr>
        <p:spPr>
          <a:xfrm>
            <a:off x="640081" y="2400301"/>
            <a:ext cx="4010296" cy="4220418"/>
          </a:xfrm>
        </p:spPr>
        <p:txBody>
          <a:bodyPr>
            <a:normAutofit fontScale="92500"/>
          </a:bodyPr>
          <a:lstStyle/>
          <a:p>
            <a:pPr algn="just"/>
            <a:r>
              <a:rPr lang="en-IN" sz="1800" dirty="0">
                <a:effectLst/>
                <a:latin typeface="Times" pitchFamily="2" charset="0"/>
              </a:rPr>
              <a:t>The terms that appear in all documents are listed across the top row.</a:t>
            </a:r>
          </a:p>
          <a:p>
            <a:pPr algn="just"/>
            <a:r>
              <a:rPr lang="en-IN" sz="1800" dirty="0">
                <a:effectLst/>
                <a:latin typeface="Times" pitchFamily="2" charset="0"/>
              </a:rPr>
              <a:t>Document titles are listed down the leftmost column</a:t>
            </a:r>
          </a:p>
          <a:p>
            <a:pPr algn="just"/>
            <a:r>
              <a:rPr lang="en-IN" sz="1800" dirty="0">
                <a:effectLst/>
                <a:latin typeface="Times" pitchFamily="2" charset="0"/>
              </a:rPr>
              <a:t>The numbers that appear inside the matrix cells correspond to each term’s frequency.</a:t>
            </a:r>
          </a:p>
          <a:p>
            <a:pPr algn="just"/>
            <a:r>
              <a:rPr lang="en-IN" sz="1800" dirty="0">
                <a:effectLst/>
                <a:latin typeface="Times" pitchFamily="2" charset="0"/>
              </a:rPr>
              <a:t>For instance, in Table 6-1, Document A is represented as set of numbers (5,16,0,19,0,0.) where 5 corresponds to the number of times the term predictive analytics is repeated, 16 corresponds to the number to times computer science is repeated, and so on. </a:t>
            </a:r>
          </a:p>
        </p:txBody>
      </p:sp>
      <p:sp>
        <p:nvSpPr>
          <p:cNvPr id="14" name="Rectangle 13">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table with numbers and text&#10;&#10;Description automatically generated">
            <a:extLst>
              <a:ext uri="{FF2B5EF4-FFF2-40B4-BE49-F238E27FC236}">
                <a16:creationId xmlns:a16="http://schemas.microsoft.com/office/drawing/2014/main" id="{EB5BC693-0758-909D-B211-992E48B0DA5B}"/>
              </a:ext>
            </a:extLst>
          </p:cNvPr>
          <p:cNvPicPr>
            <a:picLocks noChangeAspect="1"/>
          </p:cNvPicPr>
          <p:nvPr/>
        </p:nvPicPr>
        <p:blipFill>
          <a:blip r:embed="rId3"/>
          <a:stretch>
            <a:fillRect/>
          </a:stretch>
        </p:blipFill>
        <p:spPr>
          <a:xfrm>
            <a:off x="5532120" y="937548"/>
            <a:ext cx="6262483" cy="5092861"/>
          </a:xfrm>
          <a:prstGeom prst="rect">
            <a:avLst/>
          </a:prstGeom>
        </p:spPr>
      </p:pic>
    </p:spTree>
    <p:extLst>
      <p:ext uri="{BB962C8B-B14F-4D97-AF65-F5344CB8AC3E}">
        <p14:creationId xmlns:p14="http://schemas.microsoft.com/office/powerpoint/2010/main" val="304705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61E1-2DBC-0C2D-9F42-5AF9A4692D2E}"/>
              </a:ext>
            </a:extLst>
          </p:cNvPr>
          <p:cNvSpPr>
            <a:spLocks noGrp="1"/>
          </p:cNvSpPr>
          <p:nvPr>
            <p:ph type="title"/>
          </p:nvPr>
        </p:nvSpPr>
        <p:spPr/>
        <p:txBody>
          <a:bodyPr/>
          <a:lstStyle/>
          <a:p>
            <a:r>
              <a:rPr lang="en-IN" dirty="0">
                <a:effectLst/>
                <a:latin typeface="Helvetica" pitchFamily="2" charset="0"/>
              </a:rPr>
              <a:t>Term selection</a:t>
            </a:r>
            <a:endParaRPr lang="en-US" dirty="0"/>
          </a:p>
        </p:txBody>
      </p:sp>
      <p:graphicFrame>
        <p:nvGraphicFramePr>
          <p:cNvPr id="5" name="Content Placeholder 2">
            <a:extLst>
              <a:ext uri="{FF2B5EF4-FFF2-40B4-BE49-F238E27FC236}">
                <a16:creationId xmlns:a16="http://schemas.microsoft.com/office/drawing/2014/main" id="{2942D248-1812-237A-2597-1A38814564F1}"/>
              </a:ext>
            </a:extLst>
          </p:cNvPr>
          <p:cNvGraphicFramePr>
            <a:graphicFrameLocks noGrp="1"/>
          </p:cNvGraphicFramePr>
          <p:nvPr>
            <p:ph idx="1"/>
            <p:extLst>
              <p:ext uri="{D42A27DB-BD31-4B8C-83A1-F6EECF244321}">
                <p14:modId xmlns:p14="http://schemas.microsoft.com/office/powerpoint/2010/main" val="1939850499"/>
              </p:ext>
            </p:extLst>
          </p:nvPr>
        </p:nvGraphicFramePr>
        <p:xfrm>
          <a:off x="1371600" y="1261641"/>
          <a:ext cx="9601200" cy="4605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914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61E1-2DBC-0C2D-9F42-5AF9A4692D2E}"/>
              </a:ext>
            </a:extLst>
          </p:cNvPr>
          <p:cNvSpPr>
            <a:spLocks noGrp="1"/>
          </p:cNvSpPr>
          <p:nvPr>
            <p:ph type="title"/>
          </p:nvPr>
        </p:nvSpPr>
        <p:spPr/>
        <p:txBody>
          <a:bodyPr/>
          <a:lstStyle/>
          <a:p>
            <a:r>
              <a:rPr lang="en-IN" dirty="0">
                <a:effectLst/>
                <a:latin typeface="Helvetica" pitchFamily="2" charset="0"/>
              </a:rPr>
              <a:t>Term selection</a:t>
            </a:r>
            <a:endParaRPr lang="en-US" dirty="0"/>
          </a:p>
        </p:txBody>
      </p:sp>
      <p:graphicFrame>
        <p:nvGraphicFramePr>
          <p:cNvPr id="5" name="Content Placeholder 2">
            <a:extLst>
              <a:ext uri="{FF2B5EF4-FFF2-40B4-BE49-F238E27FC236}">
                <a16:creationId xmlns:a16="http://schemas.microsoft.com/office/drawing/2014/main" id="{9A682594-8C8E-0304-2FAB-01AD88A2E94B}"/>
              </a:ext>
            </a:extLst>
          </p:cNvPr>
          <p:cNvGraphicFramePr>
            <a:graphicFrameLocks noGrp="1"/>
          </p:cNvGraphicFramePr>
          <p:nvPr>
            <p:ph idx="1"/>
            <p:extLst>
              <p:ext uri="{D42A27DB-BD31-4B8C-83A1-F6EECF244321}">
                <p14:modId xmlns:p14="http://schemas.microsoft.com/office/powerpoint/2010/main" val="2254615038"/>
              </p:ext>
            </p:extLst>
          </p:nvPr>
        </p:nvGraphicFramePr>
        <p:xfrm>
          <a:off x="1018573" y="1261641"/>
          <a:ext cx="10486662" cy="4605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61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6070012-F07F-4AF5-A31F-7F14A16909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91DFA57A-349A-4BFD-B78A-9F99513C1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9B5F8AE6-2E79-4DD0-8E2A-5E00870FD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grpSp>
      <p:sp>
        <p:nvSpPr>
          <p:cNvPr id="4" name="Title 3">
            <a:extLst>
              <a:ext uri="{FF2B5EF4-FFF2-40B4-BE49-F238E27FC236}">
                <a16:creationId xmlns:a16="http://schemas.microsoft.com/office/drawing/2014/main" id="{CC373351-E55B-1761-31A9-D40883EFC698}"/>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dirty="0">
                <a:solidFill>
                  <a:schemeClr val="tx2"/>
                </a:solidFill>
                <a:effectLst/>
              </a:rPr>
              <a:t>Applying Models</a:t>
            </a:r>
            <a:br>
              <a:rPr lang="en-US" dirty="0">
                <a:solidFill>
                  <a:schemeClr val="tx2"/>
                </a:solidFill>
                <a:effectLst/>
              </a:rPr>
            </a:br>
            <a:endParaRPr lang="en-US" dirty="0">
              <a:solidFill>
                <a:schemeClr val="tx2"/>
              </a:solidFill>
            </a:endParaRPr>
          </a:p>
        </p:txBody>
      </p:sp>
      <p:sp>
        <p:nvSpPr>
          <p:cNvPr id="5" name="Text Placeholder 4">
            <a:extLst>
              <a:ext uri="{FF2B5EF4-FFF2-40B4-BE49-F238E27FC236}">
                <a16:creationId xmlns:a16="http://schemas.microsoft.com/office/drawing/2014/main" id="{C635BC65-FED3-AB6F-85C9-6D6006F6BDCF}"/>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solidFill>
                <a:schemeClr val="tx1"/>
              </a:solidFill>
            </a:endParaRPr>
          </a:p>
        </p:txBody>
      </p:sp>
    </p:spTree>
    <p:extLst>
      <p:ext uri="{BB962C8B-B14F-4D97-AF65-F5344CB8AC3E}">
        <p14:creationId xmlns:p14="http://schemas.microsoft.com/office/powerpoint/2010/main" val="96510924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0B258-EA54-478F-2ECA-A563388DFFDB}"/>
              </a:ext>
            </a:extLst>
          </p:cNvPr>
          <p:cNvSpPr>
            <a:spLocks noGrp="1"/>
          </p:cNvSpPr>
          <p:nvPr>
            <p:ph type="title"/>
          </p:nvPr>
        </p:nvSpPr>
        <p:spPr>
          <a:xfrm>
            <a:off x="1105469" y="5423537"/>
            <a:ext cx="9867331" cy="868081"/>
          </a:xfrm>
        </p:spPr>
        <p:txBody>
          <a:bodyPr anchor="ctr">
            <a:normAutofit/>
          </a:bodyPr>
          <a:lstStyle/>
          <a:p>
            <a:r>
              <a:rPr lang="en-IN" dirty="0">
                <a:effectLst/>
                <a:latin typeface="Helvetica" pitchFamily="2" charset="0"/>
              </a:rPr>
              <a:t>Identifying K-Groups in Your Data</a:t>
            </a:r>
            <a:endParaRPr lang="en-US" dirty="0"/>
          </a:p>
        </p:txBody>
      </p:sp>
      <p:sp>
        <p:nvSpPr>
          <p:cNvPr id="19" name="Freeform: Shape 18">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21" name="Freeform: Shape 20">
            <a:extLst>
              <a:ext uri="{FF2B5EF4-FFF2-40B4-BE49-F238E27FC236}">
                <a16:creationId xmlns:a16="http://schemas.microsoft.com/office/drawing/2014/main" id="{3F11BEB1-95DF-4CE8-A1C7-A9F5E38D7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9064797" y="2573685"/>
            <a:ext cx="1755930" cy="3625779"/>
          </a:xfrm>
          <a:custGeom>
            <a:avLst/>
            <a:gdLst>
              <a:gd name="connsiteX0" fmla="*/ 0 w 1755930"/>
              <a:gd name="connsiteY0" fmla="*/ 3240711 h 3625779"/>
              <a:gd name="connsiteX1" fmla="*/ 1 w 1755930"/>
              <a:gd name="connsiteY1" fmla="*/ 3625779 h 3625779"/>
              <a:gd name="connsiteX2" fmla="*/ 1755930 w 1755930"/>
              <a:gd name="connsiteY2" fmla="*/ 3625779 h 3625779"/>
              <a:gd name="connsiteX3" fmla="*/ 1755930 w 1755930"/>
              <a:gd name="connsiteY3" fmla="*/ 0 h 3625779"/>
              <a:gd name="connsiteX4" fmla="*/ 1350156 w 1755930"/>
              <a:gd name="connsiteY4" fmla="*/ 0 h 3625779"/>
              <a:gd name="connsiteX5" fmla="*/ 1350156 w 1755930"/>
              <a:gd name="connsiteY5" fmla="*/ 3240919 h 362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3625779">
                <a:moveTo>
                  <a:pt x="0" y="3240711"/>
                </a:moveTo>
                <a:lnTo>
                  <a:pt x="1" y="3625779"/>
                </a:lnTo>
                <a:lnTo>
                  <a:pt x="1755930" y="3625779"/>
                </a:lnTo>
                <a:lnTo>
                  <a:pt x="1755930" y="0"/>
                </a:lnTo>
                <a:lnTo>
                  <a:pt x="1350156" y="0"/>
                </a:lnTo>
                <a:lnTo>
                  <a:pt x="1350156" y="3240919"/>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F29D6432-CAA9-722A-F52E-AAEFCBD927F6}"/>
              </a:ext>
            </a:extLst>
          </p:cNvPr>
          <p:cNvSpPr>
            <a:spLocks noGrp="1"/>
          </p:cNvSpPr>
          <p:nvPr>
            <p:ph idx="1"/>
          </p:nvPr>
        </p:nvSpPr>
        <p:spPr>
          <a:xfrm>
            <a:off x="1219201" y="1123486"/>
            <a:ext cx="9639868" cy="3516753"/>
          </a:xfrm>
        </p:spPr>
        <p:txBody>
          <a:bodyPr anchor="ctr">
            <a:normAutofit/>
          </a:bodyPr>
          <a:lstStyle/>
          <a:p>
            <a:pPr algn="just"/>
            <a:r>
              <a:rPr lang="en-IN" dirty="0">
                <a:effectLst/>
                <a:latin typeface="Times" pitchFamily="2" charset="0"/>
              </a:rPr>
              <a:t>An algorithms used in data clustering, K-means, is named after the algorithm’s input and output:</a:t>
            </a:r>
          </a:p>
          <a:p>
            <a:pPr lvl="1" algn="just"/>
            <a:r>
              <a:rPr lang="en-IN" b="1" dirty="0">
                <a:effectLst/>
                <a:latin typeface="Times" pitchFamily="2" charset="0"/>
              </a:rPr>
              <a:t>K is an input to the algorithm</a:t>
            </a:r>
            <a:endParaRPr lang="en-IN" b="1" dirty="0">
              <a:latin typeface="Times" pitchFamily="2" charset="0"/>
            </a:endParaRPr>
          </a:p>
          <a:p>
            <a:pPr lvl="1" algn="just"/>
            <a:r>
              <a:rPr lang="en-IN" dirty="0">
                <a:effectLst/>
                <a:latin typeface="Times" pitchFamily="2" charset="0"/>
              </a:rPr>
              <a:t>it stands for the number of groupings that the algorithm must extract from a dataset, expressed algebraically as k. means are outputs of the algorithm</a:t>
            </a:r>
            <a:endParaRPr lang="en-IN" dirty="0">
              <a:latin typeface="Times" pitchFamily="2" charset="0"/>
            </a:endParaRPr>
          </a:p>
          <a:p>
            <a:pPr lvl="1" algn="just"/>
            <a:r>
              <a:rPr lang="en-IN" dirty="0">
                <a:effectLst/>
                <a:latin typeface="Times" pitchFamily="2" charset="0"/>
              </a:rPr>
              <a:t>they refer to the </a:t>
            </a:r>
            <a:r>
              <a:rPr lang="en-IN" b="1" dirty="0">
                <a:effectLst/>
                <a:latin typeface="Times" pitchFamily="2" charset="0"/>
              </a:rPr>
              <a:t>set of representatives </a:t>
            </a:r>
            <a:r>
              <a:rPr lang="en-IN" dirty="0">
                <a:effectLst/>
                <a:latin typeface="Times" pitchFamily="2" charset="0"/>
              </a:rPr>
              <a:t>that represent k clusters. </a:t>
            </a:r>
          </a:p>
          <a:p>
            <a:pPr lvl="1" algn="just"/>
            <a:r>
              <a:rPr lang="en-IN" dirty="0">
                <a:effectLst/>
                <a:latin typeface="Times" pitchFamily="2" charset="0"/>
              </a:rPr>
              <a:t>A cluster representative is the </a:t>
            </a:r>
            <a:r>
              <a:rPr lang="en-IN" b="1" i="0" dirty="0">
                <a:solidFill>
                  <a:srgbClr val="C00000"/>
                </a:solidFill>
                <a:effectLst/>
                <a:latin typeface="Segoe Print" panose="02000800000000000000" pitchFamily="2" charset="0"/>
              </a:rPr>
              <a:t>statistical mean </a:t>
            </a:r>
            <a:r>
              <a:rPr lang="en-IN" dirty="0">
                <a:effectLst/>
                <a:latin typeface="Times" pitchFamily="2" charset="0"/>
              </a:rPr>
              <a:t>of all the data items in the same cluster. </a:t>
            </a:r>
            <a:endParaRPr lang="en-US" dirty="0"/>
          </a:p>
        </p:txBody>
      </p:sp>
      <p:sp>
        <p:nvSpPr>
          <p:cNvPr id="23" name="Rectangle 22">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07665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DA1EA8-6BFA-467A-91D1-DC4F961B8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A44FD-897D-E617-27DA-892307FA5CB1}"/>
              </a:ext>
            </a:extLst>
          </p:cNvPr>
          <p:cNvSpPr>
            <a:spLocks noGrp="1"/>
          </p:cNvSpPr>
          <p:nvPr>
            <p:ph type="title"/>
          </p:nvPr>
        </p:nvSpPr>
        <p:spPr>
          <a:xfrm>
            <a:off x="640080" y="639704"/>
            <a:ext cx="3299579" cy="5577840"/>
          </a:xfrm>
        </p:spPr>
        <p:txBody>
          <a:bodyPr anchor="ctr">
            <a:normAutofit/>
          </a:bodyPr>
          <a:lstStyle/>
          <a:p>
            <a:pPr algn="ctr"/>
            <a:r>
              <a:rPr lang="en-IN" dirty="0">
                <a:effectLst/>
                <a:latin typeface="Helvetica" pitchFamily="2" charset="0"/>
              </a:rPr>
              <a:t>K-means clustering algorithm</a:t>
            </a:r>
            <a:endParaRPr lang="en-US" dirty="0"/>
          </a:p>
        </p:txBody>
      </p:sp>
      <p:graphicFrame>
        <p:nvGraphicFramePr>
          <p:cNvPr id="5" name="Content Placeholder 2">
            <a:extLst>
              <a:ext uri="{FF2B5EF4-FFF2-40B4-BE49-F238E27FC236}">
                <a16:creationId xmlns:a16="http://schemas.microsoft.com/office/drawing/2014/main" id="{460D9897-1A67-83BC-111A-265DB8161103}"/>
              </a:ext>
            </a:extLst>
          </p:cNvPr>
          <p:cNvGraphicFramePr>
            <a:graphicFrameLocks noGrp="1"/>
          </p:cNvGraphicFramePr>
          <p:nvPr>
            <p:ph idx="1"/>
            <p:extLst>
              <p:ext uri="{D42A27DB-BD31-4B8C-83A1-F6EECF244321}">
                <p14:modId xmlns:p14="http://schemas.microsoft.com/office/powerpoint/2010/main" val="277683532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92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D763-86DA-A4F1-353B-BCDD39E7420A}"/>
              </a:ext>
            </a:extLst>
          </p:cNvPr>
          <p:cNvSpPr>
            <a:spLocks noGrp="1"/>
          </p:cNvSpPr>
          <p:nvPr>
            <p:ph type="title"/>
          </p:nvPr>
        </p:nvSpPr>
        <p:spPr>
          <a:xfrm>
            <a:off x="881744" y="631372"/>
            <a:ext cx="3135086" cy="5606142"/>
          </a:xfrm>
        </p:spPr>
        <p:txBody>
          <a:bodyPr>
            <a:normAutofit/>
          </a:bodyPr>
          <a:lstStyle/>
          <a:p>
            <a:r>
              <a:rPr lang="en-IN" dirty="0">
                <a:effectLst/>
                <a:latin typeface="Helvetica" pitchFamily="2" charset="0"/>
              </a:rPr>
              <a:t>K-means clustering algorithm</a:t>
            </a:r>
            <a:endParaRPr lang="en-US" dirty="0"/>
          </a:p>
        </p:txBody>
      </p:sp>
      <p:sp>
        <p:nvSpPr>
          <p:cNvPr id="10" name="Rectangle 9">
            <a:extLst>
              <a:ext uri="{FF2B5EF4-FFF2-40B4-BE49-F238E27FC236}">
                <a16:creationId xmlns:a16="http://schemas.microsoft.com/office/drawing/2014/main" id="{A032AF67-9361-4696-893D-E91665A60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CBDDD9C-3AAB-F1F4-FABF-F8EEC1846006}"/>
              </a:ext>
            </a:extLst>
          </p:cNvPr>
          <p:cNvSpPr>
            <a:spLocks noGrp="1"/>
          </p:cNvSpPr>
          <p:nvPr>
            <p:ph idx="1"/>
          </p:nvPr>
        </p:nvSpPr>
        <p:spPr>
          <a:xfrm>
            <a:off x="4741595" y="631371"/>
            <a:ext cx="6797262" cy="3744685"/>
          </a:xfrm>
        </p:spPr>
        <p:txBody>
          <a:bodyPr>
            <a:normAutofit/>
          </a:bodyPr>
          <a:lstStyle/>
          <a:p>
            <a:r>
              <a:rPr lang="en-IN" sz="1900">
                <a:effectLst/>
                <a:latin typeface="Times" pitchFamily="2" charset="0"/>
              </a:rPr>
              <a:t>A representative of a cluster is the mathematical mean (average) of all items that belong to the same cluster. </a:t>
            </a:r>
          </a:p>
          <a:p>
            <a:r>
              <a:rPr lang="en-IN" sz="1900">
                <a:effectLst/>
                <a:latin typeface="Times" pitchFamily="2" charset="0"/>
              </a:rPr>
              <a:t>This representative is also called a </a:t>
            </a:r>
            <a:r>
              <a:rPr lang="en-IN" sz="1900">
                <a:effectLst/>
                <a:latin typeface="Segoe Print" panose="02000800000000000000" pitchFamily="2" charset="0"/>
              </a:rPr>
              <a:t>cluster centroid</a:t>
            </a:r>
            <a:r>
              <a:rPr lang="en-IN" sz="1900">
                <a:effectLst/>
                <a:latin typeface="Times" pitchFamily="2" charset="0"/>
              </a:rPr>
              <a:t>. </a:t>
            </a:r>
          </a:p>
          <a:p>
            <a:r>
              <a:rPr lang="en-IN" sz="1900">
                <a:effectLst/>
                <a:latin typeface="Times" pitchFamily="2" charset="0"/>
              </a:rPr>
              <a:t>For instance, consider three items from the fruit's dataset where</a:t>
            </a:r>
          </a:p>
          <a:p>
            <a:pPr lvl="1"/>
            <a:r>
              <a:rPr lang="en-IN" sz="1900">
                <a:effectLst/>
                <a:latin typeface="Times" pitchFamily="2" charset="0"/>
              </a:rPr>
              <a:t>Type 1 corresponds to bananas.</a:t>
            </a:r>
          </a:p>
          <a:p>
            <a:pPr lvl="1"/>
            <a:r>
              <a:rPr lang="en-IN" sz="1900">
                <a:effectLst/>
                <a:latin typeface="Times" pitchFamily="2" charset="0"/>
              </a:rPr>
              <a:t>Type 2 corresponds to apples.</a:t>
            </a:r>
          </a:p>
          <a:p>
            <a:pPr lvl="1"/>
            <a:r>
              <a:rPr lang="en-IN" sz="1900" err="1">
                <a:effectLst/>
                <a:latin typeface="Times" pitchFamily="2" charset="0"/>
              </a:rPr>
              <a:t>Color</a:t>
            </a:r>
            <a:r>
              <a:rPr lang="en-IN" sz="1900">
                <a:effectLst/>
                <a:latin typeface="Times" pitchFamily="2" charset="0"/>
              </a:rPr>
              <a:t> 2 corresponds to yellow.</a:t>
            </a:r>
          </a:p>
          <a:p>
            <a:pPr lvl="1"/>
            <a:r>
              <a:rPr lang="en-IN" sz="1900" err="1">
                <a:effectLst/>
                <a:latin typeface="Times" pitchFamily="2" charset="0"/>
              </a:rPr>
              <a:t>Color</a:t>
            </a:r>
            <a:r>
              <a:rPr lang="en-IN" sz="1900">
                <a:effectLst/>
                <a:latin typeface="Times" pitchFamily="2" charset="0"/>
              </a:rPr>
              <a:t> 3 corresponds to green.</a:t>
            </a:r>
          </a:p>
          <a:p>
            <a:r>
              <a:rPr lang="en-IN" sz="1900">
                <a:effectLst/>
                <a:latin typeface="Times" pitchFamily="2" charset="0"/>
              </a:rPr>
              <a:t>Assuming that these items are assigned to the same cluster, the centroid of these three items is calculated as shown in Table 6-2.</a:t>
            </a:r>
          </a:p>
          <a:p>
            <a:endParaRPr lang="en-US" sz="1900"/>
          </a:p>
        </p:txBody>
      </p:sp>
      <p:pic>
        <p:nvPicPr>
          <p:cNvPr id="5" name="Picture 4" descr="A white rectangular box with black text&#10;&#10;Description automatically generated">
            <a:extLst>
              <a:ext uri="{FF2B5EF4-FFF2-40B4-BE49-F238E27FC236}">
                <a16:creationId xmlns:a16="http://schemas.microsoft.com/office/drawing/2014/main" id="{6D3A698C-A32F-ECDC-A6E0-A7F6805CCC81}"/>
              </a:ext>
            </a:extLst>
          </p:cNvPr>
          <p:cNvPicPr>
            <a:picLocks noChangeAspect="1"/>
          </p:cNvPicPr>
          <p:nvPr/>
        </p:nvPicPr>
        <p:blipFill>
          <a:blip r:embed="rId2"/>
          <a:stretch>
            <a:fillRect/>
          </a:stretch>
        </p:blipFill>
        <p:spPr>
          <a:xfrm>
            <a:off x="4863943" y="4550229"/>
            <a:ext cx="6552565" cy="1687285"/>
          </a:xfrm>
          <a:prstGeom prst="rect">
            <a:avLst/>
          </a:prstGeom>
        </p:spPr>
      </p:pic>
    </p:spTree>
    <p:extLst>
      <p:ext uri="{BB962C8B-B14F-4D97-AF65-F5344CB8AC3E}">
        <p14:creationId xmlns:p14="http://schemas.microsoft.com/office/powerpoint/2010/main" val="347352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05FC3-69D3-5B93-5F06-0060F26196BE}"/>
              </a:ext>
            </a:extLst>
          </p:cNvPr>
          <p:cNvSpPr>
            <a:spLocks noGrp="1"/>
          </p:cNvSpPr>
          <p:nvPr>
            <p:ph type="title"/>
          </p:nvPr>
        </p:nvSpPr>
        <p:spPr>
          <a:xfrm>
            <a:off x="7860667" y="685800"/>
            <a:ext cx="3656419" cy="1485900"/>
          </a:xfrm>
        </p:spPr>
        <p:txBody>
          <a:bodyPr>
            <a:normAutofit/>
          </a:bodyPr>
          <a:lstStyle/>
          <a:p>
            <a:r>
              <a:rPr lang="en-US" dirty="0"/>
              <a:t>Example </a:t>
            </a:r>
          </a:p>
        </p:txBody>
      </p:sp>
      <p:sp>
        <p:nvSpPr>
          <p:cNvPr id="14" name="Rectangle 13">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descr="A white rectangular box with black text&#10;&#10;Description automatically generated">
            <a:extLst>
              <a:ext uri="{FF2B5EF4-FFF2-40B4-BE49-F238E27FC236}">
                <a16:creationId xmlns:a16="http://schemas.microsoft.com/office/drawing/2014/main" id="{F0B60348-B821-62F0-0043-B8039698DAB8}"/>
              </a:ext>
            </a:extLst>
          </p:cNvPr>
          <p:cNvPicPr>
            <a:picLocks noChangeAspect="1"/>
          </p:cNvPicPr>
          <p:nvPr/>
        </p:nvPicPr>
        <p:blipFill>
          <a:blip r:embed="rId2"/>
          <a:stretch>
            <a:fillRect/>
          </a:stretch>
        </p:blipFill>
        <p:spPr>
          <a:xfrm>
            <a:off x="1023561" y="1867810"/>
            <a:ext cx="6517065" cy="2802338"/>
          </a:xfrm>
          <a:prstGeom prst="rect">
            <a:avLst/>
          </a:prstGeom>
        </p:spPr>
      </p:pic>
      <p:sp>
        <p:nvSpPr>
          <p:cNvPr id="3" name="Content Placeholder 2">
            <a:extLst>
              <a:ext uri="{FF2B5EF4-FFF2-40B4-BE49-F238E27FC236}">
                <a16:creationId xmlns:a16="http://schemas.microsoft.com/office/drawing/2014/main" id="{CAC6F273-1F23-FCAB-87BF-DB7A30A27881}"/>
              </a:ext>
            </a:extLst>
          </p:cNvPr>
          <p:cNvSpPr>
            <a:spLocks noGrp="1"/>
          </p:cNvSpPr>
          <p:nvPr>
            <p:ph idx="1"/>
          </p:nvPr>
        </p:nvSpPr>
        <p:spPr>
          <a:xfrm>
            <a:off x="7860667" y="1435261"/>
            <a:ext cx="3656419" cy="4432139"/>
          </a:xfrm>
        </p:spPr>
        <p:txBody>
          <a:bodyPr>
            <a:normAutofit lnSpcReduction="10000"/>
          </a:bodyPr>
          <a:lstStyle/>
          <a:p>
            <a:pPr algn="just"/>
            <a:r>
              <a:rPr lang="en-IN" dirty="0">
                <a:effectLst/>
                <a:latin typeface="Times" pitchFamily="2" charset="0"/>
              </a:rPr>
              <a:t>The dataset shown in Table 6-4 consists of seven customers’ ratings of two products, A and B. </a:t>
            </a:r>
          </a:p>
          <a:p>
            <a:pPr algn="just"/>
            <a:r>
              <a:rPr lang="en-IN" dirty="0">
                <a:effectLst/>
                <a:latin typeface="Times" pitchFamily="2" charset="0"/>
              </a:rPr>
              <a:t>The ranking represents the number of points (between 0 and 10) that each customer has given to a product </a:t>
            </a:r>
          </a:p>
          <a:p>
            <a:pPr algn="just"/>
            <a:r>
              <a:rPr lang="en-IN" dirty="0">
                <a:effectLst/>
                <a:latin typeface="Times" pitchFamily="2" charset="0"/>
              </a:rPr>
              <a:t>the more points given, the higher the product is ranked. </a:t>
            </a:r>
          </a:p>
          <a:p>
            <a:pPr algn="just"/>
            <a:r>
              <a:rPr lang="en-IN" dirty="0">
                <a:effectLst/>
                <a:latin typeface="Times" pitchFamily="2" charset="0"/>
              </a:rPr>
              <a:t>Using a K-means algorithm and assuming that k is equal to 2, the dataset will be partitioned into two groups. </a:t>
            </a:r>
          </a:p>
          <a:p>
            <a:pPr algn="just"/>
            <a:endParaRPr lang="en-US" dirty="0"/>
          </a:p>
        </p:txBody>
      </p:sp>
    </p:spTree>
    <p:extLst>
      <p:ext uri="{BB962C8B-B14F-4D97-AF65-F5344CB8AC3E}">
        <p14:creationId xmlns:p14="http://schemas.microsoft.com/office/powerpoint/2010/main" val="1121987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09A-0094-5CC9-8304-ED4CE193B8AF}"/>
              </a:ext>
            </a:extLst>
          </p:cNvPr>
          <p:cNvSpPr>
            <a:spLocks noGrp="1"/>
          </p:cNvSpPr>
          <p:nvPr>
            <p:ph type="title"/>
          </p:nvPr>
        </p:nvSpPr>
        <p:spPr>
          <a:xfrm>
            <a:off x="1371600" y="252878"/>
            <a:ext cx="9601200" cy="1073002"/>
          </a:xfrm>
        </p:spPr>
        <p:txBody>
          <a:bodyPr>
            <a:normAutofit/>
          </a:bodyPr>
          <a:lstStyle/>
          <a:p>
            <a:r>
              <a:rPr lang="en-IN" sz="2800" dirty="0">
                <a:effectLst/>
                <a:latin typeface="Times" pitchFamily="2" charset="0"/>
              </a:rPr>
              <a:t>1. Pick two random items from the dataset and label them as cluster representatives</a:t>
            </a:r>
            <a:endParaRPr lang="en-US" sz="2800" dirty="0"/>
          </a:p>
        </p:txBody>
      </p:sp>
      <p:sp>
        <p:nvSpPr>
          <p:cNvPr id="3" name="Content Placeholder 2">
            <a:extLst>
              <a:ext uri="{FF2B5EF4-FFF2-40B4-BE49-F238E27FC236}">
                <a16:creationId xmlns:a16="http://schemas.microsoft.com/office/drawing/2014/main" id="{7BD2C9A1-8A26-8812-8646-08A917E7A51E}"/>
              </a:ext>
            </a:extLst>
          </p:cNvPr>
          <p:cNvSpPr>
            <a:spLocks noGrp="1"/>
          </p:cNvSpPr>
          <p:nvPr>
            <p:ph idx="1"/>
          </p:nvPr>
        </p:nvSpPr>
        <p:spPr>
          <a:xfrm>
            <a:off x="1371600" y="1222872"/>
            <a:ext cx="9601200" cy="4644528"/>
          </a:xfrm>
        </p:spPr>
        <p:txBody>
          <a:bodyPr>
            <a:normAutofit/>
          </a:bodyPr>
          <a:lstStyle/>
          <a:p>
            <a:pPr algn="just"/>
            <a:r>
              <a:rPr lang="en-IN" sz="2400" dirty="0">
                <a:effectLst/>
                <a:latin typeface="Times" pitchFamily="2" charset="0"/>
              </a:rPr>
              <a:t>Table 6-4 shows the initial step of selecting random centroids from which the K-means clustering process begins. </a:t>
            </a:r>
          </a:p>
          <a:p>
            <a:pPr algn="just"/>
            <a:r>
              <a:rPr lang="en-IN" sz="2400" dirty="0">
                <a:effectLst/>
                <a:latin typeface="Times" pitchFamily="2" charset="0"/>
              </a:rPr>
              <a:t>The initial centroids are selected randomly from the data that you are about to analyse. </a:t>
            </a:r>
          </a:p>
          <a:p>
            <a:r>
              <a:rPr lang="en-IN" sz="2400" dirty="0">
                <a:effectLst/>
                <a:latin typeface="Times" pitchFamily="2" charset="0"/>
              </a:rPr>
              <a:t>looking for two clusters, so two data items are randomly selected: Customers 1 and 5.</a:t>
            </a:r>
          </a:p>
          <a:p>
            <a:pPr marL="987552" lvl="1" indent="-457200" algn="just">
              <a:buFont typeface="+mj-lt"/>
              <a:buAutoNum type="arabicPeriod"/>
            </a:pPr>
            <a:r>
              <a:rPr lang="en-IN" sz="2400" dirty="0">
                <a:effectLst/>
                <a:latin typeface="Times" pitchFamily="2" charset="0"/>
              </a:rPr>
              <a:t>At first, the clustering process builds two clusters around those two initial (randomly selected) cluster representatives.</a:t>
            </a:r>
          </a:p>
          <a:p>
            <a:pPr marL="987552" lvl="1" indent="-457200" algn="just">
              <a:buFont typeface="+mj-lt"/>
              <a:buAutoNum type="arabicPeriod"/>
            </a:pPr>
            <a:r>
              <a:rPr lang="en-IN" sz="2400" dirty="0">
                <a:effectLst/>
                <a:latin typeface="Times" pitchFamily="2" charset="0"/>
              </a:rPr>
              <a:t>Then the cluster representatives are recalculated; the calculation is based on the items in each cluster.</a:t>
            </a:r>
          </a:p>
        </p:txBody>
      </p:sp>
    </p:spTree>
    <p:extLst>
      <p:ext uri="{BB962C8B-B14F-4D97-AF65-F5344CB8AC3E}">
        <p14:creationId xmlns:p14="http://schemas.microsoft.com/office/powerpoint/2010/main" val="85556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09A-0094-5CC9-8304-ED4CE193B8AF}"/>
              </a:ext>
            </a:extLst>
          </p:cNvPr>
          <p:cNvSpPr>
            <a:spLocks noGrp="1"/>
          </p:cNvSpPr>
          <p:nvPr>
            <p:ph type="title"/>
          </p:nvPr>
        </p:nvSpPr>
        <p:spPr>
          <a:xfrm>
            <a:off x="1371600" y="252878"/>
            <a:ext cx="9601200" cy="1073002"/>
          </a:xfrm>
        </p:spPr>
        <p:txBody>
          <a:bodyPr vert="horz" lIns="91440" tIns="45720" rIns="91440" bIns="45720" rtlCol="0" anchor="t">
            <a:normAutofit/>
          </a:bodyPr>
          <a:lstStyle/>
          <a:p>
            <a:r>
              <a:rPr lang="en-IN" sz="2800" dirty="0">
                <a:latin typeface="Times" pitchFamily="2" charset="0"/>
              </a:rPr>
              <a:t>2. Inspect every other item (customer) and assign it to the cluster representative to which it is most similar.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2C9A1-8A26-8812-8646-08A917E7A51E}"/>
                  </a:ext>
                </a:extLst>
              </p:cNvPr>
              <p:cNvSpPr>
                <a:spLocks noGrp="1"/>
              </p:cNvSpPr>
              <p:nvPr>
                <p:ph idx="1"/>
              </p:nvPr>
            </p:nvSpPr>
            <p:spPr>
              <a:xfrm>
                <a:off x="1371600" y="1325880"/>
                <a:ext cx="9601200" cy="5279242"/>
              </a:xfrm>
            </p:spPr>
            <p:txBody>
              <a:bodyPr>
                <a:normAutofit/>
              </a:bodyPr>
              <a:lstStyle/>
              <a:p>
                <a:pPr algn="just"/>
                <a:endParaRPr lang="en-IN" sz="2400" dirty="0">
                  <a:effectLst/>
                  <a:latin typeface="Times" pitchFamily="2" charset="0"/>
                </a:endParaRPr>
              </a:p>
              <a:p>
                <a:r>
                  <a:rPr lang="en-IN" sz="2400" dirty="0">
                    <a:effectLst/>
                    <a:latin typeface="Times" pitchFamily="2" charset="0"/>
                  </a:rPr>
                  <a:t>Use the Euclidean distance to calculate how similar an item is to a group of items:</a:t>
                </a:r>
                <a:endParaRPr lang="en-IN" sz="2400" b="1" dirty="0">
                  <a:effectLst/>
                  <a:latin typeface="Times" pitchFamily="2" charset="0"/>
                </a:endParaRPr>
              </a:p>
              <a:p>
                <a:pPr marL="0" indent="0">
                  <a:buNone/>
                </a:pPr>
                <a:endParaRPr lang="en-IN" sz="2400" b="1" dirty="0">
                  <a:effectLst/>
                  <a:latin typeface="Times" pitchFamily="2" charset="0"/>
                </a:endParaRPr>
              </a:p>
              <a:p>
                <a:pPr marL="0" indent="0">
                  <a:buNone/>
                </a:pPr>
                <a:r>
                  <a:rPr lang="en-IN" sz="2400" b="1" dirty="0">
                    <a:effectLst/>
                    <a:latin typeface="Times" pitchFamily="2" charset="0"/>
                  </a:rPr>
                  <a:t>       Similarity of Item I to Cluster X= </a:t>
                </a:r>
              </a:p>
              <a:p>
                <a:endParaRPr lang="en-IN" sz="2400" dirty="0">
                  <a:effectLst/>
                  <a:latin typeface="Times" pitchFamily="2" charset="0"/>
                </a:endParaRPr>
              </a:p>
              <a:p>
                <a:pPr lvl="1"/>
                <a:r>
                  <a:rPr lang="en-IN" sz="2400" dirty="0">
                    <a:effectLst/>
                    <a:latin typeface="Times" pitchFamily="2" charset="0"/>
                  </a:rPr>
                  <a:t>The values </a:t>
                </a:r>
                <a14:m>
                  <m:oMath xmlns:m="http://schemas.openxmlformats.org/officeDocument/2006/math">
                    <m:r>
                      <a:rPr lang="en-US" sz="2400" b="1" i="1" smtClean="0">
                        <a:latin typeface="Cambria Math" panose="02040503050406030204" pitchFamily="18" charset="0"/>
                      </a:rPr>
                      <m:t>𝒇</m:t>
                    </m:r>
                    <m:r>
                      <a:rPr lang="en-US" sz="2400" b="1" i="1" baseline="-25000" smtClean="0">
                        <a:latin typeface="Cambria Math" panose="02040503050406030204" pitchFamily="18" charset="0"/>
                      </a:rPr>
                      <m:t>𝟏</m:t>
                    </m:r>
                  </m:oMath>
                </a14:m>
                <a:r>
                  <a:rPr lang="en-IN" sz="2400" dirty="0">
                    <a:effectLst/>
                    <a:latin typeface="Times" pitchFamily="2" charset="0"/>
                  </a:rPr>
                  <a:t>, </a:t>
                </a:r>
                <a14:m>
                  <m:oMath xmlns:m="http://schemas.openxmlformats.org/officeDocument/2006/math">
                    <m:r>
                      <a:rPr lang="en-US" sz="2400" b="1" i="1">
                        <a:latin typeface="Cambria Math" panose="02040503050406030204" pitchFamily="18" charset="0"/>
                      </a:rPr>
                      <m:t>𝒇</m:t>
                    </m:r>
                    <m:r>
                      <a:rPr lang="en-US" sz="2400" b="1" i="1" baseline="-25000">
                        <a:latin typeface="Cambria Math" panose="02040503050406030204" pitchFamily="18" charset="0"/>
                      </a:rPr>
                      <m:t>𝟐</m:t>
                    </m:r>
                  </m:oMath>
                </a14:m>
                <a:r>
                  <a:rPr lang="en-IN" sz="2400" dirty="0">
                    <a:effectLst/>
                    <a:latin typeface="Times" pitchFamily="2" charset="0"/>
                  </a:rPr>
                  <a:t>,….., </a:t>
                </a:r>
                <a14:m>
                  <m:oMath xmlns:m="http://schemas.openxmlformats.org/officeDocument/2006/math">
                    <m:r>
                      <a:rPr lang="en-US" sz="2400" b="1" i="1">
                        <a:latin typeface="Cambria Math" panose="02040503050406030204" pitchFamily="18" charset="0"/>
                      </a:rPr>
                      <m:t>𝒇</m:t>
                    </m:r>
                    <m:r>
                      <a:rPr lang="en-US" sz="2400" b="1" i="1" baseline="-25000">
                        <a:latin typeface="Cambria Math" panose="02040503050406030204" pitchFamily="18" charset="0"/>
                      </a:rPr>
                      <m:t>𝒏</m:t>
                    </m:r>
                  </m:oMath>
                </a14:m>
                <a:r>
                  <a:rPr lang="en-IN" sz="2400" dirty="0">
                    <a:effectLst/>
                    <a:latin typeface="Times" pitchFamily="2" charset="0"/>
                  </a:rPr>
                  <a:t> are </a:t>
                </a:r>
                <a:r>
                  <a:rPr lang="en-IN" sz="2400" dirty="0"/>
                  <a:t>the numerical values of the features that describe the item in question. </a:t>
                </a:r>
              </a:p>
              <a:p>
                <a:pPr lvl="1"/>
                <a:r>
                  <a:rPr lang="en-IN" sz="2400" dirty="0"/>
                  <a:t>The values </a:t>
                </a:r>
                <a14:m>
                  <m:oMath xmlns:m="http://schemas.openxmlformats.org/officeDocument/2006/math">
                    <m:r>
                      <a:rPr lang="en-US" sz="2400" b="1" i="1" smtClean="0">
                        <a:latin typeface="Cambria Math" panose="02040503050406030204" pitchFamily="18" charset="0"/>
                      </a:rPr>
                      <m:t>𝒙</m:t>
                    </m:r>
                    <m:r>
                      <a:rPr lang="en-US" sz="2400" b="1" i="1" baseline="-25000" smtClean="0">
                        <a:latin typeface="Cambria Math" panose="02040503050406030204" pitchFamily="18" charset="0"/>
                      </a:rPr>
                      <m:t>𝟏</m:t>
                    </m:r>
                  </m:oMath>
                </a14:m>
                <a:r>
                  <a:rPr lang="en-IN" sz="2400" dirty="0"/>
                  <a:t>, </a:t>
                </a:r>
                <a14:m>
                  <m:oMath xmlns:m="http://schemas.openxmlformats.org/officeDocument/2006/math">
                    <m:r>
                      <a:rPr lang="en-US" sz="2400" b="1">
                        <a:latin typeface="Cambria Math" panose="02040503050406030204" pitchFamily="18" charset="0"/>
                      </a:rPr>
                      <m:t>𝒙</m:t>
                    </m:r>
                    <m:r>
                      <a:rPr lang="en-US" sz="2400" b="1" baseline="-25000">
                        <a:latin typeface="Cambria Math" panose="02040503050406030204" pitchFamily="18" charset="0"/>
                      </a:rPr>
                      <m:t>𝟐</m:t>
                    </m:r>
                  </m:oMath>
                </a14:m>
                <a:r>
                  <a:rPr lang="en-IN" sz="2400" dirty="0"/>
                  <a:t>,..., </a:t>
                </a:r>
                <a14:m>
                  <m:oMath xmlns:m="http://schemas.openxmlformats.org/officeDocument/2006/math">
                    <m:r>
                      <a:rPr lang="en-US" sz="2400" b="1">
                        <a:latin typeface="Cambria Math" panose="02040503050406030204" pitchFamily="18" charset="0"/>
                      </a:rPr>
                      <m:t>𝒙</m:t>
                    </m:r>
                    <m:r>
                      <a:rPr lang="en-US" sz="2400" b="1" baseline="-25000">
                        <a:latin typeface="Cambria Math" panose="02040503050406030204" pitchFamily="18" charset="0"/>
                      </a:rPr>
                      <m:t>𝒏</m:t>
                    </m:r>
                  </m:oMath>
                </a14:m>
                <a:r>
                  <a:rPr lang="en-IN" sz="2400" dirty="0"/>
                  <a:t>, are the features (mean values) of the cluster representative (centroid), assuming that each item has n features.</a:t>
                </a:r>
                <a:endParaRPr lang="en-IN" sz="2400" dirty="0">
                  <a:effectLst/>
                  <a:latin typeface="Times" pitchFamily="2" charset="0"/>
                </a:endParaRPr>
              </a:p>
              <a:p>
                <a:pPr algn="just"/>
                <a:endParaRPr lang="en-US" sz="2400" dirty="0"/>
              </a:p>
            </p:txBody>
          </p:sp>
        </mc:Choice>
        <mc:Fallback xmlns="">
          <p:sp>
            <p:nvSpPr>
              <p:cNvPr id="3" name="Content Placeholder 2">
                <a:extLst>
                  <a:ext uri="{FF2B5EF4-FFF2-40B4-BE49-F238E27FC236}">
                    <a16:creationId xmlns:a16="http://schemas.microsoft.com/office/drawing/2014/main" id="{7BD2C9A1-8A26-8812-8646-08A917E7A51E}"/>
                  </a:ext>
                </a:extLst>
              </p:cNvPr>
              <p:cNvSpPr>
                <a:spLocks noGrp="1" noRot="1" noChangeAspect="1" noMove="1" noResize="1" noEditPoints="1" noAdjustHandles="1" noChangeArrowheads="1" noChangeShapeType="1" noTextEdit="1"/>
              </p:cNvSpPr>
              <p:nvPr>
                <p:ph idx="1"/>
              </p:nvPr>
            </p:nvSpPr>
            <p:spPr>
              <a:xfrm>
                <a:off x="1371600" y="1325880"/>
                <a:ext cx="9601200" cy="5279242"/>
              </a:xfrm>
              <a:blipFill>
                <a:blip r:embed="rId2"/>
                <a:stretch>
                  <a:fillRect l="-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576ADA-DDB3-E280-8C08-512AC4BC4012}"/>
                  </a:ext>
                </a:extLst>
              </p:cNvPr>
              <p:cNvSpPr txBox="1"/>
              <p:nvPr/>
            </p:nvSpPr>
            <p:spPr>
              <a:xfrm>
                <a:off x="6564966" y="3048028"/>
                <a:ext cx="4737322" cy="6263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000" b="1" i="1" smtClean="0">
                              <a:latin typeface="Cambria Math" panose="02040503050406030204" pitchFamily="18" charset="0"/>
                            </a:rPr>
                          </m:ctrlPr>
                        </m:radPr>
                        <m:deg/>
                        <m:e>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m:t>
                              </m:r>
                              <m:r>
                                <a:rPr lang="en-US" sz="2000" b="1" i="1" smtClean="0">
                                  <a:latin typeface="Cambria Math" panose="02040503050406030204" pitchFamily="18" charset="0"/>
                                </a:rPr>
                                <m:t>𝒇</m:t>
                              </m:r>
                              <m:r>
                                <a:rPr lang="en-US" sz="2000" b="1" i="1" baseline="-25000" smtClean="0">
                                  <a:latin typeface="Cambria Math" panose="02040503050406030204" pitchFamily="18" charset="0"/>
                                </a:rPr>
                                <m:t>𝟏</m:t>
                              </m:r>
                              <m:r>
                                <a:rPr lang="en-US" sz="2000" b="1" i="1" smtClean="0">
                                  <a:latin typeface="Cambria Math" panose="02040503050406030204" pitchFamily="18" charset="0"/>
                                </a:rPr>
                                <m:t>−</m:t>
                              </m:r>
                              <m:r>
                                <a:rPr lang="en-US" sz="2000" b="1" i="1" smtClean="0">
                                  <a:latin typeface="Cambria Math" panose="02040503050406030204" pitchFamily="18" charset="0"/>
                                </a:rPr>
                                <m:t>𝒙</m:t>
                              </m:r>
                              <m:r>
                                <a:rPr lang="en-US" sz="2000" b="1" i="1" baseline="-25000" smtClean="0">
                                  <a:latin typeface="Cambria Math" panose="02040503050406030204" pitchFamily="18" charset="0"/>
                                </a:rPr>
                                <m:t>𝟏</m:t>
                              </m:r>
                              <m:r>
                                <a:rPr lang="en-US" sz="2000" b="1" i="1" smtClean="0">
                                  <a:latin typeface="Cambria Math" panose="02040503050406030204" pitchFamily="18" charset="0"/>
                                </a:rPr>
                                <m:t>)</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m:t>
                              </m:r>
                              <m:r>
                                <a:rPr lang="en-US" sz="2000" b="1" i="1">
                                  <a:latin typeface="Cambria Math" panose="02040503050406030204" pitchFamily="18" charset="0"/>
                                </a:rPr>
                                <m:t>𝒇</m:t>
                              </m:r>
                              <m:r>
                                <a:rPr lang="en-US" sz="2000" b="1" i="1" baseline="-25000" smtClean="0">
                                  <a:latin typeface="Cambria Math" panose="02040503050406030204" pitchFamily="18" charset="0"/>
                                </a:rPr>
                                <m:t>𝟐</m:t>
                              </m:r>
                              <m:r>
                                <a:rPr lang="en-US" sz="2000" b="1" i="1">
                                  <a:latin typeface="Cambria Math" panose="02040503050406030204" pitchFamily="18" charset="0"/>
                                </a:rPr>
                                <m:t>−</m:t>
                              </m:r>
                              <m:r>
                                <a:rPr lang="en-US" sz="2000" b="1" i="1">
                                  <a:latin typeface="Cambria Math" panose="02040503050406030204" pitchFamily="18" charset="0"/>
                                </a:rPr>
                                <m:t>𝒙</m:t>
                              </m:r>
                              <m:r>
                                <a:rPr lang="en-US" sz="2000" b="1" i="1" baseline="-25000" smtClean="0">
                                  <a:latin typeface="Cambria Math" panose="02040503050406030204" pitchFamily="18" charset="0"/>
                                </a:rPr>
                                <m:t>𝟐</m:t>
                              </m:r>
                              <m:r>
                                <a:rPr lang="en-US" sz="2000" b="1" i="1">
                                  <a:latin typeface="Cambria Math" panose="02040503050406030204" pitchFamily="18" charset="0"/>
                                </a:rPr>
                                <m:t>)</m:t>
                              </m:r>
                            </m:e>
                            <m:sup>
                              <m:r>
                                <a:rPr lang="en-US" sz="2000" b="1" i="1">
                                  <a:latin typeface="Cambria Math" panose="02040503050406030204" pitchFamily="18" charset="0"/>
                                </a:rPr>
                                <m:t>𝟐</m:t>
                              </m:r>
                            </m:sup>
                          </m:sSup>
                          <m:r>
                            <a:rPr lang="en-US" sz="2000" b="1" i="1" smtClean="0">
                              <a:latin typeface="Cambria Math" panose="02040503050406030204" pitchFamily="18" charset="0"/>
                            </a:rPr>
                            <m:t>+…+</m:t>
                          </m:r>
                          <m:sSup>
                            <m:sSupPr>
                              <m:ctrlPr>
                                <a:rPr lang="en-US" sz="2000" b="1" i="1">
                                  <a:latin typeface="Cambria Math" panose="02040503050406030204" pitchFamily="18" charset="0"/>
                                </a:rPr>
                              </m:ctrlPr>
                            </m:sSupPr>
                            <m:e>
                              <m:r>
                                <a:rPr lang="en-US" sz="2000" b="1" i="1">
                                  <a:latin typeface="Cambria Math" panose="02040503050406030204" pitchFamily="18" charset="0"/>
                                </a:rPr>
                                <m:t>(</m:t>
                              </m:r>
                              <m:r>
                                <a:rPr lang="en-US" sz="2000" b="1" i="1">
                                  <a:latin typeface="Cambria Math" panose="02040503050406030204" pitchFamily="18" charset="0"/>
                                </a:rPr>
                                <m:t>𝒇𝒏</m:t>
                              </m:r>
                              <m:r>
                                <a:rPr lang="en-US" sz="2000" b="1" i="1">
                                  <a:latin typeface="Cambria Math" panose="02040503050406030204" pitchFamily="18" charset="0"/>
                                </a:rPr>
                                <m:t>−</m:t>
                              </m:r>
                              <m:r>
                                <a:rPr lang="en-US" sz="2000" b="1" i="1">
                                  <a:latin typeface="Cambria Math" panose="02040503050406030204" pitchFamily="18" charset="0"/>
                                </a:rPr>
                                <m:t>𝒙𝒏</m:t>
                              </m:r>
                              <m:r>
                                <a:rPr lang="en-US" sz="2000" b="1" i="1">
                                  <a:latin typeface="Cambria Math" panose="02040503050406030204" pitchFamily="18" charset="0"/>
                                </a:rPr>
                                <m:t>)</m:t>
                              </m:r>
                            </m:e>
                            <m:sup>
                              <m:r>
                                <a:rPr lang="en-US" sz="2000" b="1" i="1">
                                  <a:latin typeface="Cambria Math" panose="02040503050406030204" pitchFamily="18" charset="0"/>
                                </a:rPr>
                                <m:t>𝟐</m:t>
                              </m:r>
                            </m:sup>
                          </m:sSup>
                        </m:e>
                      </m:rad>
                    </m:oMath>
                  </m:oMathPara>
                </a14:m>
                <a:endParaRPr lang="en-US" sz="2000" b="1" dirty="0"/>
              </a:p>
            </p:txBody>
          </p:sp>
        </mc:Choice>
        <mc:Fallback xmlns="">
          <p:sp>
            <p:nvSpPr>
              <p:cNvPr id="4" name="TextBox 3">
                <a:extLst>
                  <a:ext uri="{FF2B5EF4-FFF2-40B4-BE49-F238E27FC236}">
                    <a16:creationId xmlns:a16="http://schemas.microsoft.com/office/drawing/2014/main" id="{AF576ADA-DDB3-E280-8C08-512AC4BC4012}"/>
                  </a:ext>
                </a:extLst>
              </p:cNvPr>
              <p:cNvSpPr txBox="1">
                <a:spLocks noRot="1" noChangeAspect="1" noMove="1" noResize="1" noEditPoints="1" noAdjustHandles="1" noChangeArrowheads="1" noChangeShapeType="1" noTextEdit="1"/>
              </p:cNvSpPr>
              <p:nvPr/>
            </p:nvSpPr>
            <p:spPr>
              <a:xfrm>
                <a:off x="6564966" y="3048028"/>
                <a:ext cx="4737322" cy="6263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6556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309A-0094-5CC9-8304-ED4CE193B8AF}"/>
              </a:ext>
            </a:extLst>
          </p:cNvPr>
          <p:cNvSpPr>
            <a:spLocks noGrp="1"/>
          </p:cNvSpPr>
          <p:nvPr>
            <p:ph type="title"/>
          </p:nvPr>
        </p:nvSpPr>
        <p:spPr>
          <a:xfrm>
            <a:off x="1371600" y="252878"/>
            <a:ext cx="9601200" cy="1073002"/>
          </a:xfrm>
        </p:spPr>
        <p:txBody>
          <a:bodyPr vert="horz" lIns="91440" tIns="45720" rIns="91440" bIns="45720" rtlCol="0" anchor="t">
            <a:normAutofit/>
          </a:bodyPr>
          <a:lstStyle/>
          <a:p>
            <a:r>
              <a:rPr lang="en-IN" sz="2800" dirty="0">
                <a:latin typeface="Times" pitchFamily="2" charset="0"/>
              </a:rPr>
              <a:t>2. Inspect every other item (customer) and assign it to the cluster representative to which it is most similar.</a:t>
            </a:r>
          </a:p>
        </p:txBody>
      </p:sp>
      <p:sp>
        <p:nvSpPr>
          <p:cNvPr id="3" name="Content Placeholder 2">
            <a:extLst>
              <a:ext uri="{FF2B5EF4-FFF2-40B4-BE49-F238E27FC236}">
                <a16:creationId xmlns:a16="http://schemas.microsoft.com/office/drawing/2014/main" id="{7BD2C9A1-8A26-8812-8646-08A917E7A51E}"/>
              </a:ext>
            </a:extLst>
          </p:cNvPr>
          <p:cNvSpPr>
            <a:spLocks noGrp="1"/>
          </p:cNvSpPr>
          <p:nvPr>
            <p:ph idx="1"/>
          </p:nvPr>
        </p:nvSpPr>
        <p:spPr>
          <a:xfrm>
            <a:off x="1371600" y="1325880"/>
            <a:ext cx="9971904" cy="5279242"/>
          </a:xfrm>
        </p:spPr>
        <p:txBody>
          <a:bodyPr>
            <a:normAutofit/>
          </a:bodyPr>
          <a:lstStyle/>
          <a:p>
            <a:pPr algn="just"/>
            <a:endParaRPr lang="en-IN" sz="2400" dirty="0">
              <a:effectLst/>
              <a:latin typeface="Times" pitchFamily="2" charset="0"/>
            </a:endParaRPr>
          </a:p>
          <a:p>
            <a:pPr algn="just"/>
            <a:r>
              <a:rPr lang="en-IN" sz="2400" dirty="0">
                <a:effectLst/>
                <a:latin typeface="Times" pitchFamily="2" charset="0"/>
              </a:rPr>
              <a:t>The similarity of Customer 2 to Cluster 1 is calculated as follows:</a:t>
            </a:r>
          </a:p>
          <a:p>
            <a:pPr marL="0" indent="0" algn="ctr">
              <a:buNone/>
            </a:pPr>
            <a:r>
              <a:rPr lang="en-IN" sz="2400" b="1" dirty="0">
                <a:effectLst/>
                <a:latin typeface="Times" pitchFamily="2" charset="0"/>
              </a:rPr>
              <a:t>Similarity of Item 2 to Cluster 1 = √ </a:t>
            </a:r>
            <a:r>
              <a:rPr lang="en-IN" sz="2400" b="1" dirty="0">
                <a:effectLst/>
                <a:latin typeface="Helvetica" pitchFamily="2" charset="0"/>
              </a:rPr>
              <a:t> (3−2)</a:t>
            </a:r>
            <a:r>
              <a:rPr lang="en-IN" sz="2400" b="1" baseline="30000" dirty="0">
                <a:effectLst/>
                <a:latin typeface="Helvetica" pitchFamily="2" charset="0"/>
              </a:rPr>
              <a:t>2</a:t>
            </a:r>
            <a:r>
              <a:rPr lang="en-IN" sz="2400" b="1" dirty="0">
                <a:effectLst/>
                <a:latin typeface="Helvetica" pitchFamily="2" charset="0"/>
              </a:rPr>
              <a:t>+(4−2)</a:t>
            </a:r>
            <a:r>
              <a:rPr lang="en-IN" sz="2400" b="1" baseline="30000" dirty="0">
                <a:effectLst/>
                <a:latin typeface="Helvetica" pitchFamily="2" charset="0"/>
              </a:rPr>
              <a:t>2</a:t>
            </a:r>
            <a:r>
              <a:rPr lang="en-IN" sz="2400" b="1" dirty="0">
                <a:effectLst/>
                <a:latin typeface="Helvetica" pitchFamily="2" charset="0"/>
              </a:rPr>
              <a:t> </a:t>
            </a:r>
          </a:p>
          <a:p>
            <a:pPr marL="0" indent="0" algn="ctr">
              <a:buNone/>
            </a:pPr>
            <a:r>
              <a:rPr lang="en-IN" sz="2400" b="1" dirty="0">
                <a:effectLst/>
                <a:latin typeface="Helvetica" pitchFamily="2" charset="0"/>
              </a:rPr>
              <a:t>                              = 2.23</a:t>
            </a:r>
            <a:endParaRPr lang="en-IN" sz="2400" b="1" dirty="0">
              <a:effectLst/>
              <a:latin typeface="Times" pitchFamily="2" charset="0"/>
            </a:endParaRPr>
          </a:p>
          <a:p>
            <a:pPr algn="just"/>
            <a:r>
              <a:rPr lang="en-IN" sz="2400" dirty="0">
                <a:effectLst/>
                <a:latin typeface="Times" pitchFamily="2" charset="0"/>
              </a:rPr>
              <a:t>Here’s what the same process looks like with Cluster 2:</a:t>
            </a:r>
          </a:p>
          <a:p>
            <a:pPr marL="0" indent="0" algn="ctr">
              <a:buNone/>
            </a:pPr>
            <a:r>
              <a:rPr lang="en-IN" sz="2400" b="1" dirty="0">
                <a:effectLst/>
                <a:latin typeface="Times" pitchFamily="2" charset="0"/>
              </a:rPr>
              <a:t>Similarity of Item 2 to Cluster 2 = √ </a:t>
            </a:r>
            <a:r>
              <a:rPr lang="en-IN" sz="2400" b="1" dirty="0">
                <a:effectLst/>
                <a:latin typeface="Helvetica" pitchFamily="2" charset="0"/>
              </a:rPr>
              <a:t> (3−10)</a:t>
            </a:r>
            <a:r>
              <a:rPr lang="en-IN" sz="2400" b="1" baseline="30000" dirty="0">
                <a:effectLst/>
                <a:latin typeface="Helvetica" pitchFamily="2" charset="0"/>
              </a:rPr>
              <a:t>2</a:t>
            </a:r>
            <a:r>
              <a:rPr lang="en-IN" sz="2400" b="1" dirty="0">
                <a:effectLst/>
                <a:latin typeface="Helvetica" pitchFamily="2" charset="0"/>
              </a:rPr>
              <a:t>+(4−14)</a:t>
            </a:r>
            <a:r>
              <a:rPr lang="en-IN" sz="2400" b="1" baseline="30000" dirty="0">
                <a:effectLst/>
                <a:latin typeface="Helvetica" pitchFamily="2" charset="0"/>
              </a:rPr>
              <a:t>2 </a:t>
            </a:r>
            <a:r>
              <a:rPr lang="en-IN" sz="2400" b="1" dirty="0">
                <a:effectLst/>
                <a:latin typeface="Helvetica" pitchFamily="2" charset="0"/>
              </a:rPr>
              <a:t>   </a:t>
            </a:r>
          </a:p>
          <a:p>
            <a:pPr marL="0" indent="0" algn="ctr">
              <a:buNone/>
            </a:pPr>
            <a:r>
              <a:rPr lang="en-IN" sz="2400" b="1" dirty="0">
                <a:latin typeface="Helvetica" pitchFamily="2" charset="0"/>
              </a:rPr>
              <a:t>                           </a:t>
            </a:r>
            <a:r>
              <a:rPr lang="en-IN" sz="2400" b="1" dirty="0">
                <a:effectLst/>
                <a:latin typeface="Helvetica" pitchFamily="2" charset="0"/>
              </a:rPr>
              <a:t>=12.20</a:t>
            </a:r>
            <a:endParaRPr lang="en-IN" sz="2400" b="1" dirty="0">
              <a:effectLst/>
              <a:latin typeface="Times" pitchFamily="2" charset="0"/>
            </a:endParaRPr>
          </a:p>
          <a:p>
            <a:pPr algn="just"/>
            <a:r>
              <a:rPr lang="en-IN" sz="2400" dirty="0">
                <a:effectLst/>
                <a:latin typeface="Times" pitchFamily="2" charset="0"/>
              </a:rPr>
              <a:t>Comparing these results, you assign Item 2 (that is, Customer 2) to Cluster 1 because the numbers say Item 2 is more similar to Cluster 1.</a:t>
            </a:r>
          </a:p>
          <a:p>
            <a:pPr algn="just"/>
            <a:endParaRPr lang="en-IN" sz="2400" dirty="0">
              <a:effectLst/>
              <a:latin typeface="Times" pitchFamily="2" charset="0"/>
            </a:endParaRPr>
          </a:p>
          <a:p>
            <a:pPr algn="just"/>
            <a:endParaRPr lang="en-US" sz="2400" dirty="0"/>
          </a:p>
        </p:txBody>
      </p:sp>
      <p:cxnSp>
        <p:nvCxnSpPr>
          <p:cNvPr id="5" name="Straight Connector 4">
            <a:extLst>
              <a:ext uri="{FF2B5EF4-FFF2-40B4-BE49-F238E27FC236}">
                <a16:creationId xmlns:a16="http://schemas.microsoft.com/office/drawing/2014/main" id="{8F766AEA-6E0D-AF63-708F-33C827E3593D}"/>
              </a:ext>
            </a:extLst>
          </p:cNvPr>
          <p:cNvCxnSpPr>
            <a:cxnSpLocks/>
          </p:cNvCxnSpPr>
          <p:nvPr/>
        </p:nvCxnSpPr>
        <p:spPr>
          <a:xfrm>
            <a:off x="7677074" y="2315682"/>
            <a:ext cx="2269807"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ABDE569B-C62E-7A4E-26B6-6754702A5DF0}"/>
              </a:ext>
            </a:extLst>
          </p:cNvPr>
          <p:cNvCxnSpPr>
            <a:cxnSpLocks/>
          </p:cNvCxnSpPr>
          <p:nvPr/>
        </p:nvCxnSpPr>
        <p:spPr>
          <a:xfrm>
            <a:off x="7467009" y="3821327"/>
            <a:ext cx="247987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3170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3E2D-EE9B-4461-8208-80D949E55D06}"/>
              </a:ext>
            </a:extLst>
          </p:cNvPr>
          <p:cNvSpPr>
            <a:spLocks noGrp="1"/>
          </p:cNvSpPr>
          <p:nvPr>
            <p:ph type="title"/>
          </p:nvPr>
        </p:nvSpPr>
        <p:spPr/>
        <p:txBody>
          <a:bodyPr>
            <a:noAutofit/>
          </a:bodyPr>
          <a:lstStyle/>
          <a:p>
            <a:r>
              <a:rPr lang="en-IN" sz="2800" dirty="0">
                <a:latin typeface="Times" pitchFamily="2" charset="0"/>
              </a:rPr>
              <a:t>3</a:t>
            </a:r>
            <a:r>
              <a:rPr lang="en-IN" sz="2800" dirty="0">
                <a:effectLst/>
                <a:latin typeface="Times" pitchFamily="2" charset="0"/>
              </a:rPr>
              <a:t>. Apply the same similarity analysis to every other item in the dataset.</a:t>
            </a:r>
            <a:br>
              <a:rPr lang="en-IN" sz="2800" dirty="0">
                <a:effectLst/>
                <a:latin typeface="Times" pitchFamily="2" charset="0"/>
              </a:rPr>
            </a:br>
            <a:endParaRPr lang="en-US" sz="2800" dirty="0"/>
          </a:p>
        </p:txBody>
      </p:sp>
      <p:sp>
        <p:nvSpPr>
          <p:cNvPr id="3" name="Content Placeholder 2">
            <a:extLst>
              <a:ext uri="{FF2B5EF4-FFF2-40B4-BE49-F238E27FC236}">
                <a16:creationId xmlns:a16="http://schemas.microsoft.com/office/drawing/2014/main" id="{E35CA889-7BDF-2171-093F-8B1F7874F331}"/>
              </a:ext>
            </a:extLst>
          </p:cNvPr>
          <p:cNvSpPr>
            <a:spLocks noGrp="1"/>
          </p:cNvSpPr>
          <p:nvPr>
            <p:ph idx="1"/>
          </p:nvPr>
        </p:nvSpPr>
        <p:spPr>
          <a:xfrm>
            <a:off x="1371600" y="1874520"/>
            <a:ext cx="9601200" cy="4423410"/>
          </a:xfrm>
        </p:spPr>
        <p:txBody>
          <a:bodyPr>
            <a:normAutofit/>
          </a:bodyPr>
          <a:lstStyle/>
          <a:p>
            <a:pPr algn="just"/>
            <a:r>
              <a:rPr lang="en-IN" sz="2400" dirty="0">
                <a:effectLst/>
                <a:latin typeface="Times" pitchFamily="2" charset="0"/>
              </a:rPr>
              <a:t>Every time a new member joins a cluster, you must recalculate the cluster representative, following the procedure shown in Table 6-2.</a:t>
            </a:r>
          </a:p>
          <a:p>
            <a:pPr algn="just"/>
            <a:r>
              <a:rPr lang="en-IN" sz="2400" dirty="0">
                <a:effectLst/>
                <a:latin typeface="Times" pitchFamily="2" charset="0"/>
              </a:rPr>
              <a:t>The use of K-means is an iterative process. </a:t>
            </a:r>
          </a:p>
          <a:p>
            <a:pPr algn="just"/>
            <a:r>
              <a:rPr lang="en-IN" sz="2400" dirty="0">
                <a:effectLst/>
                <a:latin typeface="Times" pitchFamily="2" charset="0"/>
              </a:rPr>
              <a:t>At each iteration, the algorithm steps shown here are repeated until the clusters show no further changes. </a:t>
            </a:r>
          </a:p>
          <a:p>
            <a:pPr algn="just"/>
            <a:endParaRPr lang="en-US" sz="2400" dirty="0"/>
          </a:p>
        </p:txBody>
      </p:sp>
      <p:pic>
        <p:nvPicPr>
          <p:cNvPr id="5" name="Picture 4" descr="A white rectangular box with black text&#10;&#10;Description automatically generated">
            <a:extLst>
              <a:ext uri="{FF2B5EF4-FFF2-40B4-BE49-F238E27FC236}">
                <a16:creationId xmlns:a16="http://schemas.microsoft.com/office/drawing/2014/main" id="{833BB0A5-A74E-08E9-464A-F92249B5EFD6}"/>
              </a:ext>
            </a:extLst>
          </p:cNvPr>
          <p:cNvPicPr>
            <a:picLocks noChangeAspect="1"/>
          </p:cNvPicPr>
          <p:nvPr/>
        </p:nvPicPr>
        <p:blipFill>
          <a:blip r:embed="rId3"/>
          <a:stretch>
            <a:fillRect/>
          </a:stretch>
        </p:blipFill>
        <p:spPr>
          <a:xfrm>
            <a:off x="1485900" y="3842658"/>
            <a:ext cx="9334500" cy="2455272"/>
          </a:xfrm>
          <a:prstGeom prst="rect">
            <a:avLst/>
          </a:prstGeom>
        </p:spPr>
      </p:pic>
    </p:spTree>
    <p:extLst>
      <p:ext uri="{BB962C8B-B14F-4D97-AF65-F5344CB8AC3E}">
        <p14:creationId xmlns:p14="http://schemas.microsoft.com/office/powerpoint/2010/main" val="3859000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3E2D-EE9B-4461-8208-80D949E55D06}"/>
              </a:ext>
            </a:extLst>
          </p:cNvPr>
          <p:cNvSpPr>
            <a:spLocks noGrp="1"/>
          </p:cNvSpPr>
          <p:nvPr>
            <p:ph type="title"/>
          </p:nvPr>
        </p:nvSpPr>
        <p:spPr/>
        <p:txBody>
          <a:bodyPr>
            <a:noAutofit/>
          </a:bodyPr>
          <a:lstStyle/>
          <a:p>
            <a:r>
              <a:rPr lang="en-IN" sz="2800" dirty="0">
                <a:latin typeface="Times" pitchFamily="2" charset="0"/>
              </a:rPr>
              <a:t>3</a:t>
            </a:r>
            <a:r>
              <a:rPr lang="en-IN" sz="2800" dirty="0">
                <a:effectLst/>
                <a:latin typeface="Times" pitchFamily="2" charset="0"/>
              </a:rPr>
              <a:t>. Apply the same similarity analysis to every other item in the dataset.</a:t>
            </a:r>
            <a:br>
              <a:rPr lang="en-IN" sz="2800" dirty="0">
                <a:effectLst/>
                <a:latin typeface="Times" pitchFamily="2" charset="0"/>
              </a:rPr>
            </a:br>
            <a:endParaRPr lang="en-US" sz="2800" dirty="0"/>
          </a:p>
        </p:txBody>
      </p:sp>
      <p:sp>
        <p:nvSpPr>
          <p:cNvPr id="3" name="Content Placeholder 2">
            <a:extLst>
              <a:ext uri="{FF2B5EF4-FFF2-40B4-BE49-F238E27FC236}">
                <a16:creationId xmlns:a16="http://schemas.microsoft.com/office/drawing/2014/main" id="{E35CA889-7BDF-2171-093F-8B1F7874F331}"/>
              </a:ext>
            </a:extLst>
          </p:cNvPr>
          <p:cNvSpPr>
            <a:spLocks noGrp="1"/>
          </p:cNvSpPr>
          <p:nvPr>
            <p:ph idx="1"/>
          </p:nvPr>
        </p:nvSpPr>
        <p:spPr>
          <a:xfrm>
            <a:off x="1371600" y="1874520"/>
            <a:ext cx="9601200" cy="4423410"/>
          </a:xfrm>
        </p:spPr>
        <p:txBody>
          <a:bodyPr>
            <a:normAutofit/>
          </a:bodyPr>
          <a:lstStyle/>
          <a:p>
            <a:pPr algn="just"/>
            <a:r>
              <a:rPr lang="en-IN" dirty="0">
                <a:effectLst/>
                <a:latin typeface="Times" pitchFamily="2" charset="0"/>
              </a:rPr>
              <a:t>Tables 6-4 and 6-5 show these iterations and assignments of items to clusters. </a:t>
            </a:r>
          </a:p>
          <a:p>
            <a:pPr algn="just"/>
            <a:r>
              <a:rPr lang="en-IN" dirty="0">
                <a:effectLst/>
                <a:latin typeface="Times" pitchFamily="2" charset="0"/>
              </a:rPr>
              <a:t>At the end of Iteration 1, Cluster 1 contains Items 1, 2, and 3; Cluster 2 contains Items 4, 5, 6 and 7. </a:t>
            </a:r>
          </a:p>
          <a:p>
            <a:pPr algn="just"/>
            <a:r>
              <a:rPr lang="en-IN" dirty="0">
                <a:effectLst/>
                <a:latin typeface="Times" pitchFamily="2" charset="0"/>
              </a:rPr>
              <a:t>The new cluster representatives are (3.6, 4.6) for Cluster 1 and (8.2, 10.8) for Cluster 2.</a:t>
            </a:r>
          </a:p>
          <a:p>
            <a:pPr algn="just"/>
            <a:endParaRPr lang="en-US" dirty="0"/>
          </a:p>
        </p:txBody>
      </p:sp>
      <p:pic>
        <p:nvPicPr>
          <p:cNvPr id="5" name="Picture 4" descr="A white sign with black text&#10;&#10;Description automatically generated">
            <a:extLst>
              <a:ext uri="{FF2B5EF4-FFF2-40B4-BE49-F238E27FC236}">
                <a16:creationId xmlns:a16="http://schemas.microsoft.com/office/drawing/2014/main" id="{7DAD8753-7BDE-07AA-5CF6-79213B724C50}"/>
              </a:ext>
            </a:extLst>
          </p:cNvPr>
          <p:cNvPicPr>
            <a:picLocks noChangeAspect="1"/>
          </p:cNvPicPr>
          <p:nvPr/>
        </p:nvPicPr>
        <p:blipFill>
          <a:blip r:embed="rId2"/>
          <a:stretch>
            <a:fillRect/>
          </a:stretch>
        </p:blipFill>
        <p:spPr>
          <a:xfrm>
            <a:off x="1485900" y="3561080"/>
            <a:ext cx="9486900" cy="2306320"/>
          </a:xfrm>
          <a:prstGeom prst="rect">
            <a:avLst/>
          </a:prstGeom>
        </p:spPr>
      </p:pic>
    </p:spTree>
    <p:extLst>
      <p:ext uri="{BB962C8B-B14F-4D97-AF65-F5344CB8AC3E}">
        <p14:creationId xmlns:p14="http://schemas.microsoft.com/office/powerpoint/2010/main" val="2433547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3E2D-EE9B-4461-8208-80D949E55D06}"/>
              </a:ext>
            </a:extLst>
          </p:cNvPr>
          <p:cNvSpPr>
            <a:spLocks noGrp="1"/>
          </p:cNvSpPr>
          <p:nvPr>
            <p:ph type="title"/>
          </p:nvPr>
        </p:nvSpPr>
        <p:spPr>
          <a:xfrm>
            <a:off x="7860667" y="685800"/>
            <a:ext cx="3656419" cy="1485900"/>
          </a:xfrm>
        </p:spPr>
        <p:txBody>
          <a:bodyPr>
            <a:normAutofit/>
          </a:bodyPr>
          <a:lstStyle/>
          <a:p>
            <a:r>
              <a:rPr lang="en-IN" sz="2400">
                <a:latin typeface="Times" pitchFamily="2" charset="0"/>
              </a:rPr>
              <a:t>3</a:t>
            </a:r>
            <a:r>
              <a:rPr lang="en-IN" sz="2400">
                <a:effectLst/>
                <a:latin typeface="Times" pitchFamily="2" charset="0"/>
              </a:rPr>
              <a:t>. Apply the same similarity analysis to every other item in the dataset.</a:t>
            </a:r>
            <a:br>
              <a:rPr lang="en-IN" sz="2400">
                <a:effectLst/>
                <a:latin typeface="Times" pitchFamily="2" charset="0"/>
              </a:rPr>
            </a:br>
            <a:endParaRPr lang="en-US" sz="2400"/>
          </a:p>
        </p:txBody>
      </p:sp>
      <p:sp>
        <p:nvSpPr>
          <p:cNvPr id="12" name="Rectangle 11">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table with numbers and text&#10;&#10;Description automatically generated">
            <a:extLst>
              <a:ext uri="{FF2B5EF4-FFF2-40B4-BE49-F238E27FC236}">
                <a16:creationId xmlns:a16="http://schemas.microsoft.com/office/drawing/2014/main" id="{BC4FA9F0-7B68-3D82-DB18-8ACBF6DCA499}"/>
              </a:ext>
            </a:extLst>
          </p:cNvPr>
          <p:cNvPicPr>
            <a:picLocks noChangeAspect="1"/>
          </p:cNvPicPr>
          <p:nvPr/>
        </p:nvPicPr>
        <p:blipFill>
          <a:blip r:embed="rId2"/>
          <a:stretch>
            <a:fillRect/>
          </a:stretch>
        </p:blipFill>
        <p:spPr>
          <a:xfrm>
            <a:off x="1023561" y="1525665"/>
            <a:ext cx="6517065" cy="3486629"/>
          </a:xfrm>
          <a:prstGeom prst="rect">
            <a:avLst/>
          </a:prstGeom>
        </p:spPr>
      </p:pic>
      <p:sp>
        <p:nvSpPr>
          <p:cNvPr id="3" name="Content Placeholder 2">
            <a:extLst>
              <a:ext uri="{FF2B5EF4-FFF2-40B4-BE49-F238E27FC236}">
                <a16:creationId xmlns:a16="http://schemas.microsoft.com/office/drawing/2014/main" id="{E35CA889-7BDF-2171-093F-8B1F7874F331}"/>
              </a:ext>
            </a:extLst>
          </p:cNvPr>
          <p:cNvSpPr>
            <a:spLocks noGrp="1"/>
          </p:cNvSpPr>
          <p:nvPr>
            <p:ph idx="1"/>
          </p:nvPr>
        </p:nvSpPr>
        <p:spPr>
          <a:xfrm>
            <a:off x="7860667" y="1783080"/>
            <a:ext cx="3957953" cy="4084320"/>
          </a:xfrm>
        </p:spPr>
        <p:txBody>
          <a:bodyPr>
            <a:normAutofit lnSpcReduction="10000"/>
          </a:bodyPr>
          <a:lstStyle/>
          <a:p>
            <a:r>
              <a:rPr lang="en-IN" sz="1800" dirty="0">
                <a:effectLst/>
                <a:latin typeface="Times" pitchFamily="2" charset="0"/>
              </a:rPr>
              <a:t>Table 6-6 depicts the results of the first iteration of K-mean algorithm. </a:t>
            </a:r>
          </a:p>
          <a:p>
            <a:r>
              <a:rPr lang="en-IN" sz="1800" dirty="0">
                <a:effectLst/>
                <a:latin typeface="Times" pitchFamily="2" charset="0"/>
              </a:rPr>
              <a:t>Notice that k equals 2, so you’re looking for two clusters, which divides a set of customers into two meaningful groups. </a:t>
            </a:r>
          </a:p>
          <a:p>
            <a:r>
              <a:rPr lang="en-IN" sz="1800" dirty="0">
                <a:effectLst/>
                <a:latin typeface="Times" pitchFamily="2" charset="0"/>
              </a:rPr>
              <a:t>Every customer is analysed separately and is assigned to one of the clusters on the basis of</a:t>
            </a:r>
            <a:r>
              <a:rPr lang="en-IN" sz="1800" dirty="0">
                <a:latin typeface="Times" pitchFamily="2" charset="0"/>
              </a:rPr>
              <a:t> </a:t>
            </a:r>
            <a:r>
              <a:rPr lang="en-IN" sz="1800" dirty="0">
                <a:effectLst/>
                <a:latin typeface="Times" pitchFamily="2" charset="0"/>
              </a:rPr>
              <a:t>the customer’s similarity to each of the current cluster representatives.</a:t>
            </a:r>
          </a:p>
          <a:p>
            <a:r>
              <a:rPr lang="en-IN" sz="1800" dirty="0">
                <a:effectLst/>
                <a:latin typeface="Times" pitchFamily="2" charset="0"/>
              </a:rPr>
              <a:t>Note that cluster representatives are updated each time a new member joins a cluster.</a:t>
            </a:r>
          </a:p>
          <a:p>
            <a:endParaRPr lang="en-US" sz="1800" dirty="0"/>
          </a:p>
        </p:txBody>
      </p:sp>
    </p:spTree>
    <p:extLst>
      <p:ext uri="{BB962C8B-B14F-4D97-AF65-F5344CB8AC3E}">
        <p14:creationId xmlns:p14="http://schemas.microsoft.com/office/powerpoint/2010/main" val="260027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6EFC26-18BE-6DFA-EFDA-CF5B0089F449}"/>
              </a:ext>
            </a:extLst>
          </p:cNvPr>
          <p:cNvSpPr>
            <a:spLocks noGrp="1"/>
          </p:cNvSpPr>
          <p:nvPr>
            <p:ph type="title"/>
          </p:nvPr>
        </p:nvSpPr>
        <p:spPr/>
        <p:txBody>
          <a:bodyPr/>
          <a:lstStyle/>
          <a:p>
            <a:r>
              <a:rPr lang="en-US" dirty="0"/>
              <a:t>Goal </a:t>
            </a:r>
          </a:p>
        </p:txBody>
      </p:sp>
      <p:graphicFrame>
        <p:nvGraphicFramePr>
          <p:cNvPr id="7" name="Content Placeholder 4">
            <a:extLst>
              <a:ext uri="{FF2B5EF4-FFF2-40B4-BE49-F238E27FC236}">
                <a16:creationId xmlns:a16="http://schemas.microsoft.com/office/drawing/2014/main" id="{4BD4660A-BFB2-DBA6-C381-60A1AB528049}"/>
              </a:ext>
            </a:extLst>
          </p:cNvPr>
          <p:cNvGraphicFramePr>
            <a:graphicFrameLocks noGrp="1"/>
          </p:cNvGraphicFramePr>
          <p:nvPr>
            <p:ph idx="1"/>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556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F7BC-20EF-3E36-BC02-FAEA2AFDF628}"/>
              </a:ext>
            </a:extLst>
          </p:cNvPr>
          <p:cNvSpPr>
            <a:spLocks noGrp="1"/>
          </p:cNvSpPr>
          <p:nvPr>
            <p:ph type="title"/>
          </p:nvPr>
        </p:nvSpPr>
        <p:spPr>
          <a:xfrm>
            <a:off x="914401" y="247650"/>
            <a:ext cx="10396946" cy="1485900"/>
          </a:xfrm>
        </p:spPr>
        <p:txBody>
          <a:bodyPr>
            <a:normAutofit/>
          </a:bodyPr>
          <a:lstStyle/>
          <a:p>
            <a:r>
              <a:rPr lang="en-IN" sz="2800" dirty="0">
                <a:effectLst/>
                <a:latin typeface="Times" pitchFamily="2" charset="0"/>
              </a:rPr>
              <a:t>4. Iterate the dataset again, going through every element; compute the similarity between each element and its current  cluster representative.</a:t>
            </a:r>
            <a:br>
              <a:rPr lang="en-IN" sz="2800" dirty="0">
                <a:effectLst/>
                <a:latin typeface="Times" pitchFamily="2" charset="0"/>
              </a:rPr>
            </a:br>
            <a:endParaRPr lang="en-US" sz="2800" dirty="0"/>
          </a:p>
        </p:txBody>
      </p:sp>
      <p:sp>
        <p:nvSpPr>
          <p:cNvPr id="10" name="Rectangle 9">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table with numbers and text&#10;&#10;Description automatically generated">
            <a:extLst>
              <a:ext uri="{FF2B5EF4-FFF2-40B4-BE49-F238E27FC236}">
                <a16:creationId xmlns:a16="http://schemas.microsoft.com/office/drawing/2014/main" id="{DC0527D6-C370-59BA-401F-99CA0BC67D93}"/>
              </a:ext>
            </a:extLst>
          </p:cNvPr>
          <p:cNvPicPr>
            <a:picLocks noChangeAspect="1"/>
          </p:cNvPicPr>
          <p:nvPr/>
        </p:nvPicPr>
        <p:blipFill>
          <a:blip r:embed="rId2"/>
          <a:stretch>
            <a:fillRect/>
          </a:stretch>
        </p:blipFill>
        <p:spPr>
          <a:xfrm>
            <a:off x="1023561" y="1517518"/>
            <a:ext cx="6517065" cy="3502922"/>
          </a:xfrm>
          <a:prstGeom prst="rect">
            <a:avLst/>
          </a:prstGeom>
        </p:spPr>
      </p:pic>
      <p:sp>
        <p:nvSpPr>
          <p:cNvPr id="3" name="Content Placeholder 2">
            <a:extLst>
              <a:ext uri="{FF2B5EF4-FFF2-40B4-BE49-F238E27FC236}">
                <a16:creationId xmlns:a16="http://schemas.microsoft.com/office/drawing/2014/main" id="{C9AA6E45-307F-AECB-20C9-0D467454D866}"/>
              </a:ext>
            </a:extLst>
          </p:cNvPr>
          <p:cNvSpPr>
            <a:spLocks noGrp="1"/>
          </p:cNvSpPr>
          <p:nvPr>
            <p:ph idx="1"/>
          </p:nvPr>
        </p:nvSpPr>
        <p:spPr>
          <a:xfrm>
            <a:off x="7649786" y="1394460"/>
            <a:ext cx="4064119" cy="5215890"/>
          </a:xfrm>
        </p:spPr>
        <p:txBody>
          <a:bodyPr>
            <a:normAutofit/>
          </a:bodyPr>
          <a:lstStyle/>
          <a:p>
            <a:pPr algn="just"/>
            <a:r>
              <a:rPr lang="en-IN" sz="1600" dirty="0">
                <a:effectLst/>
                <a:latin typeface="Times" pitchFamily="2" charset="0"/>
              </a:rPr>
              <a:t>Notice that Customer 3 has moved from Cluster 1 to Cluster 2. </a:t>
            </a:r>
          </a:p>
          <a:p>
            <a:pPr algn="just"/>
            <a:r>
              <a:rPr lang="en-IN" sz="1600" dirty="0">
                <a:effectLst/>
                <a:latin typeface="Times" pitchFamily="2" charset="0"/>
              </a:rPr>
              <a:t>This is because Customer 3’s distance to the cluster representative of Cluster 2 is closer than to the cluster representative of Cluster 1.</a:t>
            </a:r>
          </a:p>
          <a:p>
            <a:pPr algn="just"/>
            <a:r>
              <a:rPr lang="en-IN" sz="1600" dirty="0">
                <a:effectLst/>
                <a:latin typeface="Times" pitchFamily="2" charset="0"/>
              </a:rPr>
              <a:t>Table 6-7 shows a second iteration of K-means algorithm on customer data. </a:t>
            </a:r>
          </a:p>
          <a:p>
            <a:pPr algn="just"/>
            <a:r>
              <a:rPr lang="en-IN" sz="1600" dirty="0">
                <a:effectLst/>
                <a:latin typeface="Times" pitchFamily="2" charset="0"/>
              </a:rPr>
              <a:t>Each customer is being re-</a:t>
            </a:r>
            <a:r>
              <a:rPr lang="en-IN" sz="1600" dirty="0" err="1">
                <a:effectLst/>
                <a:latin typeface="Times" pitchFamily="2" charset="0"/>
              </a:rPr>
              <a:t>analyzed</a:t>
            </a:r>
            <a:r>
              <a:rPr lang="en-IN" sz="1600" dirty="0">
                <a:effectLst/>
                <a:latin typeface="Times" pitchFamily="2" charset="0"/>
              </a:rPr>
              <a:t>. </a:t>
            </a:r>
          </a:p>
          <a:p>
            <a:pPr algn="just"/>
            <a:r>
              <a:rPr lang="en-IN" sz="1600" dirty="0">
                <a:effectLst/>
                <a:latin typeface="Times" pitchFamily="2" charset="0"/>
              </a:rPr>
              <a:t>Customer 2 is being assigned to Cluster 1 because Customer 2 is closer to the representative of Cluster 1 than Cluster 2.</a:t>
            </a:r>
          </a:p>
          <a:p>
            <a:pPr algn="just"/>
            <a:r>
              <a:rPr lang="en-IN" sz="1600" dirty="0">
                <a:effectLst/>
                <a:latin typeface="Times" pitchFamily="2" charset="0"/>
              </a:rPr>
              <a:t>The same scenario applies to Customer 4. Notice that a cluster representative is being recalculated (as in Table 6-3) each time a new member is assigned to a cluster.</a:t>
            </a:r>
          </a:p>
          <a:p>
            <a:pPr algn="just"/>
            <a:endParaRPr lang="en-IN" sz="1600" dirty="0">
              <a:effectLst/>
              <a:latin typeface="Times" pitchFamily="2" charset="0"/>
            </a:endParaRPr>
          </a:p>
          <a:p>
            <a:pPr algn="just"/>
            <a:endParaRPr lang="en-US" sz="1600" dirty="0"/>
          </a:p>
        </p:txBody>
      </p:sp>
    </p:spTree>
    <p:extLst>
      <p:ext uri="{BB962C8B-B14F-4D97-AF65-F5344CB8AC3E}">
        <p14:creationId xmlns:p14="http://schemas.microsoft.com/office/powerpoint/2010/main" val="237337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42FC-B5BA-7918-A8C0-DA6241A0C772}"/>
              </a:ext>
            </a:extLst>
          </p:cNvPr>
          <p:cNvSpPr>
            <a:spLocks noGrp="1"/>
          </p:cNvSpPr>
          <p:nvPr>
            <p:ph type="title"/>
          </p:nvPr>
        </p:nvSpPr>
        <p:spPr/>
        <p:txBody>
          <a:bodyPr/>
          <a:lstStyle/>
          <a:p>
            <a:r>
              <a:rPr lang="en-IN" dirty="0">
                <a:effectLst/>
                <a:latin typeface="Helvetica" pitchFamily="2" charset="0"/>
              </a:rPr>
              <a:t>Modelling Data</a:t>
            </a:r>
            <a:endParaRPr lang="en-US" dirty="0"/>
          </a:p>
        </p:txBody>
      </p:sp>
      <p:graphicFrame>
        <p:nvGraphicFramePr>
          <p:cNvPr id="5" name="Content Placeholder 2">
            <a:extLst>
              <a:ext uri="{FF2B5EF4-FFF2-40B4-BE49-F238E27FC236}">
                <a16:creationId xmlns:a16="http://schemas.microsoft.com/office/drawing/2014/main" id="{03C1C26C-8A8E-1D83-B6FB-02028E4C32ED}"/>
              </a:ext>
            </a:extLst>
          </p:cNvPr>
          <p:cNvGraphicFramePr>
            <a:graphicFrameLocks noGrp="1"/>
          </p:cNvGraphicFramePr>
          <p:nvPr>
            <p:ph idx="1"/>
            <p:extLst>
              <p:ext uri="{D42A27DB-BD31-4B8C-83A1-F6EECF244321}">
                <p14:modId xmlns:p14="http://schemas.microsoft.com/office/powerpoint/2010/main" val="1493567289"/>
              </p:ext>
            </p:extLst>
          </p:nvPr>
        </p:nvGraphicFramePr>
        <p:xfrm>
          <a:off x="1371600" y="1527858"/>
          <a:ext cx="9601200" cy="4644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11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F024D02-87BB-4538-BB35-BD297D94E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EA24A-2991-1AAE-8DFA-DF0AF8F14782}"/>
              </a:ext>
            </a:extLst>
          </p:cNvPr>
          <p:cNvSpPr>
            <a:spLocks noGrp="1"/>
          </p:cNvSpPr>
          <p:nvPr>
            <p:ph type="title"/>
          </p:nvPr>
        </p:nvSpPr>
        <p:spPr>
          <a:xfrm>
            <a:off x="5100824" y="685800"/>
            <a:ext cx="6176776" cy="1485900"/>
          </a:xfrm>
        </p:spPr>
        <p:txBody>
          <a:bodyPr>
            <a:normAutofit/>
          </a:bodyPr>
          <a:lstStyle/>
          <a:p>
            <a:r>
              <a:rPr lang="en-IN" dirty="0">
                <a:effectLst/>
                <a:latin typeface="Helvetica" pitchFamily="2" charset="0"/>
              </a:rPr>
              <a:t>Models and simulation</a:t>
            </a:r>
            <a:br>
              <a:rPr lang="en-IN" dirty="0">
                <a:effectLst/>
                <a:latin typeface="Helvetica" pitchFamily="2" charset="0"/>
              </a:rPr>
            </a:br>
            <a:endParaRPr lang="en-US" dirty="0"/>
          </a:p>
        </p:txBody>
      </p:sp>
      <p:pic>
        <p:nvPicPr>
          <p:cNvPr id="13" name="Picture 12" descr="Digital financial graph">
            <a:extLst>
              <a:ext uri="{FF2B5EF4-FFF2-40B4-BE49-F238E27FC236}">
                <a16:creationId xmlns:a16="http://schemas.microsoft.com/office/drawing/2014/main" id="{B5537474-3194-9020-E380-779C12518725}"/>
              </a:ext>
            </a:extLst>
          </p:cNvPr>
          <p:cNvPicPr>
            <a:picLocks noChangeAspect="1"/>
          </p:cNvPicPr>
          <p:nvPr/>
        </p:nvPicPr>
        <p:blipFill rotWithShape="1">
          <a:blip r:embed="rId2"/>
          <a:srcRect l="39707" r="24421"/>
          <a:stretch/>
        </p:blipFill>
        <p:spPr>
          <a:xfrm>
            <a:off x="-1" y="10"/>
            <a:ext cx="4373546" cy="6857990"/>
          </a:xfrm>
          <a:prstGeom prst="rect">
            <a:avLst/>
          </a:prstGeom>
        </p:spPr>
      </p:pic>
      <p:sp>
        <p:nvSpPr>
          <p:cNvPr id="11" name="Rectangle 10">
            <a:extLst>
              <a:ext uri="{FF2B5EF4-FFF2-40B4-BE49-F238E27FC236}">
                <a16:creationId xmlns:a16="http://schemas.microsoft.com/office/drawing/2014/main" id="{673DA661-0AB2-4196-A6A3-7A92321CC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5479447-B898-240E-EBDA-C61F28DE16C6}"/>
              </a:ext>
            </a:extLst>
          </p:cNvPr>
          <p:cNvSpPr>
            <a:spLocks noGrp="1"/>
          </p:cNvSpPr>
          <p:nvPr>
            <p:ph idx="1"/>
          </p:nvPr>
        </p:nvSpPr>
        <p:spPr>
          <a:xfrm>
            <a:off x="5100823" y="1469985"/>
            <a:ext cx="6809525" cy="4930815"/>
          </a:xfrm>
        </p:spPr>
        <p:txBody>
          <a:bodyPr>
            <a:normAutofit/>
          </a:bodyPr>
          <a:lstStyle/>
          <a:p>
            <a:r>
              <a:rPr lang="en-IN">
                <a:effectLst/>
                <a:latin typeface="Times" pitchFamily="2" charset="0"/>
              </a:rPr>
              <a:t>The standard approach is to run what-if scenarios — hypothetical situations that your simulations investigate. </a:t>
            </a:r>
          </a:p>
          <a:p>
            <a:r>
              <a:rPr lang="en-IN">
                <a:effectLst/>
                <a:latin typeface="Times" pitchFamily="2" charset="0"/>
              </a:rPr>
              <a:t>The general outline of running a what-if scenario looks like this:</a:t>
            </a:r>
          </a:p>
          <a:p>
            <a:pPr lvl="1"/>
            <a:r>
              <a:rPr lang="en-IN">
                <a:effectLst/>
                <a:latin typeface="Times" pitchFamily="2" charset="0"/>
              </a:rPr>
              <a:t>Build the model.</a:t>
            </a:r>
          </a:p>
          <a:p>
            <a:pPr lvl="1"/>
            <a:r>
              <a:rPr lang="en-IN">
                <a:effectLst/>
                <a:latin typeface="Times" pitchFamily="2" charset="0"/>
              </a:rPr>
              <a:t>Start changing the values of parameters and examining the new results or use a tool — a specialized software program that automates that whole process for you.</a:t>
            </a:r>
          </a:p>
          <a:p>
            <a:pPr lvl="1"/>
            <a:r>
              <a:rPr lang="en-IN">
                <a:effectLst/>
                <a:latin typeface="Times" pitchFamily="2" charset="0"/>
              </a:rPr>
              <a:t>Look at the report that the model generates.</a:t>
            </a:r>
          </a:p>
          <a:p>
            <a:pPr lvl="1"/>
            <a:r>
              <a:rPr lang="en-IN">
                <a:effectLst/>
                <a:latin typeface="Times" pitchFamily="2" charset="0"/>
              </a:rPr>
              <a:t>Evaluate the result and pick the most important predictors; if you’ve run multiple models, pick the right model.</a:t>
            </a:r>
          </a:p>
          <a:p>
            <a:endParaRPr lang="en-US"/>
          </a:p>
        </p:txBody>
      </p:sp>
    </p:spTree>
    <p:extLst>
      <p:ext uri="{BB962C8B-B14F-4D97-AF65-F5344CB8AC3E}">
        <p14:creationId xmlns:p14="http://schemas.microsoft.com/office/powerpoint/2010/main" val="3177560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4890-0EB8-63C6-40DE-987BE45A6B09}"/>
              </a:ext>
            </a:extLst>
          </p:cNvPr>
          <p:cNvSpPr>
            <a:spLocks noGrp="1"/>
          </p:cNvSpPr>
          <p:nvPr>
            <p:ph type="title"/>
          </p:nvPr>
        </p:nvSpPr>
        <p:spPr/>
        <p:txBody>
          <a:bodyPr/>
          <a:lstStyle/>
          <a:p>
            <a:r>
              <a:rPr lang="en-IN">
                <a:effectLst/>
                <a:latin typeface="Helvetica" pitchFamily="2" charset="0"/>
              </a:rPr>
              <a:t>Categorizing models</a:t>
            </a:r>
            <a:endParaRPr lang="en-US" dirty="0"/>
          </a:p>
        </p:txBody>
      </p:sp>
      <p:graphicFrame>
        <p:nvGraphicFramePr>
          <p:cNvPr id="11" name="Content Placeholder 2">
            <a:extLst>
              <a:ext uri="{FF2B5EF4-FFF2-40B4-BE49-F238E27FC236}">
                <a16:creationId xmlns:a16="http://schemas.microsoft.com/office/drawing/2014/main" id="{38CE718F-F37E-4BE4-B45A-AE6E92EEAF7E}"/>
              </a:ext>
            </a:extLst>
          </p:cNvPr>
          <p:cNvGraphicFramePr>
            <a:graphicFrameLocks noGrp="1"/>
          </p:cNvGraphicFramePr>
          <p:nvPr>
            <p:ph idx="1"/>
          </p:nvPr>
        </p:nvGraphicFramePr>
        <p:xfrm>
          <a:off x="1371600" y="1494971"/>
          <a:ext cx="9601200" cy="4372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58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AE1062-1F26-C88B-3692-D379EB99B432}"/>
              </a:ext>
            </a:extLst>
          </p:cNvPr>
          <p:cNvSpPr>
            <a:spLocks noGrp="1"/>
          </p:cNvSpPr>
          <p:nvPr>
            <p:ph type="title"/>
          </p:nvPr>
        </p:nvSpPr>
        <p:spPr>
          <a:xfrm>
            <a:off x="3363864" y="685800"/>
            <a:ext cx="7705164" cy="1485900"/>
          </a:xfrm>
        </p:spPr>
        <p:txBody>
          <a:bodyPr>
            <a:normAutofit/>
          </a:bodyPr>
          <a:lstStyle/>
          <a:p>
            <a:r>
              <a:rPr lang="en-IN" dirty="0">
                <a:effectLst/>
                <a:latin typeface="Helvetica" pitchFamily="2" charset="0"/>
              </a:rPr>
              <a:t>Predictive models</a:t>
            </a:r>
            <a:endParaRPr lang="en-US" dirty="0"/>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Content Placeholder 2">
            <a:extLst>
              <a:ext uri="{FF2B5EF4-FFF2-40B4-BE49-F238E27FC236}">
                <a16:creationId xmlns:a16="http://schemas.microsoft.com/office/drawing/2014/main" id="{5A509A4A-F67C-28F4-0B34-1AE15D33C599}"/>
              </a:ext>
            </a:extLst>
          </p:cNvPr>
          <p:cNvSpPr>
            <a:spLocks noGrp="1"/>
          </p:cNvSpPr>
          <p:nvPr>
            <p:ph idx="1"/>
          </p:nvPr>
        </p:nvSpPr>
        <p:spPr>
          <a:xfrm>
            <a:off x="3363864" y="1435261"/>
            <a:ext cx="8257118" cy="4896091"/>
          </a:xfrm>
        </p:spPr>
        <p:txBody>
          <a:bodyPr>
            <a:normAutofit fontScale="92500"/>
          </a:bodyPr>
          <a:lstStyle/>
          <a:p>
            <a:pPr algn="just"/>
            <a:r>
              <a:rPr lang="en-IN" sz="1800" dirty="0">
                <a:effectLst/>
                <a:latin typeface="Times" pitchFamily="2" charset="0"/>
              </a:rPr>
              <a:t>Predictive models analyse data and predict the next outcome. </a:t>
            </a:r>
          </a:p>
          <a:p>
            <a:pPr algn="just"/>
            <a:r>
              <a:rPr lang="en-IN" sz="1800" dirty="0">
                <a:effectLst/>
                <a:latin typeface="Times" pitchFamily="2" charset="0"/>
              </a:rPr>
              <a:t>This is the big contribution of predictive analytics, as distinct from business intelligence.</a:t>
            </a:r>
          </a:p>
          <a:p>
            <a:pPr algn="just"/>
            <a:r>
              <a:rPr lang="en-IN" sz="1800" dirty="0">
                <a:effectLst/>
                <a:latin typeface="Times" pitchFamily="2" charset="0"/>
              </a:rPr>
              <a:t>Business intelligence monitors what’s going on in an organization now.</a:t>
            </a:r>
          </a:p>
          <a:p>
            <a:pPr algn="just"/>
            <a:r>
              <a:rPr lang="en-IN" sz="1800" dirty="0">
                <a:effectLst/>
                <a:latin typeface="Times" pitchFamily="2" charset="0"/>
              </a:rPr>
              <a:t>Predictive models analyse historical data to make an informed decision about the likelihood of future outcomes.</a:t>
            </a:r>
          </a:p>
          <a:p>
            <a:pPr algn="just"/>
            <a:r>
              <a:rPr lang="en-IN" sz="1800" dirty="0">
                <a:effectLst/>
                <a:latin typeface="Times" pitchFamily="2" charset="0"/>
              </a:rPr>
              <a:t>Given certain conditions (recent number and frequency of customers complaints, the date of renewal of service approaching, and the availability of cheaper options by the competition) how likely is this customer to churn?</a:t>
            </a:r>
          </a:p>
          <a:p>
            <a:pPr algn="just"/>
            <a:r>
              <a:rPr lang="en-IN" sz="1800" dirty="0">
                <a:effectLst/>
                <a:latin typeface="Times" pitchFamily="2" charset="0"/>
              </a:rPr>
              <a:t>The output of the predictive model can also be a binary, yes/no or 0/1 answer: </a:t>
            </a:r>
          </a:p>
          <a:p>
            <a:pPr lvl="1" algn="just"/>
            <a:r>
              <a:rPr lang="en-IN" sz="1800" dirty="0">
                <a:effectLst/>
                <a:latin typeface="Times" pitchFamily="2" charset="0"/>
              </a:rPr>
              <a:t>whether a transaction is fraudulent, </a:t>
            </a:r>
          </a:p>
          <a:p>
            <a:pPr lvl="2" algn="just"/>
            <a:r>
              <a:rPr lang="en-IN" dirty="0">
                <a:effectLst/>
                <a:latin typeface="Times" pitchFamily="2" charset="0"/>
              </a:rPr>
              <a:t>for example. A predictive model can generate multiple results, sometimes combining yes/no results with a probability that a certain event will happen. </a:t>
            </a:r>
          </a:p>
          <a:p>
            <a:pPr lvl="1" algn="just"/>
            <a:r>
              <a:rPr lang="en-IN" sz="1800" dirty="0">
                <a:effectLst/>
                <a:latin typeface="Times" pitchFamily="2" charset="0"/>
              </a:rPr>
              <a:t>A customer’s creditworthiness, </a:t>
            </a:r>
          </a:p>
          <a:p>
            <a:pPr lvl="2" algn="just"/>
            <a:r>
              <a:rPr lang="en-IN" dirty="0">
                <a:effectLst/>
                <a:latin typeface="Times" pitchFamily="2" charset="0"/>
              </a:rPr>
              <a:t>for example, could be rated as yes or no, and a probability assigned that describes how likely that customer is to pay off a loan on time.</a:t>
            </a:r>
          </a:p>
          <a:p>
            <a:pPr algn="just"/>
            <a:endParaRPr lang="en-US" sz="1800" dirty="0"/>
          </a:p>
        </p:txBody>
      </p:sp>
    </p:spTree>
    <p:extLst>
      <p:ext uri="{BB962C8B-B14F-4D97-AF65-F5344CB8AC3E}">
        <p14:creationId xmlns:p14="http://schemas.microsoft.com/office/powerpoint/2010/main" val="176351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D121-8154-06CB-B076-C7E9B1B61E29}"/>
              </a:ext>
            </a:extLst>
          </p:cNvPr>
          <p:cNvSpPr>
            <a:spLocks noGrp="1"/>
          </p:cNvSpPr>
          <p:nvPr>
            <p:ph type="title"/>
          </p:nvPr>
        </p:nvSpPr>
        <p:spPr>
          <a:xfrm>
            <a:off x="1371599" y="477455"/>
            <a:ext cx="9601200" cy="749461"/>
          </a:xfrm>
        </p:spPr>
        <p:txBody>
          <a:bodyPr>
            <a:normAutofit fontScale="90000"/>
          </a:bodyPr>
          <a:lstStyle/>
          <a:p>
            <a:r>
              <a:rPr lang="en-IN" dirty="0">
                <a:effectLst/>
                <a:latin typeface="Helvetica" pitchFamily="2" charset="0"/>
              </a:rPr>
              <a:t>Clustering and classification models</a:t>
            </a:r>
            <a:br>
              <a:rPr lang="en-IN" dirty="0">
                <a:effectLst/>
                <a:latin typeface="Helvetica" pitchFamily="2" charset="0"/>
              </a:rPr>
            </a:br>
            <a:endParaRPr lang="en-US" dirty="0"/>
          </a:p>
        </p:txBody>
      </p:sp>
      <p:sp>
        <p:nvSpPr>
          <p:cNvPr id="3" name="Content Placeholder 2">
            <a:extLst>
              <a:ext uri="{FF2B5EF4-FFF2-40B4-BE49-F238E27FC236}">
                <a16:creationId xmlns:a16="http://schemas.microsoft.com/office/drawing/2014/main" id="{37C21303-70B8-F846-ECF8-0E96891CCD6A}"/>
              </a:ext>
            </a:extLst>
          </p:cNvPr>
          <p:cNvSpPr>
            <a:spLocks noGrp="1"/>
          </p:cNvSpPr>
          <p:nvPr>
            <p:ph idx="1"/>
          </p:nvPr>
        </p:nvSpPr>
        <p:spPr>
          <a:xfrm>
            <a:off x="1371599" y="1226915"/>
            <a:ext cx="10122061" cy="5153629"/>
          </a:xfrm>
        </p:spPr>
        <p:txBody>
          <a:bodyPr>
            <a:normAutofit/>
          </a:bodyPr>
          <a:lstStyle/>
          <a:p>
            <a:pPr algn="just"/>
            <a:r>
              <a:rPr lang="en-IN" dirty="0">
                <a:effectLst/>
                <a:latin typeface="Times" pitchFamily="2" charset="0"/>
              </a:rPr>
              <a:t>When a model uses clustering and classification, it identifies different groupings</a:t>
            </a:r>
            <a:r>
              <a:rPr lang="en-IN" dirty="0">
                <a:latin typeface="Times" pitchFamily="2" charset="0"/>
              </a:rPr>
              <a:t> </a:t>
            </a:r>
            <a:r>
              <a:rPr lang="en-IN" dirty="0">
                <a:effectLst/>
                <a:latin typeface="Times" pitchFamily="2" charset="0"/>
              </a:rPr>
              <a:t>within existing data. </a:t>
            </a:r>
          </a:p>
          <a:p>
            <a:pPr algn="just"/>
            <a:r>
              <a:rPr lang="en-IN" dirty="0">
                <a:effectLst/>
                <a:latin typeface="Times" pitchFamily="2" charset="0"/>
              </a:rPr>
              <a:t>You can still build a predictive model on top of the output of your clustering model using the clustering to classify new data points. </a:t>
            </a:r>
          </a:p>
          <a:p>
            <a:pPr algn="just"/>
            <a:r>
              <a:rPr lang="en-IN" dirty="0">
                <a:effectLst/>
                <a:latin typeface="Times" pitchFamily="2" charset="0"/>
              </a:rPr>
              <a:t>If, for example, you run a clustering algorithm on your customers’ data and thereby separate them into well-defined groups, you can then use classification to learn about a new customer and clearly identify his group.</a:t>
            </a:r>
          </a:p>
          <a:p>
            <a:pPr algn="just"/>
            <a:r>
              <a:rPr lang="en-IN" dirty="0">
                <a:effectLst/>
                <a:latin typeface="Times" pitchFamily="2" charset="0"/>
              </a:rPr>
              <a:t>Then you can tailor your response</a:t>
            </a:r>
          </a:p>
          <a:p>
            <a:pPr lvl="1" algn="just"/>
            <a:r>
              <a:rPr lang="en-IN" dirty="0">
                <a:effectLst/>
                <a:latin typeface="Times" pitchFamily="2" charset="0"/>
              </a:rPr>
              <a:t>for example, a targeted marketing campaign and your handling of the new customer.</a:t>
            </a:r>
          </a:p>
          <a:p>
            <a:pPr algn="just"/>
            <a:r>
              <a:rPr lang="en-IN" dirty="0">
                <a:effectLst/>
                <a:latin typeface="Times" pitchFamily="2" charset="0"/>
              </a:rPr>
              <a:t>Classification uses a combination of characteristics and features to indicate whether an item of data belongs to a particular class.</a:t>
            </a:r>
          </a:p>
          <a:p>
            <a:pPr algn="just"/>
            <a:r>
              <a:rPr lang="en-IN" dirty="0">
                <a:effectLst/>
                <a:latin typeface="Times" pitchFamily="2" charset="0"/>
              </a:rPr>
              <a:t>Many applications or business problems can be formulated as classification problems. </a:t>
            </a:r>
          </a:p>
          <a:p>
            <a:pPr lvl="1" algn="just"/>
            <a:r>
              <a:rPr lang="en-IN" dirty="0">
                <a:latin typeface="Times" pitchFamily="2" charset="0"/>
              </a:rPr>
              <a:t>F</a:t>
            </a:r>
            <a:r>
              <a:rPr lang="en-IN" dirty="0">
                <a:effectLst/>
                <a:latin typeface="Times" pitchFamily="2" charset="0"/>
              </a:rPr>
              <a:t>or example, you can classify outcomes as desired and undesired. </a:t>
            </a:r>
          </a:p>
          <a:p>
            <a:pPr lvl="2" algn="just"/>
            <a:r>
              <a:rPr lang="en-IN" dirty="0">
                <a:effectLst/>
                <a:latin typeface="Times" pitchFamily="2" charset="0"/>
              </a:rPr>
              <a:t>For instance, you can classify an insurance claim </a:t>
            </a:r>
            <a:r>
              <a:rPr lang="en-IN" dirty="0" err="1">
                <a:effectLst/>
                <a:latin typeface="Times" pitchFamily="2" charset="0"/>
              </a:rPr>
              <a:t>aslegitimate</a:t>
            </a:r>
            <a:r>
              <a:rPr lang="en-IN" dirty="0">
                <a:effectLst/>
                <a:latin typeface="Times" pitchFamily="2" charset="0"/>
              </a:rPr>
              <a:t> or fraudulent.</a:t>
            </a:r>
          </a:p>
          <a:p>
            <a:pPr algn="just"/>
            <a:endParaRPr lang="en-IN" dirty="0">
              <a:effectLst/>
              <a:latin typeface="Times" pitchFamily="2" charset="0"/>
            </a:endParaRPr>
          </a:p>
          <a:p>
            <a:pPr algn="just"/>
            <a:endParaRPr lang="en-US" b="1" dirty="0"/>
          </a:p>
        </p:txBody>
      </p:sp>
    </p:spTree>
    <p:extLst>
      <p:ext uri="{BB962C8B-B14F-4D97-AF65-F5344CB8AC3E}">
        <p14:creationId xmlns:p14="http://schemas.microsoft.com/office/powerpoint/2010/main" val="36362401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A2318"/>
      </a:dk2>
      <a:lt2>
        <a:srgbClr val="EDECEB"/>
      </a:lt2>
      <a:accent1>
        <a:srgbClr val="F3C82E"/>
      </a:accent1>
      <a:accent2>
        <a:srgbClr val="A26176"/>
      </a:accent2>
      <a:accent3>
        <a:srgbClr val="74A94E"/>
      </a:accent3>
      <a:accent4>
        <a:srgbClr val="188E8D"/>
      </a:accent4>
      <a:accent5>
        <a:srgbClr val="EE913A"/>
      </a:accent5>
      <a:accent6>
        <a:srgbClr val="DF5D4A"/>
      </a:accent6>
      <a:hlink>
        <a:srgbClr val="188E8D"/>
      </a:hlink>
      <a:folHlink>
        <a:srgbClr val="A26176"/>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{F506A671-4CD7-2543-8C2D-78B6D8737F52}tf10001072</Template>
  <TotalTime>209</TotalTime>
  <Words>3909</Words>
  <Application>Microsoft Macintosh PowerPoint</Application>
  <PresentationFormat>Widescreen</PresentationFormat>
  <Paragraphs>295</Paragraphs>
  <Slides>40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vt:lpstr>
      <vt:lpstr>Calibri</vt:lpstr>
      <vt:lpstr>Cambria Math</vt:lpstr>
      <vt:lpstr>Corbel</vt:lpstr>
      <vt:lpstr>Franklin Gothic Book</vt:lpstr>
      <vt:lpstr>Helvetica</vt:lpstr>
      <vt:lpstr>Segoe Print</vt:lpstr>
      <vt:lpstr>Söhne</vt:lpstr>
      <vt:lpstr>Times</vt:lpstr>
      <vt:lpstr>Crop</vt:lpstr>
      <vt:lpstr>Applying Models</vt:lpstr>
      <vt:lpstr>Contents </vt:lpstr>
      <vt:lpstr>Applying Models </vt:lpstr>
      <vt:lpstr>Goal </vt:lpstr>
      <vt:lpstr>Modelling Data</vt:lpstr>
      <vt:lpstr>Models and simulation </vt:lpstr>
      <vt:lpstr>Categorizing models</vt:lpstr>
      <vt:lpstr>Predictive models</vt:lpstr>
      <vt:lpstr>Clustering and classification models </vt:lpstr>
      <vt:lpstr>Decision models </vt:lpstr>
      <vt:lpstr>Association models</vt:lpstr>
      <vt:lpstr>Describing and summarizing data</vt:lpstr>
      <vt:lpstr>Making better business decisions</vt:lpstr>
      <vt:lpstr>Healthcare Analytics Case Studies</vt:lpstr>
      <vt:lpstr>Social and Marketing Analytics Case Studies </vt:lpstr>
      <vt:lpstr>Identifying Similarities in Data</vt:lpstr>
      <vt:lpstr>GOAL</vt:lpstr>
      <vt:lpstr>Data clustering</vt:lpstr>
      <vt:lpstr>Data Clustering </vt:lpstr>
      <vt:lpstr>Data Clustering </vt:lpstr>
      <vt:lpstr>Explaining Data Clustering</vt:lpstr>
      <vt:lpstr>Example </vt:lpstr>
      <vt:lpstr>Data clustering usage  </vt:lpstr>
      <vt:lpstr>Data clustering usage  </vt:lpstr>
      <vt:lpstr>Converting Raw Data into a Matrix </vt:lpstr>
      <vt:lpstr>Creating a matrix of terms in documents</vt:lpstr>
      <vt:lpstr>Creating a matrix of terms in documents</vt:lpstr>
      <vt:lpstr>Term selection</vt:lpstr>
      <vt:lpstr>Term selection</vt:lpstr>
      <vt:lpstr>Identifying K-Groups in Your Data</vt:lpstr>
      <vt:lpstr>K-means clustering algorithm</vt:lpstr>
      <vt:lpstr>K-means clustering algorithm</vt:lpstr>
      <vt:lpstr>Example </vt:lpstr>
      <vt:lpstr>1. Pick two random items from the dataset and label them as cluster representatives</vt:lpstr>
      <vt:lpstr>2. Inspect every other item (customer) and assign it to the cluster representative to which it is most similar.</vt:lpstr>
      <vt:lpstr>2. Inspect every other item (customer) and assign it to the cluster representative to which it is most similar.</vt:lpstr>
      <vt:lpstr>3. Apply the same similarity analysis to every other item in the dataset. </vt:lpstr>
      <vt:lpstr>3. Apply the same similarity analysis to every other item in the dataset. </vt:lpstr>
      <vt:lpstr>3. Apply the same similarity analysis to every other item in the dataset. </vt:lpstr>
      <vt:lpstr>4. Iterate the dataset again, going through every element; compute the similarity between each element and its current  cluster representative.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Models</dc:title>
  <dc:creator>K vibhooti rajkumar</dc:creator>
  <cp:lastModifiedBy>K vibhooti rajkumar</cp:lastModifiedBy>
  <cp:revision>10</cp:revision>
  <dcterms:created xsi:type="dcterms:W3CDTF">2023-09-29T11:25:11Z</dcterms:created>
  <dcterms:modified xsi:type="dcterms:W3CDTF">2023-10-04T08:16:31Z</dcterms:modified>
</cp:coreProperties>
</file>