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69" r:id="rId16"/>
    <p:sldId id="271" r:id="rId17"/>
    <p:sldId id="272" r:id="rId18"/>
    <p:sldId id="274" r:id="rId19"/>
    <p:sldId id="273" r:id="rId20"/>
    <p:sldId id="275" r:id="rId21"/>
    <p:sldId id="280" r:id="rId22"/>
    <p:sldId id="276" r:id="rId23"/>
    <p:sldId id="279" r:id="rId24"/>
    <p:sldId id="281" r:id="rId25"/>
    <p:sldId id="299" r:id="rId26"/>
    <p:sldId id="292" r:id="rId27"/>
    <p:sldId id="301" r:id="rId28"/>
    <p:sldId id="297" r:id="rId29"/>
    <p:sldId id="298" r:id="rId30"/>
    <p:sldId id="277" r:id="rId31"/>
    <p:sldId id="278" r:id="rId32"/>
    <p:sldId id="285" r:id="rId33"/>
    <p:sldId id="287" r:id="rId34"/>
    <p:sldId id="293" r:id="rId35"/>
    <p:sldId id="294" r:id="rId36"/>
    <p:sldId id="282" r:id="rId37"/>
    <p:sldId id="283" r:id="rId38"/>
    <p:sldId id="295" r:id="rId39"/>
    <p:sldId id="284" r:id="rId40"/>
    <p:sldId id="296" r:id="rId41"/>
    <p:sldId id="286" r:id="rId42"/>
    <p:sldId id="288" r:id="rId43"/>
    <p:sldId id="289" r:id="rId44"/>
    <p:sldId id="290" r:id="rId45"/>
    <p:sldId id="291" r:id="rId46"/>
    <p:sldId id="30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snapToGrid="0" showGuides="1">
      <p:cViewPr varScale="1">
        <p:scale>
          <a:sx n="97" d="100"/>
          <a:sy n="97" d="100"/>
        </p:scale>
        <p:origin x="106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7.png"/><Relationship Id="rId4" Type="http://schemas.openxmlformats.org/officeDocument/2006/relationships/image" Target="../media/image36.svg"/></Relationships>
</file>

<file path=ppt/diagrams/_rels/data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ata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ata21.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ata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diagrams/_rels/data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ata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1.svg"/><Relationship Id="rId5" Type="http://schemas.openxmlformats.org/officeDocument/2006/relationships/image" Target="../media/image90.png"/><Relationship Id="rId4" Type="http://schemas.openxmlformats.org/officeDocument/2006/relationships/image" Target="../media/image32.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7.png"/><Relationship Id="rId4" Type="http://schemas.openxmlformats.org/officeDocument/2006/relationships/image" Target="../media/image3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73.sv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71.svg"/><Relationship Id="rId5" Type="http://schemas.openxmlformats.org/officeDocument/2006/relationships/image" Target="../media/image70.png"/><Relationship Id="rId4" Type="http://schemas.openxmlformats.org/officeDocument/2006/relationships/image" Target="../media/image69.svg"/></Relationships>
</file>

<file path=ppt/diagrams/_rels/drawing2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diagrams/_rels/drawing2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image" Target="../media/image85.svg"/></Relationships>
</file>

<file path=ppt/diagrams/_rels/drawing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9.svg"/><Relationship Id="rId1" Type="http://schemas.openxmlformats.org/officeDocument/2006/relationships/image" Target="../media/image88.png"/><Relationship Id="rId6" Type="http://schemas.openxmlformats.org/officeDocument/2006/relationships/image" Target="../media/image91.svg"/><Relationship Id="rId5" Type="http://schemas.openxmlformats.org/officeDocument/2006/relationships/image" Target="../media/image90.png"/><Relationship Id="rId4" Type="http://schemas.openxmlformats.org/officeDocument/2006/relationships/image" Target="../media/image3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7AB13-CA42-4CD2-B107-30BD8DCD287D}"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2011311C-D4FC-472E-A3AD-F4C55FD0FD99}">
      <dgm:prSet/>
      <dgm:spPr/>
      <dgm:t>
        <a:bodyPr/>
        <a:lstStyle/>
        <a:p>
          <a:pPr>
            <a:lnSpc>
              <a:spcPct val="100000"/>
            </a:lnSpc>
          </a:pPr>
          <a:r>
            <a:rPr lang="en-IN"/>
            <a:t>Background</a:t>
          </a:r>
          <a:endParaRPr lang="en-US"/>
        </a:p>
      </dgm:t>
    </dgm:pt>
    <dgm:pt modelId="{947828B8-6A46-479A-8BCF-4DAEC785A0CF}" type="parTrans" cxnId="{D75B12B1-CFF3-4E39-A429-A0E2FD31945B}">
      <dgm:prSet/>
      <dgm:spPr/>
      <dgm:t>
        <a:bodyPr/>
        <a:lstStyle/>
        <a:p>
          <a:endParaRPr lang="en-US"/>
        </a:p>
      </dgm:t>
    </dgm:pt>
    <dgm:pt modelId="{996B1B62-DEB7-4B1E-9287-417A8D44076C}" type="sibTrans" cxnId="{D75B12B1-CFF3-4E39-A429-A0E2FD31945B}">
      <dgm:prSet/>
      <dgm:spPr/>
      <dgm:t>
        <a:bodyPr/>
        <a:lstStyle/>
        <a:p>
          <a:endParaRPr lang="en-US"/>
        </a:p>
      </dgm:t>
    </dgm:pt>
    <dgm:pt modelId="{175C4124-B184-4380-8638-CEFDB13CD87B}">
      <dgm:prSet/>
      <dgm:spPr/>
      <dgm:t>
        <a:bodyPr/>
        <a:lstStyle/>
        <a:p>
          <a:pPr>
            <a:lnSpc>
              <a:spcPct val="100000"/>
            </a:lnSpc>
          </a:pPr>
          <a:r>
            <a:rPr lang="en-IN"/>
            <a:t>Exploring Data classification process </a:t>
          </a:r>
          <a:endParaRPr lang="en-US"/>
        </a:p>
      </dgm:t>
    </dgm:pt>
    <dgm:pt modelId="{51324A51-7D5A-43BD-9D4D-12C5AA54901A}" type="parTrans" cxnId="{FF3ED70C-4B84-4136-9156-47FC07572A05}">
      <dgm:prSet/>
      <dgm:spPr/>
      <dgm:t>
        <a:bodyPr/>
        <a:lstStyle/>
        <a:p>
          <a:endParaRPr lang="en-US"/>
        </a:p>
      </dgm:t>
    </dgm:pt>
    <dgm:pt modelId="{14BE1101-51B2-4C5D-8CA5-2A2506C5CF9C}" type="sibTrans" cxnId="{FF3ED70C-4B84-4136-9156-47FC07572A05}">
      <dgm:prSet/>
      <dgm:spPr/>
      <dgm:t>
        <a:bodyPr/>
        <a:lstStyle/>
        <a:p>
          <a:endParaRPr lang="en-US"/>
        </a:p>
      </dgm:t>
    </dgm:pt>
    <dgm:pt modelId="{39057215-52DA-4000-A181-10EE34C0C3C9}">
      <dgm:prSet/>
      <dgm:spPr/>
      <dgm:t>
        <a:bodyPr/>
        <a:lstStyle/>
        <a:p>
          <a:pPr>
            <a:lnSpc>
              <a:spcPct val="100000"/>
            </a:lnSpc>
          </a:pPr>
          <a:r>
            <a:rPr lang="en-IN"/>
            <a:t>Using Data Classification to predict the future:</a:t>
          </a:r>
          <a:endParaRPr lang="en-US"/>
        </a:p>
      </dgm:t>
    </dgm:pt>
    <dgm:pt modelId="{997EF432-4280-40A4-A61B-82C1C39A8742}" type="parTrans" cxnId="{F1FBD4C3-CA6E-48A8-B834-4DB21BC39490}">
      <dgm:prSet/>
      <dgm:spPr/>
      <dgm:t>
        <a:bodyPr/>
        <a:lstStyle/>
        <a:p>
          <a:endParaRPr lang="en-US"/>
        </a:p>
      </dgm:t>
    </dgm:pt>
    <dgm:pt modelId="{658FE73F-1AD3-4756-A9BA-33B915C76257}" type="sibTrans" cxnId="{F1FBD4C3-CA6E-48A8-B834-4DB21BC39490}">
      <dgm:prSet/>
      <dgm:spPr/>
      <dgm:t>
        <a:bodyPr/>
        <a:lstStyle/>
        <a:p>
          <a:endParaRPr lang="en-US"/>
        </a:p>
      </dgm:t>
    </dgm:pt>
    <dgm:pt modelId="{BC3BBCD4-3FE6-45E7-81A4-F62E4EB65120}">
      <dgm:prSet/>
      <dgm:spPr/>
      <dgm:t>
        <a:bodyPr/>
        <a:lstStyle/>
        <a:p>
          <a:pPr>
            <a:lnSpc>
              <a:spcPct val="100000"/>
            </a:lnSpc>
          </a:pPr>
          <a:r>
            <a:rPr lang="en-IN"/>
            <a:t>Decision tree</a:t>
          </a:r>
          <a:endParaRPr lang="en-US"/>
        </a:p>
      </dgm:t>
    </dgm:pt>
    <dgm:pt modelId="{82116CC6-A3D6-4A8E-99DB-5F67A345B052}" type="parTrans" cxnId="{8E620531-A5C7-4D55-9DFB-4C9CE5B3BB8E}">
      <dgm:prSet/>
      <dgm:spPr/>
      <dgm:t>
        <a:bodyPr/>
        <a:lstStyle/>
        <a:p>
          <a:endParaRPr lang="en-US"/>
        </a:p>
      </dgm:t>
    </dgm:pt>
    <dgm:pt modelId="{F440AB16-C725-4EF4-9C6C-C546F9315BD2}" type="sibTrans" cxnId="{8E620531-A5C7-4D55-9DFB-4C9CE5B3BB8E}">
      <dgm:prSet/>
      <dgm:spPr/>
      <dgm:t>
        <a:bodyPr/>
        <a:lstStyle/>
        <a:p>
          <a:endParaRPr lang="en-US"/>
        </a:p>
      </dgm:t>
    </dgm:pt>
    <dgm:pt modelId="{3B73439C-B146-48AE-AA30-5772ABA9F812}">
      <dgm:prSet/>
      <dgm:spPr/>
      <dgm:t>
        <a:bodyPr/>
        <a:lstStyle/>
        <a:p>
          <a:pPr>
            <a:lnSpc>
              <a:spcPct val="100000"/>
            </a:lnSpc>
          </a:pPr>
          <a:r>
            <a:rPr lang="en-IN"/>
            <a:t>Algorithm for generating Decision Trees</a:t>
          </a:r>
          <a:endParaRPr lang="en-US"/>
        </a:p>
      </dgm:t>
    </dgm:pt>
    <dgm:pt modelId="{D5D3C2D6-88E2-42A2-80C2-E4345FAB41E4}" type="parTrans" cxnId="{042B9F2F-0F93-454F-9062-868EB8545FDF}">
      <dgm:prSet/>
      <dgm:spPr/>
      <dgm:t>
        <a:bodyPr/>
        <a:lstStyle/>
        <a:p>
          <a:endParaRPr lang="en-US"/>
        </a:p>
      </dgm:t>
    </dgm:pt>
    <dgm:pt modelId="{AAC8D806-CF0F-4B7A-B145-B92480087939}" type="sibTrans" cxnId="{042B9F2F-0F93-454F-9062-868EB8545FDF}">
      <dgm:prSet/>
      <dgm:spPr/>
      <dgm:t>
        <a:bodyPr/>
        <a:lstStyle/>
        <a:p>
          <a:endParaRPr lang="en-US"/>
        </a:p>
      </dgm:t>
    </dgm:pt>
    <dgm:pt modelId="{C45A7A56-9B9B-4DCB-A4A8-C40E99477DC6}">
      <dgm:prSet/>
      <dgm:spPr/>
      <dgm:t>
        <a:bodyPr/>
        <a:lstStyle/>
        <a:p>
          <a:pPr>
            <a:lnSpc>
              <a:spcPct val="100000"/>
            </a:lnSpc>
          </a:pPr>
          <a:r>
            <a:rPr lang="en-IN"/>
            <a:t>Support Vector Machine.</a:t>
          </a:r>
          <a:endParaRPr lang="en-US"/>
        </a:p>
      </dgm:t>
    </dgm:pt>
    <dgm:pt modelId="{F24A8CB7-8658-45BD-A9CC-B4B60FEB11A1}" type="parTrans" cxnId="{CA590F14-BC55-42BB-A84B-EB6BDB1E7FFB}">
      <dgm:prSet/>
      <dgm:spPr/>
      <dgm:t>
        <a:bodyPr/>
        <a:lstStyle/>
        <a:p>
          <a:endParaRPr lang="en-US"/>
        </a:p>
      </dgm:t>
    </dgm:pt>
    <dgm:pt modelId="{E0BA986B-EE09-4EB1-A487-8C2DEAD268EF}" type="sibTrans" cxnId="{CA590F14-BC55-42BB-A84B-EB6BDB1E7FFB}">
      <dgm:prSet/>
      <dgm:spPr/>
      <dgm:t>
        <a:bodyPr/>
        <a:lstStyle/>
        <a:p>
          <a:endParaRPr lang="en-US"/>
        </a:p>
      </dgm:t>
    </dgm:pt>
    <dgm:pt modelId="{EF90B671-10D8-4104-8BFF-88D3E7CECC9A}" type="pres">
      <dgm:prSet presAssocID="{2557AB13-CA42-4CD2-B107-30BD8DCD287D}" presName="root" presStyleCnt="0">
        <dgm:presLayoutVars>
          <dgm:dir/>
          <dgm:resizeHandles val="exact"/>
        </dgm:presLayoutVars>
      </dgm:prSet>
      <dgm:spPr/>
    </dgm:pt>
    <dgm:pt modelId="{FF848E06-4A26-4EF5-98B7-476463A81E7A}" type="pres">
      <dgm:prSet presAssocID="{2011311C-D4FC-472E-A3AD-F4C55FD0FD99}" presName="compNode" presStyleCnt="0"/>
      <dgm:spPr/>
    </dgm:pt>
    <dgm:pt modelId="{C19974AE-0F1F-4C7F-8D78-04E35E7DBF2A}" type="pres">
      <dgm:prSet presAssocID="{2011311C-D4FC-472E-A3AD-F4C55FD0FD99}" presName="bgRect" presStyleLbl="bgShp" presStyleIdx="0" presStyleCnt="3"/>
      <dgm:spPr/>
    </dgm:pt>
    <dgm:pt modelId="{02C4385E-4FA6-4132-9008-BE9E9335CB35}" type="pres">
      <dgm:prSet presAssocID="{2011311C-D4FC-472E-A3AD-F4C55FD0FD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A01E5918-1771-48B7-86BF-DD28E44A99FE}" type="pres">
      <dgm:prSet presAssocID="{2011311C-D4FC-472E-A3AD-F4C55FD0FD99}" presName="spaceRect" presStyleCnt="0"/>
      <dgm:spPr/>
    </dgm:pt>
    <dgm:pt modelId="{C2BE02C4-7F91-4696-89B4-B5299E7A3E1A}" type="pres">
      <dgm:prSet presAssocID="{2011311C-D4FC-472E-A3AD-F4C55FD0FD99}" presName="parTx" presStyleLbl="revTx" presStyleIdx="0" presStyleCnt="4">
        <dgm:presLayoutVars>
          <dgm:chMax val="0"/>
          <dgm:chPref val="0"/>
        </dgm:presLayoutVars>
      </dgm:prSet>
      <dgm:spPr/>
    </dgm:pt>
    <dgm:pt modelId="{D52FBAF2-7DD3-4FB1-8C2B-14950C6A7C3F}" type="pres">
      <dgm:prSet presAssocID="{996B1B62-DEB7-4B1E-9287-417A8D44076C}" presName="sibTrans" presStyleCnt="0"/>
      <dgm:spPr/>
    </dgm:pt>
    <dgm:pt modelId="{D7AA54BD-D224-4B0D-AEF9-A804111BD3EB}" type="pres">
      <dgm:prSet presAssocID="{175C4124-B184-4380-8638-CEFDB13CD87B}" presName="compNode" presStyleCnt="0"/>
      <dgm:spPr/>
    </dgm:pt>
    <dgm:pt modelId="{53F0FA9E-9C33-4E4F-89B6-235345E93FAC}" type="pres">
      <dgm:prSet presAssocID="{175C4124-B184-4380-8638-CEFDB13CD87B}" presName="bgRect" presStyleLbl="bgShp" presStyleIdx="1" presStyleCnt="3"/>
      <dgm:spPr/>
    </dgm:pt>
    <dgm:pt modelId="{96ABB2AA-3C50-4FE2-9664-D2262899F425}" type="pres">
      <dgm:prSet presAssocID="{175C4124-B184-4380-8638-CEFDB13CD8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esign"/>
        </a:ext>
      </dgm:extLst>
    </dgm:pt>
    <dgm:pt modelId="{22591C64-7A04-4997-A6A8-91EB265BD5AC}" type="pres">
      <dgm:prSet presAssocID="{175C4124-B184-4380-8638-CEFDB13CD87B}" presName="spaceRect" presStyleCnt="0"/>
      <dgm:spPr/>
    </dgm:pt>
    <dgm:pt modelId="{DEDD98ED-ACA8-43D7-A17B-62C5420E3148}" type="pres">
      <dgm:prSet presAssocID="{175C4124-B184-4380-8638-CEFDB13CD87B}" presName="parTx" presStyleLbl="revTx" presStyleIdx="1" presStyleCnt="4">
        <dgm:presLayoutVars>
          <dgm:chMax val="0"/>
          <dgm:chPref val="0"/>
        </dgm:presLayoutVars>
      </dgm:prSet>
      <dgm:spPr/>
    </dgm:pt>
    <dgm:pt modelId="{40D6B314-D347-443C-8533-40A8CB1DE8E4}" type="pres">
      <dgm:prSet presAssocID="{14BE1101-51B2-4C5D-8CA5-2A2506C5CF9C}" presName="sibTrans" presStyleCnt="0"/>
      <dgm:spPr/>
    </dgm:pt>
    <dgm:pt modelId="{A29B0195-BFA6-4C9D-AF9E-236B4688BEA2}" type="pres">
      <dgm:prSet presAssocID="{39057215-52DA-4000-A181-10EE34C0C3C9}" presName="compNode" presStyleCnt="0"/>
      <dgm:spPr/>
    </dgm:pt>
    <dgm:pt modelId="{3E2D63B6-8B37-4286-997F-E56F065577E9}" type="pres">
      <dgm:prSet presAssocID="{39057215-52DA-4000-A181-10EE34C0C3C9}" presName="bgRect" presStyleLbl="bgShp" presStyleIdx="2" presStyleCnt="3"/>
      <dgm:spPr/>
    </dgm:pt>
    <dgm:pt modelId="{3DBE272B-A287-4E72-9638-86C3A7D9719C}" type="pres">
      <dgm:prSet presAssocID="{39057215-52DA-4000-A181-10EE34C0C3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port Add"/>
        </a:ext>
      </dgm:extLst>
    </dgm:pt>
    <dgm:pt modelId="{01C3C2C1-4CC0-40EF-8045-15702AC8BE23}" type="pres">
      <dgm:prSet presAssocID="{39057215-52DA-4000-A181-10EE34C0C3C9}" presName="spaceRect" presStyleCnt="0"/>
      <dgm:spPr/>
    </dgm:pt>
    <dgm:pt modelId="{D23D3D84-F78E-4636-AAD6-78DE378F2465}" type="pres">
      <dgm:prSet presAssocID="{39057215-52DA-4000-A181-10EE34C0C3C9}" presName="parTx" presStyleLbl="revTx" presStyleIdx="2" presStyleCnt="4">
        <dgm:presLayoutVars>
          <dgm:chMax val="0"/>
          <dgm:chPref val="0"/>
        </dgm:presLayoutVars>
      </dgm:prSet>
      <dgm:spPr/>
    </dgm:pt>
    <dgm:pt modelId="{63F0CD12-94AA-48C6-9EAD-401757050606}" type="pres">
      <dgm:prSet presAssocID="{39057215-52DA-4000-A181-10EE34C0C3C9}" presName="desTx" presStyleLbl="revTx" presStyleIdx="3" presStyleCnt="4">
        <dgm:presLayoutVars/>
      </dgm:prSet>
      <dgm:spPr/>
    </dgm:pt>
  </dgm:ptLst>
  <dgm:cxnLst>
    <dgm:cxn modelId="{FF3ED70C-4B84-4136-9156-47FC07572A05}" srcId="{2557AB13-CA42-4CD2-B107-30BD8DCD287D}" destId="{175C4124-B184-4380-8638-CEFDB13CD87B}" srcOrd="1" destOrd="0" parTransId="{51324A51-7D5A-43BD-9D4D-12C5AA54901A}" sibTransId="{14BE1101-51B2-4C5D-8CA5-2A2506C5CF9C}"/>
    <dgm:cxn modelId="{CA590F14-BC55-42BB-A84B-EB6BDB1E7FFB}" srcId="{39057215-52DA-4000-A181-10EE34C0C3C9}" destId="{C45A7A56-9B9B-4DCB-A4A8-C40E99477DC6}" srcOrd="2" destOrd="0" parTransId="{F24A8CB7-8658-45BD-A9CC-B4B60FEB11A1}" sibTransId="{E0BA986B-EE09-4EB1-A487-8C2DEAD268EF}"/>
    <dgm:cxn modelId="{587C632D-4574-4553-B414-D95714A099F2}" type="presOf" srcId="{3B73439C-B146-48AE-AA30-5772ABA9F812}" destId="{63F0CD12-94AA-48C6-9EAD-401757050606}" srcOrd="0" destOrd="1" presId="urn:microsoft.com/office/officeart/2018/2/layout/IconVerticalSolidList"/>
    <dgm:cxn modelId="{042B9F2F-0F93-454F-9062-868EB8545FDF}" srcId="{39057215-52DA-4000-A181-10EE34C0C3C9}" destId="{3B73439C-B146-48AE-AA30-5772ABA9F812}" srcOrd="1" destOrd="0" parTransId="{D5D3C2D6-88E2-42A2-80C2-E4345FAB41E4}" sibTransId="{AAC8D806-CF0F-4B7A-B145-B92480087939}"/>
    <dgm:cxn modelId="{8E620531-A5C7-4D55-9DFB-4C9CE5B3BB8E}" srcId="{39057215-52DA-4000-A181-10EE34C0C3C9}" destId="{BC3BBCD4-3FE6-45E7-81A4-F62E4EB65120}" srcOrd="0" destOrd="0" parTransId="{82116CC6-A3D6-4A8E-99DB-5F67A345B052}" sibTransId="{F440AB16-C725-4EF4-9C6C-C546F9315BD2}"/>
    <dgm:cxn modelId="{BFD70952-8112-4814-9795-23C1A5407187}" type="presOf" srcId="{2011311C-D4FC-472E-A3AD-F4C55FD0FD99}" destId="{C2BE02C4-7F91-4696-89B4-B5299E7A3E1A}" srcOrd="0" destOrd="0" presId="urn:microsoft.com/office/officeart/2018/2/layout/IconVerticalSolidList"/>
    <dgm:cxn modelId="{5A790F76-EAC8-46FA-AB74-48709EDECB41}" type="presOf" srcId="{39057215-52DA-4000-A181-10EE34C0C3C9}" destId="{D23D3D84-F78E-4636-AAD6-78DE378F2465}" srcOrd="0" destOrd="0" presId="urn:microsoft.com/office/officeart/2018/2/layout/IconVerticalSolidList"/>
    <dgm:cxn modelId="{A0F6177B-A1FA-48EB-9D86-1C5D8CBBB0A1}" type="presOf" srcId="{2557AB13-CA42-4CD2-B107-30BD8DCD287D}" destId="{EF90B671-10D8-4104-8BFF-88D3E7CECC9A}" srcOrd="0" destOrd="0" presId="urn:microsoft.com/office/officeart/2018/2/layout/IconVerticalSolidList"/>
    <dgm:cxn modelId="{BCF62790-80DD-48E5-92AB-C01A149F7D53}" type="presOf" srcId="{175C4124-B184-4380-8638-CEFDB13CD87B}" destId="{DEDD98ED-ACA8-43D7-A17B-62C5420E3148}" srcOrd="0" destOrd="0" presId="urn:microsoft.com/office/officeart/2018/2/layout/IconVerticalSolidList"/>
    <dgm:cxn modelId="{D75B12B1-CFF3-4E39-A429-A0E2FD31945B}" srcId="{2557AB13-CA42-4CD2-B107-30BD8DCD287D}" destId="{2011311C-D4FC-472E-A3AD-F4C55FD0FD99}" srcOrd="0" destOrd="0" parTransId="{947828B8-6A46-479A-8BCF-4DAEC785A0CF}" sibTransId="{996B1B62-DEB7-4B1E-9287-417A8D44076C}"/>
    <dgm:cxn modelId="{BEBF7AC3-B061-40D4-853D-9FDBE9C77010}" type="presOf" srcId="{C45A7A56-9B9B-4DCB-A4A8-C40E99477DC6}" destId="{63F0CD12-94AA-48C6-9EAD-401757050606}" srcOrd="0" destOrd="2" presId="urn:microsoft.com/office/officeart/2018/2/layout/IconVerticalSolidList"/>
    <dgm:cxn modelId="{F1FBD4C3-CA6E-48A8-B834-4DB21BC39490}" srcId="{2557AB13-CA42-4CD2-B107-30BD8DCD287D}" destId="{39057215-52DA-4000-A181-10EE34C0C3C9}" srcOrd="2" destOrd="0" parTransId="{997EF432-4280-40A4-A61B-82C1C39A8742}" sibTransId="{658FE73F-1AD3-4756-A9BA-33B915C76257}"/>
    <dgm:cxn modelId="{0A3C49EF-CD72-43B4-8174-62D4BA1DF1D3}" type="presOf" srcId="{BC3BBCD4-3FE6-45E7-81A4-F62E4EB65120}" destId="{63F0CD12-94AA-48C6-9EAD-401757050606}" srcOrd="0" destOrd="0" presId="urn:microsoft.com/office/officeart/2018/2/layout/IconVerticalSolidList"/>
    <dgm:cxn modelId="{C7A3109D-6E56-439A-9B5F-39653F10510E}" type="presParOf" srcId="{EF90B671-10D8-4104-8BFF-88D3E7CECC9A}" destId="{FF848E06-4A26-4EF5-98B7-476463A81E7A}" srcOrd="0" destOrd="0" presId="urn:microsoft.com/office/officeart/2018/2/layout/IconVerticalSolidList"/>
    <dgm:cxn modelId="{3760EEBF-7DEA-4035-BD1E-EF10627D8E53}" type="presParOf" srcId="{FF848E06-4A26-4EF5-98B7-476463A81E7A}" destId="{C19974AE-0F1F-4C7F-8D78-04E35E7DBF2A}" srcOrd="0" destOrd="0" presId="urn:microsoft.com/office/officeart/2018/2/layout/IconVerticalSolidList"/>
    <dgm:cxn modelId="{CF0EA025-CCA9-4191-96B9-E1F57E3FA459}" type="presParOf" srcId="{FF848E06-4A26-4EF5-98B7-476463A81E7A}" destId="{02C4385E-4FA6-4132-9008-BE9E9335CB35}" srcOrd="1" destOrd="0" presId="urn:microsoft.com/office/officeart/2018/2/layout/IconVerticalSolidList"/>
    <dgm:cxn modelId="{E80B26B8-15CD-48A3-8744-FFD49588EFA4}" type="presParOf" srcId="{FF848E06-4A26-4EF5-98B7-476463A81E7A}" destId="{A01E5918-1771-48B7-86BF-DD28E44A99FE}" srcOrd="2" destOrd="0" presId="urn:microsoft.com/office/officeart/2018/2/layout/IconVerticalSolidList"/>
    <dgm:cxn modelId="{40203CA6-4F06-49CB-A5AF-B89775E8DAB5}" type="presParOf" srcId="{FF848E06-4A26-4EF5-98B7-476463A81E7A}" destId="{C2BE02C4-7F91-4696-89B4-B5299E7A3E1A}" srcOrd="3" destOrd="0" presId="urn:microsoft.com/office/officeart/2018/2/layout/IconVerticalSolidList"/>
    <dgm:cxn modelId="{3FC65155-08A2-4481-A8F7-EFEBAAF7098F}" type="presParOf" srcId="{EF90B671-10D8-4104-8BFF-88D3E7CECC9A}" destId="{D52FBAF2-7DD3-4FB1-8C2B-14950C6A7C3F}" srcOrd="1" destOrd="0" presId="urn:microsoft.com/office/officeart/2018/2/layout/IconVerticalSolidList"/>
    <dgm:cxn modelId="{4090C54D-3C51-4867-9AB9-C41BEA3E9A14}" type="presParOf" srcId="{EF90B671-10D8-4104-8BFF-88D3E7CECC9A}" destId="{D7AA54BD-D224-4B0D-AEF9-A804111BD3EB}" srcOrd="2" destOrd="0" presId="urn:microsoft.com/office/officeart/2018/2/layout/IconVerticalSolidList"/>
    <dgm:cxn modelId="{AA530495-E522-486F-9755-5F5C5960C81A}" type="presParOf" srcId="{D7AA54BD-D224-4B0D-AEF9-A804111BD3EB}" destId="{53F0FA9E-9C33-4E4F-89B6-235345E93FAC}" srcOrd="0" destOrd="0" presId="urn:microsoft.com/office/officeart/2018/2/layout/IconVerticalSolidList"/>
    <dgm:cxn modelId="{2FF8CC31-F6A0-4F4C-B20D-9F832C2D54C5}" type="presParOf" srcId="{D7AA54BD-D224-4B0D-AEF9-A804111BD3EB}" destId="{96ABB2AA-3C50-4FE2-9664-D2262899F425}" srcOrd="1" destOrd="0" presId="urn:microsoft.com/office/officeart/2018/2/layout/IconVerticalSolidList"/>
    <dgm:cxn modelId="{4F53DE93-CD5C-45AB-9426-84DF825DC84C}" type="presParOf" srcId="{D7AA54BD-D224-4B0D-AEF9-A804111BD3EB}" destId="{22591C64-7A04-4997-A6A8-91EB265BD5AC}" srcOrd="2" destOrd="0" presId="urn:microsoft.com/office/officeart/2018/2/layout/IconVerticalSolidList"/>
    <dgm:cxn modelId="{990BC512-627D-478B-A40B-D34F33A0158F}" type="presParOf" srcId="{D7AA54BD-D224-4B0D-AEF9-A804111BD3EB}" destId="{DEDD98ED-ACA8-43D7-A17B-62C5420E3148}" srcOrd="3" destOrd="0" presId="urn:microsoft.com/office/officeart/2018/2/layout/IconVerticalSolidList"/>
    <dgm:cxn modelId="{21A7E9B9-BAB4-48E4-85CE-4ABD46D2E36E}" type="presParOf" srcId="{EF90B671-10D8-4104-8BFF-88D3E7CECC9A}" destId="{40D6B314-D347-443C-8533-40A8CB1DE8E4}" srcOrd="3" destOrd="0" presId="urn:microsoft.com/office/officeart/2018/2/layout/IconVerticalSolidList"/>
    <dgm:cxn modelId="{CC2D35FC-0D22-4541-8A33-79253968DFA7}" type="presParOf" srcId="{EF90B671-10D8-4104-8BFF-88D3E7CECC9A}" destId="{A29B0195-BFA6-4C9D-AF9E-236B4688BEA2}" srcOrd="4" destOrd="0" presId="urn:microsoft.com/office/officeart/2018/2/layout/IconVerticalSolidList"/>
    <dgm:cxn modelId="{FBC4DEE0-BAAB-4D93-9F8D-C79C8FACA20D}" type="presParOf" srcId="{A29B0195-BFA6-4C9D-AF9E-236B4688BEA2}" destId="{3E2D63B6-8B37-4286-997F-E56F065577E9}" srcOrd="0" destOrd="0" presId="urn:microsoft.com/office/officeart/2018/2/layout/IconVerticalSolidList"/>
    <dgm:cxn modelId="{CEA38A78-446A-41EF-AE5F-16E844508E4E}" type="presParOf" srcId="{A29B0195-BFA6-4C9D-AF9E-236B4688BEA2}" destId="{3DBE272B-A287-4E72-9638-86C3A7D9719C}" srcOrd="1" destOrd="0" presId="urn:microsoft.com/office/officeart/2018/2/layout/IconVerticalSolidList"/>
    <dgm:cxn modelId="{B8C1D15F-0F62-4546-B63B-8B2B72B689EA}" type="presParOf" srcId="{A29B0195-BFA6-4C9D-AF9E-236B4688BEA2}" destId="{01C3C2C1-4CC0-40EF-8045-15702AC8BE23}" srcOrd="2" destOrd="0" presId="urn:microsoft.com/office/officeart/2018/2/layout/IconVerticalSolidList"/>
    <dgm:cxn modelId="{3197B4DB-6D7D-4183-8B98-2CF79A0EF2DF}" type="presParOf" srcId="{A29B0195-BFA6-4C9D-AF9E-236B4688BEA2}" destId="{D23D3D84-F78E-4636-AAD6-78DE378F2465}" srcOrd="3" destOrd="0" presId="urn:microsoft.com/office/officeart/2018/2/layout/IconVerticalSolidList"/>
    <dgm:cxn modelId="{096F8FB3-434B-4201-9D36-852271412448}" type="presParOf" srcId="{A29B0195-BFA6-4C9D-AF9E-236B4688BEA2}" destId="{63F0CD12-94AA-48C6-9EAD-40175705060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E57E31-41E6-4907-8DCD-0AAC4DAD5C6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0105E9F-2894-445B-9022-67046B69CD00}">
      <dgm:prSet custT="1"/>
      <dgm:spPr/>
      <dgm:t>
        <a:bodyPr/>
        <a:lstStyle/>
        <a:p>
          <a:r>
            <a:rPr lang="en-IN" sz="1600"/>
            <a:t>A</a:t>
          </a:r>
          <a:r>
            <a:rPr lang="en-IN" sz="1600" b="0" i="0"/>
            <a:t>dvantages of using a classifier in loan processing:</a:t>
          </a:r>
          <a:endParaRPr lang="en-US" sz="1600"/>
        </a:p>
      </dgm:t>
    </dgm:pt>
    <dgm:pt modelId="{89F96C69-F64D-422D-B550-2BFC82633414}" type="parTrans" cxnId="{071B04D0-DE7A-4605-BE4A-F37CBDBF27D1}">
      <dgm:prSet/>
      <dgm:spPr/>
      <dgm:t>
        <a:bodyPr/>
        <a:lstStyle/>
        <a:p>
          <a:endParaRPr lang="en-US" sz="2400"/>
        </a:p>
      </dgm:t>
    </dgm:pt>
    <dgm:pt modelId="{34767A0F-3156-4031-B1BE-040D3778D75B}" type="sibTrans" cxnId="{071B04D0-DE7A-4605-BE4A-F37CBDBF27D1}">
      <dgm:prSet/>
      <dgm:spPr/>
      <dgm:t>
        <a:bodyPr/>
        <a:lstStyle/>
        <a:p>
          <a:endParaRPr lang="en-US" sz="2400"/>
        </a:p>
      </dgm:t>
    </dgm:pt>
    <dgm:pt modelId="{3E39EA3E-BD00-43F2-A88A-B4856AF5A284}">
      <dgm:prSet custT="1"/>
      <dgm:spPr/>
      <dgm:t>
        <a:bodyPr/>
        <a:lstStyle/>
        <a:p>
          <a:r>
            <a:rPr lang="en-IN" sz="1600" b="0" i="0"/>
            <a:t>Reduces the human workload.</a:t>
          </a:r>
          <a:endParaRPr lang="en-US" sz="1600"/>
        </a:p>
      </dgm:t>
    </dgm:pt>
    <dgm:pt modelId="{1BCAFEFD-92DD-415B-B7A3-FC6A3600D019}" type="parTrans" cxnId="{380278EC-44EE-4DBB-B572-24E985B31083}">
      <dgm:prSet/>
      <dgm:spPr/>
      <dgm:t>
        <a:bodyPr/>
        <a:lstStyle/>
        <a:p>
          <a:endParaRPr lang="en-US" sz="2400"/>
        </a:p>
      </dgm:t>
    </dgm:pt>
    <dgm:pt modelId="{14832F25-E062-43A7-AE80-1189A5744450}" type="sibTrans" cxnId="{380278EC-44EE-4DBB-B572-24E985B31083}">
      <dgm:prSet/>
      <dgm:spPr/>
      <dgm:t>
        <a:bodyPr/>
        <a:lstStyle/>
        <a:p>
          <a:endParaRPr lang="en-US" sz="2400"/>
        </a:p>
      </dgm:t>
    </dgm:pt>
    <dgm:pt modelId="{CE30AD75-BF92-487E-8726-D8B81C808FF1}">
      <dgm:prSet custT="1"/>
      <dgm:spPr/>
      <dgm:t>
        <a:bodyPr/>
        <a:lstStyle/>
        <a:p>
          <a:r>
            <a:rPr lang="en-IN" sz="1600" b="0" i="0"/>
            <a:t>Mitigates the company's portfolio risk.</a:t>
          </a:r>
          <a:endParaRPr lang="en-US" sz="1600"/>
        </a:p>
      </dgm:t>
    </dgm:pt>
    <dgm:pt modelId="{B118FEFA-329A-4B0F-847A-B0F388D96EC4}" type="parTrans" cxnId="{27CC991B-CDF8-4433-95B8-5235B00FB2FE}">
      <dgm:prSet/>
      <dgm:spPr/>
      <dgm:t>
        <a:bodyPr/>
        <a:lstStyle/>
        <a:p>
          <a:endParaRPr lang="en-US" sz="2400"/>
        </a:p>
      </dgm:t>
    </dgm:pt>
    <dgm:pt modelId="{C3DAF5E1-CAA9-4088-B169-4F0490B61EB0}" type="sibTrans" cxnId="{27CC991B-CDF8-4433-95B8-5235B00FB2FE}">
      <dgm:prSet/>
      <dgm:spPr/>
      <dgm:t>
        <a:bodyPr/>
        <a:lstStyle/>
        <a:p>
          <a:endParaRPr lang="en-US" sz="2400"/>
        </a:p>
      </dgm:t>
    </dgm:pt>
    <dgm:pt modelId="{F4086BD4-EA6D-4CA5-AB35-52613640F21A}">
      <dgm:prSet custT="1"/>
      <dgm:spPr/>
      <dgm:t>
        <a:bodyPr/>
        <a:lstStyle/>
        <a:p>
          <a:r>
            <a:rPr lang="en-IN" sz="1600" b="0" i="0"/>
            <a:t>Increases return on investment (ROI).</a:t>
          </a:r>
          <a:endParaRPr lang="en-US" sz="1600"/>
        </a:p>
      </dgm:t>
    </dgm:pt>
    <dgm:pt modelId="{5AB41BBB-C4D1-481B-AFC3-BEA0074658A0}" type="parTrans" cxnId="{408CC391-48BA-4808-852B-D8990140037A}">
      <dgm:prSet/>
      <dgm:spPr/>
      <dgm:t>
        <a:bodyPr/>
        <a:lstStyle/>
        <a:p>
          <a:endParaRPr lang="en-US" sz="2400"/>
        </a:p>
      </dgm:t>
    </dgm:pt>
    <dgm:pt modelId="{A94BACD2-079A-48DD-9FE8-70A080AC4E4A}" type="sibTrans" cxnId="{408CC391-48BA-4808-852B-D8990140037A}">
      <dgm:prSet/>
      <dgm:spPr/>
      <dgm:t>
        <a:bodyPr/>
        <a:lstStyle/>
        <a:p>
          <a:endParaRPr lang="en-US" sz="2400"/>
        </a:p>
      </dgm:t>
    </dgm:pt>
    <dgm:pt modelId="{2A32BC47-135D-499E-BDAB-5FF8E430FD15}">
      <dgm:prSet custT="1"/>
      <dgm:spPr/>
      <dgm:t>
        <a:bodyPr/>
        <a:lstStyle/>
        <a:p>
          <a:r>
            <a:rPr lang="en-IN" sz="1600" b="0" i="0" dirty="0"/>
            <a:t>how using a classifier can enhance ROI:</a:t>
          </a:r>
          <a:endParaRPr lang="en-US" sz="1600" dirty="0"/>
        </a:p>
      </dgm:t>
    </dgm:pt>
    <dgm:pt modelId="{E8D878CB-D68F-41A1-84D1-2DB2B23195E5}" type="parTrans" cxnId="{B56995CB-7572-4360-A410-4F084F3248EF}">
      <dgm:prSet/>
      <dgm:spPr/>
      <dgm:t>
        <a:bodyPr/>
        <a:lstStyle/>
        <a:p>
          <a:endParaRPr lang="en-US" sz="2400"/>
        </a:p>
      </dgm:t>
    </dgm:pt>
    <dgm:pt modelId="{55C1E369-3C3A-47E7-A93E-37B1FC3547D5}" type="sibTrans" cxnId="{B56995CB-7572-4360-A410-4F084F3248EF}">
      <dgm:prSet/>
      <dgm:spPr/>
      <dgm:t>
        <a:bodyPr/>
        <a:lstStyle/>
        <a:p>
          <a:endParaRPr lang="en-US" sz="2400"/>
        </a:p>
      </dgm:t>
    </dgm:pt>
    <dgm:pt modelId="{5569782C-F837-46B5-AC60-8FB0F4F6DEB3}">
      <dgm:prSet custT="1"/>
      <dgm:spPr/>
      <dgm:t>
        <a:bodyPr/>
        <a:lstStyle/>
        <a:p>
          <a:r>
            <a:rPr lang="en-IN" sz="1600" b="0" i="0"/>
            <a:t>Allows employees to originate more loans efficiently.</a:t>
          </a:r>
          <a:endParaRPr lang="en-US" sz="1600"/>
        </a:p>
      </dgm:t>
    </dgm:pt>
    <dgm:pt modelId="{642516C7-2E90-424E-849A-CEB9066ADD16}" type="parTrans" cxnId="{FB084BA7-C029-4645-865C-94484BE156F4}">
      <dgm:prSet/>
      <dgm:spPr/>
      <dgm:t>
        <a:bodyPr/>
        <a:lstStyle/>
        <a:p>
          <a:endParaRPr lang="en-US" sz="2400"/>
        </a:p>
      </dgm:t>
    </dgm:pt>
    <dgm:pt modelId="{A56495C7-E364-4787-9A10-1EF6C7F404F2}" type="sibTrans" cxnId="{FB084BA7-C029-4645-865C-94484BE156F4}">
      <dgm:prSet/>
      <dgm:spPr/>
      <dgm:t>
        <a:bodyPr/>
        <a:lstStyle/>
        <a:p>
          <a:endParaRPr lang="en-US" sz="2400"/>
        </a:p>
      </dgm:t>
    </dgm:pt>
    <dgm:pt modelId="{0C402A0F-8360-41B8-9A18-5FC58A900DBB}">
      <dgm:prSet custT="1"/>
      <dgm:spPr/>
      <dgm:t>
        <a:bodyPr/>
        <a:lstStyle/>
        <a:p>
          <a:r>
            <a:rPr lang="en-IN" sz="1600" b="0" i="0"/>
            <a:t>Enables better pricing and resale of higher-quality loans.</a:t>
          </a:r>
          <a:endParaRPr lang="en-US" sz="1600"/>
        </a:p>
      </dgm:t>
    </dgm:pt>
    <dgm:pt modelId="{B785E561-351A-4D70-8B93-E4DB922C3A6F}" type="parTrans" cxnId="{B9E01D2A-5881-4150-B4EE-6961B306B005}">
      <dgm:prSet/>
      <dgm:spPr/>
      <dgm:t>
        <a:bodyPr/>
        <a:lstStyle/>
        <a:p>
          <a:endParaRPr lang="en-US" sz="2400"/>
        </a:p>
      </dgm:t>
    </dgm:pt>
    <dgm:pt modelId="{FFEB73E1-8873-4B77-AD33-B9F02325551D}" type="sibTrans" cxnId="{B9E01D2A-5881-4150-B4EE-6961B306B005}">
      <dgm:prSet/>
      <dgm:spPr/>
      <dgm:t>
        <a:bodyPr/>
        <a:lstStyle/>
        <a:p>
          <a:endParaRPr lang="en-US" sz="2400"/>
        </a:p>
      </dgm:t>
    </dgm:pt>
    <dgm:pt modelId="{70511738-D6A8-4169-BD53-8898D2BE4DA6}">
      <dgm:prSet custT="1"/>
      <dgm:spPr/>
      <dgm:t>
        <a:bodyPr/>
        <a:lstStyle/>
        <a:p>
          <a:r>
            <a:rPr lang="en-IN" sz="1600"/>
            <a:t>T</a:t>
          </a:r>
          <a:r>
            <a:rPr lang="en-IN" sz="1600" b="0" i="0"/>
            <a:t>he classifier handles cases labelled as "safe with conditions":</a:t>
          </a:r>
          <a:endParaRPr lang="en-US" sz="1600"/>
        </a:p>
      </dgm:t>
    </dgm:pt>
    <dgm:pt modelId="{D56406B4-C94D-4E14-B4BF-D3F043645845}" type="parTrans" cxnId="{F4725282-F790-47ED-8CC8-8CA72B2CB02D}">
      <dgm:prSet/>
      <dgm:spPr/>
      <dgm:t>
        <a:bodyPr/>
        <a:lstStyle/>
        <a:p>
          <a:endParaRPr lang="en-US" sz="2400"/>
        </a:p>
      </dgm:t>
    </dgm:pt>
    <dgm:pt modelId="{D50DC1C6-66B8-44E5-A5CB-BAFF31B11ED1}" type="sibTrans" cxnId="{F4725282-F790-47ED-8CC8-8CA72B2CB02D}">
      <dgm:prSet/>
      <dgm:spPr/>
      <dgm:t>
        <a:bodyPr/>
        <a:lstStyle/>
        <a:p>
          <a:endParaRPr lang="en-US" sz="2400"/>
        </a:p>
      </dgm:t>
    </dgm:pt>
    <dgm:pt modelId="{3FDED269-8860-4758-A25C-4799C022AD4F}">
      <dgm:prSet custT="1"/>
      <dgm:spPr/>
      <dgm:t>
        <a:bodyPr/>
        <a:lstStyle/>
        <a:p>
          <a:r>
            <a:rPr lang="en-IN" sz="1600" b="0" i="0"/>
            <a:t>Loan processor/officer can request fulfilment of conditions.</a:t>
          </a:r>
          <a:endParaRPr lang="en-US" sz="1600"/>
        </a:p>
      </dgm:t>
    </dgm:pt>
    <dgm:pt modelId="{7EA270DE-203E-49A3-B2F6-E39D43F40F8A}" type="parTrans" cxnId="{15CCB941-59DB-40C7-86A2-1268E755FB8B}">
      <dgm:prSet/>
      <dgm:spPr/>
      <dgm:t>
        <a:bodyPr/>
        <a:lstStyle/>
        <a:p>
          <a:endParaRPr lang="en-US" sz="2400"/>
        </a:p>
      </dgm:t>
    </dgm:pt>
    <dgm:pt modelId="{6D24BD75-3249-4683-9650-2477A0B22997}" type="sibTrans" cxnId="{15CCB941-59DB-40C7-86A2-1268E755FB8B}">
      <dgm:prSet/>
      <dgm:spPr/>
      <dgm:t>
        <a:bodyPr/>
        <a:lstStyle/>
        <a:p>
          <a:endParaRPr lang="en-US" sz="2400"/>
        </a:p>
      </dgm:t>
    </dgm:pt>
    <dgm:pt modelId="{D903C11B-3997-47F1-9747-81472A3FD3CD}">
      <dgm:prSet custT="1"/>
      <dgm:spPr/>
      <dgm:t>
        <a:bodyPr/>
        <a:lstStyle/>
        <a:p>
          <a:r>
            <a:rPr lang="en-IN" sz="1600" b="0" i="0"/>
            <a:t>Upon meeting conditions, the application can be revaluated for approval.</a:t>
          </a:r>
          <a:endParaRPr lang="en-US" sz="1600"/>
        </a:p>
      </dgm:t>
    </dgm:pt>
    <dgm:pt modelId="{8CCB842B-AA7B-42BB-806B-219A8AB490E7}" type="parTrans" cxnId="{FF4ADA88-E6F2-43A3-8CFC-BE6545BB5CE7}">
      <dgm:prSet/>
      <dgm:spPr/>
      <dgm:t>
        <a:bodyPr/>
        <a:lstStyle/>
        <a:p>
          <a:endParaRPr lang="en-US" sz="2400"/>
        </a:p>
      </dgm:t>
    </dgm:pt>
    <dgm:pt modelId="{4F78E739-E1CE-4C63-9D6E-62DCAA6B39FF}" type="sibTrans" cxnId="{FF4ADA88-E6F2-43A3-8CFC-BE6545BB5CE7}">
      <dgm:prSet/>
      <dgm:spPr/>
      <dgm:t>
        <a:bodyPr/>
        <a:lstStyle/>
        <a:p>
          <a:endParaRPr lang="en-US" sz="2400"/>
        </a:p>
      </dgm:t>
    </dgm:pt>
    <dgm:pt modelId="{C44C5480-FEBB-1544-821E-D18D579489DD}" type="pres">
      <dgm:prSet presAssocID="{DAE57E31-41E6-4907-8DCD-0AAC4DAD5C66}" presName="linear" presStyleCnt="0">
        <dgm:presLayoutVars>
          <dgm:dir/>
          <dgm:animLvl val="lvl"/>
          <dgm:resizeHandles val="exact"/>
        </dgm:presLayoutVars>
      </dgm:prSet>
      <dgm:spPr/>
    </dgm:pt>
    <dgm:pt modelId="{7132B292-F82F-1F4C-A0BC-FABA1EFDE8F2}" type="pres">
      <dgm:prSet presAssocID="{00105E9F-2894-445B-9022-67046B69CD00}" presName="parentLin" presStyleCnt="0"/>
      <dgm:spPr/>
    </dgm:pt>
    <dgm:pt modelId="{54F47759-307B-C241-B94D-93246DFFD37B}" type="pres">
      <dgm:prSet presAssocID="{00105E9F-2894-445B-9022-67046B69CD00}" presName="parentLeftMargin" presStyleLbl="node1" presStyleIdx="0" presStyleCnt="3"/>
      <dgm:spPr/>
    </dgm:pt>
    <dgm:pt modelId="{281392A6-A871-D74E-A3DE-5966967B7BE8}" type="pres">
      <dgm:prSet presAssocID="{00105E9F-2894-445B-9022-67046B69CD00}" presName="parentText" presStyleLbl="node1" presStyleIdx="0" presStyleCnt="3">
        <dgm:presLayoutVars>
          <dgm:chMax val="0"/>
          <dgm:bulletEnabled val="1"/>
        </dgm:presLayoutVars>
      </dgm:prSet>
      <dgm:spPr/>
    </dgm:pt>
    <dgm:pt modelId="{60AAE0F2-C5E3-4E47-BD09-9643A3F069B7}" type="pres">
      <dgm:prSet presAssocID="{00105E9F-2894-445B-9022-67046B69CD00}" presName="negativeSpace" presStyleCnt="0"/>
      <dgm:spPr/>
    </dgm:pt>
    <dgm:pt modelId="{C65F4983-D589-CF4C-955D-F9AAAC97B77A}" type="pres">
      <dgm:prSet presAssocID="{00105E9F-2894-445B-9022-67046B69CD00}" presName="childText" presStyleLbl="conFgAcc1" presStyleIdx="0" presStyleCnt="3">
        <dgm:presLayoutVars>
          <dgm:bulletEnabled val="1"/>
        </dgm:presLayoutVars>
      </dgm:prSet>
      <dgm:spPr/>
    </dgm:pt>
    <dgm:pt modelId="{709A22F8-7588-E54E-A3CF-66EEF4D6620D}" type="pres">
      <dgm:prSet presAssocID="{34767A0F-3156-4031-B1BE-040D3778D75B}" presName="spaceBetweenRectangles" presStyleCnt="0"/>
      <dgm:spPr/>
    </dgm:pt>
    <dgm:pt modelId="{A1416F9F-85B7-F145-9891-C9B3897B3752}" type="pres">
      <dgm:prSet presAssocID="{2A32BC47-135D-499E-BDAB-5FF8E430FD15}" presName="parentLin" presStyleCnt="0"/>
      <dgm:spPr/>
    </dgm:pt>
    <dgm:pt modelId="{05A25059-207F-3B42-9440-DA41C0F1EF77}" type="pres">
      <dgm:prSet presAssocID="{2A32BC47-135D-499E-BDAB-5FF8E430FD15}" presName="parentLeftMargin" presStyleLbl="node1" presStyleIdx="0" presStyleCnt="3"/>
      <dgm:spPr/>
    </dgm:pt>
    <dgm:pt modelId="{8CFF3589-3240-D94B-9275-B6DA91F93EFE}" type="pres">
      <dgm:prSet presAssocID="{2A32BC47-135D-499E-BDAB-5FF8E430FD15}" presName="parentText" presStyleLbl="node1" presStyleIdx="1" presStyleCnt="3">
        <dgm:presLayoutVars>
          <dgm:chMax val="0"/>
          <dgm:bulletEnabled val="1"/>
        </dgm:presLayoutVars>
      </dgm:prSet>
      <dgm:spPr/>
    </dgm:pt>
    <dgm:pt modelId="{07D92EB7-9298-FB43-BEF9-315794047F67}" type="pres">
      <dgm:prSet presAssocID="{2A32BC47-135D-499E-BDAB-5FF8E430FD15}" presName="negativeSpace" presStyleCnt="0"/>
      <dgm:spPr/>
    </dgm:pt>
    <dgm:pt modelId="{588D3B2E-6F03-B243-B9E0-7600B19CC670}" type="pres">
      <dgm:prSet presAssocID="{2A32BC47-135D-499E-BDAB-5FF8E430FD15}" presName="childText" presStyleLbl="conFgAcc1" presStyleIdx="1" presStyleCnt="3">
        <dgm:presLayoutVars>
          <dgm:bulletEnabled val="1"/>
        </dgm:presLayoutVars>
      </dgm:prSet>
      <dgm:spPr/>
    </dgm:pt>
    <dgm:pt modelId="{6E03B254-496E-7442-A216-5BF9C651C8E6}" type="pres">
      <dgm:prSet presAssocID="{55C1E369-3C3A-47E7-A93E-37B1FC3547D5}" presName="spaceBetweenRectangles" presStyleCnt="0"/>
      <dgm:spPr/>
    </dgm:pt>
    <dgm:pt modelId="{C76FCA28-CC68-8E45-8D96-BE70D30613AF}" type="pres">
      <dgm:prSet presAssocID="{70511738-D6A8-4169-BD53-8898D2BE4DA6}" presName="parentLin" presStyleCnt="0"/>
      <dgm:spPr/>
    </dgm:pt>
    <dgm:pt modelId="{D43EFAD5-FB28-4F46-BB3D-1D353C9FE268}" type="pres">
      <dgm:prSet presAssocID="{70511738-D6A8-4169-BD53-8898D2BE4DA6}" presName="parentLeftMargin" presStyleLbl="node1" presStyleIdx="1" presStyleCnt="3"/>
      <dgm:spPr/>
    </dgm:pt>
    <dgm:pt modelId="{37F47E15-2FC7-7149-B13E-D31B6A909F2F}" type="pres">
      <dgm:prSet presAssocID="{70511738-D6A8-4169-BD53-8898D2BE4DA6}" presName="parentText" presStyleLbl="node1" presStyleIdx="2" presStyleCnt="3">
        <dgm:presLayoutVars>
          <dgm:chMax val="0"/>
          <dgm:bulletEnabled val="1"/>
        </dgm:presLayoutVars>
      </dgm:prSet>
      <dgm:spPr/>
    </dgm:pt>
    <dgm:pt modelId="{758B8185-9B4F-3B4C-B390-D021F41B307D}" type="pres">
      <dgm:prSet presAssocID="{70511738-D6A8-4169-BD53-8898D2BE4DA6}" presName="negativeSpace" presStyleCnt="0"/>
      <dgm:spPr/>
    </dgm:pt>
    <dgm:pt modelId="{0CF32E16-347B-4440-82E2-4BBD784966AC}" type="pres">
      <dgm:prSet presAssocID="{70511738-D6A8-4169-BD53-8898D2BE4DA6}" presName="childText" presStyleLbl="conFgAcc1" presStyleIdx="2" presStyleCnt="3">
        <dgm:presLayoutVars>
          <dgm:bulletEnabled val="1"/>
        </dgm:presLayoutVars>
      </dgm:prSet>
      <dgm:spPr/>
    </dgm:pt>
  </dgm:ptLst>
  <dgm:cxnLst>
    <dgm:cxn modelId="{27CC991B-CDF8-4433-95B8-5235B00FB2FE}" srcId="{00105E9F-2894-445B-9022-67046B69CD00}" destId="{CE30AD75-BF92-487E-8726-D8B81C808FF1}" srcOrd="1" destOrd="0" parTransId="{B118FEFA-329A-4B0F-847A-B0F388D96EC4}" sibTransId="{C3DAF5E1-CAA9-4088-B169-4F0490B61EB0}"/>
    <dgm:cxn modelId="{749AAB1E-BCD2-F64A-B51F-244B6F85EC8F}" type="presOf" srcId="{0C402A0F-8360-41B8-9A18-5FC58A900DBB}" destId="{588D3B2E-6F03-B243-B9E0-7600B19CC670}" srcOrd="0" destOrd="1" presId="urn:microsoft.com/office/officeart/2005/8/layout/list1"/>
    <dgm:cxn modelId="{B9E01D2A-5881-4150-B4EE-6961B306B005}" srcId="{2A32BC47-135D-499E-BDAB-5FF8E430FD15}" destId="{0C402A0F-8360-41B8-9A18-5FC58A900DBB}" srcOrd="1" destOrd="0" parTransId="{B785E561-351A-4D70-8B93-E4DB922C3A6F}" sibTransId="{FFEB73E1-8873-4B77-AD33-B9F02325551D}"/>
    <dgm:cxn modelId="{0301D43E-38BF-A94C-841E-AEA749996889}" type="presOf" srcId="{5569782C-F837-46B5-AC60-8FB0F4F6DEB3}" destId="{588D3B2E-6F03-B243-B9E0-7600B19CC670}" srcOrd="0" destOrd="0" presId="urn:microsoft.com/office/officeart/2005/8/layout/list1"/>
    <dgm:cxn modelId="{81C93240-517C-8947-BFAC-CD31E7840146}" type="presOf" srcId="{00105E9F-2894-445B-9022-67046B69CD00}" destId="{54F47759-307B-C241-B94D-93246DFFD37B}" srcOrd="0" destOrd="0" presId="urn:microsoft.com/office/officeart/2005/8/layout/list1"/>
    <dgm:cxn modelId="{15CCB941-59DB-40C7-86A2-1268E755FB8B}" srcId="{70511738-D6A8-4169-BD53-8898D2BE4DA6}" destId="{3FDED269-8860-4758-A25C-4799C022AD4F}" srcOrd="0" destOrd="0" parTransId="{7EA270DE-203E-49A3-B2F6-E39D43F40F8A}" sibTransId="{6D24BD75-3249-4683-9650-2477A0B22997}"/>
    <dgm:cxn modelId="{24F5984D-C098-394D-AB39-644C572DEBE1}" type="presOf" srcId="{2A32BC47-135D-499E-BDAB-5FF8E430FD15}" destId="{8CFF3589-3240-D94B-9275-B6DA91F93EFE}" srcOrd="1" destOrd="0" presId="urn:microsoft.com/office/officeart/2005/8/layout/list1"/>
    <dgm:cxn modelId="{2C4F1959-10F9-984A-A405-92A7526CDE1E}" type="presOf" srcId="{00105E9F-2894-445B-9022-67046B69CD00}" destId="{281392A6-A871-D74E-A3DE-5966967B7BE8}" srcOrd="1" destOrd="0" presId="urn:microsoft.com/office/officeart/2005/8/layout/list1"/>
    <dgm:cxn modelId="{227ABB80-DDA4-4F4B-8C5C-0C4661935F77}" type="presOf" srcId="{F4086BD4-EA6D-4CA5-AB35-52613640F21A}" destId="{C65F4983-D589-CF4C-955D-F9AAAC97B77A}" srcOrd="0" destOrd="2" presId="urn:microsoft.com/office/officeart/2005/8/layout/list1"/>
    <dgm:cxn modelId="{F4725282-F790-47ED-8CC8-8CA72B2CB02D}" srcId="{DAE57E31-41E6-4907-8DCD-0AAC4DAD5C66}" destId="{70511738-D6A8-4169-BD53-8898D2BE4DA6}" srcOrd="2" destOrd="0" parTransId="{D56406B4-C94D-4E14-B4BF-D3F043645845}" sibTransId="{D50DC1C6-66B8-44E5-A5CB-BAFF31B11ED1}"/>
    <dgm:cxn modelId="{FF4ADA88-E6F2-43A3-8CFC-BE6545BB5CE7}" srcId="{70511738-D6A8-4169-BD53-8898D2BE4DA6}" destId="{D903C11B-3997-47F1-9747-81472A3FD3CD}" srcOrd="1" destOrd="0" parTransId="{8CCB842B-AA7B-42BB-806B-219A8AB490E7}" sibTransId="{4F78E739-E1CE-4C63-9D6E-62DCAA6B39FF}"/>
    <dgm:cxn modelId="{7C2CB490-B4EA-EE48-A851-5D5B0CD9E82E}" type="presOf" srcId="{DAE57E31-41E6-4907-8DCD-0AAC4DAD5C66}" destId="{C44C5480-FEBB-1544-821E-D18D579489DD}" srcOrd="0" destOrd="0" presId="urn:microsoft.com/office/officeart/2005/8/layout/list1"/>
    <dgm:cxn modelId="{07C5D690-F201-D74A-B9CF-F172C6940FBE}" type="presOf" srcId="{70511738-D6A8-4169-BD53-8898D2BE4DA6}" destId="{D43EFAD5-FB28-4F46-BB3D-1D353C9FE268}" srcOrd="0" destOrd="0" presId="urn:microsoft.com/office/officeart/2005/8/layout/list1"/>
    <dgm:cxn modelId="{408CC391-48BA-4808-852B-D8990140037A}" srcId="{00105E9F-2894-445B-9022-67046B69CD00}" destId="{F4086BD4-EA6D-4CA5-AB35-52613640F21A}" srcOrd="2" destOrd="0" parTransId="{5AB41BBB-C4D1-481B-AFC3-BEA0074658A0}" sibTransId="{A94BACD2-079A-48DD-9FE8-70A080AC4E4A}"/>
    <dgm:cxn modelId="{4561829B-0195-D140-A6B5-BB048B17DBCF}" type="presOf" srcId="{70511738-D6A8-4169-BD53-8898D2BE4DA6}" destId="{37F47E15-2FC7-7149-B13E-D31B6A909F2F}" srcOrd="1" destOrd="0" presId="urn:microsoft.com/office/officeart/2005/8/layout/list1"/>
    <dgm:cxn modelId="{FB084BA7-C029-4645-865C-94484BE156F4}" srcId="{2A32BC47-135D-499E-BDAB-5FF8E430FD15}" destId="{5569782C-F837-46B5-AC60-8FB0F4F6DEB3}" srcOrd="0" destOrd="0" parTransId="{642516C7-2E90-424E-849A-CEB9066ADD16}" sibTransId="{A56495C7-E364-4787-9A10-1EF6C7F404F2}"/>
    <dgm:cxn modelId="{47AB4FAB-00B3-3644-A775-C4EBEFB7A013}" type="presOf" srcId="{2A32BC47-135D-499E-BDAB-5FF8E430FD15}" destId="{05A25059-207F-3B42-9440-DA41C0F1EF77}" srcOrd="0" destOrd="0" presId="urn:microsoft.com/office/officeart/2005/8/layout/list1"/>
    <dgm:cxn modelId="{9E4FBBB0-894A-5F45-BED5-D7A13BAC00D6}" type="presOf" srcId="{D903C11B-3997-47F1-9747-81472A3FD3CD}" destId="{0CF32E16-347B-4440-82E2-4BBD784966AC}" srcOrd="0" destOrd="1" presId="urn:microsoft.com/office/officeart/2005/8/layout/list1"/>
    <dgm:cxn modelId="{C354F1B7-F25B-874D-BEAC-345229AF668A}" type="presOf" srcId="{3FDED269-8860-4758-A25C-4799C022AD4F}" destId="{0CF32E16-347B-4440-82E2-4BBD784966AC}" srcOrd="0" destOrd="0" presId="urn:microsoft.com/office/officeart/2005/8/layout/list1"/>
    <dgm:cxn modelId="{FB1B3CBB-041B-CF41-AE95-E1388829A7D4}" type="presOf" srcId="{3E39EA3E-BD00-43F2-A88A-B4856AF5A284}" destId="{C65F4983-D589-CF4C-955D-F9AAAC97B77A}" srcOrd="0" destOrd="0" presId="urn:microsoft.com/office/officeart/2005/8/layout/list1"/>
    <dgm:cxn modelId="{B56995CB-7572-4360-A410-4F084F3248EF}" srcId="{DAE57E31-41E6-4907-8DCD-0AAC4DAD5C66}" destId="{2A32BC47-135D-499E-BDAB-5FF8E430FD15}" srcOrd="1" destOrd="0" parTransId="{E8D878CB-D68F-41A1-84D1-2DB2B23195E5}" sibTransId="{55C1E369-3C3A-47E7-A93E-37B1FC3547D5}"/>
    <dgm:cxn modelId="{071B04D0-DE7A-4605-BE4A-F37CBDBF27D1}" srcId="{DAE57E31-41E6-4907-8DCD-0AAC4DAD5C66}" destId="{00105E9F-2894-445B-9022-67046B69CD00}" srcOrd="0" destOrd="0" parTransId="{89F96C69-F64D-422D-B550-2BFC82633414}" sibTransId="{34767A0F-3156-4031-B1BE-040D3778D75B}"/>
    <dgm:cxn modelId="{380278EC-44EE-4DBB-B572-24E985B31083}" srcId="{00105E9F-2894-445B-9022-67046B69CD00}" destId="{3E39EA3E-BD00-43F2-A88A-B4856AF5A284}" srcOrd="0" destOrd="0" parTransId="{1BCAFEFD-92DD-415B-B7A3-FC6A3600D019}" sibTransId="{14832F25-E062-43A7-AE80-1189A5744450}"/>
    <dgm:cxn modelId="{F3BCE5F2-650C-334D-A7FB-DE185935D9A2}" type="presOf" srcId="{CE30AD75-BF92-487E-8726-D8B81C808FF1}" destId="{C65F4983-D589-CF4C-955D-F9AAAC97B77A}" srcOrd="0" destOrd="1" presId="urn:microsoft.com/office/officeart/2005/8/layout/list1"/>
    <dgm:cxn modelId="{574E2BB3-DA38-3043-BEC3-7E0B57FA7017}" type="presParOf" srcId="{C44C5480-FEBB-1544-821E-D18D579489DD}" destId="{7132B292-F82F-1F4C-A0BC-FABA1EFDE8F2}" srcOrd="0" destOrd="0" presId="urn:microsoft.com/office/officeart/2005/8/layout/list1"/>
    <dgm:cxn modelId="{F3686F97-7902-EA4F-8286-C827FF5C39FF}" type="presParOf" srcId="{7132B292-F82F-1F4C-A0BC-FABA1EFDE8F2}" destId="{54F47759-307B-C241-B94D-93246DFFD37B}" srcOrd="0" destOrd="0" presId="urn:microsoft.com/office/officeart/2005/8/layout/list1"/>
    <dgm:cxn modelId="{1D482C95-236A-474D-8C28-19FDA01249CE}" type="presParOf" srcId="{7132B292-F82F-1F4C-A0BC-FABA1EFDE8F2}" destId="{281392A6-A871-D74E-A3DE-5966967B7BE8}" srcOrd="1" destOrd="0" presId="urn:microsoft.com/office/officeart/2005/8/layout/list1"/>
    <dgm:cxn modelId="{C0547C07-52E9-D543-BA1B-4E1C993438D0}" type="presParOf" srcId="{C44C5480-FEBB-1544-821E-D18D579489DD}" destId="{60AAE0F2-C5E3-4E47-BD09-9643A3F069B7}" srcOrd="1" destOrd="0" presId="urn:microsoft.com/office/officeart/2005/8/layout/list1"/>
    <dgm:cxn modelId="{99EA1844-D69F-E24E-9A83-948BC0FE305E}" type="presParOf" srcId="{C44C5480-FEBB-1544-821E-D18D579489DD}" destId="{C65F4983-D589-CF4C-955D-F9AAAC97B77A}" srcOrd="2" destOrd="0" presId="urn:microsoft.com/office/officeart/2005/8/layout/list1"/>
    <dgm:cxn modelId="{40A4AFF0-54E6-194B-B0A4-1F8DF6C39FE1}" type="presParOf" srcId="{C44C5480-FEBB-1544-821E-D18D579489DD}" destId="{709A22F8-7588-E54E-A3CF-66EEF4D6620D}" srcOrd="3" destOrd="0" presId="urn:microsoft.com/office/officeart/2005/8/layout/list1"/>
    <dgm:cxn modelId="{CA05D3F7-8EBB-084A-8425-5D52AC6DA496}" type="presParOf" srcId="{C44C5480-FEBB-1544-821E-D18D579489DD}" destId="{A1416F9F-85B7-F145-9891-C9B3897B3752}" srcOrd="4" destOrd="0" presId="urn:microsoft.com/office/officeart/2005/8/layout/list1"/>
    <dgm:cxn modelId="{4955A5A8-EBF1-9F40-8661-ABC8C26C3E88}" type="presParOf" srcId="{A1416F9F-85B7-F145-9891-C9B3897B3752}" destId="{05A25059-207F-3B42-9440-DA41C0F1EF77}" srcOrd="0" destOrd="0" presId="urn:microsoft.com/office/officeart/2005/8/layout/list1"/>
    <dgm:cxn modelId="{C31A2FF4-C39F-C64D-98C1-4C186E8479B4}" type="presParOf" srcId="{A1416F9F-85B7-F145-9891-C9B3897B3752}" destId="{8CFF3589-3240-D94B-9275-B6DA91F93EFE}" srcOrd="1" destOrd="0" presId="urn:microsoft.com/office/officeart/2005/8/layout/list1"/>
    <dgm:cxn modelId="{D04AEA8B-47FE-FE4B-8163-C8C3B8B287B3}" type="presParOf" srcId="{C44C5480-FEBB-1544-821E-D18D579489DD}" destId="{07D92EB7-9298-FB43-BEF9-315794047F67}" srcOrd="5" destOrd="0" presId="urn:microsoft.com/office/officeart/2005/8/layout/list1"/>
    <dgm:cxn modelId="{DBCA5791-8AFC-324B-A57D-2829574C355F}" type="presParOf" srcId="{C44C5480-FEBB-1544-821E-D18D579489DD}" destId="{588D3B2E-6F03-B243-B9E0-7600B19CC670}" srcOrd="6" destOrd="0" presId="urn:microsoft.com/office/officeart/2005/8/layout/list1"/>
    <dgm:cxn modelId="{60A02979-6285-824D-B882-B667C3A78782}" type="presParOf" srcId="{C44C5480-FEBB-1544-821E-D18D579489DD}" destId="{6E03B254-496E-7442-A216-5BF9C651C8E6}" srcOrd="7" destOrd="0" presId="urn:microsoft.com/office/officeart/2005/8/layout/list1"/>
    <dgm:cxn modelId="{23F50310-696D-C046-A9B3-0539F2060AB2}" type="presParOf" srcId="{C44C5480-FEBB-1544-821E-D18D579489DD}" destId="{C76FCA28-CC68-8E45-8D96-BE70D30613AF}" srcOrd="8" destOrd="0" presId="urn:microsoft.com/office/officeart/2005/8/layout/list1"/>
    <dgm:cxn modelId="{EF17F3B4-E49B-9843-842D-E14654AFCD5C}" type="presParOf" srcId="{C76FCA28-CC68-8E45-8D96-BE70D30613AF}" destId="{D43EFAD5-FB28-4F46-BB3D-1D353C9FE268}" srcOrd="0" destOrd="0" presId="urn:microsoft.com/office/officeart/2005/8/layout/list1"/>
    <dgm:cxn modelId="{0E9EEC09-2FDA-E34D-9BA7-D9D46B76A0B0}" type="presParOf" srcId="{C76FCA28-CC68-8E45-8D96-BE70D30613AF}" destId="{37F47E15-2FC7-7149-B13E-D31B6A909F2F}" srcOrd="1" destOrd="0" presId="urn:microsoft.com/office/officeart/2005/8/layout/list1"/>
    <dgm:cxn modelId="{92B40AA7-9312-8045-A9A3-D624CD88E367}" type="presParOf" srcId="{C44C5480-FEBB-1544-821E-D18D579489DD}" destId="{758B8185-9B4F-3B4C-B390-D021F41B307D}" srcOrd="9" destOrd="0" presId="urn:microsoft.com/office/officeart/2005/8/layout/list1"/>
    <dgm:cxn modelId="{C0731638-3F83-1346-AED1-828525A38184}" type="presParOf" srcId="{C44C5480-FEBB-1544-821E-D18D579489DD}" destId="{0CF32E16-347B-4440-82E2-4BBD784966A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81EF50-6D0F-4014-8F99-9B5778755429}"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5FD2FDBE-158A-4319-9CF8-E7C6F2B0C23A}">
      <dgm:prSet/>
      <dgm:spPr/>
      <dgm:t>
        <a:bodyPr/>
        <a:lstStyle/>
        <a:p>
          <a:r>
            <a:rPr lang="en-IN" b="0" i="0" baseline="0"/>
            <a:t>Machine Learning in Loan Classification</a:t>
          </a:r>
          <a:endParaRPr lang="en-US"/>
        </a:p>
      </dgm:t>
    </dgm:pt>
    <dgm:pt modelId="{6F39F293-74C7-4DDC-86D7-0FC0A2E76533}" type="parTrans" cxnId="{80799AF2-6515-4193-BF9A-F8364C8A6F90}">
      <dgm:prSet/>
      <dgm:spPr/>
      <dgm:t>
        <a:bodyPr/>
        <a:lstStyle/>
        <a:p>
          <a:endParaRPr lang="en-US"/>
        </a:p>
      </dgm:t>
    </dgm:pt>
    <dgm:pt modelId="{A41A59C6-901E-410D-9C25-03A6E35389EB}" type="sibTrans" cxnId="{80799AF2-6515-4193-BF9A-F8364C8A6F90}">
      <dgm:prSet/>
      <dgm:spPr/>
      <dgm:t>
        <a:bodyPr/>
        <a:lstStyle/>
        <a:p>
          <a:endParaRPr lang="en-US"/>
        </a:p>
      </dgm:t>
    </dgm:pt>
    <dgm:pt modelId="{B36518C7-16D4-49CE-B3AA-812123345DF5}">
      <dgm:prSet/>
      <dgm:spPr/>
      <dgm:t>
        <a:bodyPr/>
        <a:lstStyle/>
        <a:p>
          <a:r>
            <a:rPr lang="en-IN" b="0" i="0" baseline="0"/>
            <a:t>Learning from historical loan applications.</a:t>
          </a:r>
          <a:endParaRPr lang="en-US"/>
        </a:p>
      </dgm:t>
    </dgm:pt>
    <dgm:pt modelId="{A2DCF99C-4A55-46A3-B3EC-8B060D3EBE4B}" type="parTrans" cxnId="{ACF18C7D-3C2B-44DE-B06D-690C2755C491}">
      <dgm:prSet/>
      <dgm:spPr/>
      <dgm:t>
        <a:bodyPr/>
        <a:lstStyle/>
        <a:p>
          <a:endParaRPr lang="en-US"/>
        </a:p>
      </dgm:t>
    </dgm:pt>
    <dgm:pt modelId="{075E5314-1816-4C1C-9030-29B93DEBA887}" type="sibTrans" cxnId="{ACF18C7D-3C2B-44DE-B06D-690C2755C491}">
      <dgm:prSet/>
      <dgm:spPr/>
      <dgm:t>
        <a:bodyPr/>
        <a:lstStyle/>
        <a:p>
          <a:endParaRPr lang="en-US"/>
        </a:p>
      </dgm:t>
    </dgm:pt>
    <dgm:pt modelId="{E1146408-3EFF-4BF7-9F10-B52F735B73E4}">
      <dgm:prSet/>
      <dgm:spPr/>
      <dgm:t>
        <a:bodyPr/>
        <a:lstStyle/>
        <a:p>
          <a:r>
            <a:rPr lang="en-IN" b="0" i="0" baseline="0"/>
            <a:t>Leveraging current information in applications.</a:t>
          </a:r>
          <a:endParaRPr lang="en-US"/>
        </a:p>
      </dgm:t>
    </dgm:pt>
    <dgm:pt modelId="{219A7B3F-7A81-4ACB-A658-9EDA35F9261E}" type="parTrans" cxnId="{CF93149E-4993-46D3-85EE-4AE219945BCD}">
      <dgm:prSet/>
      <dgm:spPr/>
      <dgm:t>
        <a:bodyPr/>
        <a:lstStyle/>
        <a:p>
          <a:endParaRPr lang="en-US"/>
        </a:p>
      </dgm:t>
    </dgm:pt>
    <dgm:pt modelId="{801CD269-4491-4EC1-9A77-2D9FCF92F12E}" type="sibTrans" cxnId="{CF93149E-4993-46D3-85EE-4AE219945BCD}">
      <dgm:prSet/>
      <dgm:spPr/>
      <dgm:t>
        <a:bodyPr/>
        <a:lstStyle/>
        <a:p>
          <a:endParaRPr lang="en-US"/>
        </a:p>
      </dgm:t>
    </dgm:pt>
    <dgm:pt modelId="{3FBC463C-2549-4E07-8027-704A41C2F424}">
      <dgm:prSet/>
      <dgm:spPr/>
      <dgm:t>
        <a:bodyPr/>
        <a:lstStyle/>
        <a:p>
          <a:r>
            <a:rPr lang="en-IN" b="0" i="0" baseline="0" dirty="0"/>
            <a:t>Predicting the future behaviour of loan applicants.</a:t>
          </a:r>
          <a:endParaRPr lang="en-US" dirty="0"/>
        </a:p>
      </dgm:t>
    </dgm:pt>
    <dgm:pt modelId="{BF108AA8-9D0E-43C4-B6E0-EA9DD1B8D648}" type="parTrans" cxnId="{AEB5C7E5-ECB5-45E8-A542-0FE3555FE599}">
      <dgm:prSet/>
      <dgm:spPr/>
      <dgm:t>
        <a:bodyPr/>
        <a:lstStyle/>
        <a:p>
          <a:endParaRPr lang="en-US"/>
        </a:p>
      </dgm:t>
    </dgm:pt>
    <dgm:pt modelId="{DE864B36-151C-4B9F-9015-915E3D132297}" type="sibTrans" cxnId="{AEB5C7E5-ECB5-45E8-A542-0FE3555FE599}">
      <dgm:prSet/>
      <dgm:spPr/>
      <dgm:t>
        <a:bodyPr/>
        <a:lstStyle/>
        <a:p>
          <a:endParaRPr lang="en-US"/>
        </a:p>
      </dgm:t>
    </dgm:pt>
    <dgm:pt modelId="{3A412F0B-C6DF-4573-BFE6-727E0E4694F0}">
      <dgm:prSet/>
      <dgm:spPr/>
      <dgm:t>
        <a:bodyPr/>
        <a:lstStyle/>
        <a:p>
          <a:r>
            <a:rPr lang="en-IN" b="0" i="0" baseline="0"/>
            <a:t>Predicting the Future</a:t>
          </a:r>
          <a:endParaRPr lang="en-US"/>
        </a:p>
      </dgm:t>
    </dgm:pt>
    <dgm:pt modelId="{EB79D064-AADF-4320-AF0B-34912F633B8F}" type="parTrans" cxnId="{753421B9-BEC6-49C3-817E-40CDB9E85D18}">
      <dgm:prSet/>
      <dgm:spPr/>
      <dgm:t>
        <a:bodyPr/>
        <a:lstStyle/>
        <a:p>
          <a:endParaRPr lang="en-US"/>
        </a:p>
      </dgm:t>
    </dgm:pt>
    <dgm:pt modelId="{18168546-7BFB-4FAB-9E0B-B4011476D105}" type="sibTrans" cxnId="{753421B9-BEC6-49C3-817E-40CDB9E85D18}">
      <dgm:prSet/>
      <dgm:spPr/>
      <dgm:t>
        <a:bodyPr/>
        <a:lstStyle/>
        <a:p>
          <a:endParaRPr lang="en-US"/>
        </a:p>
      </dgm:t>
    </dgm:pt>
    <dgm:pt modelId="{6BF886AC-12C1-4A52-8424-93E9BC03A8E5}">
      <dgm:prSet/>
      <dgm:spPr/>
      <dgm:t>
        <a:bodyPr/>
        <a:lstStyle/>
        <a:p>
          <a:r>
            <a:rPr lang="en-IN" b="0" i="0" baseline="0"/>
            <a:t>Emphasize that predicting the future involves learning from the past and evaluating the present.</a:t>
          </a:r>
          <a:endParaRPr lang="en-US"/>
        </a:p>
      </dgm:t>
    </dgm:pt>
    <dgm:pt modelId="{3E851455-9537-4B83-A71C-31D6040E8F8F}" type="parTrans" cxnId="{846E7788-E50C-49E9-8DF3-6C959AE8B4FD}">
      <dgm:prSet/>
      <dgm:spPr/>
      <dgm:t>
        <a:bodyPr/>
        <a:lstStyle/>
        <a:p>
          <a:endParaRPr lang="en-US"/>
        </a:p>
      </dgm:t>
    </dgm:pt>
    <dgm:pt modelId="{1D278D6D-85E6-4699-A340-E15B03ADA3BE}" type="sibTrans" cxnId="{846E7788-E50C-49E9-8DF3-6C959AE8B4FD}">
      <dgm:prSet/>
      <dgm:spPr/>
      <dgm:t>
        <a:bodyPr/>
        <a:lstStyle/>
        <a:p>
          <a:endParaRPr lang="en-US"/>
        </a:p>
      </dgm:t>
    </dgm:pt>
    <dgm:pt modelId="{EBF5823C-6A50-4485-98E0-D2E437DCA65D}">
      <dgm:prSet/>
      <dgm:spPr/>
      <dgm:t>
        <a:bodyPr/>
        <a:lstStyle/>
        <a:p>
          <a:r>
            <a:rPr lang="en-IN" b="0" i="0" baseline="0"/>
            <a:t>Data classification relies on both past and current information to expedite decision-making.</a:t>
          </a:r>
          <a:endParaRPr lang="en-US"/>
        </a:p>
      </dgm:t>
    </dgm:pt>
    <dgm:pt modelId="{043A7A24-1B27-4A27-9D57-92B91F9241A2}" type="parTrans" cxnId="{E3B21930-548D-407A-A79C-EEC869E682D6}">
      <dgm:prSet/>
      <dgm:spPr/>
      <dgm:t>
        <a:bodyPr/>
        <a:lstStyle/>
        <a:p>
          <a:endParaRPr lang="en-US"/>
        </a:p>
      </dgm:t>
    </dgm:pt>
    <dgm:pt modelId="{784DDD5E-2010-40C4-BAA0-343C54952772}" type="sibTrans" cxnId="{E3B21930-548D-407A-A79C-EEC869E682D6}">
      <dgm:prSet/>
      <dgm:spPr/>
      <dgm:t>
        <a:bodyPr/>
        <a:lstStyle/>
        <a:p>
          <a:endParaRPr lang="en-US"/>
        </a:p>
      </dgm:t>
    </dgm:pt>
    <dgm:pt modelId="{90435CB1-81CD-6D4B-9093-503EBF7810EC}" type="pres">
      <dgm:prSet presAssocID="{0981EF50-6D0F-4014-8F99-9B5778755429}" presName="linear" presStyleCnt="0">
        <dgm:presLayoutVars>
          <dgm:dir/>
          <dgm:animLvl val="lvl"/>
          <dgm:resizeHandles val="exact"/>
        </dgm:presLayoutVars>
      </dgm:prSet>
      <dgm:spPr/>
    </dgm:pt>
    <dgm:pt modelId="{F0C8FEF7-4D18-884D-84EB-B5BBD6411A3F}" type="pres">
      <dgm:prSet presAssocID="{5FD2FDBE-158A-4319-9CF8-E7C6F2B0C23A}" presName="parentLin" presStyleCnt="0"/>
      <dgm:spPr/>
    </dgm:pt>
    <dgm:pt modelId="{E26347C2-B748-2146-96D0-6EBF7458E446}" type="pres">
      <dgm:prSet presAssocID="{5FD2FDBE-158A-4319-9CF8-E7C6F2B0C23A}" presName="parentLeftMargin" presStyleLbl="node1" presStyleIdx="0" presStyleCnt="2"/>
      <dgm:spPr/>
    </dgm:pt>
    <dgm:pt modelId="{BC1735F9-78A3-F745-9126-8C64E9B2F2AD}" type="pres">
      <dgm:prSet presAssocID="{5FD2FDBE-158A-4319-9CF8-E7C6F2B0C23A}" presName="parentText" presStyleLbl="node1" presStyleIdx="0" presStyleCnt="2">
        <dgm:presLayoutVars>
          <dgm:chMax val="0"/>
          <dgm:bulletEnabled val="1"/>
        </dgm:presLayoutVars>
      </dgm:prSet>
      <dgm:spPr/>
    </dgm:pt>
    <dgm:pt modelId="{60648C61-ED8C-3149-BE3D-BE09A483F3DF}" type="pres">
      <dgm:prSet presAssocID="{5FD2FDBE-158A-4319-9CF8-E7C6F2B0C23A}" presName="negativeSpace" presStyleCnt="0"/>
      <dgm:spPr/>
    </dgm:pt>
    <dgm:pt modelId="{93F75916-7691-3847-9C33-1ABF5C4E72C8}" type="pres">
      <dgm:prSet presAssocID="{5FD2FDBE-158A-4319-9CF8-E7C6F2B0C23A}" presName="childText" presStyleLbl="conFgAcc1" presStyleIdx="0" presStyleCnt="2">
        <dgm:presLayoutVars>
          <dgm:bulletEnabled val="1"/>
        </dgm:presLayoutVars>
      </dgm:prSet>
      <dgm:spPr/>
    </dgm:pt>
    <dgm:pt modelId="{6AADAB5F-F3B7-A344-B9D7-8C066E4CF50F}" type="pres">
      <dgm:prSet presAssocID="{A41A59C6-901E-410D-9C25-03A6E35389EB}" presName="spaceBetweenRectangles" presStyleCnt="0"/>
      <dgm:spPr/>
    </dgm:pt>
    <dgm:pt modelId="{AEC76729-0040-DD4B-B92D-B2A204DCC011}" type="pres">
      <dgm:prSet presAssocID="{3A412F0B-C6DF-4573-BFE6-727E0E4694F0}" presName="parentLin" presStyleCnt="0"/>
      <dgm:spPr/>
    </dgm:pt>
    <dgm:pt modelId="{7FC83E82-D1C2-3C43-8A68-137AF5820F26}" type="pres">
      <dgm:prSet presAssocID="{3A412F0B-C6DF-4573-BFE6-727E0E4694F0}" presName="parentLeftMargin" presStyleLbl="node1" presStyleIdx="0" presStyleCnt="2"/>
      <dgm:spPr/>
    </dgm:pt>
    <dgm:pt modelId="{742183B2-9A78-2842-A18D-BF57CB46E56C}" type="pres">
      <dgm:prSet presAssocID="{3A412F0B-C6DF-4573-BFE6-727E0E4694F0}" presName="parentText" presStyleLbl="node1" presStyleIdx="1" presStyleCnt="2">
        <dgm:presLayoutVars>
          <dgm:chMax val="0"/>
          <dgm:bulletEnabled val="1"/>
        </dgm:presLayoutVars>
      </dgm:prSet>
      <dgm:spPr/>
    </dgm:pt>
    <dgm:pt modelId="{3B1786A4-3347-2649-B05F-3C6019A0432D}" type="pres">
      <dgm:prSet presAssocID="{3A412F0B-C6DF-4573-BFE6-727E0E4694F0}" presName="negativeSpace" presStyleCnt="0"/>
      <dgm:spPr/>
    </dgm:pt>
    <dgm:pt modelId="{B8D9503B-27B1-1147-8174-88FC9DDC80A6}" type="pres">
      <dgm:prSet presAssocID="{3A412F0B-C6DF-4573-BFE6-727E0E4694F0}" presName="childText" presStyleLbl="conFgAcc1" presStyleIdx="1" presStyleCnt="2">
        <dgm:presLayoutVars>
          <dgm:bulletEnabled val="1"/>
        </dgm:presLayoutVars>
      </dgm:prSet>
      <dgm:spPr/>
    </dgm:pt>
  </dgm:ptLst>
  <dgm:cxnLst>
    <dgm:cxn modelId="{14DE3C03-5F29-5249-B13E-F701DAC77473}" type="presOf" srcId="{3A412F0B-C6DF-4573-BFE6-727E0E4694F0}" destId="{742183B2-9A78-2842-A18D-BF57CB46E56C}" srcOrd="1" destOrd="0" presId="urn:microsoft.com/office/officeart/2005/8/layout/list1"/>
    <dgm:cxn modelId="{5BB3EF0D-F114-4C40-8D0A-A5ECC49A9D3B}" type="presOf" srcId="{3FBC463C-2549-4E07-8027-704A41C2F424}" destId="{93F75916-7691-3847-9C33-1ABF5C4E72C8}" srcOrd="0" destOrd="2" presId="urn:microsoft.com/office/officeart/2005/8/layout/list1"/>
    <dgm:cxn modelId="{1E77A51B-B571-3C4E-A7DF-07748AB843DC}" type="presOf" srcId="{B36518C7-16D4-49CE-B3AA-812123345DF5}" destId="{93F75916-7691-3847-9C33-1ABF5C4E72C8}" srcOrd="0" destOrd="0" presId="urn:microsoft.com/office/officeart/2005/8/layout/list1"/>
    <dgm:cxn modelId="{1A49231E-385B-5E49-AF6B-5C4B1282791E}" type="presOf" srcId="{E1146408-3EFF-4BF7-9F10-B52F735B73E4}" destId="{93F75916-7691-3847-9C33-1ABF5C4E72C8}" srcOrd="0" destOrd="1" presId="urn:microsoft.com/office/officeart/2005/8/layout/list1"/>
    <dgm:cxn modelId="{E3B21930-548D-407A-A79C-EEC869E682D6}" srcId="{3A412F0B-C6DF-4573-BFE6-727E0E4694F0}" destId="{EBF5823C-6A50-4485-98E0-D2E437DCA65D}" srcOrd="1" destOrd="0" parTransId="{043A7A24-1B27-4A27-9D57-92B91F9241A2}" sibTransId="{784DDD5E-2010-40C4-BAA0-343C54952772}"/>
    <dgm:cxn modelId="{1FCBE750-DC91-DB4D-9807-7A62558E667C}" type="presOf" srcId="{0981EF50-6D0F-4014-8F99-9B5778755429}" destId="{90435CB1-81CD-6D4B-9093-503EBF7810EC}" srcOrd="0" destOrd="0" presId="urn:microsoft.com/office/officeart/2005/8/layout/list1"/>
    <dgm:cxn modelId="{6C992451-F2C0-B749-9CBE-7A5318C1A662}" type="presOf" srcId="{EBF5823C-6A50-4485-98E0-D2E437DCA65D}" destId="{B8D9503B-27B1-1147-8174-88FC9DDC80A6}" srcOrd="0" destOrd="1" presId="urn:microsoft.com/office/officeart/2005/8/layout/list1"/>
    <dgm:cxn modelId="{ACF18C7D-3C2B-44DE-B06D-690C2755C491}" srcId="{5FD2FDBE-158A-4319-9CF8-E7C6F2B0C23A}" destId="{B36518C7-16D4-49CE-B3AA-812123345DF5}" srcOrd="0" destOrd="0" parTransId="{A2DCF99C-4A55-46A3-B3EC-8B060D3EBE4B}" sibTransId="{075E5314-1816-4C1C-9030-29B93DEBA887}"/>
    <dgm:cxn modelId="{846E7788-E50C-49E9-8DF3-6C959AE8B4FD}" srcId="{3A412F0B-C6DF-4573-BFE6-727E0E4694F0}" destId="{6BF886AC-12C1-4A52-8424-93E9BC03A8E5}" srcOrd="0" destOrd="0" parTransId="{3E851455-9537-4B83-A71C-31D6040E8F8F}" sibTransId="{1D278D6D-85E6-4699-A340-E15B03ADA3BE}"/>
    <dgm:cxn modelId="{624BA48E-65D0-F34F-9097-C65F32F68352}" type="presOf" srcId="{5FD2FDBE-158A-4319-9CF8-E7C6F2B0C23A}" destId="{BC1735F9-78A3-F745-9126-8C64E9B2F2AD}" srcOrd="1" destOrd="0" presId="urn:microsoft.com/office/officeart/2005/8/layout/list1"/>
    <dgm:cxn modelId="{CF93149E-4993-46D3-85EE-4AE219945BCD}" srcId="{5FD2FDBE-158A-4319-9CF8-E7C6F2B0C23A}" destId="{E1146408-3EFF-4BF7-9F10-B52F735B73E4}" srcOrd="1" destOrd="0" parTransId="{219A7B3F-7A81-4ACB-A658-9EDA35F9261E}" sibTransId="{801CD269-4491-4EC1-9A77-2D9FCF92F12E}"/>
    <dgm:cxn modelId="{8D6508A6-FC2E-F94E-9E83-C2AC82C738DE}" type="presOf" srcId="{3A412F0B-C6DF-4573-BFE6-727E0E4694F0}" destId="{7FC83E82-D1C2-3C43-8A68-137AF5820F26}" srcOrd="0" destOrd="0" presId="urn:microsoft.com/office/officeart/2005/8/layout/list1"/>
    <dgm:cxn modelId="{18CF9EB1-FBE2-8E48-AA16-3AB1756F567E}" type="presOf" srcId="{6BF886AC-12C1-4A52-8424-93E9BC03A8E5}" destId="{B8D9503B-27B1-1147-8174-88FC9DDC80A6}" srcOrd="0" destOrd="0" presId="urn:microsoft.com/office/officeart/2005/8/layout/list1"/>
    <dgm:cxn modelId="{753421B9-BEC6-49C3-817E-40CDB9E85D18}" srcId="{0981EF50-6D0F-4014-8F99-9B5778755429}" destId="{3A412F0B-C6DF-4573-BFE6-727E0E4694F0}" srcOrd="1" destOrd="0" parTransId="{EB79D064-AADF-4320-AF0B-34912F633B8F}" sibTransId="{18168546-7BFB-4FAB-9E0B-B4011476D105}"/>
    <dgm:cxn modelId="{3EEA74D8-ABBF-3048-A177-82773CD49BA4}" type="presOf" srcId="{5FD2FDBE-158A-4319-9CF8-E7C6F2B0C23A}" destId="{E26347C2-B748-2146-96D0-6EBF7458E446}" srcOrd="0" destOrd="0" presId="urn:microsoft.com/office/officeart/2005/8/layout/list1"/>
    <dgm:cxn modelId="{AEB5C7E5-ECB5-45E8-A542-0FE3555FE599}" srcId="{5FD2FDBE-158A-4319-9CF8-E7C6F2B0C23A}" destId="{3FBC463C-2549-4E07-8027-704A41C2F424}" srcOrd="2" destOrd="0" parTransId="{BF108AA8-9D0E-43C4-B6E0-EA9DD1B8D648}" sibTransId="{DE864B36-151C-4B9F-9015-915E3D132297}"/>
    <dgm:cxn modelId="{80799AF2-6515-4193-BF9A-F8364C8A6F90}" srcId="{0981EF50-6D0F-4014-8F99-9B5778755429}" destId="{5FD2FDBE-158A-4319-9CF8-E7C6F2B0C23A}" srcOrd="0" destOrd="0" parTransId="{6F39F293-74C7-4DDC-86D7-0FC0A2E76533}" sibTransId="{A41A59C6-901E-410D-9C25-03A6E35389EB}"/>
    <dgm:cxn modelId="{03CBE62D-BF33-224A-A59E-CE3CCFA4DE7F}" type="presParOf" srcId="{90435CB1-81CD-6D4B-9093-503EBF7810EC}" destId="{F0C8FEF7-4D18-884D-84EB-B5BBD6411A3F}" srcOrd="0" destOrd="0" presId="urn:microsoft.com/office/officeart/2005/8/layout/list1"/>
    <dgm:cxn modelId="{EEBFB24A-1DA2-7D48-B624-AE53E0DD7C22}" type="presParOf" srcId="{F0C8FEF7-4D18-884D-84EB-B5BBD6411A3F}" destId="{E26347C2-B748-2146-96D0-6EBF7458E446}" srcOrd="0" destOrd="0" presId="urn:microsoft.com/office/officeart/2005/8/layout/list1"/>
    <dgm:cxn modelId="{01575032-5114-FE4D-AE12-1FAE7CEE046C}" type="presParOf" srcId="{F0C8FEF7-4D18-884D-84EB-B5BBD6411A3F}" destId="{BC1735F9-78A3-F745-9126-8C64E9B2F2AD}" srcOrd="1" destOrd="0" presId="urn:microsoft.com/office/officeart/2005/8/layout/list1"/>
    <dgm:cxn modelId="{926FA647-42AC-8542-95A4-10A343DA715F}" type="presParOf" srcId="{90435CB1-81CD-6D4B-9093-503EBF7810EC}" destId="{60648C61-ED8C-3149-BE3D-BE09A483F3DF}" srcOrd="1" destOrd="0" presId="urn:microsoft.com/office/officeart/2005/8/layout/list1"/>
    <dgm:cxn modelId="{B3C66171-F930-7749-8570-0B624C5B35F4}" type="presParOf" srcId="{90435CB1-81CD-6D4B-9093-503EBF7810EC}" destId="{93F75916-7691-3847-9C33-1ABF5C4E72C8}" srcOrd="2" destOrd="0" presId="urn:microsoft.com/office/officeart/2005/8/layout/list1"/>
    <dgm:cxn modelId="{6F80CC55-CA30-894A-9E76-8F9DE7BE9EB1}" type="presParOf" srcId="{90435CB1-81CD-6D4B-9093-503EBF7810EC}" destId="{6AADAB5F-F3B7-A344-B9D7-8C066E4CF50F}" srcOrd="3" destOrd="0" presId="urn:microsoft.com/office/officeart/2005/8/layout/list1"/>
    <dgm:cxn modelId="{A8096FAA-E535-D746-B676-E7896FC883B0}" type="presParOf" srcId="{90435CB1-81CD-6D4B-9093-503EBF7810EC}" destId="{AEC76729-0040-DD4B-B92D-B2A204DCC011}" srcOrd="4" destOrd="0" presId="urn:microsoft.com/office/officeart/2005/8/layout/list1"/>
    <dgm:cxn modelId="{D1EB9ACC-71D6-6148-8481-8113F104D0FD}" type="presParOf" srcId="{AEC76729-0040-DD4B-B92D-B2A204DCC011}" destId="{7FC83E82-D1C2-3C43-8A68-137AF5820F26}" srcOrd="0" destOrd="0" presId="urn:microsoft.com/office/officeart/2005/8/layout/list1"/>
    <dgm:cxn modelId="{42842A1F-AD9E-BB43-90ED-3CB48566299C}" type="presParOf" srcId="{AEC76729-0040-DD4B-B92D-B2A204DCC011}" destId="{742183B2-9A78-2842-A18D-BF57CB46E56C}" srcOrd="1" destOrd="0" presId="urn:microsoft.com/office/officeart/2005/8/layout/list1"/>
    <dgm:cxn modelId="{410C16EE-A72D-364F-8910-7F24C083BE82}" type="presParOf" srcId="{90435CB1-81CD-6D4B-9093-503EBF7810EC}" destId="{3B1786A4-3347-2649-B05F-3C6019A0432D}" srcOrd="5" destOrd="0" presId="urn:microsoft.com/office/officeart/2005/8/layout/list1"/>
    <dgm:cxn modelId="{355C32CB-702C-184D-B178-4FD0A219D39B}" type="presParOf" srcId="{90435CB1-81CD-6D4B-9093-503EBF7810EC}" destId="{B8D9503B-27B1-1147-8174-88FC9DDC80A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89822C-5A18-4310-BF76-825C69150CE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BDED2AC0-94E9-4025-931E-01D298C8A321}">
      <dgm:prSet/>
      <dgm:spPr/>
      <dgm:t>
        <a:bodyPr/>
        <a:lstStyle/>
        <a:p>
          <a:r>
            <a:rPr lang="en-IN" b="0" i="0"/>
            <a:t>Data Privacy and Ethics</a:t>
          </a:r>
          <a:endParaRPr lang="en-US"/>
        </a:p>
      </dgm:t>
    </dgm:pt>
    <dgm:pt modelId="{7BBDA011-D02E-46F9-85D5-777F68FC4DF0}" type="parTrans" cxnId="{F5BFA3BF-63B8-40B9-8E48-08B03CD4DFC9}">
      <dgm:prSet/>
      <dgm:spPr/>
      <dgm:t>
        <a:bodyPr/>
        <a:lstStyle/>
        <a:p>
          <a:endParaRPr lang="en-US"/>
        </a:p>
      </dgm:t>
    </dgm:pt>
    <dgm:pt modelId="{53DDCBCD-C396-4E53-8A4C-DA9D5CF86339}" type="sibTrans" cxnId="{F5BFA3BF-63B8-40B9-8E48-08B03CD4DFC9}">
      <dgm:prSet/>
      <dgm:spPr/>
      <dgm:t>
        <a:bodyPr/>
        <a:lstStyle/>
        <a:p>
          <a:endParaRPr lang="en-US"/>
        </a:p>
      </dgm:t>
    </dgm:pt>
    <dgm:pt modelId="{3BEA1E7C-14CE-4F3E-BFFE-51494F3839A5}">
      <dgm:prSet/>
      <dgm:spPr/>
      <dgm:t>
        <a:bodyPr/>
        <a:lstStyle/>
        <a:p>
          <a:r>
            <a:rPr lang="en-IN" b="0" i="0"/>
            <a:t>Handling sensitive applicant information responsibly.</a:t>
          </a:r>
          <a:endParaRPr lang="en-US"/>
        </a:p>
      </dgm:t>
    </dgm:pt>
    <dgm:pt modelId="{CD244FD9-E973-4A70-B4AE-7CC81FB13F0B}" type="parTrans" cxnId="{59120BAF-B804-4844-88A8-A079238E84E2}">
      <dgm:prSet/>
      <dgm:spPr/>
      <dgm:t>
        <a:bodyPr/>
        <a:lstStyle/>
        <a:p>
          <a:endParaRPr lang="en-US"/>
        </a:p>
      </dgm:t>
    </dgm:pt>
    <dgm:pt modelId="{E5415D44-B9A2-48B4-B757-3AE1A0200D79}" type="sibTrans" cxnId="{59120BAF-B804-4844-88A8-A079238E84E2}">
      <dgm:prSet/>
      <dgm:spPr/>
      <dgm:t>
        <a:bodyPr/>
        <a:lstStyle/>
        <a:p>
          <a:endParaRPr lang="en-US"/>
        </a:p>
      </dgm:t>
    </dgm:pt>
    <dgm:pt modelId="{F8818DC1-E6D0-474F-B890-37E05D8604B1}">
      <dgm:prSet/>
      <dgm:spPr/>
      <dgm:t>
        <a:bodyPr/>
        <a:lstStyle/>
        <a:p>
          <a:r>
            <a:rPr lang="en-IN" b="0" i="0"/>
            <a:t>Ensuring fairness in the classification process.</a:t>
          </a:r>
          <a:endParaRPr lang="en-US"/>
        </a:p>
      </dgm:t>
    </dgm:pt>
    <dgm:pt modelId="{7369A245-7B17-492B-8BE2-DA911559D56A}" type="parTrans" cxnId="{33A60ED2-BA05-43E5-9578-7815857F58AD}">
      <dgm:prSet/>
      <dgm:spPr/>
      <dgm:t>
        <a:bodyPr/>
        <a:lstStyle/>
        <a:p>
          <a:endParaRPr lang="en-US"/>
        </a:p>
      </dgm:t>
    </dgm:pt>
    <dgm:pt modelId="{BFE3459C-7D44-45F4-AC8A-3BB9EFC6245F}" type="sibTrans" cxnId="{33A60ED2-BA05-43E5-9578-7815857F58AD}">
      <dgm:prSet/>
      <dgm:spPr/>
      <dgm:t>
        <a:bodyPr/>
        <a:lstStyle/>
        <a:p>
          <a:endParaRPr lang="en-US"/>
        </a:p>
      </dgm:t>
    </dgm:pt>
    <dgm:pt modelId="{5066A098-D8AB-4CC6-B8E3-D1F07CB61415}">
      <dgm:prSet/>
      <dgm:spPr/>
      <dgm:t>
        <a:bodyPr/>
        <a:lstStyle/>
        <a:p>
          <a:r>
            <a:rPr lang="en-IN" b="0" i="0"/>
            <a:t>Challenges in Loan Classification</a:t>
          </a:r>
          <a:endParaRPr lang="en-US"/>
        </a:p>
      </dgm:t>
    </dgm:pt>
    <dgm:pt modelId="{8B6B2175-2D8B-42B1-953E-61E3FEE7F001}" type="parTrans" cxnId="{5A9FFA97-86FF-4847-B9B2-4B35A9E59057}">
      <dgm:prSet/>
      <dgm:spPr/>
      <dgm:t>
        <a:bodyPr/>
        <a:lstStyle/>
        <a:p>
          <a:endParaRPr lang="en-US"/>
        </a:p>
      </dgm:t>
    </dgm:pt>
    <dgm:pt modelId="{06850E83-626E-4408-8338-D5D3A0B2E24A}" type="sibTrans" cxnId="{5A9FFA97-86FF-4847-B9B2-4B35A9E59057}">
      <dgm:prSet/>
      <dgm:spPr/>
      <dgm:t>
        <a:bodyPr/>
        <a:lstStyle/>
        <a:p>
          <a:endParaRPr lang="en-US"/>
        </a:p>
      </dgm:t>
    </dgm:pt>
    <dgm:pt modelId="{8B420836-82B5-4C2F-BE93-F970EB8DCD7A}">
      <dgm:prSet/>
      <dgm:spPr/>
      <dgm:t>
        <a:bodyPr/>
        <a:lstStyle/>
        <a:p>
          <a:r>
            <a:rPr lang="en-IN" b="0" i="0" dirty="0"/>
            <a:t>Data quality and consistency.</a:t>
          </a:r>
          <a:endParaRPr lang="en-US" dirty="0"/>
        </a:p>
      </dgm:t>
    </dgm:pt>
    <dgm:pt modelId="{DF392620-94ED-4884-8D2E-04ECA2073CD8}" type="parTrans" cxnId="{BF760AF2-14FE-4028-9614-5824CC0C37EA}">
      <dgm:prSet/>
      <dgm:spPr/>
      <dgm:t>
        <a:bodyPr/>
        <a:lstStyle/>
        <a:p>
          <a:endParaRPr lang="en-US"/>
        </a:p>
      </dgm:t>
    </dgm:pt>
    <dgm:pt modelId="{0534A62F-1A82-44E6-B852-B4FB9B566224}" type="sibTrans" cxnId="{BF760AF2-14FE-4028-9614-5824CC0C37EA}">
      <dgm:prSet/>
      <dgm:spPr/>
      <dgm:t>
        <a:bodyPr/>
        <a:lstStyle/>
        <a:p>
          <a:endParaRPr lang="en-US"/>
        </a:p>
      </dgm:t>
    </dgm:pt>
    <dgm:pt modelId="{399A8855-3521-4CC8-90B3-DE27FA2F9A68}">
      <dgm:prSet/>
      <dgm:spPr/>
      <dgm:t>
        <a:bodyPr/>
        <a:lstStyle/>
        <a:p>
          <a:r>
            <a:rPr lang="en-IN" b="0" i="0"/>
            <a:t>Regulatory compliance.</a:t>
          </a:r>
          <a:endParaRPr lang="en-US"/>
        </a:p>
      </dgm:t>
    </dgm:pt>
    <dgm:pt modelId="{D4691CD0-7F16-44AE-A798-D0D564361DA3}" type="parTrans" cxnId="{97FE81FA-2838-481B-9741-445122F2466E}">
      <dgm:prSet/>
      <dgm:spPr/>
      <dgm:t>
        <a:bodyPr/>
        <a:lstStyle/>
        <a:p>
          <a:endParaRPr lang="en-US"/>
        </a:p>
      </dgm:t>
    </dgm:pt>
    <dgm:pt modelId="{F15B656E-1B62-443A-B865-53D98FBFFAA1}" type="sibTrans" cxnId="{97FE81FA-2838-481B-9741-445122F2466E}">
      <dgm:prSet/>
      <dgm:spPr/>
      <dgm:t>
        <a:bodyPr/>
        <a:lstStyle/>
        <a:p>
          <a:endParaRPr lang="en-US"/>
        </a:p>
      </dgm:t>
    </dgm:pt>
    <dgm:pt modelId="{96724843-6503-431C-BC13-4D123DC7D9D0}">
      <dgm:prSet/>
      <dgm:spPr/>
      <dgm:t>
        <a:bodyPr/>
        <a:lstStyle/>
        <a:p>
          <a:r>
            <a:rPr lang="en-IN" b="0" i="0"/>
            <a:t>Bias in decision-making.</a:t>
          </a:r>
          <a:endParaRPr lang="en-US"/>
        </a:p>
      </dgm:t>
    </dgm:pt>
    <dgm:pt modelId="{3CCA8265-9E4E-4203-B2D3-21F7CD353E79}" type="parTrans" cxnId="{656A0DCC-BEEE-4D1D-9EBA-57E9C6A8D4AE}">
      <dgm:prSet/>
      <dgm:spPr/>
      <dgm:t>
        <a:bodyPr/>
        <a:lstStyle/>
        <a:p>
          <a:endParaRPr lang="en-US"/>
        </a:p>
      </dgm:t>
    </dgm:pt>
    <dgm:pt modelId="{E6A8C05B-3FAF-4DB2-8345-1E4FB61CF723}" type="sibTrans" cxnId="{656A0DCC-BEEE-4D1D-9EBA-57E9C6A8D4AE}">
      <dgm:prSet/>
      <dgm:spPr/>
      <dgm:t>
        <a:bodyPr/>
        <a:lstStyle/>
        <a:p>
          <a:endParaRPr lang="en-US"/>
        </a:p>
      </dgm:t>
    </dgm:pt>
    <dgm:pt modelId="{439BBEDE-ABB7-468E-A689-EF83CE0E93BD}">
      <dgm:prSet/>
      <dgm:spPr/>
      <dgm:t>
        <a:bodyPr/>
        <a:lstStyle/>
        <a:p>
          <a:r>
            <a:rPr lang="en-IN" b="0" i="0"/>
            <a:t>Future Trends</a:t>
          </a:r>
          <a:endParaRPr lang="en-US"/>
        </a:p>
      </dgm:t>
    </dgm:pt>
    <dgm:pt modelId="{06866F6A-2A57-4679-A05C-E0843C8C311D}" type="parTrans" cxnId="{438B312C-0C42-443E-A88B-7EE11008E07D}">
      <dgm:prSet/>
      <dgm:spPr/>
      <dgm:t>
        <a:bodyPr/>
        <a:lstStyle/>
        <a:p>
          <a:endParaRPr lang="en-US"/>
        </a:p>
      </dgm:t>
    </dgm:pt>
    <dgm:pt modelId="{0D3CA6F1-AF9D-4542-B592-F8CE8C86B024}" type="sibTrans" cxnId="{438B312C-0C42-443E-A88B-7EE11008E07D}">
      <dgm:prSet/>
      <dgm:spPr/>
      <dgm:t>
        <a:bodyPr/>
        <a:lstStyle/>
        <a:p>
          <a:endParaRPr lang="en-US"/>
        </a:p>
      </dgm:t>
    </dgm:pt>
    <dgm:pt modelId="{60BDDFEB-5AF7-4F92-80D4-56DDCD3FEAB3}">
      <dgm:prSet/>
      <dgm:spPr/>
      <dgm:t>
        <a:bodyPr/>
        <a:lstStyle/>
        <a:p>
          <a:r>
            <a:rPr lang="en-IN" b="0" i="0"/>
            <a:t>Explainable AI for transparent decisions.</a:t>
          </a:r>
          <a:endParaRPr lang="en-US"/>
        </a:p>
      </dgm:t>
    </dgm:pt>
    <dgm:pt modelId="{F358615C-52C4-48B8-9C0D-6D1C4B30F665}" type="parTrans" cxnId="{8B2E8604-A929-44C6-9A9A-CDC63D7F55DC}">
      <dgm:prSet/>
      <dgm:spPr/>
      <dgm:t>
        <a:bodyPr/>
        <a:lstStyle/>
        <a:p>
          <a:endParaRPr lang="en-US"/>
        </a:p>
      </dgm:t>
    </dgm:pt>
    <dgm:pt modelId="{31408D08-35E4-456C-92BC-E8CD4160D556}" type="sibTrans" cxnId="{8B2E8604-A929-44C6-9A9A-CDC63D7F55DC}">
      <dgm:prSet/>
      <dgm:spPr/>
      <dgm:t>
        <a:bodyPr/>
        <a:lstStyle/>
        <a:p>
          <a:endParaRPr lang="en-US"/>
        </a:p>
      </dgm:t>
    </dgm:pt>
    <dgm:pt modelId="{AEF21F23-6674-4E61-8AD8-0302E8EE263C}">
      <dgm:prSet/>
      <dgm:spPr/>
      <dgm:t>
        <a:bodyPr/>
        <a:lstStyle/>
        <a:p>
          <a:r>
            <a:rPr lang="en-IN" b="0" i="0" dirty="0"/>
            <a:t>Personalized loan recommendations.</a:t>
          </a:r>
          <a:endParaRPr lang="en-US" dirty="0"/>
        </a:p>
      </dgm:t>
    </dgm:pt>
    <dgm:pt modelId="{F1F419DF-08A4-404F-80EA-0434EA1A9157}" type="parTrans" cxnId="{08D3DB9D-063D-4549-B4AD-19E351BB0969}">
      <dgm:prSet/>
      <dgm:spPr/>
      <dgm:t>
        <a:bodyPr/>
        <a:lstStyle/>
        <a:p>
          <a:endParaRPr lang="en-US"/>
        </a:p>
      </dgm:t>
    </dgm:pt>
    <dgm:pt modelId="{1715D0D0-831D-4D4B-84FE-54E44AB96971}" type="sibTrans" cxnId="{08D3DB9D-063D-4549-B4AD-19E351BB0969}">
      <dgm:prSet/>
      <dgm:spPr/>
      <dgm:t>
        <a:bodyPr/>
        <a:lstStyle/>
        <a:p>
          <a:endParaRPr lang="en-US"/>
        </a:p>
      </dgm:t>
    </dgm:pt>
    <dgm:pt modelId="{CCF6DFAD-94EC-44A7-A517-6D7495FA3099}">
      <dgm:prSet/>
      <dgm:spPr/>
      <dgm:t>
        <a:bodyPr/>
        <a:lstStyle/>
        <a:p>
          <a:r>
            <a:rPr lang="en-IN" b="0" i="0"/>
            <a:t>Enhanced fraud detection.</a:t>
          </a:r>
          <a:endParaRPr lang="en-US"/>
        </a:p>
      </dgm:t>
    </dgm:pt>
    <dgm:pt modelId="{0C68EC7A-0384-4145-B44A-99D6AD5B721B}" type="parTrans" cxnId="{F8AA281C-B1D8-45B8-A7B0-3261FF335707}">
      <dgm:prSet/>
      <dgm:spPr/>
      <dgm:t>
        <a:bodyPr/>
        <a:lstStyle/>
        <a:p>
          <a:endParaRPr lang="en-US"/>
        </a:p>
      </dgm:t>
    </dgm:pt>
    <dgm:pt modelId="{0A66C5AE-69E4-4ECB-8AAB-E100CF8DCCD3}" type="sibTrans" cxnId="{F8AA281C-B1D8-45B8-A7B0-3261FF335707}">
      <dgm:prSet/>
      <dgm:spPr/>
      <dgm:t>
        <a:bodyPr/>
        <a:lstStyle/>
        <a:p>
          <a:endParaRPr lang="en-US"/>
        </a:p>
      </dgm:t>
    </dgm:pt>
    <dgm:pt modelId="{152EE805-BB90-3843-9A27-7C939065510A}" type="pres">
      <dgm:prSet presAssocID="{2589822C-5A18-4310-BF76-825C69150CEF}" presName="linear" presStyleCnt="0">
        <dgm:presLayoutVars>
          <dgm:dir/>
          <dgm:animLvl val="lvl"/>
          <dgm:resizeHandles val="exact"/>
        </dgm:presLayoutVars>
      </dgm:prSet>
      <dgm:spPr/>
    </dgm:pt>
    <dgm:pt modelId="{E978F589-EBCC-D54E-A440-AE0720878D24}" type="pres">
      <dgm:prSet presAssocID="{BDED2AC0-94E9-4025-931E-01D298C8A321}" presName="parentLin" presStyleCnt="0"/>
      <dgm:spPr/>
    </dgm:pt>
    <dgm:pt modelId="{418F83A5-637C-4140-832E-37389E4DE1AC}" type="pres">
      <dgm:prSet presAssocID="{BDED2AC0-94E9-4025-931E-01D298C8A321}" presName="parentLeftMargin" presStyleLbl="node1" presStyleIdx="0" presStyleCnt="3"/>
      <dgm:spPr/>
    </dgm:pt>
    <dgm:pt modelId="{950FDFEA-31AE-A348-8C0A-8E0745AB4A3B}" type="pres">
      <dgm:prSet presAssocID="{BDED2AC0-94E9-4025-931E-01D298C8A321}" presName="parentText" presStyleLbl="node1" presStyleIdx="0" presStyleCnt="3">
        <dgm:presLayoutVars>
          <dgm:chMax val="0"/>
          <dgm:bulletEnabled val="1"/>
        </dgm:presLayoutVars>
      </dgm:prSet>
      <dgm:spPr/>
    </dgm:pt>
    <dgm:pt modelId="{1A194E22-2F10-454F-AF0A-E236DECF7636}" type="pres">
      <dgm:prSet presAssocID="{BDED2AC0-94E9-4025-931E-01D298C8A321}" presName="negativeSpace" presStyleCnt="0"/>
      <dgm:spPr/>
    </dgm:pt>
    <dgm:pt modelId="{2EB7678A-1EA5-7746-BD85-5DF51ABB9446}" type="pres">
      <dgm:prSet presAssocID="{BDED2AC0-94E9-4025-931E-01D298C8A321}" presName="childText" presStyleLbl="conFgAcc1" presStyleIdx="0" presStyleCnt="3">
        <dgm:presLayoutVars>
          <dgm:bulletEnabled val="1"/>
        </dgm:presLayoutVars>
      </dgm:prSet>
      <dgm:spPr/>
    </dgm:pt>
    <dgm:pt modelId="{26F2CB64-285D-7E43-A4A0-FB9A1A9BC928}" type="pres">
      <dgm:prSet presAssocID="{53DDCBCD-C396-4E53-8A4C-DA9D5CF86339}" presName="spaceBetweenRectangles" presStyleCnt="0"/>
      <dgm:spPr/>
    </dgm:pt>
    <dgm:pt modelId="{EB4B2E5D-632A-4042-97A8-3881879188A1}" type="pres">
      <dgm:prSet presAssocID="{5066A098-D8AB-4CC6-B8E3-D1F07CB61415}" presName="parentLin" presStyleCnt="0"/>
      <dgm:spPr/>
    </dgm:pt>
    <dgm:pt modelId="{4F1580E1-43E7-FB48-AA86-D80323053982}" type="pres">
      <dgm:prSet presAssocID="{5066A098-D8AB-4CC6-B8E3-D1F07CB61415}" presName="parentLeftMargin" presStyleLbl="node1" presStyleIdx="0" presStyleCnt="3"/>
      <dgm:spPr/>
    </dgm:pt>
    <dgm:pt modelId="{911D3961-C7FC-F649-8B33-45F22091D9EC}" type="pres">
      <dgm:prSet presAssocID="{5066A098-D8AB-4CC6-B8E3-D1F07CB61415}" presName="parentText" presStyleLbl="node1" presStyleIdx="1" presStyleCnt="3">
        <dgm:presLayoutVars>
          <dgm:chMax val="0"/>
          <dgm:bulletEnabled val="1"/>
        </dgm:presLayoutVars>
      </dgm:prSet>
      <dgm:spPr/>
    </dgm:pt>
    <dgm:pt modelId="{CD8CD6D1-5348-2547-A7F9-F04866C55A2A}" type="pres">
      <dgm:prSet presAssocID="{5066A098-D8AB-4CC6-B8E3-D1F07CB61415}" presName="negativeSpace" presStyleCnt="0"/>
      <dgm:spPr/>
    </dgm:pt>
    <dgm:pt modelId="{306008A1-43F4-2543-B37B-5F1C95A4FD9C}" type="pres">
      <dgm:prSet presAssocID="{5066A098-D8AB-4CC6-B8E3-D1F07CB61415}" presName="childText" presStyleLbl="conFgAcc1" presStyleIdx="1" presStyleCnt="3">
        <dgm:presLayoutVars>
          <dgm:bulletEnabled val="1"/>
        </dgm:presLayoutVars>
      </dgm:prSet>
      <dgm:spPr/>
    </dgm:pt>
    <dgm:pt modelId="{E6B6ADEE-3237-9A4D-9CD8-36B93FFDF97C}" type="pres">
      <dgm:prSet presAssocID="{06850E83-626E-4408-8338-D5D3A0B2E24A}" presName="spaceBetweenRectangles" presStyleCnt="0"/>
      <dgm:spPr/>
    </dgm:pt>
    <dgm:pt modelId="{BAC72EC3-DFA3-6640-A158-BB07B6BD8B1E}" type="pres">
      <dgm:prSet presAssocID="{439BBEDE-ABB7-468E-A689-EF83CE0E93BD}" presName="parentLin" presStyleCnt="0"/>
      <dgm:spPr/>
    </dgm:pt>
    <dgm:pt modelId="{2A308C13-584C-FD4C-B0D5-09CECBD6FBCE}" type="pres">
      <dgm:prSet presAssocID="{439BBEDE-ABB7-468E-A689-EF83CE0E93BD}" presName="parentLeftMargin" presStyleLbl="node1" presStyleIdx="1" presStyleCnt="3"/>
      <dgm:spPr/>
    </dgm:pt>
    <dgm:pt modelId="{89C0A1FF-52ED-0F42-9A73-445CE33A4A18}" type="pres">
      <dgm:prSet presAssocID="{439BBEDE-ABB7-468E-A689-EF83CE0E93BD}" presName="parentText" presStyleLbl="node1" presStyleIdx="2" presStyleCnt="3">
        <dgm:presLayoutVars>
          <dgm:chMax val="0"/>
          <dgm:bulletEnabled val="1"/>
        </dgm:presLayoutVars>
      </dgm:prSet>
      <dgm:spPr/>
    </dgm:pt>
    <dgm:pt modelId="{44B7CF5A-A96A-754A-ADDF-A97F9D653F65}" type="pres">
      <dgm:prSet presAssocID="{439BBEDE-ABB7-468E-A689-EF83CE0E93BD}" presName="negativeSpace" presStyleCnt="0"/>
      <dgm:spPr/>
    </dgm:pt>
    <dgm:pt modelId="{E0C98D9A-74AC-AE48-892A-28A975E54BF6}" type="pres">
      <dgm:prSet presAssocID="{439BBEDE-ABB7-468E-A689-EF83CE0E93BD}" presName="childText" presStyleLbl="conFgAcc1" presStyleIdx="2" presStyleCnt="3">
        <dgm:presLayoutVars>
          <dgm:bulletEnabled val="1"/>
        </dgm:presLayoutVars>
      </dgm:prSet>
      <dgm:spPr/>
    </dgm:pt>
  </dgm:ptLst>
  <dgm:cxnLst>
    <dgm:cxn modelId="{8B2E8604-A929-44C6-9A9A-CDC63D7F55DC}" srcId="{439BBEDE-ABB7-468E-A689-EF83CE0E93BD}" destId="{60BDDFEB-5AF7-4F92-80D4-56DDCD3FEAB3}" srcOrd="0" destOrd="0" parTransId="{F358615C-52C4-48B8-9C0D-6D1C4B30F665}" sibTransId="{31408D08-35E4-456C-92BC-E8CD4160D556}"/>
    <dgm:cxn modelId="{F5E30B06-4E30-784E-B42B-FCC96BB5B250}" type="presOf" srcId="{AEF21F23-6674-4E61-8AD8-0302E8EE263C}" destId="{E0C98D9A-74AC-AE48-892A-28A975E54BF6}" srcOrd="0" destOrd="1" presId="urn:microsoft.com/office/officeart/2005/8/layout/list1"/>
    <dgm:cxn modelId="{3609570B-A3E3-4540-A45C-36650C586386}" type="presOf" srcId="{F8818DC1-E6D0-474F-B890-37E05D8604B1}" destId="{2EB7678A-1EA5-7746-BD85-5DF51ABB9446}" srcOrd="0" destOrd="1" presId="urn:microsoft.com/office/officeart/2005/8/layout/list1"/>
    <dgm:cxn modelId="{C569D011-5AA6-3F44-8363-BFB894BD6B81}" type="presOf" srcId="{3BEA1E7C-14CE-4F3E-BFFE-51494F3839A5}" destId="{2EB7678A-1EA5-7746-BD85-5DF51ABB9446}" srcOrd="0" destOrd="0" presId="urn:microsoft.com/office/officeart/2005/8/layout/list1"/>
    <dgm:cxn modelId="{F8AA281C-B1D8-45B8-A7B0-3261FF335707}" srcId="{439BBEDE-ABB7-468E-A689-EF83CE0E93BD}" destId="{CCF6DFAD-94EC-44A7-A517-6D7495FA3099}" srcOrd="2" destOrd="0" parTransId="{0C68EC7A-0384-4145-B44A-99D6AD5B721B}" sibTransId="{0A66C5AE-69E4-4ECB-8AAB-E100CF8DCCD3}"/>
    <dgm:cxn modelId="{9A70301F-189A-5D44-8610-5BC14B27D4EE}" type="presOf" srcId="{60BDDFEB-5AF7-4F92-80D4-56DDCD3FEAB3}" destId="{E0C98D9A-74AC-AE48-892A-28A975E54BF6}" srcOrd="0" destOrd="0" presId="urn:microsoft.com/office/officeart/2005/8/layout/list1"/>
    <dgm:cxn modelId="{C68E9321-5CC6-9C44-973F-30DA8221A9B3}" type="presOf" srcId="{2589822C-5A18-4310-BF76-825C69150CEF}" destId="{152EE805-BB90-3843-9A27-7C939065510A}" srcOrd="0" destOrd="0" presId="urn:microsoft.com/office/officeart/2005/8/layout/list1"/>
    <dgm:cxn modelId="{5ACB4524-579E-1543-B8A0-E84455561028}" type="presOf" srcId="{8B420836-82B5-4C2F-BE93-F970EB8DCD7A}" destId="{306008A1-43F4-2543-B37B-5F1C95A4FD9C}" srcOrd="0" destOrd="0" presId="urn:microsoft.com/office/officeart/2005/8/layout/list1"/>
    <dgm:cxn modelId="{438B312C-0C42-443E-A88B-7EE11008E07D}" srcId="{2589822C-5A18-4310-BF76-825C69150CEF}" destId="{439BBEDE-ABB7-468E-A689-EF83CE0E93BD}" srcOrd="2" destOrd="0" parTransId="{06866F6A-2A57-4679-A05C-E0843C8C311D}" sibTransId="{0D3CA6F1-AF9D-4542-B592-F8CE8C86B024}"/>
    <dgm:cxn modelId="{D633F03D-3FE7-BA45-A52F-25925AE8763B}" type="presOf" srcId="{BDED2AC0-94E9-4025-931E-01D298C8A321}" destId="{418F83A5-637C-4140-832E-37389E4DE1AC}" srcOrd="0" destOrd="0" presId="urn:microsoft.com/office/officeart/2005/8/layout/list1"/>
    <dgm:cxn modelId="{F3A92641-AFF5-4841-912A-28DC105C7B93}" type="presOf" srcId="{5066A098-D8AB-4CC6-B8E3-D1F07CB61415}" destId="{4F1580E1-43E7-FB48-AA86-D80323053982}" srcOrd="0" destOrd="0" presId="urn:microsoft.com/office/officeart/2005/8/layout/list1"/>
    <dgm:cxn modelId="{8A585561-15EC-6F41-808F-6DBA78D51F47}" type="presOf" srcId="{BDED2AC0-94E9-4025-931E-01D298C8A321}" destId="{950FDFEA-31AE-A348-8C0A-8E0745AB4A3B}" srcOrd="1" destOrd="0" presId="urn:microsoft.com/office/officeart/2005/8/layout/list1"/>
    <dgm:cxn modelId="{94939D62-0F62-524F-90B2-E2033A095663}" type="presOf" srcId="{CCF6DFAD-94EC-44A7-A517-6D7495FA3099}" destId="{E0C98D9A-74AC-AE48-892A-28A975E54BF6}" srcOrd="0" destOrd="2" presId="urn:microsoft.com/office/officeart/2005/8/layout/list1"/>
    <dgm:cxn modelId="{87B0C17F-82FE-2545-A309-965C25F9B2BC}" type="presOf" srcId="{439BBEDE-ABB7-468E-A689-EF83CE0E93BD}" destId="{2A308C13-584C-FD4C-B0D5-09CECBD6FBCE}" srcOrd="0" destOrd="0" presId="urn:microsoft.com/office/officeart/2005/8/layout/list1"/>
    <dgm:cxn modelId="{5A9FFA97-86FF-4847-B9B2-4B35A9E59057}" srcId="{2589822C-5A18-4310-BF76-825C69150CEF}" destId="{5066A098-D8AB-4CC6-B8E3-D1F07CB61415}" srcOrd="1" destOrd="0" parTransId="{8B6B2175-2D8B-42B1-953E-61E3FEE7F001}" sibTransId="{06850E83-626E-4408-8338-D5D3A0B2E24A}"/>
    <dgm:cxn modelId="{08D3DB9D-063D-4549-B4AD-19E351BB0969}" srcId="{439BBEDE-ABB7-468E-A689-EF83CE0E93BD}" destId="{AEF21F23-6674-4E61-8AD8-0302E8EE263C}" srcOrd="1" destOrd="0" parTransId="{F1F419DF-08A4-404F-80EA-0434EA1A9157}" sibTransId="{1715D0D0-831D-4D4B-84FE-54E44AB96971}"/>
    <dgm:cxn modelId="{9C9C06A4-CBE8-E249-BC64-FBC89B4B4802}" type="presOf" srcId="{439BBEDE-ABB7-468E-A689-EF83CE0E93BD}" destId="{89C0A1FF-52ED-0F42-9A73-445CE33A4A18}" srcOrd="1" destOrd="0" presId="urn:microsoft.com/office/officeart/2005/8/layout/list1"/>
    <dgm:cxn modelId="{CCE631A5-2CD4-8B4D-99EB-7B5DD638487C}" type="presOf" srcId="{5066A098-D8AB-4CC6-B8E3-D1F07CB61415}" destId="{911D3961-C7FC-F649-8B33-45F22091D9EC}" srcOrd="1" destOrd="0" presId="urn:microsoft.com/office/officeart/2005/8/layout/list1"/>
    <dgm:cxn modelId="{59120BAF-B804-4844-88A8-A079238E84E2}" srcId="{BDED2AC0-94E9-4025-931E-01D298C8A321}" destId="{3BEA1E7C-14CE-4F3E-BFFE-51494F3839A5}" srcOrd="0" destOrd="0" parTransId="{CD244FD9-E973-4A70-B4AE-7CC81FB13F0B}" sibTransId="{E5415D44-B9A2-48B4-B757-3AE1A0200D79}"/>
    <dgm:cxn modelId="{F5BFA3BF-63B8-40B9-8E48-08B03CD4DFC9}" srcId="{2589822C-5A18-4310-BF76-825C69150CEF}" destId="{BDED2AC0-94E9-4025-931E-01D298C8A321}" srcOrd="0" destOrd="0" parTransId="{7BBDA011-D02E-46F9-85D5-777F68FC4DF0}" sibTransId="{53DDCBCD-C396-4E53-8A4C-DA9D5CF86339}"/>
    <dgm:cxn modelId="{656A0DCC-BEEE-4D1D-9EBA-57E9C6A8D4AE}" srcId="{5066A098-D8AB-4CC6-B8E3-D1F07CB61415}" destId="{96724843-6503-431C-BC13-4D123DC7D9D0}" srcOrd="2" destOrd="0" parTransId="{3CCA8265-9E4E-4203-B2D3-21F7CD353E79}" sibTransId="{E6A8C05B-3FAF-4DB2-8345-1E4FB61CF723}"/>
    <dgm:cxn modelId="{33A60ED2-BA05-43E5-9578-7815857F58AD}" srcId="{BDED2AC0-94E9-4025-931E-01D298C8A321}" destId="{F8818DC1-E6D0-474F-B890-37E05D8604B1}" srcOrd="1" destOrd="0" parTransId="{7369A245-7B17-492B-8BE2-DA911559D56A}" sibTransId="{BFE3459C-7D44-45F4-AC8A-3BB9EFC6245F}"/>
    <dgm:cxn modelId="{65CB7DEE-41D1-3D49-8EF9-843670DB5BDF}" type="presOf" srcId="{399A8855-3521-4CC8-90B3-DE27FA2F9A68}" destId="{306008A1-43F4-2543-B37B-5F1C95A4FD9C}" srcOrd="0" destOrd="1" presId="urn:microsoft.com/office/officeart/2005/8/layout/list1"/>
    <dgm:cxn modelId="{6A2275F1-F34F-4948-B733-1CDB81283422}" type="presOf" srcId="{96724843-6503-431C-BC13-4D123DC7D9D0}" destId="{306008A1-43F4-2543-B37B-5F1C95A4FD9C}" srcOrd="0" destOrd="2" presId="urn:microsoft.com/office/officeart/2005/8/layout/list1"/>
    <dgm:cxn modelId="{BF760AF2-14FE-4028-9614-5824CC0C37EA}" srcId="{5066A098-D8AB-4CC6-B8E3-D1F07CB61415}" destId="{8B420836-82B5-4C2F-BE93-F970EB8DCD7A}" srcOrd="0" destOrd="0" parTransId="{DF392620-94ED-4884-8D2E-04ECA2073CD8}" sibTransId="{0534A62F-1A82-44E6-B852-B4FB9B566224}"/>
    <dgm:cxn modelId="{97FE81FA-2838-481B-9741-445122F2466E}" srcId="{5066A098-D8AB-4CC6-B8E3-D1F07CB61415}" destId="{399A8855-3521-4CC8-90B3-DE27FA2F9A68}" srcOrd="1" destOrd="0" parTransId="{D4691CD0-7F16-44AE-A798-D0D564361DA3}" sibTransId="{F15B656E-1B62-443A-B865-53D98FBFFAA1}"/>
    <dgm:cxn modelId="{D3B72E53-5D29-414C-BE49-A14083D6B6D8}" type="presParOf" srcId="{152EE805-BB90-3843-9A27-7C939065510A}" destId="{E978F589-EBCC-D54E-A440-AE0720878D24}" srcOrd="0" destOrd="0" presId="urn:microsoft.com/office/officeart/2005/8/layout/list1"/>
    <dgm:cxn modelId="{15BE002E-19AA-0149-8F28-4F3C81C645BB}" type="presParOf" srcId="{E978F589-EBCC-D54E-A440-AE0720878D24}" destId="{418F83A5-637C-4140-832E-37389E4DE1AC}" srcOrd="0" destOrd="0" presId="urn:microsoft.com/office/officeart/2005/8/layout/list1"/>
    <dgm:cxn modelId="{09230AD9-827D-7146-A8B9-38DB7E8374B0}" type="presParOf" srcId="{E978F589-EBCC-D54E-A440-AE0720878D24}" destId="{950FDFEA-31AE-A348-8C0A-8E0745AB4A3B}" srcOrd="1" destOrd="0" presId="urn:microsoft.com/office/officeart/2005/8/layout/list1"/>
    <dgm:cxn modelId="{DE001629-B7DE-6C42-9245-B674720266B5}" type="presParOf" srcId="{152EE805-BB90-3843-9A27-7C939065510A}" destId="{1A194E22-2F10-454F-AF0A-E236DECF7636}" srcOrd="1" destOrd="0" presId="urn:microsoft.com/office/officeart/2005/8/layout/list1"/>
    <dgm:cxn modelId="{4A9B5C14-3D08-D141-9BD6-4E00F634EC36}" type="presParOf" srcId="{152EE805-BB90-3843-9A27-7C939065510A}" destId="{2EB7678A-1EA5-7746-BD85-5DF51ABB9446}" srcOrd="2" destOrd="0" presId="urn:microsoft.com/office/officeart/2005/8/layout/list1"/>
    <dgm:cxn modelId="{E2A5E620-F9ED-FF4F-9E20-3B9155497543}" type="presParOf" srcId="{152EE805-BB90-3843-9A27-7C939065510A}" destId="{26F2CB64-285D-7E43-A4A0-FB9A1A9BC928}" srcOrd="3" destOrd="0" presId="urn:microsoft.com/office/officeart/2005/8/layout/list1"/>
    <dgm:cxn modelId="{95FECAD7-375F-C84A-8BD4-CAEE4866119E}" type="presParOf" srcId="{152EE805-BB90-3843-9A27-7C939065510A}" destId="{EB4B2E5D-632A-4042-97A8-3881879188A1}" srcOrd="4" destOrd="0" presId="urn:microsoft.com/office/officeart/2005/8/layout/list1"/>
    <dgm:cxn modelId="{C0DAAF5E-22D4-764B-BB7F-6CB7BD23A165}" type="presParOf" srcId="{EB4B2E5D-632A-4042-97A8-3881879188A1}" destId="{4F1580E1-43E7-FB48-AA86-D80323053982}" srcOrd="0" destOrd="0" presId="urn:microsoft.com/office/officeart/2005/8/layout/list1"/>
    <dgm:cxn modelId="{6512C6D8-E9DB-9A45-A107-B9A077992BF4}" type="presParOf" srcId="{EB4B2E5D-632A-4042-97A8-3881879188A1}" destId="{911D3961-C7FC-F649-8B33-45F22091D9EC}" srcOrd="1" destOrd="0" presId="urn:microsoft.com/office/officeart/2005/8/layout/list1"/>
    <dgm:cxn modelId="{DE60610F-228E-3A47-A975-C12A16D06694}" type="presParOf" srcId="{152EE805-BB90-3843-9A27-7C939065510A}" destId="{CD8CD6D1-5348-2547-A7F9-F04866C55A2A}" srcOrd="5" destOrd="0" presId="urn:microsoft.com/office/officeart/2005/8/layout/list1"/>
    <dgm:cxn modelId="{08205DB7-C1E7-DD47-B10E-118672F8B5EB}" type="presParOf" srcId="{152EE805-BB90-3843-9A27-7C939065510A}" destId="{306008A1-43F4-2543-B37B-5F1C95A4FD9C}" srcOrd="6" destOrd="0" presId="urn:microsoft.com/office/officeart/2005/8/layout/list1"/>
    <dgm:cxn modelId="{66BC8897-A550-D84E-A376-1E3FC74FC304}" type="presParOf" srcId="{152EE805-BB90-3843-9A27-7C939065510A}" destId="{E6B6ADEE-3237-9A4D-9CD8-36B93FFDF97C}" srcOrd="7" destOrd="0" presId="urn:microsoft.com/office/officeart/2005/8/layout/list1"/>
    <dgm:cxn modelId="{897C9821-A201-7847-A633-2DD908A0D102}" type="presParOf" srcId="{152EE805-BB90-3843-9A27-7C939065510A}" destId="{BAC72EC3-DFA3-6640-A158-BB07B6BD8B1E}" srcOrd="8" destOrd="0" presId="urn:microsoft.com/office/officeart/2005/8/layout/list1"/>
    <dgm:cxn modelId="{F934A1A3-F7FB-4641-9407-5AAC20C94385}" type="presParOf" srcId="{BAC72EC3-DFA3-6640-A158-BB07B6BD8B1E}" destId="{2A308C13-584C-FD4C-B0D5-09CECBD6FBCE}" srcOrd="0" destOrd="0" presId="urn:microsoft.com/office/officeart/2005/8/layout/list1"/>
    <dgm:cxn modelId="{D3B7F5EC-D123-F94F-B824-928EBB0B094E}" type="presParOf" srcId="{BAC72EC3-DFA3-6640-A158-BB07B6BD8B1E}" destId="{89C0A1FF-52ED-0F42-9A73-445CE33A4A18}" srcOrd="1" destOrd="0" presId="urn:microsoft.com/office/officeart/2005/8/layout/list1"/>
    <dgm:cxn modelId="{4BF7DC47-7A45-8F4F-BEF4-7913961228F7}" type="presParOf" srcId="{152EE805-BB90-3843-9A27-7C939065510A}" destId="{44B7CF5A-A96A-754A-ADDF-A97F9D653F65}" srcOrd="9" destOrd="0" presId="urn:microsoft.com/office/officeart/2005/8/layout/list1"/>
    <dgm:cxn modelId="{70BE91B6-5A9C-D343-8B4B-CF78C10808B8}" type="presParOf" srcId="{152EE805-BB90-3843-9A27-7C939065510A}" destId="{E0C98D9A-74AC-AE48-892A-28A975E54BF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E97E75-6611-4D2B-B9A7-740F43F09B4D}"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77260EB7-3001-4E38-B77B-1A5A12CA9AC2}">
      <dgm:prSet/>
      <dgm:spPr/>
      <dgm:t>
        <a:bodyPr/>
        <a:lstStyle/>
        <a:p>
          <a:pPr>
            <a:lnSpc>
              <a:spcPct val="100000"/>
            </a:lnSpc>
            <a:defRPr b="1"/>
          </a:pPr>
          <a:r>
            <a:rPr lang="en-IN" b="0" i="0"/>
            <a:t>Learning Stage: </a:t>
          </a:r>
          <a:endParaRPr lang="en-US"/>
        </a:p>
      </dgm:t>
    </dgm:pt>
    <dgm:pt modelId="{5DEAD9E0-D403-4C56-BDCD-B10905C00F21}" type="parTrans" cxnId="{4E4FD93D-9E4D-40C6-AC60-A789A115663C}">
      <dgm:prSet/>
      <dgm:spPr/>
      <dgm:t>
        <a:bodyPr/>
        <a:lstStyle/>
        <a:p>
          <a:endParaRPr lang="en-US"/>
        </a:p>
      </dgm:t>
    </dgm:pt>
    <dgm:pt modelId="{5E29D7A1-0DF3-4D3B-BF94-08D943D6CDDC}" type="sibTrans" cxnId="{4E4FD93D-9E4D-40C6-AC60-A789A115663C}">
      <dgm:prSet/>
      <dgm:spPr/>
      <dgm:t>
        <a:bodyPr/>
        <a:lstStyle/>
        <a:p>
          <a:endParaRPr lang="en-US"/>
        </a:p>
      </dgm:t>
    </dgm:pt>
    <dgm:pt modelId="{1A2ACBEA-AEC5-4181-8DBB-C11B9FB10EBC}">
      <dgm:prSet/>
      <dgm:spPr/>
      <dgm:t>
        <a:bodyPr/>
        <a:lstStyle/>
        <a:p>
          <a:pPr>
            <a:lnSpc>
              <a:spcPct val="100000"/>
            </a:lnSpc>
          </a:pPr>
          <a:r>
            <a:rPr lang="en-IN" b="0" i="0"/>
            <a:t>Training the classification model with historical data.</a:t>
          </a:r>
          <a:endParaRPr lang="en-US"/>
        </a:p>
      </dgm:t>
    </dgm:pt>
    <dgm:pt modelId="{06E3F311-BD13-424D-8D58-1E44EB6461EA}" type="parTrans" cxnId="{A0B15ABE-9868-40DD-B293-B80AB05B7B55}">
      <dgm:prSet/>
      <dgm:spPr/>
      <dgm:t>
        <a:bodyPr/>
        <a:lstStyle/>
        <a:p>
          <a:endParaRPr lang="en-US"/>
        </a:p>
      </dgm:t>
    </dgm:pt>
    <dgm:pt modelId="{E094A2E1-5705-4DC1-9589-15C445AB9C29}" type="sibTrans" cxnId="{A0B15ABE-9868-40DD-B293-B80AB05B7B55}">
      <dgm:prSet/>
      <dgm:spPr/>
      <dgm:t>
        <a:bodyPr/>
        <a:lstStyle/>
        <a:p>
          <a:endParaRPr lang="en-US"/>
        </a:p>
      </dgm:t>
    </dgm:pt>
    <dgm:pt modelId="{206D9E7A-AF36-4FBA-AD5A-4D185DB1E71A}">
      <dgm:prSet/>
      <dgm:spPr/>
      <dgm:t>
        <a:bodyPr/>
        <a:lstStyle/>
        <a:p>
          <a:pPr>
            <a:lnSpc>
              <a:spcPct val="100000"/>
            </a:lnSpc>
            <a:defRPr b="1"/>
          </a:pPr>
          <a:r>
            <a:rPr lang="en-IN" b="0" i="0"/>
            <a:t>Prediction Stage: </a:t>
          </a:r>
          <a:endParaRPr lang="en-US"/>
        </a:p>
      </dgm:t>
    </dgm:pt>
    <dgm:pt modelId="{43F8A383-A4B8-42D2-855E-BA3A7676AF8C}" type="parTrans" cxnId="{24144B56-C339-4291-AEE3-AE83B2E183C0}">
      <dgm:prSet/>
      <dgm:spPr/>
      <dgm:t>
        <a:bodyPr/>
        <a:lstStyle/>
        <a:p>
          <a:endParaRPr lang="en-US"/>
        </a:p>
      </dgm:t>
    </dgm:pt>
    <dgm:pt modelId="{D747348A-BB4B-49CA-A3CF-6E7DB07723DA}" type="sibTrans" cxnId="{24144B56-C339-4291-AEE3-AE83B2E183C0}">
      <dgm:prSet/>
      <dgm:spPr/>
      <dgm:t>
        <a:bodyPr/>
        <a:lstStyle/>
        <a:p>
          <a:endParaRPr lang="en-US"/>
        </a:p>
      </dgm:t>
    </dgm:pt>
    <dgm:pt modelId="{1FDE2D73-4769-40F0-B6D0-4CA77CF1CC88}">
      <dgm:prSet/>
      <dgm:spPr/>
      <dgm:t>
        <a:bodyPr/>
        <a:lstStyle/>
        <a:p>
          <a:pPr>
            <a:lnSpc>
              <a:spcPct val="100000"/>
            </a:lnSpc>
          </a:pPr>
          <a:r>
            <a:rPr lang="en-IN" b="0" i="0"/>
            <a:t>Using the model to predict new data.</a:t>
          </a:r>
          <a:endParaRPr lang="en-US"/>
        </a:p>
      </dgm:t>
    </dgm:pt>
    <dgm:pt modelId="{572C9BAF-3F8E-43F4-B89C-434CC85DFFEB}" type="parTrans" cxnId="{63E47F69-744C-4BB1-BD51-75360342F478}">
      <dgm:prSet/>
      <dgm:spPr/>
      <dgm:t>
        <a:bodyPr/>
        <a:lstStyle/>
        <a:p>
          <a:endParaRPr lang="en-US"/>
        </a:p>
      </dgm:t>
    </dgm:pt>
    <dgm:pt modelId="{CDEC3386-7BF5-44B8-BADB-86CA6EEF7675}" type="sibTrans" cxnId="{63E47F69-744C-4BB1-BD51-75360342F478}">
      <dgm:prSet/>
      <dgm:spPr/>
      <dgm:t>
        <a:bodyPr/>
        <a:lstStyle/>
        <a:p>
          <a:endParaRPr lang="en-US"/>
        </a:p>
      </dgm:t>
    </dgm:pt>
    <dgm:pt modelId="{433385A3-6C07-4899-A13E-EB2148F88D21}" type="pres">
      <dgm:prSet presAssocID="{C1E97E75-6611-4D2B-B9A7-740F43F09B4D}" presName="root" presStyleCnt="0">
        <dgm:presLayoutVars>
          <dgm:dir/>
          <dgm:resizeHandles val="exact"/>
        </dgm:presLayoutVars>
      </dgm:prSet>
      <dgm:spPr/>
    </dgm:pt>
    <dgm:pt modelId="{AA1E3A15-D162-4EA6-9836-DFB009C25564}" type="pres">
      <dgm:prSet presAssocID="{77260EB7-3001-4E38-B77B-1A5A12CA9AC2}" presName="compNode" presStyleCnt="0"/>
      <dgm:spPr/>
    </dgm:pt>
    <dgm:pt modelId="{FB683CD4-CFC0-4FD1-8057-1E96065011CA}" type="pres">
      <dgm:prSet presAssocID="{77260EB7-3001-4E38-B77B-1A5A12CA9A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6BAF123-AE2F-496C-8CF8-0252E4B04ED1}" type="pres">
      <dgm:prSet presAssocID="{77260EB7-3001-4E38-B77B-1A5A12CA9AC2}" presName="iconSpace" presStyleCnt="0"/>
      <dgm:spPr/>
    </dgm:pt>
    <dgm:pt modelId="{4E0AC47D-5358-441E-8B60-7C68E2DBC75C}" type="pres">
      <dgm:prSet presAssocID="{77260EB7-3001-4E38-B77B-1A5A12CA9AC2}" presName="parTx" presStyleLbl="revTx" presStyleIdx="0" presStyleCnt="4">
        <dgm:presLayoutVars>
          <dgm:chMax val="0"/>
          <dgm:chPref val="0"/>
        </dgm:presLayoutVars>
      </dgm:prSet>
      <dgm:spPr/>
    </dgm:pt>
    <dgm:pt modelId="{1B18C4AE-9981-4E87-98AD-A00C796889B4}" type="pres">
      <dgm:prSet presAssocID="{77260EB7-3001-4E38-B77B-1A5A12CA9AC2}" presName="txSpace" presStyleCnt="0"/>
      <dgm:spPr/>
    </dgm:pt>
    <dgm:pt modelId="{D486ACBE-9F36-4A4A-B425-5B77C4297A37}" type="pres">
      <dgm:prSet presAssocID="{77260EB7-3001-4E38-B77B-1A5A12CA9AC2}" presName="desTx" presStyleLbl="revTx" presStyleIdx="1" presStyleCnt="4">
        <dgm:presLayoutVars/>
      </dgm:prSet>
      <dgm:spPr/>
    </dgm:pt>
    <dgm:pt modelId="{B974F59F-E725-4C76-BF7E-CDE4E5A71E4D}" type="pres">
      <dgm:prSet presAssocID="{5E29D7A1-0DF3-4D3B-BF94-08D943D6CDDC}" presName="sibTrans" presStyleCnt="0"/>
      <dgm:spPr/>
    </dgm:pt>
    <dgm:pt modelId="{FE228B68-F2E4-4DA5-87C2-9F7AF9DE8DE5}" type="pres">
      <dgm:prSet presAssocID="{206D9E7A-AF36-4FBA-AD5A-4D185DB1E71A}" presName="compNode" presStyleCnt="0"/>
      <dgm:spPr/>
    </dgm:pt>
    <dgm:pt modelId="{6AEBB645-28F5-430F-853C-73BCAEFFFCA3}" type="pres">
      <dgm:prSet presAssocID="{206D9E7A-AF36-4FBA-AD5A-4D185DB1E7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7EAB334A-1138-4398-A358-A9CCC738BCA6}" type="pres">
      <dgm:prSet presAssocID="{206D9E7A-AF36-4FBA-AD5A-4D185DB1E71A}" presName="iconSpace" presStyleCnt="0"/>
      <dgm:spPr/>
    </dgm:pt>
    <dgm:pt modelId="{6A995503-B003-49F5-84F1-FF6A36072F6C}" type="pres">
      <dgm:prSet presAssocID="{206D9E7A-AF36-4FBA-AD5A-4D185DB1E71A}" presName="parTx" presStyleLbl="revTx" presStyleIdx="2" presStyleCnt="4">
        <dgm:presLayoutVars>
          <dgm:chMax val="0"/>
          <dgm:chPref val="0"/>
        </dgm:presLayoutVars>
      </dgm:prSet>
      <dgm:spPr/>
    </dgm:pt>
    <dgm:pt modelId="{93308425-A824-4B2D-ABC7-D30E1283E89B}" type="pres">
      <dgm:prSet presAssocID="{206D9E7A-AF36-4FBA-AD5A-4D185DB1E71A}" presName="txSpace" presStyleCnt="0"/>
      <dgm:spPr/>
    </dgm:pt>
    <dgm:pt modelId="{3ACBEAC5-6A96-4C3B-A4CD-4F772CD5052E}" type="pres">
      <dgm:prSet presAssocID="{206D9E7A-AF36-4FBA-AD5A-4D185DB1E71A}" presName="desTx" presStyleLbl="revTx" presStyleIdx="3" presStyleCnt="4">
        <dgm:presLayoutVars/>
      </dgm:prSet>
      <dgm:spPr/>
    </dgm:pt>
  </dgm:ptLst>
  <dgm:cxnLst>
    <dgm:cxn modelId="{215EB923-B0FF-1D4D-B034-9A39D4F8641C}" type="presOf" srcId="{77260EB7-3001-4E38-B77B-1A5A12CA9AC2}" destId="{4E0AC47D-5358-441E-8B60-7C68E2DBC75C}" srcOrd="0" destOrd="0" presId="urn:microsoft.com/office/officeart/2018/2/layout/IconLabelDescriptionList"/>
    <dgm:cxn modelId="{4E4FD93D-9E4D-40C6-AC60-A789A115663C}" srcId="{C1E97E75-6611-4D2B-B9A7-740F43F09B4D}" destId="{77260EB7-3001-4E38-B77B-1A5A12CA9AC2}" srcOrd="0" destOrd="0" parTransId="{5DEAD9E0-D403-4C56-BDCD-B10905C00F21}" sibTransId="{5E29D7A1-0DF3-4D3B-BF94-08D943D6CDDC}"/>
    <dgm:cxn modelId="{24144B56-C339-4291-AEE3-AE83B2E183C0}" srcId="{C1E97E75-6611-4D2B-B9A7-740F43F09B4D}" destId="{206D9E7A-AF36-4FBA-AD5A-4D185DB1E71A}" srcOrd="1" destOrd="0" parTransId="{43F8A383-A4B8-42D2-855E-BA3A7676AF8C}" sibTransId="{D747348A-BB4B-49CA-A3CF-6E7DB07723DA}"/>
    <dgm:cxn modelId="{63E47F69-744C-4BB1-BD51-75360342F478}" srcId="{206D9E7A-AF36-4FBA-AD5A-4D185DB1E71A}" destId="{1FDE2D73-4769-40F0-B6D0-4CA77CF1CC88}" srcOrd="0" destOrd="0" parTransId="{572C9BAF-3F8E-43F4-B89C-434CC85DFFEB}" sibTransId="{CDEC3386-7BF5-44B8-BADB-86CA6EEF7675}"/>
    <dgm:cxn modelId="{07985B9A-947F-8547-BA03-3AF8722F7B04}" type="presOf" srcId="{1FDE2D73-4769-40F0-B6D0-4CA77CF1CC88}" destId="{3ACBEAC5-6A96-4C3B-A4CD-4F772CD5052E}" srcOrd="0" destOrd="0" presId="urn:microsoft.com/office/officeart/2018/2/layout/IconLabelDescriptionList"/>
    <dgm:cxn modelId="{122E13AD-4403-4A4B-AA5D-F6F1CB073AEB}" type="presOf" srcId="{206D9E7A-AF36-4FBA-AD5A-4D185DB1E71A}" destId="{6A995503-B003-49F5-84F1-FF6A36072F6C}" srcOrd="0" destOrd="0" presId="urn:microsoft.com/office/officeart/2018/2/layout/IconLabelDescriptionList"/>
    <dgm:cxn modelId="{A0B15ABE-9868-40DD-B293-B80AB05B7B55}" srcId="{77260EB7-3001-4E38-B77B-1A5A12CA9AC2}" destId="{1A2ACBEA-AEC5-4181-8DBB-C11B9FB10EBC}" srcOrd="0" destOrd="0" parTransId="{06E3F311-BD13-424D-8D58-1E44EB6461EA}" sibTransId="{E094A2E1-5705-4DC1-9589-15C445AB9C29}"/>
    <dgm:cxn modelId="{E78CE1F0-0FCD-D44A-9C78-BA8D836FA961}" type="presOf" srcId="{C1E97E75-6611-4D2B-B9A7-740F43F09B4D}" destId="{433385A3-6C07-4899-A13E-EB2148F88D21}" srcOrd="0" destOrd="0" presId="urn:microsoft.com/office/officeart/2018/2/layout/IconLabelDescriptionList"/>
    <dgm:cxn modelId="{5AB10BF6-013C-D54B-8397-3488A7626D86}" type="presOf" srcId="{1A2ACBEA-AEC5-4181-8DBB-C11B9FB10EBC}" destId="{D486ACBE-9F36-4A4A-B425-5B77C4297A37}" srcOrd="0" destOrd="0" presId="urn:microsoft.com/office/officeart/2018/2/layout/IconLabelDescriptionList"/>
    <dgm:cxn modelId="{652D27D8-79A0-8F40-8238-46F33A007A64}" type="presParOf" srcId="{433385A3-6C07-4899-A13E-EB2148F88D21}" destId="{AA1E3A15-D162-4EA6-9836-DFB009C25564}" srcOrd="0" destOrd="0" presId="urn:microsoft.com/office/officeart/2018/2/layout/IconLabelDescriptionList"/>
    <dgm:cxn modelId="{F22F66D3-E5C8-3541-BD66-4D462870669B}" type="presParOf" srcId="{AA1E3A15-D162-4EA6-9836-DFB009C25564}" destId="{FB683CD4-CFC0-4FD1-8057-1E96065011CA}" srcOrd="0" destOrd="0" presId="urn:microsoft.com/office/officeart/2018/2/layout/IconLabelDescriptionList"/>
    <dgm:cxn modelId="{E2C11B23-B9B8-BA41-AF55-FC092AD6F207}" type="presParOf" srcId="{AA1E3A15-D162-4EA6-9836-DFB009C25564}" destId="{A6BAF123-AE2F-496C-8CF8-0252E4B04ED1}" srcOrd="1" destOrd="0" presId="urn:microsoft.com/office/officeart/2018/2/layout/IconLabelDescriptionList"/>
    <dgm:cxn modelId="{70480A52-3FD0-5847-ACDE-BA0136B1034F}" type="presParOf" srcId="{AA1E3A15-D162-4EA6-9836-DFB009C25564}" destId="{4E0AC47D-5358-441E-8B60-7C68E2DBC75C}" srcOrd="2" destOrd="0" presId="urn:microsoft.com/office/officeart/2018/2/layout/IconLabelDescriptionList"/>
    <dgm:cxn modelId="{8806660C-CB0A-0D45-94A1-0969E8A33D2F}" type="presParOf" srcId="{AA1E3A15-D162-4EA6-9836-DFB009C25564}" destId="{1B18C4AE-9981-4E87-98AD-A00C796889B4}" srcOrd="3" destOrd="0" presId="urn:microsoft.com/office/officeart/2018/2/layout/IconLabelDescriptionList"/>
    <dgm:cxn modelId="{6BAEB574-1202-2448-B077-5D0F7A1AEA67}" type="presParOf" srcId="{AA1E3A15-D162-4EA6-9836-DFB009C25564}" destId="{D486ACBE-9F36-4A4A-B425-5B77C4297A37}" srcOrd="4" destOrd="0" presId="urn:microsoft.com/office/officeart/2018/2/layout/IconLabelDescriptionList"/>
    <dgm:cxn modelId="{DDC78C61-5F55-124C-A338-7FACDBD4B097}" type="presParOf" srcId="{433385A3-6C07-4899-A13E-EB2148F88D21}" destId="{B974F59F-E725-4C76-BF7E-CDE4E5A71E4D}" srcOrd="1" destOrd="0" presId="urn:microsoft.com/office/officeart/2018/2/layout/IconLabelDescriptionList"/>
    <dgm:cxn modelId="{262885E6-B843-9E48-BD00-C5AA41CE0B6A}" type="presParOf" srcId="{433385A3-6C07-4899-A13E-EB2148F88D21}" destId="{FE228B68-F2E4-4DA5-87C2-9F7AF9DE8DE5}" srcOrd="2" destOrd="0" presId="urn:microsoft.com/office/officeart/2018/2/layout/IconLabelDescriptionList"/>
    <dgm:cxn modelId="{6F01E83A-2D4B-9E46-BC70-1F7F84D556A6}" type="presParOf" srcId="{FE228B68-F2E4-4DA5-87C2-9F7AF9DE8DE5}" destId="{6AEBB645-28F5-430F-853C-73BCAEFFFCA3}" srcOrd="0" destOrd="0" presId="urn:microsoft.com/office/officeart/2018/2/layout/IconLabelDescriptionList"/>
    <dgm:cxn modelId="{F944E830-47E4-5C43-91B0-AE144D0E7FE4}" type="presParOf" srcId="{FE228B68-F2E4-4DA5-87C2-9F7AF9DE8DE5}" destId="{7EAB334A-1138-4398-A358-A9CCC738BCA6}" srcOrd="1" destOrd="0" presId="urn:microsoft.com/office/officeart/2018/2/layout/IconLabelDescriptionList"/>
    <dgm:cxn modelId="{324A0EF5-8D3F-1447-9CDA-3BD1AAA57FE1}" type="presParOf" srcId="{FE228B68-F2E4-4DA5-87C2-9F7AF9DE8DE5}" destId="{6A995503-B003-49F5-84F1-FF6A36072F6C}" srcOrd="2" destOrd="0" presId="urn:microsoft.com/office/officeart/2018/2/layout/IconLabelDescriptionList"/>
    <dgm:cxn modelId="{283F3800-3742-544F-96EC-8736A6536E4C}" type="presParOf" srcId="{FE228B68-F2E4-4DA5-87C2-9F7AF9DE8DE5}" destId="{93308425-A824-4B2D-ABC7-D30E1283E89B}" srcOrd="3" destOrd="0" presId="urn:microsoft.com/office/officeart/2018/2/layout/IconLabelDescriptionList"/>
    <dgm:cxn modelId="{0C3789CA-D73C-BD44-B68D-407A8AE2906E}" type="presParOf" srcId="{FE228B68-F2E4-4DA5-87C2-9F7AF9DE8DE5}" destId="{3ACBEAC5-6A96-4C3B-A4CD-4F772CD5052E}"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39F7F11-D612-4A45-9C95-44201B45C3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2026081-D02A-43FC-80B8-280DD09166D4}">
      <dgm:prSet/>
      <dgm:spPr/>
      <dgm:t>
        <a:bodyPr/>
        <a:lstStyle/>
        <a:p>
          <a:pPr>
            <a:lnSpc>
              <a:spcPct val="100000"/>
            </a:lnSpc>
          </a:pPr>
          <a:r>
            <a:rPr lang="en-IN" b="0" i="0"/>
            <a:t>Train the classification model using historical (training) data.</a:t>
          </a:r>
          <a:endParaRPr lang="en-US"/>
        </a:p>
      </dgm:t>
    </dgm:pt>
    <dgm:pt modelId="{35A31D1B-CB53-4D3E-A42D-4F27254430D1}" type="parTrans" cxnId="{AB303477-AF02-40F4-B397-8CDBB93AF25D}">
      <dgm:prSet/>
      <dgm:spPr/>
      <dgm:t>
        <a:bodyPr/>
        <a:lstStyle/>
        <a:p>
          <a:endParaRPr lang="en-US"/>
        </a:p>
      </dgm:t>
    </dgm:pt>
    <dgm:pt modelId="{1EF991B6-ECA3-4A48-AE39-70C302E747F3}" type="sibTrans" cxnId="{AB303477-AF02-40F4-B397-8CDBB93AF25D}">
      <dgm:prSet/>
      <dgm:spPr/>
      <dgm:t>
        <a:bodyPr/>
        <a:lstStyle/>
        <a:p>
          <a:endParaRPr lang="en-US"/>
        </a:p>
      </dgm:t>
    </dgm:pt>
    <dgm:pt modelId="{93792F73-785E-4E1F-8C2A-225CF165D4C9}">
      <dgm:prSet/>
      <dgm:spPr/>
      <dgm:t>
        <a:bodyPr/>
        <a:lstStyle/>
        <a:p>
          <a:pPr>
            <a:lnSpc>
              <a:spcPct val="100000"/>
            </a:lnSpc>
          </a:pPr>
          <a:r>
            <a:rPr lang="en-IN" b="0" i="0"/>
            <a:t>Objective: Teach the model to uncover hidden relationships and classification rules.</a:t>
          </a:r>
          <a:endParaRPr lang="en-US"/>
        </a:p>
      </dgm:t>
    </dgm:pt>
    <dgm:pt modelId="{D74DE557-C100-47AC-9E45-DC08485C83E7}" type="parTrans" cxnId="{85224997-097B-455D-BA30-E98DE1016433}">
      <dgm:prSet/>
      <dgm:spPr/>
      <dgm:t>
        <a:bodyPr/>
        <a:lstStyle/>
        <a:p>
          <a:endParaRPr lang="en-US"/>
        </a:p>
      </dgm:t>
    </dgm:pt>
    <dgm:pt modelId="{EB7B9521-11F7-4A98-B1A6-90BF78184259}" type="sibTrans" cxnId="{85224997-097B-455D-BA30-E98DE1016433}">
      <dgm:prSet/>
      <dgm:spPr/>
      <dgm:t>
        <a:bodyPr/>
        <a:lstStyle/>
        <a:p>
          <a:endParaRPr lang="en-US"/>
        </a:p>
      </dgm:t>
    </dgm:pt>
    <dgm:pt modelId="{33C5EE29-0BBE-4D9F-B12F-7263BBBD0F45}">
      <dgm:prSet/>
      <dgm:spPr/>
      <dgm:t>
        <a:bodyPr/>
        <a:lstStyle/>
        <a:p>
          <a:pPr>
            <a:lnSpc>
              <a:spcPct val="100000"/>
            </a:lnSpc>
          </a:pPr>
          <a:r>
            <a:rPr lang="en-IN" b="0" i="0"/>
            <a:t>Achieved through the application of a classification algorithm.</a:t>
          </a:r>
          <a:endParaRPr lang="en-US"/>
        </a:p>
      </dgm:t>
    </dgm:pt>
    <dgm:pt modelId="{EDCB01F8-C1DB-4D26-A356-561373449F6C}" type="parTrans" cxnId="{09876F60-81D3-4E04-8DB5-EC704B59D421}">
      <dgm:prSet/>
      <dgm:spPr/>
      <dgm:t>
        <a:bodyPr/>
        <a:lstStyle/>
        <a:p>
          <a:endParaRPr lang="en-US"/>
        </a:p>
      </dgm:t>
    </dgm:pt>
    <dgm:pt modelId="{98F8789A-4640-42D4-BA18-F49C38EAE143}" type="sibTrans" cxnId="{09876F60-81D3-4E04-8DB5-EC704B59D421}">
      <dgm:prSet/>
      <dgm:spPr/>
      <dgm:t>
        <a:bodyPr/>
        <a:lstStyle/>
        <a:p>
          <a:endParaRPr lang="en-US"/>
        </a:p>
      </dgm:t>
    </dgm:pt>
    <dgm:pt modelId="{E27A79DC-BF51-44CC-AD73-E35915D066DE}" type="pres">
      <dgm:prSet presAssocID="{E39F7F11-D612-4A45-9C95-44201B45C335}" presName="root" presStyleCnt="0">
        <dgm:presLayoutVars>
          <dgm:dir/>
          <dgm:resizeHandles val="exact"/>
        </dgm:presLayoutVars>
      </dgm:prSet>
      <dgm:spPr/>
    </dgm:pt>
    <dgm:pt modelId="{59698FA8-8022-4D12-8BF6-07BAF45B6DD1}" type="pres">
      <dgm:prSet presAssocID="{A2026081-D02A-43FC-80B8-280DD09166D4}" presName="compNode" presStyleCnt="0"/>
      <dgm:spPr/>
    </dgm:pt>
    <dgm:pt modelId="{4B98921B-DFA4-416F-880D-DACDAB0E9ED3}" type="pres">
      <dgm:prSet presAssocID="{A2026081-D02A-43FC-80B8-280DD09166D4}" presName="bgRect" presStyleLbl="bgShp" presStyleIdx="0" presStyleCnt="3"/>
      <dgm:spPr/>
    </dgm:pt>
    <dgm:pt modelId="{9CD766FB-D2CA-490F-A5DD-41277F13A9C4}" type="pres">
      <dgm:prSet presAssocID="{A2026081-D02A-43FC-80B8-280DD09166D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ain"/>
        </a:ext>
      </dgm:extLst>
    </dgm:pt>
    <dgm:pt modelId="{DB0D560F-0359-4E1D-B3FA-3ED02BE77059}" type="pres">
      <dgm:prSet presAssocID="{A2026081-D02A-43FC-80B8-280DD09166D4}" presName="spaceRect" presStyleCnt="0"/>
      <dgm:spPr/>
    </dgm:pt>
    <dgm:pt modelId="{728C99F1-7A88-45EE-A8FB-1D5E71CC2CA7}" type="pres">
      <dgm:prSet presAssocID="{A2026081-D02A-43FC-80B8-280DD09166D4}" presName="parTx" presStyleLbl="revTx" presStyleIdx="0" presStyleCnt="3">
        <dgm:presLayoutVars>
          <dgm:chMax val="0"/>
          <dgm:chPref val="0"/>
        </dgm:presLayoutVars>
      </dgm:prSet>
      <dgm:spPr/>
    </dgm:pt>
    <dgm:pt modelId="{E9D2CD9C-DA97-4AED-9EFA-FCAF9106A27E}" type="pres">
      <dgm:prSet presAssocID="{1EF991B6-ECA3-4A48-AE39-70C302E747F3}" presName="sibTrans" presStyleCnt="0"/>
      <dgm:spPr/>
    </dgm:pt>
    <dgm:pt modelId="{D4466AD3-A6B5-40C2-86E3-3924F11E9C69}" type="pres">
      <dgm:prSet presAssocID="{93792F73-785E-4E1F-8C2A-225CF165D4C9}" presName="compNode" presStyleCnt="0"/>
      <dgm:spPr/>
    </dgm:pt>
    <dgm:pt modelId="{7FE47153-4410-439F-A03E-ADCD7AE9FA73}" type="pres">
      <dgm:prSet presAssocID="{93792F73-785E-4E1F-8C2A-225CF165D4C9}" presName="bgRect" presStyleLbl="bgShp" presStyleIdx="1" presStyleCnt="3"/>
      <dgm:spPr/>
    </dgm:pt>
    <dgm:pt modelId="{240935D1-82F6-477C-B70E-7CBA5F69DBB1}" type="pres">
      <dgm:prSet presAssocID="{93792F73-785E-4E1F-8C2A-225CF165D4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ular Flowchart"/>
        </a:ext>
      </dgm:extLst>
    </dgm:pt>
    <dgm:pt modelId="{A88FEBC7-04F3-4399-8ED8-C67AAFC9EFBE}" type="pres">
      <dgm:prSet presAssocID="{93792F73-785E-4E1F-8C2A-225CF165D4C9}" presName="spaceRect" presStyleCnt="0"/>
      <dgm:spPr/>
    </dgm:pt>
    <dgm:pt modelId="{EB3000DD-B07A-4280-9AE5-9AE8F3EE86A9}" type="pres">
      <dgm:prSet presAssocID="{93792F73-785E-4E1F-8C2A-225CF165D4C9}" presName="parTx" presStyleLbl="revTx" presStyleIdx="1" presStyleCnt="3">
        <dgm:presLayoutVars>
          <dgm:chMax val="0"/>
          <dgm:chPref val="0"/>
        </dgm:presLayoutVars>
      </dgm:prSet>
      <dgm:spPr/>
    </dgm:pt>
    <dgm:pt modelId="{6A83E4EF-D87E-402A-AC30-ECB31D2E363C}" type="pres">
      <dgm:prSet presAssocID="{EB7B9521-11F7-4A98-B1A6-90BF78184259}" presName="sibTrans" presStyleCnt="0"/>
      <dgm:spPr/>
    </dgm:pt>
    <dgm:pt modelId="{AA5BFDB1-8051-4251-A45D-0CEE8145184F}" type="pres">
      <dgm:prSet presAssocID="{33C5EE29-0BBE-4D9F-B12F-7263BBBD0F45}" presName="compNode" presStyleCnt="0"/>
      <dgm:spPr/>
    </dgm:pt>
    <dgm:pt modelId="{784456AA-8236-4BD3-9723-E4BCA66A7AEF}" type="pres">
      <dgm:prSet presAssocID="{33C5EE29-0BBE-4D9F-B12F-7263BBBD0F45}" presName="bgRect" presStyleLbl="bgShp" presStyleIdx="2" presStyleCnt="3"/>
      <dgm:spPr/>
    </dgm:pt>
    <dgm:pt modelId="{50AD91E2-6D8C-4651-A68E-01D35FB56ECC}" type="pres">
      <dgm:prSet presAssocID="{33C5EE29-0BBE-4D9F-B12F-7263BBBD0F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4F905321-7B37-418F-B329-930B23003A04}" type="pres">
      <dgm:prSet presAssocID="{33C5EE29-0BBE-4D9F-B12F-7263BBBD0F45}" presName="spaceRect" presStyleCnt="0"/>
      <dgm:spPr/>
    </dgm:pt>
    <dgm:pt modelId="{42CBC509-2460-4352-9FA3-46CE8E96D652}" type="pres">
      <dgm:prSet presAssocID="{33C5EE29-0BBE-4D9F-B12F-7263BBBD0F45}" presName="parTx" presStyleLbl="revTx" presStyleIdx="2" presStyleCnt="3">
        <dgm:presLayoutVars>
          <dgm:chMax val="0"/>
          <dgm:chPref val="0"/>
        </dgm:presLayoutVars>
      </dgm:prSet>
      <dgm:spPr/>
    </dgm:pt>
  </dgm:ptLst>
  <dgm:cxnLst>
    <dgm:cxn modelId="{9216652F-4801-40A7-A502-A9B566056476}" type="presOf" srcId="{93792F73-785E-4E1F-8C2A-225CF165D4C9}" destId="{EB3000DD-B07A-4280-9AE5-9AE8F3EE86A9}" srcOrd="0" destOrd="0" presId="urn:microsoft.com/office/officeart/2018/2/layout/IconVerticalSolidList"/>
    <dgm:cxn modelId="{1F35C53A-BFBB-49E6-AD53-2E71FF8A2F63}" type="presOf" srcId="{E39F7F11-D612-4A45-9C95-44201B45C335}" destId="{E27A79DC-BF51-44CC-AD73-E35915D066DE}" srcOrd="0" destOrd="0" presId="urn:microsoft.com/office/officeart/2018/2/layout/IconVerticalSolidList"/>
    <dgm:cxn modelId="{09876F60-81D3-4E04-8DB5-EC704B59D421}" srcId="{E39F7F11-D612-4A45-9C95-44201B45C335}" destId="{33C5EE29-0BBE-4D9F-B12F-7263BBBD0F45}" srcOrd="2" destOrd="0" parTransId="{EDCB01F8-C1DB-4D26-A356-561373449F6C}" sibTransId="{98F8789A-4640-42D4-BA18-F49C38EAE143}"/>
    <dgm:cxn modelId="{A4D36F66-0557-42C4-AD0B-3C9BF12A02FF}" type="presOf" srcId="{33C5EE29-0BBE-4D9F-B12F-7263BBBD0F45}" destId="{42CBC509-2460-4352-9FA3-46CE8E96D652}" srcOrd="0" destOrd="0" presId="urn:microsoft.com/office/officeart/2018/2/layout/IconVerticalSolidList"/>
    <dgm:cxn modelId="{AB303477-AF02-40F4-B397-8CDBB93AF25D}" srcId="{E39F7F11-D612-4A45-9C95-44201B45C335}" destId="{A2026081-D02A-43FC-80B8-280DD09166D4}" srcOrd="0" destOrd="0" parTransId="{35A31D1B-CB53-4D3E-A42D-4F27254430D1}" sibTransId="{1EF991B6-ECA3-4A48-AE39-70C302E747F3}"/>
    <dgm:cxn modelId="{85224997-097B-455D-BA30-E98DE1016433}" srcId="{E39F7F11-D612-4A45-9C95-44201B45C335}" destId="{93792F73-785E-4E1F-8C2A-225CF165D4C9}" srcOrd="1" destOrd="0" parTransId="{D74DE557-C100-47AC-9E45-DC08485C83E7}" sibTransId="{EB7B9521-11F7-4A98-B1A6-90BF78184259}"/>
    <dgm:cxn modelId="{FCB3F0C2-0EA0-4D4D-9612-8A860029A564}" type="presOf" srcId="{A2026081-D02A-43FC-80B8-280DD09166D4}" destId="{728C99F1-7A88-45EE-A8FB-1D5E71CC2CA7}" srcOrd="0" destOrd="0" presId="urn:microsoft.com/office/officeart/2018/2/layout/IconVerticalSolidList"/>
    <dgm:cxn modelId="{83CCCB4B-0233-4170-9857-07A8047249F1}" type="presParOf" srcId="{E27A79DC-BF51-44CC-AD73-E35915D066DE}" destId="{59698FA8-8022-4D12-8BF6-07BAF45B6DD1}" srcOrd="0" destOrd="0" presId="urn:microsoft.com/office/officeart/2018/2/layout/IconVerticalSolidList"/>
    <dgm:cxn modelId="{D2C1C2B8-4260-4B16-A169-A268796F4216}" type="presParOf" srcId="{59698FA8-8022-4D12-8BF6-07BAF45B6DD1}" destId="{4B98921B-DFA4-416F-880D-DACDAB0E9ED3}" srcOrd="0" destOrd="0" presId="urn:microsoft.com/office/officeart/2018/2/layout/IconVerticalSolidList"/>
    <dgm:cxn modelId="{B9539E43-EAF2-403A-B5BB-06EC257F6F36}" type="presParOf" srcId="{59698FA8-8022-4D12-8BF6-07BAF45B6DD1}" destId="{9CD766FB-D2CA-490F-A5DD-41277F13A9C4}" srcOrd="1" destOrd="0" presId="urn:microsoft.com/office/officeart/2018/2/layout/IconVerticalSolidList"/>
    <dgm:cxn modelId="{E357A3FF-567E-438B-8EC7-059C6A385842}" type="presParOf" srcId="{59698FA8-8022-4D12-8BF6-07BAF45B6DD1}" destId="{DB0D560F-0359-4E1D-B3FA-3ED02BE77059}" srcOrd="2" destOrd="0" presId="urn:microsoft.com/office/officeart/2018/2/layout/IconVerticalSolidList"/>
    <dgm:cxn modelId="{656E1C7C-B964-4DA3-9209-3E7106AF4FA0}" type="presParOf" srcId="{59698FA8-8022-4D12-8BF6-07BAF45B6DD1}" destId="{728C99F1-7A88-45EE-A8FB-1D5E71CC2CA7}" srcOrd="3" destOrd="0" presId="urn:microsoft.com/office/officeart/2018/2/layout/IconVerticalSolidList"/>
    <dgm:cxn modelId="{0427CEB1-74DE-4474-879D-765670655111}" type="presParOf" srcId="{E27A79DC-BF51-44CC-AD73-E35915D066DE}" destId="{E9D2CD9C-DA97-4AED-9EFA-FCAF9106A27E}" srcOrd="1" destOrd="0" presId="urn:microsoft.com/office/officeart/2018/2/layout/IconVerticalSolidList"/>
    <dgm:cxn modelId="{EB8329FF-D15C-4E1C-B708-F92A63903B0F}" type="presParOf" srcId="{E27A79DC-BF51-44CC-AD73-E35915D066DE}" destId="{D4466AD3-A6B5-40C2-86E3-3924F11E9C69}" srcOrd="2" destOrd="0" presId="urn:microsoft.com/office/officeart/2018/2/layout/IconVerticalSolidList"/>
    <dgm:cxn modelId="{2074412D-B62A-46C6-81AE-12486B67328E}" type="presParOf" srcId="{D4466AD3-A6B5-40C2-86E3-3924F11E9C69}" destId="{7FE47153-4410-439F-A03E-ADCD7AE9FA73}" srcOrd="0" destOrd="0" presId="urn:microsoft.com/office/officeart/2018/2/layout/IconVerticalSolidList"/>
    <dgm:cxn modelId="{35989882-F45F-444D-B392-24EAB543953F}" type="presParOf" srcId="{D4466AD3-A6B5-40C2-86E3-3924F11E9C69}" destId="{240935D1-82F6-477C-B70E-7CBA5F69DBB1}" srcOrd="1" destOrd="0" presId="urn:microsoft.com/office/officeart/2018/2/layout/IconVerticalSolidList"/>
    <dgm:cxn modelId="{0FAD390C-B504-4123-A98D-76D60A4849DA}" type="presParOf" srcId="{D4466AD3-A6B5-40C2-86E3-3924F11E9C69}" destId="{A88FEBC7-04F3-4399-8ED8-C67AAFC9EFBE}" srcOrd="2" destOrd="0" presId="urn:microsoft.com/office/officeart/2018/2/layout/IconVerticalSolidList"/>
    <dgm:cxn modelId="{5A0F662C-6C54-4905-B214-FA9ECC3CD1EA}" type="presParOf" srcId="{D4466AD3-A6B5-40C2-86E3-3924F11E9C69}" destId="{EB3000DD-B07A-4280-9AE5-9AE8F3EE86A9}" srcOrd="3" destOrd="0" presId="urn:microsoft.com/office/officeart/2018/2/layout/IconVerticalSolidList"/>
    <dgm:cxn modelId="{12AD1173-A967-4F2C-A32B-61BC895AA91C}" type="presParOf" srcId="{E27A79DC-BF51-44CC-AD73-E35915D066DE}" destId="{6A83E4EF-D87E-402A-AC30-ECB31D2E363C}" srcOrd="3" destOrd="0" presId="urn:microsoft.com/office/officeart/2018/2/layout/IconVerticalSolidList"/>
    <dgm:cxn modelId="{7211BAE0-EF1C-4B84-8111-D0AC0B2205FB}" type="presParOf" srcId="{E27A79DC-BF51-44CC-AD73-E35915D066DE}" destId="{AA5BFDB1-8051-4251-A45D-0CEE8145184F}" srcOrd="4" destOrd="0" presId="urn:microsoft.com/office/officeart/2018/2/layout/IconVerticalSolidList"/>
    <dgm:cxn modelId="{C7A0DB7B-15FC-4C3C-A287-8196E92EF98B}" type="presParOf" srcId="{AA5BFDB1-8051-4251-A45D-0CEE8145184F}" destId="{784456AA-8236-4BD3-9723-E4BCA66A7AEF}" srcOrd="0" destOrd="0" presId="urn:microsoft.com/office/officeart/2018/2/layout/IconVerticalSolidList"/>
    <dgm:cxn modelId="{06A605F1-57BE-458E-B9DA-DC03EC69E4F7}" type="presParOf" srcId="{AA5BFDB1-8051-4251-A45D-0CEE8145184F}" destId="{50AD91E2-6D8C-4651-A68E-01D35FB56ECC}" srcOrd="1" destOrd="0" presId="urn:microsoft.com/office/officeart/2018/2/layout/IconVerticalSolidList"/>
    <dgm:cxn modelId="{1369E3E8-6273-4CA0-BF48-259FDC593331}" type="presParOf" srcId="{AA5BFDB1-8051-4251-A45D-0CEE8145184F}" destId="{4F905321-7B37-418F-B329-930B23003A04}" srcOrd="2" destOrd="0" presId="urn:microsoft.com/office/officeart/2018/2/layout/IconVerticalSolidList"/>
    <dgm:cxn modelId="{B318E46A-3BD7-4F32-A23A-F3D8A4E6A160}" type="presParOf" srcId="{AA5BFDB1-8051-4251-A45D-0CEE8145184F}" destId="{42CBC509-2460-4352-9FA3-46CE8E96D6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4D449C5-3FCE-4B27-8436-7F010B3AFA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393895-B4EF-4B7F-93E5-B70EC845F119}">
      <dgm:prSet/>
      <dgm:spPr/>
      <dgm:t>
        <a:bodyPr/>
        <a:lstStyle/>
        <a:p>
          <a:pPr>
            <a:lnSpc>
              <a:spcPct val="100000"/>
            </a:lnSpc>
          </a:pPr>
          <a:r>
            <a:rPr lang="en-IN" b="0" i="0"/>
            <a:t>Deploy the model to predict class labels or numerical values for new, unseen data (test data).</a:t>
          </a:r>
          <a:endParaRPr lang="en-US"/>
        </a:p>
      </dgm:t>
    </dgm:pt>
    <dgm:pt modelId="{9BE9E8D2-E6EB-4672-BFB5-1CC7318CC86E}" type="parTrans" cxnId="{DD7A85ED-642B-49D0-BE04-3FBDF6912AAB}">
      <dgm:prSet/>
      <dgm:spPr/>
      <dgm:t>
        <a:bodyPr/>
        <a:lstStyle/>
        <a:p>
          <a:endParaRPr lang="en-US"/>
        </a:p>
      </dgm:t>
    </dgm:pt>
    <dgm:pt modelId="{59ED424D-958D-4B65-B982-CB482E892FBB}" type="sibTrans" cxnId="{DD7A85ED-642B-49D0-BE04-3FBDF6912AAB}">
      <dgm:prSet/>
      <dgm:spPr/>
      <dgm:t>
        <a:bodyPr/>
        <a:lstStyle/>
        <a:p>
          <a:endParaRPr lang="en-US"/>
        </a:p>
      </dgm:t>
    </dgm:pt>
    <dgm:pt modelId="{1E4ECFB7-82F7-4FAB-A52E-B4F3DF8153C9}">
      <dgm:prSet/>
      <dgm:spPr/>
      <dgm:t>
        <a:bodyPr/>
        <a:lstStyle/>
        <a:p>
          <a:pPr>
            <a:lnSpc>
              <a:spcPct val="100000"/>
            </a:lnSpc>
          </a:pPr>
          <a:r>
            <a:rPr lang="en-IN" b="0" i="0"/>
            <a:t>This stage follows the learning stage and assesses the model's accuracy.</a:t>
          </a:r>
          <a:br>
            <a:rPr lang="en-IN"/>
          </a:br>
          <a:endParaRPr lang="en-US"/>
        </a:p>
      </dgm:t>
    </dgm:pt>
    <dgm:pt modelId="{722CBE04-3DD6-41A0-9881-3B27FA5CC36F}" type="parTrans" cxnId="{40759B89-B351-4A9A-A125-F33FA03DB3C8}">
      <dgm:prSet/>
      <dgm:spPr/>
      <dgm:t>
        <a:bodyPr/>
        <a:lstStyle/>
        <a:p>
          <a:endParaRPr lang="en-US"/>
        </a:p>
      </dgm:t>
    </dgm:pt>
    <dgm:pt modelId="{F1834320-BACA-46CF-8FB3-3186EB682B9B}" type="sibTrans" cxnId="{40759B89-B351-4A9A-A125-F33FA03DB3C8}">
      <dgm:prSet/>
      <dgm:spPr/>
      <dgm:t>
        <a:bodyPr/>
        <a:lstStyle/>
        <a:p>
          <a:endParaRPr lang="en-US"/>
        </a:p>
      </dgm:t>
    </dgm:pt>
    <dgm:pt modelId="{E8E6ACEB-3DEC-42CE-B260-794F74C049C6}" type="pres">
      <dgm:prSet presAssocID="{64D449C5-3FCE-4B27-8436-7F010B3AFA01}" presName="root" presStyleCnt="0">
        <dgm:presLayoutVars>
          <dgm:dir/>
          <dgm:resizeHandles val="exact"/>
        </dgm:presLayoutVars>
      </dgm:prSet>
      <dgm:spPr/>
    </dgm:pt>
    <dgm:pt modelId="{AE5D57BC-7448-4512-B35A-BEC891BEE9D9}" type="pres">
      <dgm:prSet presAssocID="{05393895-B4EF-4B7F-93E5-B70EC845F119}" presName="compNode" presStyleCnt="0"/>
      <dgm:spPr/>
    </dgm:pt>
    <dgm:pt modelId="{9C51A78B-C326-42DE-B6A3-B1C1BD23A97C}" type="pres">
      <dgm:prSet presAssocID="{05393895-B4EF-4B7F-93E5-B70EC845F119}" presName="bgRect" presStyleLbl="bgShp" presStyleIdx="0" presStyleCnt="2"/>
      <dgm:spPr/>
    </dgm:pt>
    <dgm:pt modelId="{D62AE708-C536-466E-A06C-976475F136EE}" type="pres">
      <dgm:prSet presAssocID="{05393895-B4EF-4B7F-93E5-B70EC845F1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EB577D7B-0776-4E58-8834-F152791A71BD}" type="pres">
      <dgm:prSet presAssocID="{05393895-B4EF-4B7F-93E5-B70EC845F119}" presName="spaceRect" presStyleCnt="0"/>
      <dgm:spPr/>
    </dgm:pt>
    <dgm:pt modelId="{1994FFCE-3F89-4102-8E92-74869A680ECB}" type="pres">
      <dgm:prSet presAssocID="{05393895-B4EF-4B7F-93E5-B70EC845F119}" presName="parTx" presStyleLbl="revTx" presStyleIdx="0" presStyleCnt="2">
        <dgm:presLayoutVars>
          <dgm:chMax val="0"/>
          <dgm:chPref val="0"/>
        </dgm:presLayoutVars>
      </dgm:prSet>
      <dgm:spPr/>
    </dgm:pt>
    <dgm:pt modelId="{4F4F1F52-A0C2-41AA-AF5C-090488F151BE}" type="pres">
      <dgm:prSet presAssocID="{59ED424D-958D-4B65-B982-CB482E892FBB}" presName="sibTrans" presStyleCnt="0"/>
      <dgm:spPr/>
    </dgm:pt>
    <dgm:pt modelId="{01AC3D34-5B01-44FE-8079-187283DD6D97}" type="pres">
      <dgm:prSet presAssocID="{1E4ECFB7-82F7-4FAB-A52E-B4F3DF8153C9}" presName="compNode" presStyleCnt="0"/>
      <dgm:spPr/>
    </dgm:pt>
    <dgm:pt modelId="{9DFB1149-8D8A-4ECF-AAC1-3F45F8547526}" type="pres">
      <dgm:prSet presAssocID="{1E4ECFB7-82F7-4FAB-A52E-B4F3DF8153C9}" presName="bgRect" presStyleLbl="bgShp" presStyleIdx="1" presStyleCnt="2"/>
      <dgm:spPr/>
    </dgm:pt>
    <dgm:pt modelId="{54F3015F-BA22-41E1-BA21-CBB238F16DE2}" type="pres">
      <dgm:prSet presAssocID="{1E4ECFB7-82F7-4FAB-A52E-B4F3DF8153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08102046-1230-4D66-9966-0FA29F43E0DE}" type="pres">
      <dgm:prSet presAssocID="{1E4ECFB7-82F7-4FAB-A52E-B4F3DF8153C9}" presName="spaceRect" presStyleCnt="0"/>
      <dgm:spPr/>
    </dgm:pt>
    <dgm:pt modelId="{5BDA42BE-1A8A-423A-96F2-4BE77B50F633}" type="pres">
      <dgm:prSet presAssocID="{1E4ECFB7-82F7-4FAB-A52E-B4F3DF8153C9}" presName="parTx" presStyleLbl="revTx" presStyleIdx="1" presStyleCnt="2">
        <dgm:presLayoutVars>
          <dgm:chMax val="0"/>
          <dgm:chPref val="0"/>
        </dgm:presLayoutVars>
      </dgm:prSet>
      <dgm:spPr/>
    </dgm:pt>
  </dgm:ptLst>
  <dgm:cxnLst>
    <dgm:cxn modelId="{E3CC160D-4A05-D247-B55B-62F299DC45FF}" type="presOf" srcId="{64D449C5-3FCE-4B27-8436-7F010B3AFA01}" destId="{E8E6ACEB-3DEC-42CE-B260-794F74C049C6}" srcOrd="0" destOrd="0" presId="urn:microsoft.com/office/officeart/2018/2/layout/IconVerticalSolidList"/>
    <dgm:cxn modelId="{BCE8C73C-581D-7C4C-AEA0-9BF55F3593B7}" type="presOf" srcId="{05393895-B4EF-4B7F-93E5-B70EC845F119}" destId="{1994FFCE-3F89-4102-8E92-74869A680ECB}" srcOrd="0" destOrd="0" presId="urn:microsoft.com/office/officeart/2018/2/layout/IconVerticalSolidList"/>
    <dgm:cxn modelId="{40759B89-B351-4A9A-A125-F33FA03DB3C8}" srcId="{64D449C5-3FCE-4B27-8436-7F010B3AFA01}" destId="{1E4ECFB7-82F7-4FAB-A52E-B4F3DF8153C9}" srcOrd="1" destOrd="0" parTransId="{722CBE04-3DD6-41A0-9881-3B27FA5CC36F}" sibTransId="{F1834320-BACA-46CF-8FB3-3186EB682B9B}"/>
    <dgm:cxn modelId="{DD7A85ED-642B-49D0-BE04-3FBDF6912AAB}" srcId="{64D449C5-3FCE-4B27-8436-7F010B3AFA01}" destId="{05393895-B4EF-4B7F-93E5-B70EC845F119}" srcOrd="0" destOrd="0" parTransId="{9BE9E8D2-E6EB-4672-BFB5-1CC7318CC86E}" sibTransId="{59ED424D-958D-4B65-B982-CB482E892FBB}"/>
    <dgm:cxn modelId="{2BEE64F1-C315-1C45-85AB-1517D9EB9C2E}" type="presOf" srcId="{1E4ECFB7-82F7-4FAB-A52E-B4F3DF8153C9}" destId="{5BDA42BE-1A8A-423A-96F2-4BE77B50F633}" srcOrd="0" destOrd="0" presId="urn:microsoft.com/office/officeart/2018/2/layout/IconVerticalSolidList"/>
    <dgm:cxn modelId="{ADA2B2CA-90B1-DF46-8091-24591B36FCC2}" type="presParOf" srcId="{E8E6ACEB-3DEC-42CE-B260-794F74C049C6}" destId="{AE5D57BC-7448-4512-B35A-BEC891BEE9D9}" srcOrd="0" destOrd="0" presId="urn:microsoft.com/office/officeart/2018/2/layout/IconVerticalSolidList"/>
    <dgm:cxn modelId="{D4DDD073-2B1B-AC49-BC21-5AF1EDCB2B55}" type="presParOf" srcId="{AE5D57BC-7448-4512-B35A-BEC891BEE9D9}" destId="{9C51A78B-C326-42DE-B6A3-B1C1BD23A97C}" srcOrd="0" destOrd="0" presId="urn:microsoft.com/office/officeart/2018/2/layout/IconVerticalSolidList"/>
    <dgm:cxn modelId="{C0748B52-F649-EA42-8631-81F80D244E4C}" type="presParOf" srcId="{AE5D57BC-7448-4512-B35A-BEC891BEE9D9}" destId="{D62AE708-C536-466E-A06C-976475F136EE}" srcOrd="1" destOrd="0" presId="urn:microsoft.com/office/officeart/2018/2/layout/IconVerticalSolidList"/>
    <dgm:cxn modelId="{D8A247EA-00DF-E241-8E8C-E970C9CF1ED2}" type="presParOf" srcId="{AE5D57BC-7448-4512-B35A-BEC891BEE9D9}" destId="{EB577D7B-0776-4E58-8834-F152791A71BD}" srcOrd="2" destOrd="0" presId="urn:microsoft.com/office/officeart/2018/2/layout/IconVerticalSolidList"/>
    <dgm:cxn modelId="{6B65F3F2-1E9F-1C46-8897-889AB122B43A}" type="presParOf" srcId="{AE5D57BC-7448-4512-B35A-BEC891BEE9D9}" destId="{1994FFCE-3F89-4102-8E92-74869A680ECB}" srcOrd="3" destOrd="0" presId="urn:microsoft.com/office/officeart/2018/2/layout/IconVerticalSolidList"/>
    <dgm:cxn modelId="{EA255BC2-BC9D-FC45-88FA-E9BA6353BEA1}" type="presParOf" srcId="{E8E6ACEB-3DEC-42CE-B260-794F74C049C6}" destId="{4F4F1F52-A0C2-41AA-AF5C-090488F151BE}" srcOrd="1" destOrd="0" presId="urn:microsoft.com/office/officeart/2018/2/layout/IconVerticalSolidList"/>
    <dgm:cxn modelId="{DA5287F0-22A3-BF44-9BDB-05D60961C681}" type="presParOf" srcId="{E8E6ACEB-3DEC-42CE-B260-794F74C049C6}" destId="{01AC3D34-5B01-44FE-8079-187283DD6D97}" srcOrd="2" destOrd="0" presId="urn:microsoft.com/office/officeart/2018/2/layout/IconVerticalSolidList"/>
    <dgm:cxn modelId="{31BABF17-16C7-E645-A634-B194294ADC56}" type="presParOf" srcId="{01AC3D34-5B01-44FE-8079-187283DD6D97}" destId="{9DFB1149-8D8A-4ECF-AAC1-3F45F8547526}" srcOrd="0" destOrd="0" presId="urn:microsoft.com/office/officeart/2018/2/layout/IconVerticalSolidList"/>
    <dgm:cxn modelId="{74663834-83BC-164D-B736-6268F8A14A2F}" type="presParOf" srcId="{01AC3D34-5B01-44FE-8079-187283DD6D97}" destId="{54F3015F-BA22-41E1-BA21-CBB238F16DE2}" srcOrd="1" destOrd="0" presId="urn:microsoft.com/office/officeart/2018/2/layout/IconVerticalSolidList"/>
    <dgm:cxn modelId="{948F292D-D641-0048-B189-6008E671B02E}" type="presParOf" srcId="{01AC3D34-5B01-44FE-8079-187283DD6D97}" destId="{08102046-1230-4D66-9966-0FA29F43E0DE}" srcOrd="2" destOrd="0" presId="urn:microsoft.com/office/officeart/2018/2/layout/IconVerticalSolidList"/>
    <dgm:cxn modelId="{99DBFC0B-93CD-4C4B-A936-85ABA005D809}" type="presParOf" srcId="{01AC3D34-5B01-44FE-8079-187283DD6D97}" destId="{5BDA42BE-1A8A-423A-96F2-4BE77B50F6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4CBC7A8-A728-4F6C-9CE3-ACD20C60C389}" type="doc">
      <dgm:prSet loTypeId="urn:microsoft.com/office/officeart/2005/8/layout/list1" loCatId="list" qsTypeId="urn:microsoft.com/office/officeart/2005/8/quickstyle/simple2" qsCatId="simple" csTypeId="urn:microsoft.com/office/officeart/2005/8/colors/colorful1" csCatId="colorful"/>
      <dgm:spPr/>
      <dgm:t>
        <a:bodyPr/>
        <a:lstStyle/>
        <a:p>
          <a:endParaRPr lang="en-US"/>
        </a:p>
      </dgm:t>
    </dgm:pt>
    <dgm:pt modelId="{7F2AC4B8-D759-4586-9482-63EC6920137B}">
      <dgm:prSet custT="1"/>
      <dgm:spPr/>
      <dgm:t>
        <a:bodyPr/>
        <a:lstStyle/>
        <a:p>
          <a:r>
            <a:rPr lang="en-IN" sz="1600"/>
            <a:t>F</a:t>
          </a:r>
          <a:r>
            <a:rPr lang="en-IN" sz="1600" b="0" i="0"/>
            <a:t>easibility and value of acquiring third-party data:</a:t>
          </a:r>
          <a:endParaRPr lang="en-US" sz="1600"/>
        </a:p>
      </dgm:t>
    </dgm:pt>
    <dgm:pt modelId="{3BB3A398-BE4A-40D0-8ECE-DE0C2F5C62F3}" type="parTrans" cxnId="{9B6ED2AF-E2C2-4C19-8330-1D40B8FB3300}">
      <dgm:prSet/>
      <dgm:spPr/>
      <dgm:t>
        <a:bodyPr/>
        <a:lstStyle/>
        <a:p>
          <a:endParaRPr lang="en-US" sz="4400"/>
        </a:p>
      </dgm:t>
    </dgm:pt>
    <dgm:pt modelId="{C736AF67-C6B2-4E51-8E43-908FE361222E}" type="sibTrans" cxnId="{9B6ED2AF-E2C2-4C19-8330-1D40B8FB3300}">
      <dgm:prSet/>
      <dgm:spPr/>
      <dgm:t>
        <a:bodyPr/>
        <a:lstStyle/>
        <a:p>
          <a:endParaRPr lang="en-US" sz="4400"/>
        </a:p>
      </dgm:t>
    </dgm:pt>
    <dgm:pt modelId="{2A20E95E-B8F3-4609-872A-88C6E0019142}">
      <dgm:prSet custT="1"/>
      <dgm:spPr/>
      <dgm:t>
        <a:bodyPr/>
        <a:lstStyle/>
        <a:p>
          <a:r>
            <a:rPr lang="en-IN" sz="1600" b="0" i="0"/>
            <a:t>Companies that track and sell valuable customer information.</a:t>
          </a:r>
          <a:endParaRPr lang="en-US" sz="1600"/>
        </a:p>
      </dgm:t>
    </dgm:pt>
    <dgm:pt modelId="{ED6CD232-802F-4C16-AED5-B89203C3E68D}" type="parTrans" cxnId="{BF8F52ED-7B1F-41CD-842E-342A9AB1410A}">
      <dgm:prSet/>
      <dgm:spPr/>
      <dgm:t>
        <a:bodyPr/>
        <a:lstStyle/>
        <a:p>
          <a:endParaRPr lang="en-US" sz="4400"/>
        </a:p>
      </dgm:t>
    </dgm:pt>
    <dgm:pt modelId="{71C347F9-A482-419D-B89E-841E5743A1E5}" type="sibTrans" cxnId="{BF8F52ED-7B1F-41CD-842E-342A9AB1410A}">
      <dgm:prSet/>
      <dgm:spPr/>
      <dgm:t>
        <a:bodyPr/>
        <a:lstStyle/>
        <a:p>
          <a:endParaRPr lang="en-US" sz="4400"/>
        </a:p>
      </dgm:t>
    </dgm:pt>
    <dgm:pt modelId="{27C2B9F6-B361-43C2-A504-7A26D2B44B3D}">
      <dgm:prSet custT="1"/>
      <dgm:spPr/>
      <dgm:t>
        <a:bodyPr/>
        <a:lstStyle/>
        <a:p>
          <a:r>
            <a:rPr lang="en-IN" sz="1600" b="0" i="0"/>
            <a:t>Utilizing data from social media platforms and applying data-mining techniques.</a:t>
          </a:r>
          <a:endParaRPr lang="en-US" sz="1600"/>
        </a:p>
      </dgm:t>
    </dgm:pt>
    <dgm:pt modelId="{30692AE6-D989-43B1-968C-232E12DF9982}" type="parTrans" cxnId="{BC9862DD-C2C0-451E-B65A-6257A9FD0F1D}">
      <dgm:prSet/>
      <dgm:spPr/>
      <dgm:t>
        <a:bodyPr/>
        <a:lstStyle/>
        <a:p>
          <a:endParaRPr lang="en-US" sz="4400"/>
        </a:p>
      </dgm:t>
    </dgm:pt>
    <dgm:pt modelId="{FEC60386-9131-40D0-B4F4-D60B31F98273}" type="sibTrans" cxnId="{BC9862DD-C2C0-451E-B65A-6257A9FD0F1D}">
      <dgm:prSet/>
      <dgm:spPr/>
      <dgm:t>
        <a:bodyPr/>
        <a:lstStyle/>
        <a:p>
          <a:endParaRPr lang="en-US" sz="4400"/>
        </a:p>
      </dgm:t>
    </dgm:pt>
    <dgm:pt modelId="{434BA209-0998-456A-BE13-58FA7F18D5AF}">
      <dgm:prSet custT="1"/>
      <dgm:spPr/>
      <dgm:t>
        <a:bodyPr/>
        <a:lstStyle/>
        <a:p>
          <a:r>
            <a:rPr lang="en-IN" sz="1600" b="0" i="0"/>
            <a:t>Analyzing Customer Interest- how text-analytics tools can gauge customer interest:</a:t>
          </a:r>
          <a:endParaRPr lang="en-US" sz="1600"/>
        </a:p>
      </dgm:t>
    </dgm:pt>
    <dgm:pt modelId="{FC614040-B75B-44F1-861E-03CCBC81FD39}" type="parTrans" cxnId="{3B250E09-3640-4DBF-97A9-EB92CE731DD1}">
      <dgm:prSet/>
      <dgm:spPr/>
      <dgm:t>
        <a:bodyPr/>
        <a:lstStyle/>
        <a:p>
          <a:endParaRPr lang="en-US" sz="4400"/>
        </a:p>
      </dgm:t>
    </dgm:pt>
    <dgm:pt modelId="{852820F8-A5B7-4F10-9BD2-62A6FB36A46C}" type="sibTrans" cxnId="{3B250E09-3640-4DBF-97A9-EB92CE731DD1}">
      <dgm:prSet/>
      <dgm:spPr/>
      <dgm:t>
        <a:bodyPr/>
        <a:lstStyle/>
        <a:p>
          <a:endParaRPr lang="en-US" sz="4400"/>
        </a:p>
      </dgm:t>
    </dgm:pt>
    <dgm:pt modelId="{C6F3B310-095B-4447-84E0-DD517689721B}">
      <dgm:prSet custT="1"/>
      <dgm:spPr/>
      <dgm:t>
        <a:bodyPr/>
        <a:lstStyle/>
        <a:p>
          <a:r>
            <a:rPr lang="en-IN" sz="1600" b="0" i="0"/>
            <a:t>Analyzing social network profiles, tweets, blog posts, and other textual data.</a:t>
          </a:r>
          <a:endParaRPr lang="en-US" sz="1600"/>
        </a:p>
      </dgm:t>
    </dgm:pt>
    <dgm:pt modelId="{6136CC8A-B69F-4096-8E1C-97EC3CE62AA7}" type="parTrans" cxnId="{C69271C7-28BE-4169-B3AD-A0122BB410C5}">
      <dgm:prSet/>
      <dgm:spPr/>
      <dgm:t>
        <a:bodyPr/>
        <a:lstStyle/>
        <a:p>
          <a:endParaRPr lang="en-US" sz="4400"/>
        </a:p>
      </dgm:t>
    </dgm:pt>
    <dgm:pt modelId="{0C640D71-F60B-4DC6-8B85-F2F7536D38B6}" type="sibTrans" cxnId="{C69271C7-28BE-4169-B3AD-A0122BB410C5}">
      <dgm:prSet/>
      <dgm:spPr/>
      <dgm:t>
        <a:bodyPr/>
        <a:lstStyle/>
        <a:p>
          <a:endParaRPr lang="en-US" sz="4400"/>
        </a:p>
      </dgm:t>
    </dgm:pt>
    <dgm:pt modelId="{F46CE1C1-BA5A-4733-ADAE-804576226AF2}">
      <dgm:prSet custT="1"/>
      <dgm:spPr/>
      <dgm:t>
        <a:bodyPr/>
        <a:lstStyle/>
        <a:p>
          <a:r>
            <a:rPr lang="en-IN" sz="1600" b="0" i="0"/>
            <a:t>Measuring an individual's level of interest in watches.</a:t>
          </a:r>
          <a:endParaRPr lang="en-US" sz="1600"/>
        </a:p>
      </dgm:t>
    </dgm:pt>
    <dgm:pt modelId="{F512B398-7A38-41EF-BD63-0C8A98E5CD92}" type="parTrans" cxnId="{E29983B9-6A90-4CA4-9B05-9D564BD43D2C}">
      <dgm:prSet/>
      <dgm:spPr/>
      <dgm:t>
        <a:bodyPr/>
        <a:lstStyle/>
        <a:p>
          <a:endParaRPr lang="en-US" sz="4400"/>
        </a:p>
      </dgm:t>
    </dgm:pt>
    <dgm:pt modelId="{2D162E00-BA03-422D-8033-261AA948EB45}" type="sibTrans" cxnId="{E29983B9-6A90-4CA4-9B05-9D564BD43D2C}">
      <dgm:prSet/>
      <dgm:spPr/>
      <dgm:t>
        <a:bodyPr/>
        <a:lstStyle/>
        <a:p>
          <a:endParaRPr lang="en-US" sz="4400"/>
        </a:p>
      </dgm:t>
    </dgm:pt>
    <dgm:pt modelId="{26469EED-9424-4D24-B722-9CF678C0C68D}">
      <dgm:prSet custT="1"/>
      <dgm:spPr/>
      <dgm:t>
        <a:bodyPr/>
        <a:lstStyle/>
        <a:p>
          <a:r>
            <a:rPr lang="en-IN" sz="1600" b="0" i="0"/>
            <a:t>Data Organization</a:t>
          </a:r>
          <a:endParaRPr lang="en-US" sz="1600"/>
        </a:p>
      </dgm:t>
    </dgm:pt>
    <dgm:pt modelId="{F264D5ED-6E72-4802-B07E-2B243A55C10A}" type="parTrans" cxnId="{43BF2FFC-8747-47BC-8D0E-4FC366FA73EB}">
      <dgm:prSet/>
      <dgm:spPr/>
      <dgm:t>
        <a:bodyPr/>
        <a:lstStyle/>
        <a:p>
          <a:endParaRPr lang="en-US" sz="4400"/>
        </a:p>
      </dgm:t>
    </dgm:pt>
    <dgm:pt modelId="{684A76FB-FD47-49A2-9D5C-4E07D219F2D9}" type="sibTrans" cxnId="{43BF2FFC-8747-47BC-8D0E-4FC366FA73EB}">
      <dgm:prSet/>
      <dgm:spPr/>
      <dgm:t>
        <a:bodyPr/>
        <a:lstStyle/>
        <a:p>
          <a:endParaRPr lang="en-US" sz="4400"/>
        </a:p>
      </dgm:t>
    </dgm:pt>
    <dgm:pt modelId="{63C46D81-D705-41C2-BFA2-6FA62AF92546}">
      <dgm:prSet custT="1"/>
      <dgm:spPr/>
      <dgm:t>
        <a:bodyPr/>
        <a:lstStyle/>
        <a:p>
          <a:r>
            <a:rPr lang="en-IN" sz="1600" b="0" i="0"/>
            <a:t>Structuring data for easy access and utilization, such as creating a database.</a:t>
          </a:r>
          <a:endParaRPr lang="en-US" sz="1600"/>
        </a:p>
      </dgm:t>
    </dgm:pt>
    <dgm:pt modelId="{DA38E850-0F5E-47D8-A790-5B6C76E6E88F}" type="parTrans" cxnId="{E0F5DB27-4418-4F2B-B07C-B57810EAAA1C}">
      <dgm:prSet/>
      <dgm:spPr/>
      <dgm:t>
        <a:bodyPr/>
        <a:lstStyle/>
        <a:p>
          <a:endParaRPr lang="en-US" sz="4400"/>
        </a:p>
      </dgm:t>
    </dgm:pt>
    <dgm:pt modelId="{9ECCF9CD-3A6F-4B72-9A38-E39367DA1615}" type="sibTrans" cxnId="{E0F5DB27-4418-4F2B-B07C-B57810EAAA1C}">
      <dgm:prSet/>
      <dgm:spPr/>
      <dgm:t>
        <a:bodyPr/>
        <a:lstStyle/>
        <a:p>
          <a:endParaRPr lang="en-US" sz="4400"/>
        </a:p>
      </dgm:t>
    </dgm:pt>
    <dgm:pt modelId="{F6FE9324-33AD-BD43-A830-AACB3C91BCCF}" type="pres">
      <dgm:prSet presAssocID="{84CBC7A8-A728-4F6C-9CE3-ACD20C60C389}" presName="linear" presStyleCnt="0">
        <dgm:presLayoutVars>
          <dgm:dir/>
          <dgm:animLvl val="lvl"/>
          <dgm:resizeHandles val="exact"/>
        </dgm:presLayoutVars>
      </dgm:prSet>
      <dgm:spPr/>
    </dgm:pt>
    <dgm:pt modelId="{84022FF4-C0EA-374F-986B-24E1D5BFFF71}" type="pres">
      <dgm:prSet presAssocID="{7F2AC4B8-D759-4586-9482-63EC6920137B}" presName="parentLin" presStyleCnt="0"/>
      <dgm:spPr/>
    </dgm:pt>
    <dgm:pt modelId="{BF5B4F37-35F1-1E49-A49B-C8FA8304BF1C}" type="pres">
      <dgm:prSet presAssocID="{7F2AC4B8-D759-4586-9482-63EC6920137B}" presName="parentLeftMargin" presStyleLbl="node1" presStyleIdx="0" presStyleCnt="3"/>
      <dgm:spPr/>
    </dgm:pt>
    <dgm:pt modelId="{9C5C5F7C-E25F-644E-AC10-348A0D5098B3}" type="pres">
      <dgm:prSet presAssocID="{7F2AC4B8-D759-4586-9482-63EC6920137B}" presName="parentText" presStyleLbl="node1" presStyleIdx="0" presStyleCnt="3">
        <dgm:presLayoutVars>
          <dgm:chMax val="0"/>
          <dgm:bulletEnabled val="1"/>
        </dgm:presLayoutVars>
      </dgm:prSet>
      <dgm:spPr/>
    </dgm:pt>
    <dgm:pt modelId="{BD42E635-6CF5-DA4C-B332-846B1CF04E28}" type="pres">
      <dgm:prSet presAssocID="{7F2AC4B8-D759-4586-9482-63EC6920137B}" presName="negativeSpace" presStyleCnt="0"/>
      <dgm:spPr/>
    </dgm:pt>
    <dgm:pt modelId="{827F5669-4E00-9240-84DA-0A7133203140}" type="pres">
      <dgm:prSet presAssocID="{7F2AC4B8-D759-4586-9482-63EC6920137B}" presName="childText" presStyleLbl="conFgAcc1" presStyleIdx="0" presStyleCnt="3">
        <dgm:presLayoutVars>
          <dgm:bulletEnabled val="1"/>
        </dgm:presLayoutVars>
      </dgm:prSet>
      <dgm:spPr/>
    </dgm:pt>
    <dgm:pt modelId="{02C3ED54-5A3C-8249-BDC4-09E18CE5B502}" type="pres">
      <dgm:prSet presAssocID="{C736AF67-C6B2-4E51-8E43-908FE361222E}" presName="spaceBetweenRectangles" presStyleCnt="0"/>
      <dgm:spPr/>
    </dgm:pt>
    <dgm:pt modelId="{9AF285FA-851F-3741-8104-C7314FFD7B26}" type="pres">
      <dgm:prSet presAssocID="{434BA209-0998-456A-BE13-58FA7F18D5AF}" presName="parentLin" presStyleCnt="0"/>
      <dgm:spPr/>
    </dgm:pt>
    <dgm:pt modelId="{E8345332-4767-F34B-BD97-5BCE34193BB8}" type="pres">
      <dgm:prSet presAssocID="{434BA209-0998-456A-BE13-58FA7F18D5AF}" presName="parentLeftMargin" presStyleLbl="node1" presStyleIdx="0" presStyleCnt="3"/>
      <dgm:spPr/>
    </dgm:pt>
    <dgm:pt modelId="{CF36F4DE-AFA9-A94D-9F90-92CB40696DBD}" type="pres">
      <dgm:prSet presAssocID="{434BA209-0998-456A-BE13-58FA7F18D5AF}" presName="parentText" presStyleLbl="node1" presStyleIdx="1" presStyleCnt="3">
        <dgm:presLayoutVars>
          <dgm:chMax val="0"/>
          <dgm:bulletEnabled val="1"/>
        </dgm:presLayoutVars>
      </dgm:prSet>
      <dgm:spPr/>
    </dgm:pt>
    <dgm:pt modelId="{A4E7B97E-566B-674D-A58D-A97C76EBEF6A}" type="pres">
      <dgm:prSet presAssocID="{434BA209-0998-456A-BE13-58FA7F18D5AF}" presName="negativeSpace" presStyleCnt="0"/>
      <dgm:spPr/>
    </dgm:pt>
    <dgm:pt modelId="{F0D3B761-0BA3-5A41-A077-64667C447818}" type="pres">
      <dgm:prSet presAssocID="{434BA209-0998-456A-BE13-58FA7F18D5AF}" presName="childText" presStyleLbl="conFgAcc1" presStyleIdx="1" presStyleCnt="3">
        <dgm:presLayoutVars>
          <dgm:bulletEnabled val="1"/>
        </dgm:presLayoutVars>
      </dgm:prSet>
      <dgm:spPr/>
    </dgm:pt>
    <dgm:pt modelId="{DEE9956E-6656-6444-A76C-6BEED304F9B5}" type="pres">
      <dgm:prSet presAssocID="{852820F8-A5B7-4F10-9BD2-62A6FB36A46C}" presName="spaceBetweenRectangles" presStyleCnt="0"/>
      <dgm:spPr/>
    </dgm:pt>
    <dgm:pt modelId="{1B98DDBE-1FC6-9D4A-96F9-145D353B94CA}" type="pres">
      <dgm:prSet presAssocID="{26469EED-9424-4D24-B722-9CF678C0C68D}" presName="parentLin" presStyleCnt="0"/>
      <dgm:spPr/>
    </dgm:pt>
    <dgm:pt modelId="{33C1FABE-CC4A-3842-BAF4-7BA360AC790E}" type="pres">
      <dgm:prSet presAssocID="{26469EED-9424-4D24-B722-9CF678C0C68D}" presName="parentLeftMargin" presStyleLbl="node1" presStyleIdx="1" presStyleCnt="3"/>
      <dgm:spPr/>
    </dgm:pt>
    <dgm:pt modelId="{8E7728C5-20B6-2940-84D1-6B8B754DEE4D}" type="pres">
      <dgm:prSet presAssocID="{26469EED-9424-4D24-B722-9CF678C0C68D}" presName="parentText" presStyleLbl="node1" presStyleIdx="2" presStyleCnt="3">
        <dgm:presLayoutVars>
          <dgm:chMax val="0"/>
          <dgm:bulletEnabled val="1"/>
        </dgm:presLayoutVars>
      </dgm:prSet>
      <dgm:spPr/>
    </dgm:pt>
    <dgm:pt modelId="{6EFCAB95-0121-0B40-B699-7C5855FC30E0}" type="pres">
      <dgm:prSet presAssocID="{26469EED-9424-4D24-B722-9CF678C0C68D}" presName="negativeSpace" presStyleCnt="0"/>
      <dgm:spPr/>
    </dgm:pt>
    <dgm:pt modelId="{FE404FB5-5784-9B42-A3D1-F6692CF6DD24}" type="pres">
      <dgm:prSet presAssocID="{26469EED-9424-4D24-B722-9CF678C0C68D}" presName="childText" presStyleLbl="conFgAcc1" presStyleIdx="2" presStyleCnt="3">
        <dgm:presLayoutVars>
          <dgm:bulletEnabled val="1"/>
        </dgm:presLayoutVars>
      </dgm:prSet>
      <dgm:spPr/>
    </dgm:pt>
  </dgm:ptLst>
  <dgm:cxnLst>
    <dgm:cxn modelId="{3B250E09-3640-4DBF-97A9-EB92CE731DD1}" srcId="{84CBC7A8-A728-4F6C-9CE3-ACD20C60C389}" destId="{434BA209-0998-456A-BE13-58FA7F18D5AF}" srcOrd="1" destOrd="0" parTransId="{FC614040-B75B-44F1-861E-03CCBC81FD39}" sibTransId="{852820F8-A5B7-4F10-9BD2-62A6FB36A46C}"/>
    <dgm:cxn modelId="{67EC390F-80F2-694D-9F25-E7890C2B72F3}" type="presOf" srcId="{26469EED-9424-4D24-B722-9CF678C0C68D}" destId="{8E7728C5-20B6-2940-84D1-6B8B754DEE4D}" srcOrd="1" destOrd="0" presId="urn:microsoft.com/office/officeart/2005/8/layout/list1"/>
    <dgm:cxn modelId="{809D5416-6275-124D-A54B-613B837EAF50}" type="presOf" srcId="{84CBC7A8-A728-4F6C-9CE3-ACD20C60C389}" destId="{F6FE9324-33AD-BD43-A830-AACB3C91BCCF}" srcOrd="0" destOrd="0" presId="urn:microsoft.com/office/officeart/2005/8/layout/list1"/>
    <dgm:cxn modelId="{E0F5DB27-4418-4F2B-B07C-B57810EAAA1C}" srcId="{26469EED-9424-4D24-B722-9CF678C0C68D}" destId="{63C46D81-D705-41C2-BFA2-6FA62AF92546}" srcOrd="0" destOrd="0" parTransId="{DA38E850-0F5E-47D8-A790-5B6C76E6E88F}" sibTransId="{9ECCF9CD-3A6F-4B72-9A38-E39367DA1615}"/>
    <dgm:cxn modelId="{831C5443-AAEF-3946-B712-277E6C8AF4C2}" type="presOf" srcId="{63C46D81-D705-41C2-BFA2-6FA62AF92546}" destId="{FE404FB5-5784-9B42-A3D1-F6692CF6DD24}" srcOrd="0" destOrd="0" presId="urn:microsoft.com/office/officeart/2005/8/layout/list1"/>
    <dgm:cxn modelId="{BFE9C14E-0941-1149-A73D-D8B45726C12A}" type="presOf" srcId="{7F2AC4B8-D759-4586-9482-63EC6920137B}" destId="{9C5C5F7C-E25F-644E-AC10-348A0D5098B3}" srcOrd="1" destOrd="0" presId="urn:microsoft.com/office/officeart/2005/8/layout/list1"/>
    <dgm:cxn modelId="{5F0DE254-5166-1D49-8A59-0BFB8B903B9D}" type="presOf" srcId="{F46CE1C1-BA5A-4733-ADAE-804576226AF2}" destId="{F0D3B761-0BA3-5A41-A077-64667C447818}" srcOrd="0" destOrd="1" presId="urn:microsoft.com/office/officeart/2005/8/layout/list1"/>
    <dgm:cxn modelId="{00EF2576-6200-6E4D-AED5-1DEA2DE8E5A7}" type="presOf" srcId="{C6F3B310-095B-4447-84E0-DD517689721B}" destId="{F0D3B761-0BA3-5A41-A077-64667C447818}" srcOrd="0" destOrd="0" presId="urn:microsoft.com/office/officeart/2005/8/layout/list1"/>
    <dgm:cxn modelId="{44F5A782-DCCD-3142-9371-CAB72305EB8C}" type="presOf" srcId="{7F2AC4B8-D759-4586-9482-63EC6920137B}" destId="{BF5B4F37-35F1-1E49-A49B-C8FA8304BF1C}" srcOrd="0" destOrd="0" presId="urn:microsoft.com/office/officeart/2005/8/layout/list1"/>
    <dgm:cxn modelId="{ED095FAE-445B-454A-82CC-9342D29B2AB2}" type="presOf" srcId="{434BA209-0998-456A-BE13-58FA7F18D5AF}" destId="{CF36F4DE-AFA9-A94D-9F90-92CB40696DBD}" srcOrd="1" destOrd="0" presId="urn:microsoft.com/office/officeart/2005/8/layout/list1"/>
    <dgm:cxn modelId="{9B6ED2AF-E2C2-4C19-8330-1D40B8FB3300}" srcId="{84CBC7A8-A728-4F6C-9CE3-ACD20C60C389}" destId="{7F2AC4B8-D759-4586-9482-63EC6920137B}" srcOrd="0" destOrd="0" parTransId="{3BB3A398-BE4A-40D0-8ECE-DE0C2F5C62F3}" sibTransId="{C736AF67-C6B2-4E51-8E43-908FE361222E}"/>
    <dgm:cxn modelId="{E29983B9-6A90-4CA4-9B05-9D564BD43D2C}" srcId="{434BA209-0998-456A-BE13-58FA7F18D5AF}" destId="{F46CE1C1-BA5A-4733-ADAE-804576226AF2}" srcOrd="1" destOrd="0" parTransId="{F512B398-7A38-41EF-BD63-0C8A98E5CD92}" sibTransId="{2D162E00-BA03-422D-8033-261AA948EB45}"/>
    <dgm:cxn modelId="{C69271C7-28BE-4169-B3AD-A0122BB410C5}" srcId="{434BA209-0998-456A-BE13-58FA7F18D5AF}" destId="{C6F3B310-095B-4447-84E0-DD517689721B}" srcOrd="0" destOrd="0" parTransId="{6136CC8A-B69F-4096-8E1C-97EC3CE62AA7}" sibTransId="{0C640D71-F60B-4DC6-8B85-F2F7536D38B6}"/>
    <dgm:cxn modelId="{724879C8-6EC9-2346-A663-359CE3817937}" type="presOf" srcId="{434BA209-0998-456A-BE13-58FA7F18D5AF}" destId="{E8345332-4767-F34B-BD97-5BCE34193BB8}" srcOrd="0" destOrd="0" presId="urn:microsoft.com/office/officeart/2005/8/layout/list1"/>
    <dgm:cxn modelId="{BC9862DD-C2C0-451E-B65A-6257A9FD0F1D}" srcId="{7F2AC4B8-D759-4586-9482-63EC6920137B}" destId="{27C2B9F6-B361-43C2-A504-7A26D2B44B3D}" srcOrd="1" destOrd="0" parTransId="{30692AE6-D989-43B1-968C-232E12DF9982}" sibTransId="{FEC60386-9131-40D0-B4F4-D60B31F98273}"/>
    <dgm:cxn modelId="{601CB8E2-66A9-0B4B-A07B-F062F2E57EDC}" type="presOf" srcId="{26469EED-9424-4D24-B722-9CF678C0C68D}" destId="{33C1FABE-CC4A-3842-BAF4-7BA360AC790E}" srcOrd="0" destOrd="0" presId="urn:microsoft.com/office/officeart/2005/8/layout/list1"/>
    <dgm:cxn modelId="{458911E9-4845-F248-8B46-9D1A96652F1C}" type="presOf" srcId="{27C2B9F6-B361-43C2-A504-7A26D2B44B3D}" destId="{827F5669-4E00-9240-84DA-0A7133203140}" srcOrd="0" destOrd="1" presId="urn:microsoft.com/office/officeart/2005/8/layout/list1"/>
    <dgm:cxn modelId="{BF8F52ED-7B1F-41CD-842E-342A9AB1410A}" srcId="{7F2AC4B8-D759-4586-9482-63EC6920137B}" destId="{2A20E95E-B8F3-4609-872A-88C6E0019142}" srcOrd="0" destOrd="0" parTransId="{ED6CD232-802F-4C16-AED5-B89203C3E68D}" sibTransId="{71C347F9-A482-419D-B89E-841E5743A1E5}"/>
    <dgm:cxn modelId="{43BF2FFC-8747-47BC-8D0E-4FC366FA73EB}" srcId="{84CBC7A8-A728-4F6C-9CE3-ACD20C60C389}" destId="{26469EED-9424-4D24-B722-9CF678C0C68D}" srcOrd="2" destOrd="0" parTransId="{F264D5ED-6E72-4802-B07E-2B243A55C10A}" sibTransId="{684A76FB-FD47-49A2-9D5C-4E07D219F2D9}"/>
    <dgm:cxn modelId="{C575EEFE-BB8E-7B4C-9D15-A6F3F7175E83}" type="presOf" srcId="{2A20E95E-B8F3-4609-872A-88C6E0019142}" destId="{827F5669-4E00-9240-84DA-0A7133203140}" srcOrd="0" destOrd="0" presId="urn:microsoft.com/office/officeart/2005/8/layout/list1"/>
    <dgm:cxn modelId="{A282A470-4093-6A43-87BD-A79B580E026F}" type="presParOf" srcId="{F6FE9324-33AD-BD43-A830-AACB3C91BCCF}" destId="{84022FF4-C0EA-374F-986B-24E1D5BFFF71}" srcOrd="0" destOrd="0" presId="urn:microsoft.com/office/officeart/2005/8/layout/list1"/>
    <dgm:cxn modelId="{3E82FC49-A291-8A4F-A481-CB4AF8CE809A}" type="presParOf" srcId="{84022FF4-C0EA-374F-986B-24E1D5BFFF71}" destId="{BF5B4F37-35F1-1E49-A49B-C8FA8304BF1C}" srcOrd="0" destOrd="0" presId="urn:microsoft.com/office/officeart/2005/8/layout/list1"/>
    <dgm:cxn modelId="{A8D0BC56-A049-6F4C-AD45-229F39FE26AC}" type="presParOf" srcId="{84022FF4-C0EA-374F-986B-24E1D5BFFF71}" destId="{9C5C5F7C-E25F-644E-AC10-348A0D5098B3}" srcOrd="1" destOrd="0" presId="urn:microsoft.com/office/officeart/2005/8/layout/list1"/>
    <dgm:cxn modelId="{2BECF86F-CAFE-6744-9E32-5D6DC032E2C9}" type="presParOf" srcId="{F6FE9324-33AD-BD43-A830-AACB3C91BCCF}" destId="{BD42E635-6CF5-DA4C-B332-846B1CF04E28}" srcOrd="1" destOrd="0" presId="urn:microsoft.com/office/officeart/2005/8/layout/list1"/>
    <dgm:cxn modelId="{A25A5FE7-0C5D-7443-953A-F56DFD363F30}" type="presParOf" srcId="{F6FE9324-33AD-BD43-A830-AACB3C91BCCF}" destId="{827F5669-4E00-9240-84DA-0A7133203140}" srcOrd="2" destOrd="0" presId="urn:microsoft.com/office/officeart/2005/8/layout/list1"/>
    <dgm:cxn modelId="{C69758AA-ED90-D043-96B1-C885EAD8F54E}" type="presParOf" srcId="{F6FE9324-33AD-BD43-A830-AACB3C91BCCF}" destId="{02C3ED54-5A3C-8249-BDC4-09E18CE5B502}" srcOrd="3" destOrd="0" presId="urn:microsoft.com/office/officeart/2005/8/layout/list1"/>
    <dgm:cxn modelId="{0B0FAAB6-CB98-9F48-8D37-43A080A72AA7}" type="presParOf" srcId="{F6FE9324-33AD-BD43-A830-AACB3C91BCCF}" destId="{9AF285FA-851F-3741-8104-C7314FFD7B26}" srcOrd="4" destOrd="0" presId="urn:microsoft.com/office/officeart/2005/8/layout/list1"/>
    <dgm:cxn modelId="{5731F288-27DE-D74E-A296-11578FF59E94}" type="presParOf" srcId="{9AF285FA-851F-3741-8104-C7314FFD7B26}" destId="{E8345332-4767-F34B-BD97-5BCE34193BB8}" srcOrd="0" destOrd="0" presId="urn:microsoft.com/office/officeart/2005/8/layout/list1"/>
    <dgm:cxn modelId="{A744476F-FF50-B74C-9E8A-354F0A2C48FF}" type="presParOf" srcId="{9AF285FA-851F-3741-8104-C7314FFD7B26}" destId="{CF36F4DE-AFA9-A94D-9F90-92CB40696DBD}" srcOrd="1" destOrd="0" presId="urn:microsoft.com/office/officeart/2005/8/layout/list1"/>
    <dgm:cxn modelId="{D9F766C2-2C4F-6B48-9C31-E6B71C430CDE}" type="presParOf" srcId="{F6FE9324-33AD-BD43-A830-AACB3C91BCCF}" destId="{A4E7B97E-566B-674D-A58D-A97C76EBEF6A}" srcOrd="5" destOrd="0" presId="urn:microsoft.com/office/officeart/2005/8/layout/list1"/>
    <dgm:cxn modelId="{56776E51-3547-1541-B860-53201D29515E}" type="presParOf" srcId="{F6FE9324-33AD-BD43-A830-AACB3C91BCCF}" destId="{F0D3B761-0BA3-5A41-A077-64667C447818}" srcOrd="6" destOrd="0" presId="urn:microsoft.com/office/officeart/2005/8/layout/list1"/>
    <dgm:cxn modelId="{4D4980E5-E89A-E045-B27D-39C944FB437E}" type="presParOf" srcId="{F6FE9324-33AD-BD43-A830-AACB3C91BCCF}" destId="{DEE9956E-6656-6444-A76C-6BEED304F9B5}" srcOrd="7" destOrd="0" presId="urn:microsoft.com/office/officeart/2005/8/layout/list1"/>
    <dgm:cxn modelId="{25455442-A970-BC4F-BF2C-997B20D1C637}" type="presParOf" srcId="{F6FE9324-33AD-BD43-A830-AACB3C91BCCF}" destId="{1B98DDBE-1FC6-9D4A-96F9-145D353B94CA}" srcOrd="8" destOrd="0" presId="urn:microsoft.com/office/officeart/2005/8/layout/list1"/>
    <dgm:cxn modelId="{2A0F4E79-D17F-5044-A25E-DEE63D397E0E}" type="presParOf" srcId="{1B98DDBE-1FC6-9D4A-96F9-145D353B94CA}" destId="{33C1FABE-CC4A-3842-BAF4-7BA360AC790E}" srcOrd="0" destOrd="0" presId="urn:microsoft.com/office/officeart/2005/8/layout/list1"/>
    <dgm:cxn modelId="{CFCA9DED-3314-464B-BF84-174D8196FF20}" type="presParOf" srcId="{1B98DDBE-1FC6-9D4A-96F9-145D353B94CA}" destId="{8E7728C5-20B6-2940-84D1-6B8B754DEE4D}" srcOrd="1" destOrd="0" presId="urn:microsoft.com/office/officeart/2005/8/layout/list1"/>
    <dgm:cxn modelId="{D1357892-D20B-5246-9AC4-564951D49626}" type="presParOf" srcId="{F6FE9324-33AD-BD43-A830-AACB3C91BCCF}" destId="{6EFCAB95-0121-0B40-B699-7C5855FC30E0}" srcOrd="9" destOrd="0" presId="urn:microsoft.com/office/officeart/2005/8/layout/list1"/>
    <dgm:cxn modelId="{F6479AC3-07E1-DA4C-97A9-E9F4191BD6EA}" type="presParOf" srcId="{F6FE9324-33AD-BD43-A830-AACB3C91BCCF}" destId="{FE404FB5-5784-9B42-A3D1-F6692CF6DD2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638DE15-19BB-4C17-81AE-009D01C9026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EF425734-8379-4169-BCB4-F41001A0E7ED}">
      <dgm:prSet/>
      <dgm:spPr/>
      <dgm:t>
        <a:bodyPr/>
        <a:lstStyle/>
        <a:p>
          <a:r>
            <a:rPr lang="en-IN" b="0" i="0"/>
            <a:t>The Prediction Stage</a:t>
          </a:r>
          <a:endParaRPr lang="en-US"/>
        </a:p>
      </dgm:t>
    </dgm:pt>
    <dgm:pt modelId="{3915E3A3-8F66-446D-9415-E18C43B638DA}" type="parTrans" cxnId="{1613BA21-2EC0-4642-8ABF-C3DBCDDDA4BD}">
      <dgm:prSet/>
      <dgm:spPr/>
      <dgm:t>
        <a:bodyPr/>
        <a:lstStyle/>
        <a:p>
          <a:endParaRPr lang="en-US"/>
        </a:p>
      </dgm:t>
    </dgm:pt>
    <dgm:pt modelId="{162CFBA8-24E8-4014-8315-0CAFBCC12EBF}" type="sibTrans" cxnId="{1613BA21-2EC0-4642-8ABF-C3DBCDDDA4BD}">
      <dgm:prSet/>
      <dgm:spPr/>
      <dgm:t>
        <a:bodyPr/>
        <a:lstStyle/>
        <a:p>
          <a:endParaRPr lang="en-US"/>
        </a:p>
      </dgm:t>
    </dgm:pt>
    <dgm:pt modelId="{B68D384D-B99C-4F4F-9610-65A9A7211DEC}">
      <dgm:prSet/>
      <dgm:spPr/>
      <dgm:t>
        <a:bodyPr/>
        <a:lstStyle/>
        <a:p>
          <a:r>
            <a:rPr lang="en-IN" b="0" i="0"/>
            <a:t>Testing the model's accuracy and the classification rules it generated.</a:t>
          </a:r>
          <a:endParaRPr lang="en-US"/>
        </a:p>
      </dgm:t>
    </dgm:pt>
    <dgm:pt modelId="{0CF34E7F-1D51-4436-A7CB-7146DA3D884A}" type="parTrans" cxnId="{1AB9A2AE-3BD3-4C55-95EF-AE111AA9FFEC}">
      <dgm:prSet/>
      <dgm:spPr/>
      <dgm:t>
        <a:bodyPr/>
        <a:lstStyle/>
        <a:p>
          <a:endParaRPr lang="en-US"/>
        </a:p>
      </dgm:t>
    </dgm:pt>
    <dgm:pt modelId="{9AD130CC-9C53-4004-B37C-F52E034F2CC8}" type="sibTrans" cxnId="{1AB9A2AE-3BD3-4C55-95EF-AE111AA9FFEC}">
      <dgm:prSet/>
      <dgm:spPr/>
      <dgm:t>
        <a:bodyPr/>
        <a:lstStyle/>
        <a:p>
          <a:endParaRPr lang="en-US"/>
        </a:p>
      </dgm:t>
    </dgm:pt>
    <dgm:pt modelId="{4837D1CF-8232-4649-A360-DF0401361F15}">
      <dgm:prSet/>
      <dgm:spPr/>
      <dgm:t>
        <a:bodyPr/>
        <a:lstStyle/>
        <a:p>
          <a:r>
            <a:rPr lang="en-IN" b="0" i="0"/>
            <a:t>Using historical customer data, referred to as test data, distinct from training data.</a:t>
          </a:r>
          <a:endParaRPr lang="en-US"/>
        </a:p>
      </dgm:t>
    </dgm:pt>
    <dgm:pt modelId="{19CC8FC2-AA0B-41FA-A525-F3B6FADE8CC7}" type="parTrans" cxnId="{A246B25A-A185-408C-89D9-A3895C1861C1}">
      <dgm:prSet/>
      <dgm:spPr/>
      <dgm:t>
        <a:bodyPr/>
        <a:lstStyle/>
        <a:p>
          <a:endParaRPr lang="en-US"/>
        </a:p>
      </dgm:t>
    </dgm:pt>
    <dgm:pt modelId="{0A40B783-5CDB-4860-90DA-E3577384537E}" type="sibTrans" cxnId="{A246B25A-A185-408C-89D9-A3895C1861C1}">
      <dgm:prSet/>
      <dgm:spPr/>
      <dgm:t>
        <a:bodyPr/>
        <a:lstStyle/>
        <a:p>
          <a:endParaRPr lang="en-US"/>
        </a:p>
      </dgm:t>
    </dgm:pt>
    <dgm:pt modelId="{B6B0CFA6-BEA8-49A3-A6CD-7F1293C0F7AB}">
      <dgm:prSet/>
      <dgm:spPr/>
      <dgm:t>
        <a:bodyPr/>
        <a:lstStyle/>
        <a:p>
          <a:r>
            <a:rPr lang="en-IN" b="0" i="0"/>
            <a:t>Measuring Accuracy</a:t>
          </a:r>
          <a:endParaRPr lang="en-US"/>
        </a:p>
      </dgm:t>
    </dgm:pt>
    <dgm:pt modelId="{EA3B6A53-1219-4731-B8BB-005A1298F292}" type="parTrans" cxnId="{54EEA46D-62DE-4E33-AE40-6449A51FB9D9}">
      <dgm:prSet/>
      <dgm:spPr/>
      <dgm:t>
        <a:bodyPr/>
        <a:lstStyle/>
        <a:p>
          <a:endParaRPr lang="en-US"/>
        </a:p>
      </dgm:t>
    </dgm:pt>
    <dgm:pt modelId="{D90AB723-3CA6-4BBA-94C9-ED1060465DE8}" type="sibTrans" cxnId="{54EEA46D-62DE-4E33-AE40-6449A51FB9D9}">
      <dgm:prSet/>
      <dgm:spPr/>
      <dgm:t>
        <a:bodyPr/>
        <a:lstStyle/>
        <a:p>
          <a:endParaRPr lang="en-US"/>
        </a:p>
      </dgm:t>
    </dgm:pt>
    <dgm:pt modelId="{0D23BCC3-7A94-493A-AA0E-9816819646F8}">
      <dgm:prSet/>
      <dgm:spPr/>
      <dgm:t>
        <a:bodyPr/>
        <a:lstStyle/>
        <a:p>
          <a:r>
            <a:rPr lang="en-IN" b="0" i="0"/>
            <a:t>Counting correct predictions of future customer behavior.</a:t>
          </a:r>
          <a:endParaRPr lang="en-US"/>
        </a:p>
      </dgm:t>
    </dgm:pt>
    <dgm:pt modelId="{B7984B57-DC46-4D4C-98BD-01152E988D7D}" type="parTrans" cxnId="{D2C73854-3FD1-49E1-A788-0C79D4DD00B7}">
      <dgm:prSet/>
      <dgm:spPr/>
      <dgm:t>
        <a:bodyPr/>
        <a:lstStyle/>
        <a:p>
          <a:endParaRPr lang="en-US"/>
        </a:p>
      </dgm:t>
    </dgm:pt>
    <dgm:pt modelId="{A9D7888A-04E2-43FC-BD94-53C31C4BC8AE}" type="sibTrans" cxnId="{D2C73854-3FD1-49E1-A788-0C79D4DD00B7}">
      <dgm:prSet/>
      <dgm:spPr/>
      <dgm:t>
        <a:bodyPr/>
        <a:lstStyle/>
        <a:p>
          <a:endParaRPr lang="en-US"/>
        </a:p>
      </dgm:t>
    </dgm:pt>
    <dgm:pt modelId="{404A4859-6E98-4AC1-9C1C-AACCA74256D4}">
      <dgm:prSet/>
      <dgm:spPr/>
      <dgm:t>
        <a:bodyPr/>
        <a:lstStyle/>
        <a:p>
          <a:r>
            <a:rPr lang="en-IN" b="0" i="0"/>
            <a:t>Identifying instances where the model made incorrect predictions.</a:t>
          </a:r>
          <a:endParaRPr lang="en-US"/>
        </a:p>
      </dgm:t>
    </dgm:pt>
    <dgm:pt modelId="{17F8D148-173E-4B16-8DA4-FC66A07122DB}" type="parTrans" cxnId="{A80BEE8B-1A5F-4162-9D0B-7B2B92E820C5}">
      <dgm:prSet/>
      <dgm:spPr/>
      <dgm:t>
        <a:bodyPr/>
        <a:lstStyle/>
        <a:p>
          <a:endParaRPr lang="en-US"/>
        </a:p>
      </dgm:t>
    </dgm:pt>
    <dgm:pt modelId="{EB12A374-CEF5-4D19-8814-E23AD3F98112}" type="sibTrans" cxnId="{A80BEE8B-1A5F-4162-9D0B-7B2B92E820C5}">
      <dgm:prSet/>
      <dgm:spPr/>
      <dgm:t>
        <a:bodyPr/>
        <a:lstStyle/>
        <a:p>
          <a:endParaRPr lang="en-US"/>
        </a:p>
      </dgm:t>
    </dgm:pt>
    <dgm:pt modelId="{33D2675C-9566-4616-B953-B59E61514F9A}">
      <dgm:prSet/>
      <dgm:spPr/>
      <dgm:t>
        <a:bodyPr/>
        <a:lstStyle/>
        <a:p>
          <a:r>
            <a:rPr lang="en-IN" b="0" i="0"/>
            <a:t>Two Possible Outcomes</a:t>
          </a:r>
          <a:endParaRPr lang="en-US"/>
        </a:p>
      </dgm:t>
    </dgm:pt>
    <dgm:pt modelId="{121145DC-A2E8-461E-A4E7-75D8CEFFC9FF}" type="parTrans" cxnId="{2E28C7D8-2EFA-4E3E-B010-FCD9E70CAA3E}">
      <dgm:prSet/>
      <dgm:spPr/>
      <dgm:t>
        <a:bodyPr/>
        <a:lstStyle/>
        <a:p>
          <a:endParaRPr lang="en-US"/>
        </a:p>
      </dgm:t>
    </dgm:pt>
    <dgm:pt modelId="{863F2FB1-5798-4615-B2CD-48FE2F546517}" type="sibTrans" cxnId="{2E28C7D8-2EFA-4E3E-B010-FCD9E70CAA3E}">
      <dgm:prSet/>
      <dgm:spPr/>
      <dgm:t>
        <a:bodyPr/>
        <a:lstStyle/>
        <a:p>
          <a:endParaRPr lang="en-US"/>
        </a:p>
      </dgm:t>
    </dgm:pt>
    <dgm:pt modelId="{17FF25B6-C95C-4010-A799-A946EE530F2D}">
      <dgm:prSet/>
      <dgm:spPr/>
      <dgm:t>
        <a:bodyPr/>
        <a:lstStyle/>
        <a:p>
          <a:r>
            <a:rPr lang="en-IN" b="0" i="0"/>
            <a:t>Satisfied with accuracy: Proceed to integrate the model into production.</a:t>
          </a:r>
          <a:endParaRPr lang="en-US"/>
        </a:p>
      </dgm:t>
    </dgm:pt>
    <dgm:pt modelId="{00BF59C3-112F-49F4-8819-8CCEC9070330}" type="parTrans" cxnId="{1C593471-1C81-44AD-8977-DB9B6B006EE1}">
      <dgm:prSet/>
      <dgm:spPr/>
      <dgm:t>
        <a:bodyPr/>
        <a:lstStyle/>
        <a:p>
          <a:endParaRPr lang="en-US"/>
        </a:p>
      </dgm:t>
    </dgm:pt>
    <dgm:pt modelId="{B31F111E-05B1-4F7B-97DE-4EF327468BB0}" type="sibTrans" cxnId="{1C593471-1C81-44AD-8977-DB9B6B006EE1}">
      <dgm:prSet/>
      <dgm:spPr/>
      <dgm:t>
        <a:bodyPr/>
        <a:lstStyle/>
        <a:p>
          <a:endParaRPr lang="en-US"/>
        </a:p>
      </dgm:t>
    </dgm:pt>
    <dgm:pt modelId="{6706183D-3169-482A-ACDF-53E4C57A3A4A}">
      <dgm:prSet/>
      <dgm:spPr/>
      <dgm:t>
        <a:bodyPr/>
        <a:lstStyle/>
        <a:p>
          <a:r>
            <a:rPr lang="en-IN" b="0" i="0"/>
            <a:t>Dissatisfied with accuracy: Retrain the model with a new training dataset.</a:t>
          </a:r>
          <a:endParaRPr lang="en-US"/>
        </a:p>
      </dgm:t>
    </dgm:pt>
    <dgm:pt modelId="{61C03546-99BE-4D7F-906C-C1C2583F9D8F}" type="parTrans" cxnId="{C1588BDD-5AF1-4411-888D-F87D6B759A5A}">
      <dgm:prSet/>
      <dgm:spPr/>
      <dgm:t>
        <a:bodyPr/>
        <a:lstStyle/>
        <a:p>
          <a:endParaRPr lang="en-US"/>
        </a:p>
      </dgm:t>
    </dgm:pt>
    <dgm:pt modelId="{79FFBC8D-20CE-496C-806A-80D386198EEC}" type="sibTrans" cxnId="{C1588BDD-5AF1-4411-888D-F87D6B759A5A}">
      <dgm:prSet/>
      <dgm:spPr/>
      <dgm:t>
        <a:bodyPr/>
        <a:lstStyle/>
        <a:p>
          <a:endParaRPr lang="en-US"/>
        </a:p>
      </dgm:t>
    </dgm:pt>
    <dgm:pt modelId="{D39B4310-4FD6-DB41-A0D5-4A58C75492D9}">
      <dgm:prSet/>
      <dgm:spPr/>
      <dgm:t>
        <a:bodyPr/>
        <a:lstStyle/>
        <a:p>
          <a:r>
            <a:rPr lang="en-IN" b="0" i="0">
              <a:solidFill>
                <a:srgbClr val="000000"/>
              </a:solidFill>
              <a:effectLst/>
              <a:latin typeface="Söhne"/>
            </a:rPr>
            <a:t>Addressing Model Challenges</a:t>
          </a:r>
          <a:endParaRPr lang="en-GB" dirty="0"/>
        </a:p>
      </dgm:t>
    </dgm:pt>
    <dgm:pt modelId="{61849BE0-52A2-4D44-822A-E57B80097FC5}" type="parTrans" cxnId="{E088CD4A-0D6C-9246-B68D-F13FF1670CF0}">
      <dgm:prSet/>
      <dgm:spPr/>
    </dgm:pt>
    <dgm:pt modelId="{E6802CA4-9220-274B-84F3-647E2669652F}" type="sibTrans" cxnId="{E088CD4A-0D6C-9246-B68D-F13FF1670CF0}">
      <dgm:prSet/>
      <dgm:spPr/>
    </dgm:pt>
    <dgm:pt modelId="{CAA5F2F2-9E51-B241-A895-A69D225EE0FB}">
      <dgm:prSet/>
      <dgm:spPr/>
      <dgm:t>
        <a:bodyPr/>
        <a:lstStyle/>
        <a:p>
          <a:r>
            <a:rPr lang="en-IN" b="0" i="0">
              <a:solidFill>
                <a:srgbClr val="000000"/>
              </a:solidFill>
              <a:effectLst/>
              <a:latin typeface="Söhne"/>
            </a:rPr>
            <a:t>Non-representative training data.</a:t>
          </a:r>
          <a:endParaRPr lang="en-IN" b="0" i="0" dirty="0">
            <a:solidFill>
              <a:srgbClr val="000000"/>
            </a:solidFill>
            <a:effectLst/>
            <a:latin typeface="Söhne"/>
          </a:endParaRPr>
        </a:p>
      </dgm:t>
    </dgm:pt>
    <dgm:pt modelId="{D2E85961-5705-064D-97D8-9973C7FD3188}" type="parTrans" cxnId="{1152CB0D-8A75-A946-84C1-99A812ECB3F3}">
      <dgm:prSet/>
      <dgm:spPr/>
      <dgm:t>
        <a:bodyPr/>
        <a:lstStyle/>
        <a:p>
          <a:endParaRPr lang="en-GB"/>
        </a:p>
      </dgm:t>
    </dgm:pt>
    <dgm:pt modelId="{2B0E23C4-A496-F648-986C-6803AC24001D}" type="sibTrans" cxnId="{1152CB0D-8A75-A946-84C1-99A812ECB3F3}">
      <dgm:prSet/>
      <dgm:spPr/>
      <dgm:t>
        <a:bodyPr/>
        <a:lstStyle/>
        <a:p>
          <a:endParaRPr lang="en-GB"/>
        </a:p>
      </dgm:t>
    </dgm:pt>
    <dgm:pt modelId="{02A3277A-7482-8145-A9D2-B493B7CAD1BC}">
      <dgm:prSet/>
      <dgm:spPr/>
      <dgm:t>
        <a:bodyPr/>
        <a:lstStyle/>
        <a:p>
          <a:r>
            <a:rPr lang="en-IN" b="0" i="0">
              <a:solidFill>
                <a:srgbClr val="000000"/>
              </a:solidFill>
              <a:effectLst/>
              <a:latin typeface="Söhne"/>
            </a:rPr>
            <a:t>Noisy data leading to inaccurate predictions.</a:t>
          </a:r>
          <a:endParaRPr lang="en-IN" b="0" i="0" dirty="0">
            <a:solidFill>
              <a:srgbClr val="000000"/>
            </a:solidFill>
            <a:effectLst/>
            <a:latin typeface="Söhne"/>
          </a:endParaRPr>
        </a:p>
      </dgm:t>
    </dgm:pt>
    <dgm:pt modelId="{684818AD-A40B-8142-901B-13602C2D2490}" type="parTrans" cxnId="{8FB1A4A4-C403-C940-B984-FD624C56C99E}">
      <dgm:prSet/>
      <dgm:spPr/>
      <dgm:t>
        <a:bodyPr/>
        <a:lstStyle/>
        <a:p>
          <a:endParaRPr lang="en-GB"/>
        </a:p>
      </dgm:t>
    </dgm:pt>
    <dgm:pt modelId="{4BE6F550-23C1-1944-84A7-061A8CF29758}" type="sibTrans" cxnId="{8FB1A4A4-C403-C940-B984-FD624C56C99E}">
      <dgm:prSet/>
      <dgm:spPr/>
      <dgm:t>
        <a:bodyPr/>
        <a:lstStyle/>
        <a:p>
          <a:endParaRPr lang="en-GB"/>
        </a:p>
      </dgm:t>
    </dgm:pt>
    <dgm:pt modelId="{122A689C-1DF8-4C48-8754-71E6BDB545DA}" type="pres">
      <dgm:prSet presAssocID="{4638DE15-19BB-4C17-81AE-009D01C90266}" presName="linear" presStyleCnt="0">
        <dgm:presLayoutVars>
          <dgm:dir/>
          <dgm:animLvl val="lvl"/>
          <dgm:resizeHandles val="exact"/>
        </dgm:presLayoutVars>
      </dgm:prSet>
      <dgm:spPr/>
    </dgm:pt>
    <dgm:pt modelId="{C2AD743F-50B8-E840-B922-04613523A12F}" type="pres">
      <dgm:prSet presAssocID="{EF425734-8379-4169-BCB4-F41001A0E7ED}" presName="parentLin" presStyleCnt="0"/>
      <dgm:spPr/>
    </dgm:pt>
    <dgm:pt modelId="{2FC69289-0F66-DE46-B6D3-46A7167A174C}" type="pres">
      <dgm:prSet presAssocID="{EF425734-8379-4169-BCB4-F41001A0E7ED}" presName="parentLeftMargin" presStyleLbl="node1" presStyleIdx="0" presStyleCnt="4"/>
      <dgm:spPr/>
    </dgm:pt>
    <dgm:pt modelId="{C8D0F437-910F-EB42-BC0A-195B9518B659}" type="pres">
      <dgm:prSet presAssocID="{EF425734-8379-4169-BCB4-F41001A0E7ED}" presName="parentText" presStyleLbl="node1" presStyleIdx="0" presStyleCnt="4">
        <dgm:presLayoutVars>
          <dgm:chMax val="0"/>
          <dgm:bulletEnabled val="1"/>
        </dgm:presLayoutVars>
      </dgm:prSet>
      <dgm:spPr/>
    </dgm:pt>
    <dgm:pt modelId="{5633FC6F-35A3-9446-9E39-7C1F7BEC8BFC}" type="pres">
      <dgm:prSet presAssocID="{EF425734-8379-4169-BCB4-F41001A0E7ED}" presName="negativeSpace" presStyleCnt="0"/>
      <dgm:spPr/>
    </dgm:pt>
    <dgm:pt modelId="{0F501F2E-F5BA-CA4E-AEBC-F6FF6FC2FFC8}" type="pres">
      <dgm:prSet presAssocID="{EF425734-8379-4169-BCB4-F41001A0E7ED}" presName="childText" presStyleLbl="conFgAcc1" presStyleIdx="0" presStyleCnt="4">
        <dgm:presLayoutVars>
          <dgm:bulletEnabled val="1"/>
        </dgm:presLayoutVars>
      </dgm:prSet>
      <dgm:spPr/>
    </dgm:pt>
    <dgm:pt modelId="{0E73FC8F-AD18-0246-92E9-BD1A4985A1F9}" type="pres">
      <dgm:prSet presAssocID="{162CFBA8-24E8-4014-8315-0CAFBCC12EBF}" presName="spaceBetweenRectangles" presStyleCnt="0"/>
      <dgm:spPr/>
    </dgm:pt>
    <dgm:pt modelId="{79002F31-C2F1-4543-A503-E8CD1DE527CD}" type="pres">
      <dgm:prSet presAssocID="{B6B0CFA6-BEA8-49A3-A6CD-7F1293C0F7AB}" presName="parentLin" presStyleCnt="0"/>
      <dgm:spPr/>
    </dgm:pt>
    <dgm:pt modelId="{3352D23B-B2E7-4142-96CB-2382C5F714A4}" type="pres">
      <dgm:prSet presAssocID="{B6B0CFA6-BEA8-49A3-A6CD-7F1293C0F7AB}" presName="parentLeftMargin" presStyleLbl="node1" presStyleIdx="0" presStyleCnt="4"/>
      <dgm:spPr/>
    </dgm:pt>
    <dgm:pt modelId="{FC1C6248-6AFC-C644-9DC7-C4BA4F7007A3}" type="pres">
      <dgm:prSet presAssocID="{B6B0CFA6-BEA8-49A3-A6CD-7F1293C0F7AB}" presName="parentText" presStyleLbl="node1" presStyleIdx="1" presStyleCnt="4">
        <dgm:presLayoutVars>
          <dgm:chMax val="0"/>
          <dgm:bulletEnabled val="1"/>
        </dgm:presLayoutVars>
      </dgm:prSet>
      <dgm:spPr/>
    </dgm:pt>
    <dgm:pt modelId="{A1CADD23-8354-FC4B-89BC-60343EDEB429}" type="pres">
      <dgm:prSet presAssocID="{B6B0CFA6-BEA8-49A3-A6CD-7F1293C0F7AB}" presName="negativeSpace" presStyleCnt="0"/>
      <dgm:spPr/>
    </dgm:pt>
    <dgm:pt modelId="{0CC39DCF-78F6-7248-8383-ECB2A22AC82C}" type="pres">
      <dgm:prSet presAssocID="{B6B0CFA6-BEA8-49A3-A6CD-7F1293C0F7AB}" presName="childText" presStyleLbl="conFgAcc1" presStyleIdx="1" presStyleCnt="4">
        <dgm:presLayoutVars>
          <dgm:bulletEnabled val="1"/>
        </dgm:presLayoutVars>
      </dgm:prSet>
      <dgm:spPr/>
    </dgm:pt>
    <dgm:pt modelId="{46DEC9F9-5A47-7C44-AFFC-C2186870FED2}" type="pres">
      <dgm:prSet presAssocID="{D90AB723-3CA6-4BBA-94C9-ED1060465DE8}" presName="spaceBetweenRectangles" presStyleCnt="0"/>
      <dgm:spPr/>
    </dgm:pt>
    <dgm:pt modelId="{E122AB4F-83F7-CD4B-BCAB-8C084C30218D}" type="pres">
      <dgm:prSet presAssocID="{33D2675C-9566-4616-B953-B59E61514F9A}" presName="parentLin" presStyleCnt="0"/>
      <dgm:spPr/>
    </dgm:pt>
    <dgm:pt modelId="{CDC914C0-3AF8-DB45-8773-184FB22B1CF9}" type="pres">
      <dgm:prSet presAssocID="{33D2675C-9566-4616-B953-B59E61514F9A}" presName="parentLeftMargin" presStyleLbl="node1" presStyleIdx="1" presStyleCnt="4"/>
      <dgm:spPr/>
    </dgm:pt>
    <dgm:pt modelId="{6A8F026F-C77B-3944-9E07-AFEAEF5221F1}" type="pres">
      <dgm:prSet presAssocID="{33D2675C-9566-4616-B953-B59E61514F9A}" presName="parentText" presStyleLbl="node1" presStyleIdx="2" presStyleCnt="4">
        <dgm:presLayoutVars>
          <dgm:chMax val="0"/>
          <dgm:bulletEnabled val="1"/>
        </dgm:presLayoutVars>
      </dgm:prSet>
      <dgm:spPr/>
    </dgm:pt>
    <dgm:pt modelId="{10E18C3B-D997-9648-BBC1-64E8866F0FDE}" type="pres">
      <dgm:prSet presAssocID="{33D2675C-9566-4616-B953-B59E61514F9A}" presName="negativeSpace" presStyleCnt="0"/>
      <dgm:spPr/>
    </dgm:pt>
    <dgm:pt modelId="{D3AA6AC2-70EF-9B4C-995A-6824D0E43E27}" type="pres">
      <dgm:prSet presAssocID="{33D2675C-9566-4616-B953-B59E61514F9A}" presName="childText" presStyleLbl="conFgAcc1" presStyleIdx="2" presStyleCnt="4">
        <dgm:presLayoutVars>
          <dgm:bulletEnabled val="1"/>
        </dgm:presLayoutVars>
      </dgm:prSet>
      <dgm:spPr/>
    </dgm:pt>
    <dgm:pt modelId="{634D420D-D19B-0C48-B60C-66C7D35EB5D0}" type="pres">
      <dgm:prSet presAssocID="{863F2FB1-5798-4615-B2CD-48FE2F546517}" presName="spaceBetweenRectangles" presStyleCnt="0"/>
      <dgm:spPr/>
    </dgm:pt>
    <dgm:pt modelId="{383E0070-7871-174A-ADC4-E3D4CEB5F07D}" type="pres">
      <dgm:prSet presAssocID="{D39B4310-4FD6-DB41-A0D5-4A58C75492D9}" presName="parentLin" presStyleCnt="0"/>
      <dgm:spPr/>
    </dgm:pt>
    <dgm:pt modelId="{F635C674-1199-D141-9CB6-D21E60A34620}" type="pres">
      <dgm:prSet presAssocID="{D39B4310-4FD6-DB41-A0D5-4A58C75492D9}" presName="parentLeftMargin" presStyleLbl="node1" presStyleIdx="2" presStyleCnt="4"/>
      <dgm:spPr/>
    </dgm:pt>
    <dgm:pt modelId="{33D37D4E-A1D1-564C-A091-975670DBFAF5}" type="pres">
      <dgm:prSet presAssocID="{D39B4310-4FD6-DB41-A0D5-4A58C75492D9}" presName="parentText" presStyleLbl="node1" presStyleIdx="3" presStyleCnt="4">
        <dgm:presLayoutVars>
          <dgm:chMax val="0"/>
          <dgm:bulletEnabled val="1"/>
        </dgm:presLayoutVars>
      </dgm:prSet>
      <dgm:spPr/>
    </dgm:pt>
    <dgm:pt modelId="{2C02C5F1-163D-4045-A5E9-677016DEECF0}" type="pres">
      <dgm:prSet presAssocID="{D39B4310-4FD6-DB41-A0D5-4A58C75492D9}" presName="negativeSpace" presStyleCnt="0"/>
      <dgm:spPr/>
    </dgm:pt>
    <dgm:pt modelId="{AD471827-30A8-984B-BD38-6FE6675B5E44}" type="pres">
      <dgm:prSet presAssocID="{D39B4310-4FD6-DB41-A0D5-4A58C75492D9}" presName="childText" presStyleLbl="conFgAcc1" presStyleIdx="3" presStyleCnt="4">
        <dgm:presLayoutVars>
          <dgm:bulletEnabled val="1"/>
        </dgm:presLayoutVars>
      </dgm:prSet>
      <dgm:spPr/>
    </dgm:pt>
  </dgm:ptLst>
  <dgm:cxnLst>
    <dgm:cxn modelId="{1152CB0D-8A75-A946-84C1-99A812ECB3F3}" srcId="{D39B4310-4FD6-DB41-A0D5-4A58C75492D9}" destId="{CAA5F2F2-9E51-B241-A895-A69D225EE0FB}" srcOrd="0" destOrd="0" parTransId="{D2E85961-5705-064D-97D8-9973C7FD3188}" sibTransId="{2B0E23C4-A496-F648-986C-6803AC24001D}"/>
    <dgm:cxn modelId="{1B306A20-398B-414F-8867-CE550DB0ED51}" type="presOf" srcId="{D39B4310-4FD6-DB41-A0D5-4A58C75492D9}" destId="{33D37D4E-A1D1-564C-A091-975670DBFAF5}" srcOrd="1" destOrd="0" presId="urn:microsoft.com/office/officeart/2005/8/layout/list1"/>
    <dgm:cxn modelId="{1613BA21-2EC0-4642-8ABF-C3DBCDDDA4BD}" srcId="{4638DE15-19BB-4C17-81AE-009D01C90266}" destId="{EF425734-8379-4169-BCB4-F41001A0E7ED}" srcOrd="0" destOrd="0" parTransId="{3915E3A3-8F66-446D-9415-E18C43B638DA}" sibTransId="{162CFBA8-24E8-4014-8315-0CAFBCC12EBF}"/>
    <dgm:cxn modelId="{0E6A5C25-5628-8A4F-86B4-8F1AE77ACB25}" type="presOf" srcId="{02A3277A-7482-8145-A9D2-B493B7CAD1BC}" destId="{AD471827-30A8-984B-BD38-6FE6675B5E44}" srcOrd="0" destOrd="1" presId="urn:microsoft.com/office/officeart/2005/8/layout/list1"/>
    <dgm:cxn modelId="{BDE76E38-5A77-244F-B744-6EB619F50A47}" type="presOf" srcId="{0D23BCC3-7A94-493A-AA0E-9816819646F8}" destId="{0CC39DCF-78F6-7248-8383-ECB2A22AC82C}" srcOrd="0" destOrd="0" presId="urn:microsoft.com/office/officeart/2005/8/layout/list1"/>
    <dgm:cxn modelId="{E4A0AD3F-074C-5E4B-956E-347288B7E691}" type="presOf" srcId="{B68D384D-B99C-4F4F-9610-65A9A7211DEC}" destId="{0F501F2E-F5BA-CA4E-AEBC-F6FF6FC2FFC8}" srcOrd="0" destOrd="0" presId="urn:microsoft.com/office/officeart/2005/8/layout/list1"/>
    <dgm:cxn modelId="{327B7A41-1B46-8F46-9EDB-C1504335CDC0}" type="presOf" srcId="{B6B0CFA6-BEA8-49A3-A6CD-7F1293C0F7AB}" destId="{FC1C6248-6AFC-C644-9DC7-C4BA4F7007A3}" srcOrd="1" destOrd="0" presId="urn:microsoft.com/office/officeart/2005/8/layout/list1"/>
    <dgm:cxn modelId="{E088CD4A-0D6C-9246-B68D-F13FF1670CF0}" srcId="{4638DE15-19BB-4C17-81AE-009D01C90266}" destId="{D39B4310-4FD6-DB41-A0D5-4A58C75492D9}" srcOrd="3" destOrd="0" parTransId="{61849BE0-52A2-4D44-822A-E57B80097FC5}" sibTransId="{E6802CA4-9220-274B-84F3-647E2669652F}"/>
    <dgm:cxn modelId="{D2C73854-3FD1-49E1-A788-0C79D4DD00B7}" srcId="{B6B0CFA6-BEA8-49A3-A6CD-7F1293C0F7AB}" destId="{0D23BCC3-7A94-493A-AA0E-9816819646F8}" srcOrd="0" destOrd="0" parTransId="{B7984B57-DC46-4D4C-98BD-01152E988D7D}" sibTransId="{A9D7888A-04E2-43FC-BD94-53C31C4BC8AE}"/>
    <dgm:cxn modelId="{D95E6B5A-7B94-AB4F-94B4-2DB3926FD0D8}" type="presOf" srcId="{33D2675C-9566-4616-B953-B59E61514F9A}" destId="{CDC914C0-3AF8-DB45-8773-184FB22B1CF9}" srcOrd="0" destOrd="0" presId="urn:microsoft.com/office/officeart/2005/8/layout/list1"/>
    <dgm:cxn modelId="{A246B25A-A185-408C-89D9-A3895C1861C1}" srcId="{EF425734-8379-4169-BCB4-F41001A0E7ED}" destId="{4837D1CF-8232-4649-A360-DF0401361F15}" srcOrd="1" destOrd="0" parTransId="{19CC8FC2-AA0B-41FA-A525-F3B6FADE8CC7}" sibTransId="{0A40B783-5CDB-4860-90DA-E3577384537E}"/>
    <dgm:cxn modelId="{748F5F5C-1773-8242-BB8E-E91331E83528}" type="presOf" srcId="{CAA5F2F2-9E51-B241-A895-A69D225EE0FB}" destId="{AD471827-30A8-984B-BD38-6FE6675B5E44}" srcOrd="0" destOrd="0" presId="urn:microsoft.com/office/officeart/2005/8/layout/list1"/>
    <dgm:cxn modelId="{54EEA46D-62DE-4E33-AE40-6449A51FB9D9}" srcId="{4638DE15-19BB-4C17-81AE-009D01C90266}" destId="{B6B0CFA6-BEA8-49A3-A6CD-7F1293C0F7AB}" srcOrd="1" destOrd="0" parTransId="{EA3B6A53-1219-4731-B8BB-005A1298F292}" sibTransId="{D90AB723-3CA6-4BBA-94C9-ED1060465DE8}"/>
    <dgm:cxn modelId="{1C593471-1C81-44AD-8977-DB9B6B006EE1}" srcId="{33D2675C-9566-4616-B953-B59E61514F9A}" destId="{17FF25B6-C95C-4010-A799-A946EE530F2D}" srcOrd="0" destOrd="0" parTransId="{00BF59C3-112F-49F4-8819-8CCEC9070330}" sibTransId="{B31F111E-05B1-4F7B-97DE-4EF327468BB0}"/>
    <dgm:cxn modelId="{5BF0C17F-92FE-0D47-808E-3575B62E7C4C}" type="presOf" srcId="{4638DE15-19BB-4C17-81AE-009D01C90266}" destId="{122A689C-1DF8-4C48-8754-71E6BDB545DA}" srcOrd="0" destOrd="0" presId="urn:microsoft.com/office/officeart/2005/8/layout/list1"/>
    <dgm:cxn modelId="{A80BEE8B-1A5F-4162-9D0B-7B2B92E820C5}" srcId="{B6B0CFA6-BEA8-49A3-A6CD-7F1293C0F7AB}" destId="{404A4859-6E98-4AC1-9C1C-AACCA74256D4}" srcOrd="1" destOrd="0" parTransId="{17F8D148-173E-4B16-8DA4-FC66A07122DB}" sibTransId="{EB12A374-CEF5-4D19-8814-E23AD3F98112}"/>
    <dgm:cxn modelId="{4041EA93-04DB-5545-A316-C276245857B7}" type="presOf" srcId="{33D2675C-9566-4616-B953-B59E61514F9A}" destId="{6A8F026F-C77B-3944-9E07-AFEAEF5221F1}" srcOrd="1" destOrd="0" presId="urn:microsoft.com/office/officeart/2005/8/layout/list1"/>
    <dgm:cxn modelId="{8FB1A4A4-C403-C940-B984-FD624C56C99E}" srcId="{D39B4310-4FD6-DB41-A0D5-4A58C75492D9}" destId="{02A3277A-7482-8145-A9D2-B493B7CAD1BC}" srcOrd="1" destOrd="0" parTransId="{684818AD-A40B-8142-901B-13602C2D2490}" sibTransId="{4BE6F550-23C1-1944-84A7-061A8CF29758}"/>
    <dgm:cxn modelId="{1AB9A2AE-3BD3-4C55-95EF-AE111AA9FFEC}" srcId="{EF425734-8379-4169-BCB4-F41001A0E7ED}" destId="{B68D384D-B99C-4F4F-9610-65A9A7211DEC}" srcOrd="0" destOrd="0" parTransId="{0CF34E7F-1D51-4436-A7CB-7146DA3D884A}" sibTransId="{9AD130CC-9C53-4004-B37C-F52E034F2CC8}"/>
    <dgm:cxn modelId="{5DC9F2B0-78B3-7449-A111-8E7B39298E4D}" type="presOf" srcId="{B6B0CFA6-BEA8-49A3-A6CD-7F1293C0F7AB}" destId="{3352D23B-B2E7-4142-96CB-2382C5F714A4}" srcOrd="0" destOrd="0" presId="urn:microsoft.com/office/officeart/2005/8/layout/list1"/>
    <dgm:cxn modelId="{2D1C64BD-42FB-ED48-96A0-252E767558CF}" type="presOf" srcId="{D39B4310-4FD6-DB41-A0D5-4A58C75492D9}" destId="{F635C674-1199-D141-9CB6-D21E60A34620}" srcOrd="0" destOrd="0" presId="urn:microsoft.com/office/officeart/2005/8/layout/list1"/>
    <dgm:cxn modelId="{4C1516C3-8F54-644E-BE61-F6E6DBEB47BA}" type="presOf" srcId="{EF425734-8379-4169-BCB4-F41001A0E7ED}" destId="{C8D0F437-910F-EB42-BC0A-195B9518B659}" srcOrd="1" destOrd="0" presId="urn:microsoft.com/office/officeart/2005/8/layout/list1"/>
    <dgm:cxn modelId="{46B897D4-FCED-7840-B560-6E2596D7BFBF}" type="presOf" srcId="{4837D1CF-8232-4649-A360-DF0401361F15}" destId="{0F501F2E-F5BA-CA4E-AEBC-F6FF6FC2FFC8}" srcOrd="0" destOrd="1" presId="urn:microsoft.com/office/officeart/2005/8/layout/list1"/>
    <dgm:cxn modelId="{2E28C7D8-2EFA-4E3E-B010-FCD9E70CAA3E}" srcId="{4638DE15-19BB-4C17-81AE-009D01C90266}" destId="{33D2675C-9566-4616-B953-B59E61514F9A}" srcOrd="2" destOrd="0" parTransId="{121145DC-A2E8-461E-A4E7-75D8CEFFC9FF}" sibTransId="{863F2FB1-5798-4615-B2CD-48FE2F546517}"/>
    <dgm:cxn modelId="{C1588BDD-5AF1-4411-888D-F87D6B759A5A}" srcId="{33D2675C-9566-4616-B953-B59E61514F9A}" destId="{6706183D-3169-482A-ACDF-53E4C57A3A4A}" srcOrd="1" destOrd="0" parTransId="{61C03546-99BE-4D7F-906C-C1C2583F9D8F}" sibTransId="{79FFBC8D-20CE-496C-806A-80D386198EEC}"/>
    <dgm:cxn modelId="{7C00BFE6-EC96-FA4D-B881-587F77F446BA}" type="presOf" srcId="{EF425734-8379-4169-BCB4-F41001A0E7ED}" destId="{2FC69289-0F66-DE46-B6D3-46A7167A174C}" srcOrd="0" destOrd="0" presId="urn:microsoft.com/office/officeart/2005/8/layout/list1"/>
    <dgm:cxn modelId="{54D9BAEA-3F33-FE49-BDF2-578CF38C271B}" type="presOf" srcId="{6706183D-3169-482A-ACDF-53E4C57A3A4A}" destId="{D3AA6AC2-70EF-9B4C-995A-6824D0E43E27}" srcOrd="0" destOrd="1" presId="urn:microsoft.com/office/officeart/2005/8/layout/list1"/>
    <dgm:cxn modelId="{02CFC5ED-FB4D-CA41-976F-0F6C8396A661}" type="presOf" srcId="{17FF25B6-C95C-4010-A799-A946EE530F2D}" destId="{D3AA6AC2-70EF-9B4C-995A-6824D0E43E27}" srcOrd="0" destOrd="0" presId="urn:microsoft.com/office/officeart/2005/8/layout/list1"/>
    <dgm:cxn modelId="{EE0884F3-EEDB-824E-A59C-6EE61A6983CB}" type="presOf" srcId="{404A4859-6E98-4AC1-9C1C-AACCA74256D4}" destId="{0CC39DCF-78F6-7248-8383-ECB2A22AC82C}" srcOrd="0" destOrd="1" presId="urn:microsoft.com/office/officeart/2005/8/layout/list1"/>
    <dgm:cxn modelId="{07FD26C2-3AE3-B24B-8A3D-4D37AE766B73}" type="presParOf" srcId="{122A689C-1DF8-4C48-8754-71E6BDB545DA}" destId="{C2AD743F-50B8-E840-B922-04613523A12F}" srcOrd="0" destOrd="0" presId="urn:microsoft.com/office/officeart/2005/8/layout/list1"/>
    <dgm:cxn modelId="{409D3D01-3A01-1745-AB2D-9816BA5D18D9}" type="presParOf" srcId="{C2AD743F-50B8-E840-B922-04613523A12F}" destId="{2FC69289-0F66-DE46-B6D3-46A7167A174C}" srcOrd="0" destOrd="0" presId="urn:microsoft.com/office/officeart/2005/8/layout/list1"/>
    <dgm:cxn modelId="{C7D61D9D-361B-9D47-858A-AC05ACD9CE38}" type="presParOf" srcId="{C2AD743F-50B8-E840-B922-04613523A12F}" destId="{C8D0F437-910F-EB42-BC0A-195B9518B659}" srcOrd="1" destOrd="0" presId="urn:microsoft.com/office/officeart/2005/8/layout/list1"/>
    <dgm:cxn modelId="{B7891E2F-8800-2348-BD30-AB88A4A6F850}" type="presParOf" srcId="{122A689C-1DF8-4C48-8754-71E6BDB545DA}" destId="{5633FC6F-35A3-9446-9E39-7C1F7BEC8BFC}" srcOrd="1" destOrd="0" presId="urn:microsoft.com/office/officeart/2005/8/layout/list1"/>
    <dgm:cxn modelId="{85B34BCF-80C9-D14E-B28E-144A56BB5E0C}" type="presParOf" srcId="{122A689C-1DF8-4C48-8754-71E6BDB545DA}" destId="{0F501F2E-F5BA-CA4E-AEBC-F6FF6FC2FFC8}" srcOrd="2" destOrd="0" presId="urn:microsoft.com/office/officeart/2005/8/layout/list1"/>
    <dgm:cxn modelId="{5677583E-3299-274E-9B84-1EF982CD1220}" type="presParOf" srcId="{122A689C-1DF8-4C48-8754-71E6BDB545DA}" destId="{0E73FC8F-AD18-0246-92E9-BD1A4985A1F9}" srcOrd="3" destOrd="0" presId="urn:microsoft.com/office/officeart/2005/8/layout/list1"/>
    <dgm:cxn modelId="{5D85E320-A811-B847-8444-FA79D107FC71}" type="presParOf" srcId="{122A689C-1DF8-4C48-8754-71E6BDB545DA}" destId="{79002F31-C2F1-4543-A503-E8CD1DE527CD}" srcOrd="4" destOrd="0" presId="urn:microsoft.com/office/officeart/2005/8/layout/list1"/>
    <dgm:cxn modelId="{B6B2F14C-288D-0E4E-AC54-4B379A851694}" type="presParOf" srcId="{79002F31-C2F1-4543-A503-E8CD1DE527CD}" destId="{3352D23B-B2E7-4142-96CB-2382C5F714A4}" srcOrd="0" destOrd="0" presId="urn:microsoft.com/office/officeart/2005/8/layout/list1"/>
    <dgm:cxn modelId="{DEB7F03D-4DE3-4F44-8633-5B9AF6C3AE74}" type="presParOf" srcId="{79002F31-C2F1-4543-A503-E8CD1DE527CD}" destId="{FC1C6248-6AFC-C644-9DC7-C4BA4F7007A3}" srcOrd="1" destOrd="0" presId="urn:microsoft.com/office/officeart/2005/8/layout/list1"/>
    <dgm:cxn modelId="{5FC328CD-032F-B24B-8EE0-B3FB4E8CA916}" type="presParOf" srcId="{122A689C-1DF8-4C48-8754-71E6BDB545DA}" destId="{A1CADD23-8354-FC4B-89BC-60343EDEB429}" srcOrd="5" destOrd="0" presId="urn:microsoft.com/office/officeart/2005/8/layout/list1"/>
    <dgm:cxn modelId="{9AAC18BC-A449-AD4B-971A-306D3015BB23}" type="presParOf" srcId="{122A689C-1DF8-4C48-8754-71E6BDB545DA}" destId="{0CC39DCF-78F6-7248-8383-ECB2A22AC82C}" srcOrd="6" destOrd="0" presId="urn:microsoft.com/office/officeart/2005/8/layout/list1"/>
    <dgm:cxn modelId="{2D187BAB-AE3A-B348-8F9C-9B5AF4A4CB88}" type="presParOf" srcId="{122A689C-1DF8-4C48-8754-71E6BDB545DA}" destId="{46DEC9F9-5A47-7C44-AFFC-C2186870FED2}" srcOrd="7" destOrd="0" presId="urn:microsoft.com/office/officeart/2005/8/layout/list1"/>
    <dgm:cxn modelId="{9AA7BE9B-B01F-BA46-BB8F-99ED9BCC00FE}" type="presParOf" srcId="{122A689C-1DF8-4C48-8754-71E6BDB545DA}" destId="{E122AB4F-83F7-CD4B-BCAB-8C084C30218D}" srcOrd="8" destOrd="0" presId="urn:microsoft.com/office/officeart/2005/8/layout/list1"/>
    <dgm:cxn modelId="{586F9988-91B6-2148-9334-910C5D784D68}" type="presParOf" srcId="{E122AB4F-83F7-CD4B-BCAB-8C084C30218D}" destId="{CDC914C0-3AF8-DB45-8773-184FB22B1CF9}" srcOrd="0" destOrd="0" presId="urn:microsoft.com/office/officeart/2005/8/layout/list1"/>
    <dgm:cxn modelId="{9DF4D8AA-7300-B748-B814-29A560843764}" type="presParOf" srcId="{E122AB4F-83F7-CD4B-BCAB-8C084C30218D}" destId="{6A8F026F-C77B-3944-9E07-AFEAEF5221F1}" srcOrd="1" destOrd="0" presId="urn:microsoft.com/office/officeart/2005/8/layout/list1"/>
    <dgm:cxn modelId="{5F5595BE-A3BA-1240-BAA8-EE9434D0D6F2}" type="presParOf" srcId="{122A689C-1DF8-4C48-8754-71E6BDB545DA}" destId="{10E18C3B-D997-9648-BBC1-64E8866F0FDE}" srcOrd="9" destOrd="0" presId="urn:microsoft.com/office/officeart/2005/8/layout/list1"/>
    <dgm:cxn modelId="{8EFE0A71-2AD1-CF43-A3B6-65FC25AB9C70}" type="presParOf" srcId="{122A689C-1DF8-4C48-8754-71E6BDB545DA}" destId="{D3AA6AC2-70EF-9B4C-995A-6824D0E43E27}" srcOrd="10" destOrd="0" presId="urn:microsoft.com/office/officeart/2005/8/layout/list1"/>
    <dgm:cxn modelId="{079F8A21-2A2D-004F-A32E-42483E1CB633}" type="presParOf" srcId="{122A689C-1DF8-4C48-8754-71E6BDB545DA}" destId="{634D420D-D19B-0C48-B60C-66C7D35EB5D0}" srcOrd="11" destOrd="0" presId="urn:microsoft.com/office/officeart/2005/8/layout/list1"/>
    <dgm:cxn modelId="{8F83CD53-0DAD-9B4B-9BCA-B4C2841ABDEB}" type="presParOf" srcId="{122A689C-1DF8-4C48-8754-71E6BDB545DA}" destId="{383E0070-7871-174A-ADC4-E3D4CEB5F07D}" srcOrd="12" destOrd="0" presId="urn:microsoft.com/office/officeart/2005/8/layout/list1"/>
    <dgm:cxn modelId="{7E792F33-43B9-1B4C-B1F8-BE4A04FBB10E}" type="presParOf" srcId="{383E0070-7871-174A-ADC4-E3D4CEB5F07D}" destId="{F635C674-1199-D141-9CB6-D21E60A34620}" srcOrd="0" destOrd="0" presId="urn:microsoft.com/office/officeart/2005/8/layout/list1"/>
    <dgm:cxn modelId="{82EB76B0-B835-3B40-A7CE-3728FD2F5CA1}" type="presParOf" srcId="{383E0070-7871-174A-ADC4-E3D4CEB5F07D}" destId="{33D37D4E-A1D1-564C-A091-975670DBFAF5}" srcOrd="1" destOrd="0" presId="urn:microsoft.com/office/officeart/2005/8/layout/list1"/>
    <dgm:cxn modelId="{639E786A-BB6A-694D-92BB-4743639D5302}" type="presParOf" srcId="{122A689C-1DF8-4C48-8754-71E6BDB545DA}" destId="{2C02C5F1-163D-4045-A5E9-677016DEECF0}" srcOrd="13" destOrd="0" presId="urn:microsoft.com/office/officeart/2005/8/layout/list1"/>
    <dgm:cxn modelId="{77DBAADE-BB0C-684B-9C79-9C6B377A3460}" type="presParOf" srcId="{122A689C-1DF8-4C48-8754-71E6BDB545DA}" destId="{AD471827-30A8-984B-BD38-6FE6675B5E4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92F6F61-2FA6-4376-98C0-6A5BFA54444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6F687F9-C5AE-435F-BC91-16BA3AC32D7A}">
      <dgm:prSet custT="1"/>
      <dgm:spPr/>
      <dgm:t>
        <a:bodyPr/>
        <a:lstStyle/>
        <a:p>
          <a:pPr algn="just">
            <a:lnSpc>
              <a:spcPct val="100000"/>
            </a:lnSpc>
            <a:defRPr b="1"/>
          </a:pPr>
          <a:r>
            <a:rPr lang="en-IN" sz="1800" b="1" i="0"/>
            <a:t>Types of Nodes in a Decision Tree</a:t>
          </a:r>
          <a:r>
            <a:rPr lang="en-IN" sz="1800" b="0" i="0"/>
            <a:t>:</a:t>
          </a:r>
          <a:endParaRPr lang="en-US" sz="1800"/>
        </a:p>
      </dgm:t>
    </dgm:pt>
    <dgm:pt modelId="{80793325-709B-4C61-BBF4-13F14EE21ED7}" type="parTrans" cxnId="{74D9ADDC-E902-4E7F-9F82-D181159DA6F9}">
      <dgm:prSet/>
      <dgm:spPr/>
      <dgm:t>
        <a:bodyPr/>
        <a:lstStyle/>
        <a:p>
          <a:pPr algn="just"/>
          <a:endParaRPr lang="en-US" sz="2400"/>
        </a:p>
      </dgm:t>
    </dgm:pt>
    <dgm:pt modelId="{01156F54-CE4C-40C0-9E10-2AB499D22AFD}" type="sibTrans" cxnId="{74D9ADDC-E902-4E7F-9F82-D181159DA6F9}">
      <dgm:prSet/>
      <dgm:spPr/>
      <dgm:t>
        <a:bodyPr/>
        <a:lstStyle/>
        <a:p>
          <a:pPr algn="just"/>
          <a:endParaRPr lang="en-US" sz="2400"/>
        </a:p>
      </dgm:t>
    </dgm:pt>
    <dgm:pt modelId="{889A6394-CF98-4D41-BA4D-B152B24119FE}">
      <dgm:prSet custT="1"/>
      <dgm:spPr/>
      <dgm:t>
        <a:bodyPr/>
        <a:lstStyle/>
        <a:p>
          <a:pPr algn="just">
            <a:lnSpc>
              <a:spcPct val="100000"/>
            </a:lnSpc>
          </a:pPr>
          <a:r>
            <a:rPr lang="en-IN" sz="1400" b="1" i="0"/>
            <a:t>Root Node</a:t>
          </a:r>
          <a:r>
            <a:rPr lang="en-IN" sz="1400" b="0" i="0"/>
            <a:t>: The starting point of the tree with no incoming links and multiple outgoing links.</a:t>
          </a:r>
          <a:endParaRPr lang="en-US" sz="1400"/>
        </a:p>
      </dgm:t>
    </dgm:pt>
    <dgm:pt modelId="{A1A87161-4303-49D5-BC5A-AB94C89F03D1}" type="parTrans" cxnId="{C6A29CEE-755B-4E53-922A-19C132B7D631}">
      <dgm:prSet/>
      <dgm:spPr/>
      <dgm:t>
        <a:bodyPr/>
        <a:lstStyle/>
        <a:p>
          <a:pPr algn="just"/>
          <a:endParaRPr lang="en-US" sz="2400"/>
        </a:p>
      </dgm:t>
    </dgm:pt>
    <dgm:pt modelId="{A11F06D9-115E-4DFF-A7FC-2C3E1CCE4BB0}" type="sibTrans" cxnId="{C6A29CEE-755B-4E53-922A-19C132B7D631}">
      <dgm:prSet/>
      <dgm:spPr/>
      <dgm:t>
        <a:bodyPr/>
        <a:lstStyle/>
        <a:p>
          <a:pPr algn="just"/>
          <a:endParaRPr lang="en-US" sz="2400"/>
        </a:p>
      </dgm:t>
    </dgm:pt>
    <dgm:pt modelId="{34312B64-A9C9-4369-BF10-920527532F19}">
      <dgm:prSet custT="1"/>
      <dgm:spPr/>
      <dgm:t>
        <a:bodyPr/>
        <a:lstStyle/>
        <a:p>
          <a:pPr algn="just">
            <a:lnSpc>
              <a:spcPct val="100000"/>
            </a:lnSpc>
          </a:pPr>
          <a:r>
            <a:rPr lang="en-IN" sz="1400" b="1" i="0" dirty="0"/>
            <a:t>Internal Nodes</a:t>
          </a:r>
          <a:r>
            <a:rPr lang="en-IN" sz="1400" b="0" i="0" dirty="0"/>
            <a:t>: These nodes have one incoming link and two or more outgoing links. They represent attribute test conditions.</a:t>
          </a:r>
          <a:endParaRPr lang="en-US" sz="1400" dirty="0"/>
        </a:p>
      </dgm:t>
    </dgm:pt>
    <dgm:pt modelId="{A50EB6E3-F8EB-45CE-B0E2-E94722230168}" type="parTrans" cxnId="{DF08249A-8515-4C59-A9EB-6989AEF5FCB7}">
      <dgm:prSet/>
      <dgm:spPr/>
      <dgm:t>
        <a:bodyPr/>
        <a:lstStyle/>
        <a:p>
          <a:pPr algn="just"/>
          <a:endParaRPr lang="en-US" sz="2400"/>
        </a:p>
      </dgm:t>
    </dgm:pt>
    <dgm:pt modelId="{0699ED28-AC2B-4B11-8106-CDE41C30439F}" type="sibTrans" cxnId="{DF08249A-8515-4C59-A9EB-6989AEF5FCB7}">
      <dgm:prSet/>
      <dgm:spPr/>
      <dgm:t>
        <a:bodyPr/>
        <a:lstStyle/>
        <a:p>
          <a:pPr algn="just"/>
          <a:endParaRPr lang="en-US" sz="2400"/>
        </a:p>
      </dgm:t>
    </dgm:pt>
    <dgm:pt modelId="{D298C05E-B93A-4A18-8C3C-FBC887A2329B}">
      <dgm:prSet custT="1"/>
      <dgm:spPr/>
      <dgm:t>
        <a:bodyPr/>
        <a:lstStyle/>
        <a:p>
          <a:pPr algn="just">
            <a:lnSpc>
              <a:spcPct val="100000"/>
            </a:lnSpc>
          </a:pPr>
          <a:r>
            <a:rPr lang="en-IN" sz="1400" b="1" i="0"/>
            <a:t>Leaf Nodes</a:t>
          </a:r>
          <a:r>
            <a:rPr lang="en-IN" sz="1400" b="0" i="0"/>
            <a:t>: Terminal nodes with one incoming link and no outgoing links. They are associated with a class label.</a:t>
          </a:r>
          <a:endParaRPr lang="en-US" sz="1400"/>
        </a:p>
      </dgm:t>
    </dgm:pt>
    <dgm:pt modelId="{68A139DB-5685-4543-A5E3-F8A9B4B2047B}" type="parTrans" cxnId="{05C56CED-3593-4699-BD2F-01F14AFFC7A2}">
      <dgm:prSet/>
      <dgm:spPr/>
      <dgm:t>
        <a:bodyPr/>
        <a:lstStyle/>
        <a:p>
          <a:pPr algn="just"/>
          <a:endParaRPr lang="en-US" sz="2400"/>
        </a:p>
      </dgm:t>
    </dgm:pt>
    <dgm:pt modelId="{692D8F23-CB08-42EA-BADA-8A96389FB84E}" type="sibTrans" cxnId="{05C56CED-3593-4699-BD2F-01F14AFFC7A2}">
      <dgm:prSet/>
      <dgm:spPr/>
      <dgm:t>
        <a:bodyPr/>
        <a:lstStyle/>
        <a:p>
          <a:pPr algn="just"/>
          <a:endParaRPr lang="en-US" sz="2400"/>
        </a:p>
      </dgm:t>
    </dgm:pt>
    <dgm:pt modelId="{A809EF5E-C8D7-4BD1-8C7B-A1CF781C4571}">
      <dgm:prSet custT="1"/>
      <dgm:spPr/>
      <dgm:t>
        <a:bodyPr/>
        <a:lstStyle/>
        <a:p>
          <a:pPr algn="just">
            <a:lnSpc>
              <a:spcPct val="100000"/>
            </a:lnSpc>
            <a:defRPr b="1"/>
          </a:pPr>
          <a:r>
            <a:rPr lang="en-IN" sz="1800" b="1" i="0" dirty="0"/>
            <a:t>Attribute Test Conditions</a:t>
          </a:r>
          <a:r>
            <a:rPr lang="en-IN" sz="1800" b="0" i="0" dirty="0"/>
            <a:t>: </a:t>
          </a:r>
        </a:p>
        <a:p>
          <a:pPr algn="just">
            <a:lnSpc>
              <a:spcPct val="100000"/>
            </a:lnSpc>
            <a:defRPr b="1"/>
          </a:pPr>
          <a:r>
            <a:rPr lang="en-IN" sz="1800" b="0" i="0" dirty="0"/>
            <a:t>Non-terminal nodes (root and internal nodes) contain attribute test conditions, typically defined using a single attribute. Each outcome of the test condition leads to one of the child nodes.</a:t>
          </a:r>
          <a:endParaRPr lang="en-US" sz="1800" dirty="0"/>
        </a:p>
      </dgm:t>
    </dgm:pt>
    <dgm:pt modelId="{AD24FE5C-6920-454F-BF76-624FFF693A57}" type="parTrans" cxnId="{5D108F4D-63C6-457E-B3F5-F251668FC916}">
      <dgm:prSet/>
      <dgm:spPr/>
      <dgm:t>
        <a:bodyPr/>
        <a:lstStyle/>
        <a:p>
          <a:pPr algn="just"/>
          <a:endParaRPr lang="en-US" sz="2400"/>
        </a:p>
      </dgm:t>
    </dgm:pt>
    <dgm:pt modelId="{FB12632A-D356-4C49-B7B4-9342789DAEC1}" type="sibTrans" cxnId="{5D108F4D-63C6-457E-B3F5-F251668FC916}">
      <dgm:prSet/>
      <dgm:spPr/>
      <dgm:t>
        <a:bodyPr/>
        <a:lstStyle/>
        <a:p>
          <a:pPr algn="just"/>
          <a:endParaRPr lang="en-US" sz="2400"/>
        </a:p>
      </dgm:t>
    </dgm:pt>
    <dgm:pt modelId="{5994CB2E-F965-4D0C-9318-C1E21D5E61E4}">
      <dgm:prSet custT="1"/>
      <dgm:spPr/>
      <dgm:t>
        <a:bodyPr/>
        <a:lstStyle/>
        <a:p>
          <a:pPr algn="just">
            <a:lnSpc>
              <a:spcPct val="100000"/>
            </a:lnSpc>
            <a:defRPr b="1"/>
          </a:pPr>
          <a:r>
            <a:rPr lang="en-IN" sz="1800" b="1" i="0" dirty="0"/>
            <a:t>Classifying with a Decision Tree</a:t>
          </a:r>
          <a:r>
            <a:rPr lang="en-IN" sz="1800" b="0" i="0" dirty="0"/>
            <a:t>: </a:t>
          </a:r>
        </a:p>
        <a:p>
          <a:pPr algn="just">
            <a:lnSpc>
              <a:spcPct val="100000"/>
            </a:lnSpc>
            <a:defRPr b="1"/>
          </a:pPr>
          <a:r>
            <a:rPr lang="en-IN" sz="1800" b="0" i="0" dirty="0"/>
            <a:t>To classify a new data point (e.g., a new species), start at the root node, apply the attribute test condition, and follow the appropriate branch based on the outcome of the test. Continue this process until a leaf node is reached, and assign the class label associated with that leaf node to the data point.</a:t>
          </a:r>
          <a:endParaRPr lang="en-US" sz="1800" dirty="0"/>
        </a:p>
      </dgm:t>
    </dgm:pt>
    <dgm:pt modelId="{A16CD7DE-C392-4900-A306-27D1C54A2569}" type="parTrans" cxnId="{ACFDF797-7730-4FBB-BC77-06D0D2C91624}">
      <dgm:prSet/>
      <dgm:spPr/>
      <dgm:t>
        <a:bodyPr/>
        <a:lstStyle/>
        <a:p>
          <a:pPr algn="just"/>
          <a:endParaRPr lang="en-US" sz="2400"/>
        </a:p>
      </dgm:t>
    </dgm:pt>
    <dgm:pt modelId="{F0FE3816-BEB9-494A-96C9-2E919C78A2EA}" type="sibTrans" cxnId="{ACFDF797-7730-4FBB-BC77-06D0D2C91624}">
      <dgm:prSet/>
      <dgm:spPr/>
      <dgm:t>
        <a:bodyPr/>
        <a:lstStyle/>
        <a:p>
          <a:pPr algn="just"/>
          <a:endParaRPr lang="en-US" sz="2400"/>
        </a:p>
      </dgm:t>
    </dgm:pt>
    <dgm:pt modelId="{1F240312-D677-4BD9-B120-6220250E6179}" type="pres">
      <dgm:prSet presAssocID="{392F6F61-2FA6-4376-98C0-6A5BFA544448}" presName="root" presStyleCnt="0">
        <dgm:presLayoutVars>
          <dgm:dir/>
          <dgm:resizeHandles val="exact"/>
        </dgm:presLayoutVars>
      </dgm:prSet>
      <dgm:spPr/>
    </dgm:pt>
    <dgm:pt modelId="{79EA5F82-5A12-4572-8838-83C60937D306}" type="pres">
      <dgm:prSet presAssocID="{D6F687F9-C5AE-435F-BC91-16BA3AC32D7A}" presName="compNode" presStyleCnt="0"/>
      <dgm:spPr/>
    </dgm:pt>
    <dgm:pt modelId="{393F0145-0C18-4F52-B6D8-F2F70F045FE5}" type="pres">
      <dgm:prSet presAssocID="{D6F687F9-C5AE-435F-BC91-16BA3AC32D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BE58D1E6-3012-49BB-AE18-FA1342ED2AF8}" type="pres">
      <dgm:prSet presAssocID="{D6F687F9-C5AE-435F-BC91-16BA3AC32D7A}" presName="iconSpace" presStyleCnt="0"/>
      <dgm:spPr/>
    </dgm:pt>
    <dgm:pt modelId="{F70E4501-E562-4680-9D01-643D327E2DCA}" type="pres">
      <dgm:prSet presAssocID="{D6F687F9-C5AE-435F-BC91-16BA3AC32D7A}" presName="parTx" presStyleLbl="revTx" presStyleIdx="0" presStyleCnt="6">
        <dgm:presLayoutVars>
          <dgm:chMax val="0"/>
          <dgm:chPref val="0"/>
        </dgm:presLayoutVars>
      </dgm:prSet>
      <dgm:spPr/>
    </dgm:pt>
    <dgm:pt modelId="{8AC43B3B-A529-4436-9D78-42630E8F387E}" type="pres">
      <dgm:prSet presAssocID="{D6F687F9-C5AE-435F-BC91-16BA3AC32D7A}" presName="txSpace" presStyleCnt="0"/>
      <dgm:spPr/>
    </dgm:pt>
    <dgm:pt modelId="{6972EAB1-E121-47F2-9D6A-1C2D9023FDB0}" type="pres">
      <dgm:prSet presAssocID="{D6F687F9-C5AE-435F-BC91-16BA3AC32D7A}" presName="desTx" presStyleLbl="revTx" presStyleIdx="1" presStyleCnt="6" custLinFactY="-6929" custLinFactNeighborX="-428" custLinFactNeighborY="-100000">
        <dgm:presLayoutVars/>
      </dgm:prSet>
      <dgm:spPr/>
    </dgm:pt>
    <dgm:pt modelId="{5DCB3C28-CA78-449F-B8AE-74D17C1F4D7A}" type="pres">
      <dgm:prSet presAssocID="{01156F54-CE4C-40C0-9E10-2AB499D22AFD}" presName="sibTrans" presStyleCnt="0"/>
      <dgm:spPr/>
    </dgm:pt>
    <dgm:pt modelId="{BE64F2EE-2EED-4A2C-8DA6-3081538B5C66}" type="pres">
      <dgm:prSet presAssocID="{A809EF5E-C8D7-4BD1-8C7B-A1CF781C4571}" presName="compNode" presStyleCnt="0"/>
      <dgm:spPr/>
    </dgm:pt>
    <dgm:pt modelId="{EB05E4A7-E4C8-45C3-A9AE-E26A584C2861}" type="pres">
      <dgm:prSet presAssocID="{A809EF5E-C8D7-4BD1-8C7B-A1CF781C457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C683506-8B2D-456E-9811-BFFC64AAA2A8}" type="pres">
      <dgm:prSet presAssocID="{A809EF5E-C8D7-4BD1-8C7B-A1CF781C4571}" presName="iconSpace" presStyleCnt="0"/>
      <dgm:spPr/>
    </dgm:pt>
    <dgm:pt modelId="{0E79FEC0-B8B0-4F0E-BEBF-89CA2FD22C76}" type="pres">
      <dgm:prSet presAssocID="{A809EF5E-C8D7-4BD1-8C7B-A1CF781C4571}" presName="parTx" presStyleLbl="revTx" presStyleIdx="2" presStyleCnt="6">
        <dgm:presLayoutVars>
          <dgm:chMax val="0"/>
          <dgm:chPref val="0"/>
        </dgm:presLayoutVars>
      </dgm:prSet>
      <dgm:spPr/>
    </dgm:pt>
    <dgm:pt modelId="{8012EFE5-195B-4D00-A1F5-D6AC78AD94C1}" type="pres">
      <dgm:prSet presAssocID="{A809EF5E-C8D7-4BD1-8C7B-A1CF781C4571}" presName="txSpace" presStyleCnt="0"/>
      <dgm:spPr/>
    </dgm:pt>
    <dgm:pt modelId="{31F9320E-0D3C-453F-BF17-0E7D9149A6DD}" type="pres">
      <dgm:prSet presAssocID="{A809EF5E-C8D7-4BD1-8C7B-A1CF781C4571}" presName="desTx" presStyleLbl="revTx" presStyleIdx="3" presStyleCnt="6">
        <dgm:presLayoutVars/>
      </dgm:prSet>
      <dgm:spPr/>
    </dgm:pt>
    <dgm:pt modelId="{1CD36530-4690-4413-BEEE-B70E10E0FCB7}" type="pres">
      <dgm:prSet presAssocID="{FB12632A-D356-4C49-B7B4-9342789DAEC1}" presName="sibTrans" presStyleCnt="0"/>
      <dgm:spPr/>
    </dgm:pt>
    <dgm:pt modelId="{44E324B1-01C8-45F8-8587-070D17A658C4}" type="pres">
      <dgm:prSet presAssocID="{5994CB2E-F965-4D0C-9318-C1E21D5E61E4}" presName="compNode" presStyleCnt="0"/>
      <dgm:spPr/>
    </dgm:pt>
    <dgm:pt modelId="{B0819A01-B5A1-42B0-B0B8-4BBEB678B76F}" type="pres">
      <dgm:prSet presAssocID="{5994CB2E-F965-4D0C-9318-C1E21D5E61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rest scene"/>
        </a:ext>
      </dgm:extLst>
    </dgm:pt>
    <dgm:pt modelId="{8CEC1A6E-A8A2-4086-9950-E7D4F4FD014A}" type="pres">
      <dgm:prSet presAssocID="{5994CB2E-F965-4D0C-9318-C1E21D5E61E4}" presName="iconSpace" presStyleCnt="0"/>
      <dgm:spPr/>
    </dgm:pt>
    <dgm:pt modelId="{1855A366-3C9E-4CFD-B928-B138863EACC8}" type="pres">
      <dgm:prSet presAssocID="{5994CB2E-F965-4D0C-9318-C1E21D5E61E4}" presName="parTx" presStyleLbl="revTx" presStyleIdx="4" presStyleCnt="6">
        <dgm:presLayoutVars>
          <dgm:chMax val="0"/>
          <dgm:chPref val="0"/>
        </dgm:presLayoutVars>
      </dgm:prSet>
      <dgm:spPr/>
    </dgm:pt>
    <dgm:pt modelId="{F6E12EA5-9255-4C82-977E-08380B416018}" type="pres">
      <dgm:prSet presAssocID="{5994CB2E-F965-4D0C-9318-C1E21D5E61E4}" presName="txSpace" presStyleCnt="0"/>
      <dgm:spPr/>
    </dgm:pt>
    <dgm:pt modelId="{887A98CC-217C-487A-A338-2E63461085F6}" type="pres">
      <dgm:prSet presAssocID="{5994CB2E-F965-4D0C-9318-C1E21D5E61E4}" presName="desTx" presStyleLbl="revTx" presStyleIdx="5" presStyleCnt="6">
        <dgm:presLayoutVars/>
      </dgm:prSet>
      <dgm:spPr/>
    </dgm:pt>
  </dgm:ptLst>
  <dgm:cxnLst>
    <dgm:cxn modelId="{25CECA15-DC4C-4ABE-BD4A-5DC548130A25}" type="presOf" srcId="{D6F687F9-C5AE-435F-BC91-16BA3AC32D7A}" destId="{F70E4501-E562-4680-9D01-643D327E2DCA}" srcOrd="0" destOrd="0" presId="urn:microsoft.com/office/officeart/2018/2/layout/IconLabelDescriptionList"/>
    <dgm:cxn modelId="{31DACC1A-6B22-4DCA-BC1E-565C9C9FF9BC}" type="presOf" srcId="{D298C05E-B93A-4A18-8C3C-FBC887A2329B}" destId="{6972EAB1-E121-47F2-9D6A-1C2D9023FDB0}" srcOrd="0" destOrd="2" presId="urn:microsoft.com/office/officeart/2018/2/layout/IconLabelDescriptionList"/>
    <dgm:cxn modelId="{5D108F4D-63C6-457E-B3F5-F251668FC916}" srcId="{392F6F61-2FA6-4376-98C0-6A5BFA544448}" destId="{A809EF5E-C8D7-4BD1-8C7B-A1CF781C4571}" srcOrd="1" destOrd="0" parTransId="{AD24FE5C-6920-454F-BF76-624FFF693A57}" sibTransId="{FB12632A-D356-4C49-B7B4-9342789DAEC1}"/>
    <dgm:cxn modelId="{0C35597F-BCBF-47E6-986D-A4193D38340F}" type="presOf" srcId="{5994CB2E-F965-4D0C-9318-C1E21D5E61E4}" destId="{1855A366-3C9E-4CFD-B928-B138863EACC8}" srcOrd="0" destOrd="0" presId="urn:microsoft.com/office/officeart/2018/2/layout/IconLabelDescriptionList"/>
    <dgm:cxn modelId="{0A6E5487-A47D-4493-A507-B03330667827}" type="presOf" srcId="{392F6F61-2FA6-4376-98C0-6A5BFA544448}" destId="{1F240312-D677-4BD9-B120-6220250E6179}" srcOrd="0" destOrd="0" presId="urn:microsoft.com/office/officeart/2018/2/layout/IconLabelDescriptionList"/>
    <dgm:cxn modelId="{A36AC895-D291-41BF-BF1D-528EB9AD441D}" type="presOf" srcId="{889A6394-CF98-4D41-BA4D-B152B24119FE}" destId="{6972EAB1-E121-47F2-9D6A-1C2D9023FDB0}" srcOrd="0" destOrd="0" presId="urn:microsoft.com/office/officeart/2018/2/layout/IconLabelDescriptionList"/>
    <dgm:cxn modelId="{ACFDF797-7730-4FBB-BC77-06D0D2C91624}" srcId="{392F6F61-2FA6-4376-98C0-6A5BFA544448}" destId="{5994CB2E-F965-4D0C-9318-C1E21D5E61E4}" srcOrd="2" destOrd="0" parTransId="{A16CD7DE-C392-4900-A306-27D1C54A2569}" sibTransId="{F0FE3816-BEB9-494A-96C9-2E919C78A2EA}"/>
    <dgm:cxn modelId="{DF08249A-8515-4C59-A9EB-6989AEF5FCB7}" srcId="{D6F687F9-C5AE-435F-BC91-16BA3AC32D7A}" destId="{34312B64-A9C9-4369-BF10-920527532F19}" srcOrd="1" destOrd="0" parTransId="{A50EB6E3-F8EB-45CE-B0E2-E94722230168}" sibTransId="{0699ED28-AC2B-4B11-8106-CDE41C30439F}"/>
    <dgm:cxn modelId="{D201B9A9-DC6A-4C30-80A8-33D3A8BB9710}" type="presOf" srcId="{34312B64-A9C9-4369-BF10-920527532F19}" destId="{6972EAB1-E121-47F2-9D6A-1C2D9023FDB0}" srcOrd="0" destOrd="1" presId="urn:microsoft.com/office/officeart/2018/2/layout/IconLabelDescriptionList"/>
    <dgm:cxn modelId="{A01A93B9-14DD-4A1B-8708-640E11132F3B}" type="presOf" srcId="{A809EF5E-C8D7-4BD1-8C7B-A1CF781C4571}" destId="{0E79FEC0-B8B0-4F0E-BEBF-89CA2FD22C76}" srcOrd="0" destOrd="0" presId="urn:microsoft.com/office/officeart/2018/2/layout/IconLabelDescriptionList"/>
    <dgm:cxn modelId="{74D9ADDC-E902-4E7F-9F82-D181159DA6F9}" srcId="{392F6F61-2FA6-4376-98C0-6A5BFA544448}" destId="{D6F687F9-C5AE-435F-BC91-16BA3AC32D7A}" srcOrd="0" destOrd="0" parTransId="{80793325-709B-4C61-BBF4-13F14EE21ED7}" sibTransId="{01156F54-CE4C-40C0-9E10-2AB499D22AFD}"/>
    <dgm:cxn modelId="{05C56CED-3593-4699-BD2F-01F14AFFC7A2}" srcId="{D6F687F9-C5AE-435F-BC91-16BA3AC32D7A}" destId="{D298C05E-B93A-4A18-8C3C-FBC887A2329B}" srcOrd="2" destOrd="0" parTransId="{68A139DB-5685-4543-A5E3-F8A9B4B2047B}" sibTransId="{692D8F23-CB08-42EA-BADA-8A96389FB84E}"/>
    <dgm:cxn modelId="{C6A29CEE-755B-4E53-922A-19C132B7D631}" srcId="{D6F687F9-C5AE-435F-BC91-16BA3AC32D7A}" destId="{889A6394-CF98-4D41-BA4D-B152B24119FE}" srcOrd="0" destOrd="0" parTransId="{A1A87161-4303-49D5-BC5A-AB94C89F03D1}" sibTransId="{A11F06D9-115E-4DFF-A7FC-2C3E1CCE4BB0}"/>
    <dgm:cxn modelId="{0A953533-7F95-4F6C-9223-7992193C0000}" type="presParOf" srcId="{1F240312-D677-4BD9-B120-6220250E6179}" destId="{79EA5F82-5A12-4572-8838-83C60937D306}" srcOrd="0" destOrd="0" presId="urn:microsoft.com/office/officeart/2018/2/layout/IconLabelDescriptionList"/>
    <dgm:cxn modelId="{05C56F8F-1520-41D4-8E71-E54E34B6357F}" type="presParOf" srcId="{79EA5F82-5A12-4572-8838-83C60937D306}" destId="{393F0145-0C18-4F52-B6D8-F2F70F045FE5}" srcOrd="0" destOrd="0" presId="urn:microsoft.com/office/officeart/2018/2/layout/IconLabelDescriptionList"/>
    <dgm:cxn modelId="{CC0F6949-2329-443E-82A8-B7D5B8310447}" type="presParOf" srcId="{79EA5F82-5A12-4572-8838-83C60937D306}" destId="{BE58D1E6-3012-49BB-AE18-FA1342ED2AF8}" srcOrd="1" destOrd="0" presId="urn:microsoft.com/office/officeart/2018/2/layout/IconLabelDescriptionList"/>
    <dgm:cxn modelId="{327214E5-AD25-4229-909F-C3274D5579B8}" type="presParOf" srcId="{79EA5F82-5A12-4572-8838-83C60937D306}" destId="{F70E4501-E562-4680-9D01-643D327E2DCA}" srcOrd="2" destOrd="0" presId="urn:microsoft.com/office/officeart/2018/2/layout/IconLabelDescriptionList"/>
    <dgm:cxn modelId="{B7F319F9-C925-497D-9287-F2F00BCDA055}" type="presParOf" srcId="{79EA5F82-5A12-4572-8838-83C60937D306}" destId="{8AC43B3B-A529-4436-9D78-42630E8F387E}" srcOrd="3" destOrd="0" presId="urn:microsoft.com/office/officeart/2018/2/layout/IconLabelDescriptionList"/>
    <dgm:cxn modelId="{6DE05887-6125-4A2F-9025-A7A1DADEA7A6}" type="presParOf" srcId="{79EA5F82-5A12-4572-8838-83C60937D306}" destId="{6972EAB1-E121-47F2-9D6A-1C2D9023FDB0}" srcOrd="4" destOrd="0" presId="urn:microsoft.com/office/officeart/2018/2/layout/IconLabelDescriptionList"/>
    <dgm:cxn modelId="{96845D8B-8B46-4A56-905E-A298F1EEC00A}" type="presParOf" srcId="{1F240312-D677-4BD9-B120-6220250E6179}" destId="{5DCB3C28-CA78-449F-B8AE-74D17C1F4D7A}" srcOrd="1" destOrd="0" presId="urn:microsoft.com/office/officeart/2018/2/layout/IconLabelDescriptionList"/>
    <dgm:cxn modelId="{679CB44C-F001-4747-A62B-4B56CDC74113}" type="presParOf" srcId="{1F240312-D677-4BD9-B120-6220250E6179}" destId="{BE64F2EE-2EED-4A2C-8DA6-3081538B5C66}" srcOrd="2" destOrd="0" presId="urn:microsoft.com/office/officeart/2018/2/layout/IconLabelDescriptionList"/>
    <dgm:cxn modelId="{D181947C-9B6B-4CA7-8FD8-C9B7D4F08DD0}" type="presParOf" srcId="{BE64F2EE-2EED-4A2C-8DA6-3081538B5C66}" destId="{EB05E4A7-E4C8-45C3-A9AE-E26A584C2861}" srcOrd="0" destOrd="0" presId="urn:microsoft.com/office/officeart/2018/2/layout/IconLabelDescriptionList"/>
    <dgm:cxn modelId="{B1662A14-2ABB-42E7-9A00-FC021DD8512C}" type="presParOf" srcId="{BE64F2EE-2EED-4A2C-8DA6-3081538B5C66}" destId="{5C683506-8B2D-456E-9811-BFFC64AAA2A8}" srcOrd="1" destOrd="0" presId="urn:microsoft.com/office/officeart/2018/2/layout/IconLabelDescriptionList"/>
    <dgm:cxn modelId="{2D5C71B3-7911-4189-B7A0-88448FBA89B1}" type="presParOf" srcId="{BE64F2EE-2EED-4A2C-8DA6-3081538B5C66}" destId="{0E79FEC0-B8B0-4F0E-BEBF-89CA2FD22C76}" srcOrd="2" destOrd="0" presId="urn:microsoft.com/office/officeart/2018/2/layout/IconLabelDescriptionList"/>
    <dgm:cxn modelId="{EF67B84B-AE15-45B5-83CC-110881D9B061}" type="presParOf" srcId="{BE64F2EE-2EED-4A2C-8DA6-3081538B5C66}" destId="{8012EFE5-195B-4D00-A1F5-D6AC78AD94C1}" srcOrd="3" destOrd="0" presId="urn:microsoft.com/office/officeart/2018/2/layout/IconLabelDescriptionList"/>
    <dgm:cxn modelId="{91ADF4F4-C4D6-459B-8607-463584855E7B}" type="presParOf" srcId="{BE64F2EE-2EED-4A2C-8DA6-3081538B5C66}" destId="{31F9320E-0D3C-453F-BF17-0E7D9149A6DD}" srcOrd="4" destOrd="0" presId="urn:microsoft.com/office/officeart/2018/2/layout/IconLabelDescriptionList"/>
    <dgm:cxn modelId="{D75A817A-5E47-432E-A17D-08FD808BE471}" type="presParOf" srcId="{1F240312-D677-4BD9-B120-6220250E6179}" destId="{1CD36530-4690-4413-BEEE-B70E10E0FCB7}" srcOrd="3" destOrd="0" presId="urn:microsoft.com/office/officeart/2018/2/layout/IconLabelDescriptionList"/>
    <dgm:cxn modelId="{E1229197-053D-4B67-92BC-846A735316FC}" type="presParOf" srcId="{1F240312-D677-4BD9-B120-6220250E6179}" destId="{44E324B1-01C8-45F8-8587-070D17A658C4}" srcOrd="4" destOrd="0" presId="urn:microsoft.com/office/officeart/2018/2/layout/IconLabelDescriptionList"/>
    <dgm:cxn modelId="{338052E5-4388-4136-9AB4-1CA375615377}" type="presParOf" srcId="{44E324B1-01C8-45F8-8587-070D17A658C4}" destId="{B0819A01-B5A1-42B0-B0B8-4BBEB678B76F}" srcOrd="0" destOrd="0" presId="urn:microsoft.com/office/officeart/2018/2/layout/IconLabelDescriptionList"/>
    <dgm:cxn modelId="{15072E90-188B-4177-BCD0-0D4C2433A28E}" type="presParOf" srcId="{44E324B1-01C8-45F8-8587-070D17A658C4}" destId="{8CEC1A6E-A8A2-4086-9950-E7D4F4FD014A}" srcOrd="1" destOrd="0" presId="urn:microsoft.com/office/officeart/2018/2/layout/IconLabelDescriptionList"/>
    <dgm:cxn modelId="{F5DD11E1-25EB-4569-B268-CE4F96F2035C}" type="presParOf" srcId="{44E324B1-01C8-45F8-8587-070D17A658C4}" destId="{1855A366-3C9E-4CFD-B928-B138863EACC8}" srcOrd="2" destOrd="0" presId="urn:microsoft.com/office/officeart/2018/2/layout/IconLabelDescriptionList"/>
    <dgm:cxn modelId="{1391AA47-BE6B-4B16-9480-2A329E2DE20A}" type="presParOf" srcId="{44E324B1-01C8-45F8-8587-070D17A658C4}" destId="{F6E12EA5-9255-4C82-977E-08380B416018}" srcOrd="3" destOrd="0" presId="urn:microsoft.com/office/officeart/2018/2/layout/IconLabelDescriptionList"/>
    <dgm:cxn modelId="{972B5950-E581-4798-B555-29815EDDA6E6}" type="presParOf" srcId="{44E324B1-01C8-45F8-8587-070D17A658C4}" destId="{887A98CC-217C-487A-A338-2E63461085F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017A8D4-3AF3-4695-B992-B8C9E7A20A38}"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US"/>
        </a:p>
      </dgm:t>
    </dgm:pt>
    <dgm:pt modelId="{569BB05E-7A37-426B-8610-644070734F3F}">
      <dgm:prSet/>
      <dgm:spPr/>
      <dgm:t>
        <a:bodyPr/>
        <a:lstStyle/>
        <a:p>
          <a:r>
            <a:rPr lang="en-IN" dirty="0"/>
            <a:t>Classifying vertebrates into mammals, reptiles, birds, fishes, and amphibians.</a:t>
          </a:r>
          <a:endParaRPr lang="en-US" dirty="0"/>
        </a:p>
      </dgm:t>
    </dgm:pt>
    <dgm:pt modelId="{5BCE7A43-FBCD-4C39-B376-BF890E5393F7}" type="parTrans" cxnId="{86280F57-8235-4259-967D-FB7E0474ACC7}">
      <dgm:prSet/>
      <dgm:spPr/>
      <dgm:t>
        <a:bodyPr/>
        <a:lstStyle/>
        <a:p>
          <a:endParaRPr lang="en-US"/>
        </a:p>
      </dgm:t>
    </dgm:pt>
    <dgm:pt modelId="{BF406961-1BB2-4603-9028-F2227BFDF587}" type="sibTrans" cxnId="{86280F57-8235-4259-967D-FB7E0474ACC7}">
      <dgm:prSet/>
      <dgm:spPr/>
      <dgm:t>
        <a:bodyPr/>
        <a:lstStyle/>
        <a:p>
          <a:endParaRPr lang="en-US"/>
        </a:p>
      </dgm:t>
    </dgm:pt>
    <dgm:pt modelId="{95AC1AC6-F63A-4D35-9E62-09DFC49BF8AF}">
      <dgm:prSet/>
      <dgm:spPr/>
      <dgm:t>
        <a:bodyPr/>
        <a:lstStyle/>
        <a:p>
          <a:r>
            <a:rPr lang="en-IN" dirty="0"/>
            <a:t>The attribute set includes characteristics of the vertebrate such as its body temperature, skin cover, and ability to fly. </a:t>
          </a:r>
          <a:endParaRPr lang="en-US" dirty="0"/>
        </a:p>
      </dgm:t>
    </dgm:pt>
    <dgm:pt modelId="{211F0D0E-947D-4841-ABFE-062877DA631C}" type="parTrans" cxnId="{0033EA1F-8B70-46BA-84C3-26FFE50F6A57}">
      <dgm:prSet/>
      <dgm:spPr/>
      <dgm:t>
        <a:bodyPr/>
        <a:lstStyle/>
        <a:p>
          <a:endParaRPr lang="en-US"/>
        </a:p>
      </dgm:t>
    </dgm:pt>
    <dgm:pt modelId="{55AB83AA-3276-4B4F-98D2-73D660412AB3}" type="sibTrans" cxnId="{0033EA1F-8B70-46BA-84C3-26FFE50F6A57}">
      <dgm:prSet/>
      <dgm:spPr/>
      <dgm:t>
        <a:bodyPr/>
        <a:lstStyle/>
        <a:p>
          <a:endParaRPr lang="en-US"/>
        </a:p>
      </dgm:t>
    </dgm:pt>
    <dgm:pt modelId="{24176F1E-5721-40D4-98BF-9688ECF5F3AD}">
      <dgm:prSet/>
      <dgm:spPr/>
      <dgm:t>
        <a:bodyPr/>
        <a:lstStyle/>
        <a:p>
          <a:r>
            <a:rPr lang="en-IN"/>
            <a:t>The data set can also be used for a binary classification task </a:t>
          </a:r>
          <a:endParaRPr lang="en-US"/>
        </a:p>
      </dgm:t>
    </dgm:pt>
    <dgm:pt modelId="{4DF0E932-846D-427D-A350-72B0ACF4759B}" type="parTrans" cxnId="{64C06FB9-5618-4A34-A4C7-CE5CD6E16428}">
      <dgm:prSet/>
      <dgm:spPr/>
      <dgm:t>
        <a:bodyPr/>
        <a:lstStyle/>
        <a:p>
          <a:endParaRPr lang="en-US"/>
        </a:p>
      </dgm:t>
    </dgm:pt>
    <dgm:pt modelId="{1D202BF5-400A-466D-B1DB-85B404D3FE55}" type="sibTrans" cxnId="{64C06FB9-5618-4A34-A4C7-CE5CD6E16428}">
      <dgm:prSet/>
      <dgm:spPr/>
      <dgm:t>
        <a:bodyPr/>
        <a:lstStyle/>
        <a:p>
          <a:endParaRPr lang="en-US"/>
        </a:p>
      </dgm:t>
    </dgm:pt>
    <dgm:pt modelId="{2B6C30D9-C3F0-490A-AA32-802612A8C0CA}">
      <dgm:prSet/>
      <dgm:spPr/>
      <dgm:t>
        <a:bodyPr/>
        <a:lstStyle/>
        <a:p>
          <a:r>
            <a:rPr lang="en-IN"/>
            <a:t>Mammal classification, by grouping the reptiles, birds, fishes, and amphibians into a single category called nonmammals.</a:t>
          </a:r>
          <a:endParaRPr lang="en-US"/>
        </a:p>
      </dgm:t>
    </dgm:pt>
    <dgm:pt modelId="{66B65743-1D7B-4408-8206-0B2F3A7340B9}" type="parTrans" cxnId="{E50F1308-59BC-435C-AC05-E191ABB441D7}">
      <dgm:prSet/>
      <dgm:spPr/>
      <dgm:t>
        <a:bodyPr/>
        <a:lstStyle/>
        <a:p>
          <a:endParaRPr lang="en-US"/>
        </a:p>
      </dgm:t>
    </dgm:pt>
    <dgm:pt modelId="{7BB8F46A-9D19-4D9F-B543-B77206B142F2}" type="sibTrans" cxnId="{E50F1308-59BC-435C-AC05-E191ABB441D7}">
      <dgm:prSet/>
      <dgm:spPr/>
      <dgm:t>
        <a:bodyPr/>
        <a:lstStyle/>
        <a:p>
          <a:endParaRPr lang="en-US"/>
        </a:p>
      </dgm:t>
    </dgm:pt>
    <dgm:pt modelId="{4B1F4F7A-5EC6-6149-A7F1-5DEA965FA938}" type="pres">
      <dgm:prSet presAssocID="{9017A8D4-3AF3-4695-B992-B8C9E7A20A38}" presName="linear" presStyleCnt="0">
        <dgm:presLayoutVars>
          <dgm:animLvl val="lvl"/>
          <dgm:resizeHandles val="exact"/>
        </dgm:presLayoutVars>
      </dgm:prSet>
      <dgm:spPr/>
    </dgm:pt>
    <dgm:pt modelId="{203F6EED-6840-8A45-A766-B88631887DBA}" type="pres">
      <dgm:prSet presAssocID="{569BB05E-7A37-426B-8610-644070734F3F}" presName="parentText" presStyleLbl="node1" presStyleIdx="0" presStyleCnt="3">
        <dgm:presLayoutVars>
          <dgm:chMax val="0"/>
          <dgm:bulletEnabled val="1"/>
        </dgm:presLayoutVars>
      </dgm:prSet>
      <dgm:spPr/>
    </dgm:pt>
    <dgm:pt modelId="{8304125A-ED0E-5444-9D5A-EEC8C0BF2442}" type="pres">
      <dgm:prSet presAssocID="{BF406961-1BB2-4603-9028-F2227BFDF587}" presName="spacer" presStyleCnt="0"/>
      <dgm:spPr/>
    </dgm:pt>
    <dgm:pt modelId="{654941F5-70CA-984A-9CFF-AAB687ABD8C9}" type="pres">
      <dgm:prSet presAssocID="{95AC1AC6-F63A-4D35-9E62-09DFC49BF8AF}" presName="parentText" presStyleLbl="node1" presStyleIdx="1" presStyleCnt="3">
        <dgm:presLayoutVars>
          <dgm:chMax val="0"/>
          <dgm:bulletEnabled val="1"/>
        </dgm:presLayoutVars>
      </dgm:prSet>
      <dgm:spPr/>
    </dgm:pt>
    <dgm:pt modelId="{7A478B18-AD51-7C44-8860-4CD20A142B66}" type="pres">
      <dgm:prSet presAssocID="{55AB83AA-3276-4B4F-98D2-73D660412AB3}" presName="spacer" presStyleCnt="0"/>
      <dgm:spPr/>
    </dgm:pt>
    <dgm:pt modelId="{39463237-7C0B-E940-92A8-5D3C828B9F40}" type="pres">
      <dgm:prSet presAssocID="{24176F1E-5721-40D4-98BF-9688ECF5F3AD}" presName="parentText" presStyleLbl="node1" presStyleIdx="2" presStyleCnt="3">
        <dgm:presLayoutVars>
          <dgm:chMax val="0"/>
          <dgm:bulletEnabled val="1"/>
        </dgm:presLayoutVars>
      </dgm:prSet>
      <dgm:spPr/>
    </dgm:pt>
    <dgm:pt modelId="{0EB9A884-64DB-3349-8712-1221762320BD}" type="pres">
      <dgm:prSet presAssocID="{24176F1E-5721-40D4-98BF-9688ECF5F3AD}" presName="childText" presStyleLbl="revTx" presStyleIdx="0" presStyleCnt="1">
        <dgm:presLayoutVars>
          <dgm:bulletEnabled val="1"/>
        </dgm:presLayoutVars>
      </dgm:prSet>
      <dgm:spPr/>
    </dgm:pt>
  </dgm:ptLst>
  <dgm:cxnLst>
    <dgm:cxn modelId="{E50F1308-59BC-435C-AC05-E191ABB441D7}" srcId="{24176F1E-5721-40D4-98BF-9688ECF5F3AD}" destId="{2B6C30D9-C3F0-490A-AA32-802612A8C0CA}" srcOrd="0" destOrd="0" parTransId="{66B65743-1D7B-4408-8206-0B2F3A7340B9}" sibTransId="{7BB8F46A-9D19-4D9F-B543-B77206B142F2}"/>
    <dgm:cxn modelId="{0033EA1F-8B70-46BA-84C3-26FFE50F6A57}" srcId="{9017A8D4-3AF3-4695-B992-B8C9E7A20A38}" destId="{95AC1AC6-F63A-4D35-9E62-09DFC49BF8AF}" srcOrd="1" destOrd="0" parTransId="{211F0D0E-947D-4841-ABFE-062877DA631C}" sibTransId="{55AB83AA-3276-4B4F-98D2-73D660412AB3}"/>
    <dgm:cxn modelId="{B9AC7823-654B-374D-96D7-7122A31CDF3D}" type="presOf" srcId="{24176F1E-5721-40D4-98BF-9688ECF5F3AD}" destId="{39463237-7C0B-E940-92A8-5D3C828B9F40}" srcOrd="0" destOrd="0" presId="urn:microsoft.com/office/officeart/2005/8/layout/vList2"/>
    <dgm:cxn modelId="{4B2D773D-3B1F-8343-A0F8-FFE99418D3CD}" type="presOf" srcId="{9017A8D4-3AF3-4695-B992-B8C9E7A20A38}" destId="{4B1F4F7A-5EC6-6149-A7F1-5DEA965FA938}" srcOrd="0" destOrd="0" presId="urn:microsoft.com/office/officeart/2005/8/layout/vList2"/>
    <dgm:cxn modelId="{1DDCCE3D-F25A-7844-81E1-2B986974F8B8}" type="presOf" srcId="{569BB05E-7A37-426B-8610-644070734F3F}" destId="{203F6EED-6840-8A45-A766-B88631887DBA}" srcOrd="0" destOrd="0" presId="urn:microsoft.com/office/officeart/2005/8/layout/vList2"/>
    <dgm:cxn modelId="{799C3F3F-13C8-AF42-BDB2-747FF60DDF1A}" type="presOf" srcId="{2B6C30D9-C3F0-490A-AA32-802612A8C0CA}" destId="{0EB9A884-64DB-3349-8712-1221762320BD}" srcOrd="0" destOrd="0" presId="urn:microsoft.com/office/officeart/2005/8/layout/vList2"/>
    <dgm:cxn modelId="{86280F57-8235-4259-967D-FB7E0474ACC7}" srcId="{9017A8D4-3AF3-4695-B992-B8C9E7A20A38}" destId="{569BB05E-7A37-426B-8610-644070734F3F}" srcOrd="0" destOrd="0" parTransId="{5BCE7A43-FBCD-4C39-B376-BF890E5393F7}" sibTransId="{BF406961-1BB2-4603-9028-F2227BFDF587}"/>
    <dgm:cxn modelId="{4A80197D-FA9F-4E4B-89C4-D35F16EC87AC}" type="presOf" srcId="{95AC1AC6-F63A-4D35-9E62-09DFC49BF8AF}" destId="{654941F5-70CA-984A-9CFF-AAB687ABD8C9}" srcOrd="0" destOrd="0" presId="urn:microsoft.com/office/officeart/2005/8/layout/vList2"/>
    <dgm:cxn modelId="{64C06FB9-5618-4A34-A4C7-CE5CD6E16428}" srcId="{9017A8D4-3AF3-4695-B992-B8C9E7A20A38}" destId="{24176F1E-5721-40D4-98BF-9688ECF5F3AD}" srcOrd="2" destOrd="0" parTransId="{4DF0E932-846D-427D-A350-72B0ACF4759B}" sibTransId="{1D202BF5-400A-466D-B1DB-85B404D3FE55}"/>
    <dgm:cxn modelId="{E59C0BC5-C7D8-F54B-BDAB-725D4DD3F5FC}" type="presParOf" srcId="{4B1F4F7A-5EC6-6149-A7F1-5DEA965FA938}" destId="{203F6EED-6840-8A45-A766-B88631887DBA}" srcOrd="0" destOrd="0" presId="urn:microsoft.com/office/officeart/2005/8/layout/vList2"/>
    <dgm:cxn modelId="{4D6C45C9-92CC-3A4E-8EE8-D9C111919D58}" type="presParOf" srcId="{4B1F4F7A-5EC6-6149-A7F1-5DEA965FA938}" destId="{8304125A-ED0E-5444-9D5A-EEC8C0BF2442}" srcOrd="1" destOrd="0" presId="urn:microsoft.com/office/officeart/2005/8/layout/vList2"/>
    <dgm:cxn modelId="{83F1BC8E-B79E-B44A-822F-17D199657441}" type="presParOf" srcId="{4B1F4F7A-5EC6-6149-A7F1-5DEA965FA938}" destId="{654941F5-70CA-984A-9CFF-AAB687ABD8C9}" srcOrd="2" destOrd="0" presId="urn:microsoft.com/office/officeart/2005/8/layout/vList2"/>
    <dgm:cxn modelId="{E321830A-6DD7-2745-BC37-8F580A3D6FBB}" type="presParOf" srcId="{4B1F4F7A-5EC6-6149-A7F1-5DEA965FA938}" destId="{7A478B18-AD51-7C44-8860-4CD20A142B66}" srcOrd="3" destOrd="0" presId="urn:microsoft.com/office/officeart/2005/8/layout/vList2"/>
    <dgm:cxn modelId="{42FE637E-3726-9643-B6D0-A3C7DF785335}" type="presParOf" srcId="{4B1F4F7A-5EC6-6149-A7F1-5DEA965FA938}" destId="{39463237-7C0B-E940-92A8-5D3C828B9F40}" srcOrd="4" destOrd="0" presId="urn:microsoft.com/office/officeart/2005/8/layout/vList2"/>
    <dgm:cxn modelId="{52F3BFA6-5EAC-E142-B6BF-EF345C06B47E}" type="presParOf" srcId="{4B1F4F7A-5EC6-6149-A7F1-5DEA965FA938}" destId="{0EB9A884-64DB-3349-8712-1221762320B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C602E-0333-42BE-B6EE-3F7F672B0501}" type="doc">
      <dgm:prSet loTypeId="urn:microsoft.com/office/officeart/2016/7/layout/VerticalHollowActionList" loCatId="List" qsTypeId="urn:microsoft.com/office/officeart/2005/8/quickstyle/simple1" qsCatId="simple" csTypeId="urn:microsoft.com/office/officeart/2005/8/colors/colorful1" csCatId="colorful"/>
      <dgm:spPr/>
      <dgm:t>
        <a:bodyPr/>
        <a:lstStyle/>
        <a:p>
          <a:endParaRPr lang="en-US"/>
        </a:p>
      </dgm:t>
    </dgm:pt>
    <dgm:pt modelId="{9788C220-9645-4581-904A-C6874BA53B93}">
      <dgm:prSet/>
      <dgm:spPr/>
      <dgm:t>
        <a:bodyPr/>
        <a:lstStyle/>
        <a:p>
          <a:r>
            <a:rPr lang="en-US">
              <a:latin typeface="Corbel" panose="020B0503020204020204" pitchFamily="34" charset="0"/>
            </a:rPr>
            <a:t>Introducing</a:t>
          </a:r>
        </a:p>
      </dgm:t>
    </dgm:pt>
    <dgm:pt modelId="{B4C3B310-5BCC-416E-89F9-09E58B93330A}" type="parTrans" cxnId="{0DA6E260-8E52-4709-9428-060B3A8DE141}">
      <dgm:prSet/>
      <dgm:spPr/>
      <dgm:t>
        <a:bodyPr/>
        <a:lstStyle/>
        <a:p>
          <a:endParaRPr lang="en-US">
            <a:latin typeface="Corbel" panose="020B0503020204020204" pitchFamily="34" charset="0"/>
          </a:endParaRPr>
        </a:p>
      </dgm:t>
    </dgm:pt>
    <dgm:pt modelId="{DAFBA063-9077-476B-8A77-6274B8336F7D}" type="sibTrans" cxnId="{0DA6E260-8E52-4709-9428-060B3A8DE141}">
      <dgm:prSet/>
      <dgm:spPr/>
      <dgm:t>
        <a:bodyPr/>
        <a:lstStyle/>
        <a:p>
          <a:endParaRPr lang="en-US">
            <a:latin typeface="Corbel" panose="020B0503020204020204" pitchFamily="34" charset="0"/>
          </a:endParaRPr>
        </a:p>
      </dgm:t>
    </dgm:pt>
    <dgm:pt modelId="{55BFD5AF-997D-40AE-A604-BC7051E4FEE8}">
      <dgm:prSet/>
      <dgm:spPr/>
      <dgm:t>
        <a:bodyPr/>
        <a:lstStyle/>
        <a:p>
          <a:r>
            <a:rPr lang="en-US">
              <a:latin typeface="Corbel" panose="020B0503020204020204" pitchFamily="34" charset="0"/>
            </a:rPr>
            <a:t>Introducing data classification</a:t>
          </a:r>
        </a:p>
      </dgm:t>
    </dgm:pt>
    <dgm:pt modelId="{35FD0F0B-0A30-47A8-989D-283E52B8E8F2}" type="parTrans" cxnId="{D24CF144-0087-4F31-8425-B72EB2EE8EF8}">
      <dgm:prSet/>
      <dgm:spPr/>
      <dgm:t>
        <a:bodyPr/>
        <a:lstStyle/>
        <a:p>
          <a:endParaRPr lang="en-US">
            <a:latin typeface="Corbel" panose="020B0503020204020204" pitchFamily="34" charset="0"/>
          </a:endParaRPr>
        </a:p>
      </dgm:t>
    </dgm:pt>
    <dgm:pt modelId="{CB409D3D-9A57-4DF7-8F01-F927557AE060}" type="sibTrans" cxnId="{D24CF144-0087-4F31-8425-B72EB2EE8EF8}">
      <dgm:prSet/>
      <dgm:spPr/>
      <dgm:t>
        <a:bodyPr/>
        <a:lstStyle/>
        <a:p>
          <a:endParaRPr lang="en-US">
            <a:latin typeface="Corbel" panose="020B0503020204020204" pitchFamily="34" charset="0"/>
          </a:endParaRPr>
        </a:p>
      </dgm:t>
    </dgm:pt>
    <dgm:pt modelId="{22AAF317-95B8-491A-986F-B993BA167906}">
      <dgm:prSet/>
      <dgm:spPr/>
      <dgm:t>
        <a:bodyPr/>
        <a:lstStyle/>
        <a:p>
          <a:r>
            <a:rPr lang="en-US">
              <a:latin typeface="Corbel" panose="020B0503020204020204" pitchFamily="34" charset="0"/>
            </a:rPr>
            <a:t>Making</a:t>
          </a:r>
        </a:p>
      </dgm:t>
    </dgm:pt>
    <dgm:pt modelId="{7ACC3EBC-C302-470D-A0D1-2AD2CC1F183B}" type="parTrans" cxnId="{C74C2A97-D8A7-4244-9EE7-D1E9B11D224B}">
      <dgm:prSet/>
      <dgm:spPr/>
      <dgm:t>
        <a:bodyPr/>
        <a:lstStyle/>
        <a:p>
          <a:endParaRPr lang="en-US">
            <a:latin typeface="Corbel" panose="020B0503020204020204" pitchFamily="34" charset="0"/>
          </a:endParaRPr>
        </a:p>
      </dgm:t>
    </dgm:pt>
    <dgm:pt modelId="{320F89AF-E351-4B85-B46E-F1878A421B6F}" type="sibTrans" cxnId="{C74C2A97-D8A7-4244-9EE7-D1E9B11D224B}">
      <dgm:prSet/>
      <dgm:spPr/>
      <dgm:t>
        <a:bodyPr/>
        <a:lstStyle/>
        <a:p>
          <a:endParaRPr lang="en-US">
            <a:latin typeface="Corbel" panose="020B0503020204020204" pitchFamily="34" charset="0"/>
          </a:endParaRPr>
        </a:p>
      </dgm:t>
    </dgm:pt>
    <dgm:pt modelId="{EC406E2A-BF3C-4BF7-A72F-258B2E676F8A}">
      <dgm:prSet/>
      <dgm:spPr/>
      <dgm:t>
        <a:bodyPr/>
        <a:lstStyle/>
        <a:p>
          <a:r>
            <a:rPr lang="en-US" dirty="0">
              <a:latin typeface="Corbel" panose="020B0503020204020204" pitchFamily="34" charset="0"/>
            </a:rPr>
            <a:t>Making better decisions by using data classification</a:t>
          </a:r>
        </a:p>
      </dgm:t>
    </dgm:pt>
    <dgm:pt modelId="{0604B596-6185-4B0D-8A92-731E41AD759A}" type="parTrans" cxnId="{03A2F668-146C-4D19-9BCF-706F2EB6799D}">
      <dgm:prSet/>
      <dgm:spPr/>
      <dgm:t>
        <a:bodyPr/>
        <a:lstStyle/>
        <a:p>
          <a:endParaRPr lang="en-US">
            <a:latin typeface="Corbel" panose="020B0503020204020204" pitchFamily="34" charset="0"/>
          </a:endParaRPr>
        </a:p>
      </dgm:t>
    </dgm:pt>
    <dgm:pt modelId="{19160D11-5CE9-4BA5-B360-47A01D5073A0}" type="sibTrans" cxnId="{03A2F668-146C-4D19-9BCF-706F2EB6799D}">
      <dgm:prSet/>
      <dgm:spPr/>
      <dgm:t>
        <a:bodyPr/>
        <a:lstStyle/>
        <a:p>
          <a:endParaRPr lang="en-US">
            <a:latin typeface="Corbel" panose="020B0503020204020204" pitchFamily="34" charset="0"/>
          </a:endParaRPr>
        </a:p>
      </dgm:t>
    </dgm:pt>
    <dgm:pt modelId="{09E138DD-7911-446B-A500-8975FEA388E3}">
      <dgm:prSet/>
      <dgm:spPr/>
      <dgm:t>
        <a:bodyPr/>
        <a:lstStyle/>
        <a:p>
          <a:r>
            <a:rPr lang="en-US">
              <a:latin typeface="Corbel" panose="020B0503020204020204" pitchFamily="34" charset="0"/>
            </a:rPr>
            <a:t>Getting</a:t>
          </a:r>
        </a:p>
      </dgm:t>
    </dgm:pt>
    <dgm:pt modelId="{690222CA-C609-4E6E-8C09-1F94AC07C672}" type="parTrans" cxnId="{73EC4BB1-9752-4E75-A480-14D7A8C54167}">
      <dgm:prSet/>
      <dgm:spPr/>
      <dgm:t>
        <a:bodyPr/>
        <a:lstStyle/>
        <a:p>
          <a:endParaRPr lang="en-US">
            <a:latin typeface="Corbel" panose="020B0503020204020204" pitchFamily="34" charset="0"/>
          </a:endParaRPr>
        </a:p>
      </dgm:t>
    </dgm:pt>
    <dgm:pt modelId="{735E2B09-9CC0-4495-9EC7-3928C2D4BEE8}" type="sibTrans" cxnId="{73EC4BB1-9752-4E75-A480-14D7A8C54167}">
      <dgm:prSet/>
      <dgm:spPr/>
      <dgm:t>
        <a:bodyPr/>
        <a:lstStyle/>
        <a:p>
          <a:endParaRPr lang="en-US">
            <a:latin typeface="Corbel" panose="020B0503020204020204" pitchFamily="34" charset="0"/>
          </a:endParaRPr>
        </a:p>
      </dgm:t>
    </dgm:pt>
    <dgm:pt modelId="{CCA01DF9-4E98-4742-9FEE-53477630BFB6}">
      <dgm:prSet/>
      <dgm:spPr/>
      <dgm:t>
        <a:bodyPr/>
        <a:lstStyle/>
        <a:p>
          <a:r>
            <a:rPr lang="en-US">
              <a:latin typeface="Corbel" panose="020B0503020204020204" pitchFamily="34" charset="0"/>
            </a:rPr>
            <a:t>Getting an overview of widely used data classification algorithms</a:t>
          </a:r>
        </a:p>
      </dgm:t>
    </dgm:pt>
    <dgm:pt modelId="{D6136BCB-5BBB-40EE-858C-247E5F2758A4}" type="parTrans" cxnId="{4F86F7E7-94C9-45ED-A1CE-95381F5F03A4}">
      <dgm:prSet/>
      <dgm:spPr/>
      <dgm:t>
        <a:bodyPr/>
        <a:lstStyle/>
        <a:p>
          <a:endParaRPr lang="en-US">
            <a:latin typeface="Corbel" panose="020B0503020204020204" pitchFamily="34" charset="0"/>
          </a:endParaRPr>
        </a:p>
      </dgm:t>
    </dgm:pt>
    <dgm:pt modelId="{BFC93AB4-094E-4F2E-A77A-43D35C53ABD9}" type="sibTrans" cxnId="{4F86F7E7-94C9-45ED-A1CE-95381F5F03A4}">
      <dgm:prSet/>
      <dgm:spPr/>
      <dgm:t>
        <a:bodyPr/>
        <a:lstStyle/>
        <a:p>
          <a:endParaRPr lang="en-US">
            <a:latin typeface="Corbel" panose="020B0503020204020204" pitchFamily="34" charset="0"/>
          </a:endParaRPr>
        </a:p>
      </dgm:t>
    </dgm:pt>
    <dgm:pt modelId="{72478855-6BD2-4C3D-8DFA-005BDBFC2EC4}">
      <dgm:prSet/>
      <dgm:spPr/>
      <dgm:t>
        <a:bodyPr/>
        <a:lstStyle/>
        <a:p>
          <a:r>
            <a:rPr lang="en-US">
              <a:latin typeface="Corbel" panose="020B0503020204020204" pitchFamily="34" charset="0"/>
            </a:rPr>
            <a:t>Using</a:t>
          </a:r>
        </a:p>
      </dgm:t>
    </dgm:pt>
    <dgm:pt modelId="{8493C937-96C4-4962-85CC-C966F20DD1B4}" type="parTrans" cxnId="{FF1B3BB1-B510-45DA-A31C-6504638656A3}">
      <dgm:prSet/>
      <dgm:spPr/>
      <dgm:t>
        <a:bodyPr/>
        <a:lstStyle/>
        <a:p>
          <a:endParaRPr lang="en-US">
            <a:latin typeface="Corbel" panose="020B0503020204020204" pitchFamily="34" charset="0"/>
          </a:endParaRPr>
        </a:p>
      </dgm:t>
    </dgm:pt>
    <dgm:pt modelId="{3213C4E7-475B-4EE3-B451-49B9ED05B0F6}" type="sibTrans" cxnId="{FF1B3BB1-B510-45DA-A31C-6504638656A3}">
      <dgm:prSet/>
      <dgm:spPr/>
      <dgm:t>
        <a:bodyPr/>
        <a:lstStyle/>
        <a:p>
          <a:endParaRPr lang="en-US">
            <a:latin typeface="Corbel" panose="020B0503020204020204" pitchFamily="34" charset="0"/>
          </a:endParaRPr>
        </a:p>
      </dgm:t>
    </dgm:pt>
    <dgm:pt modelId="{85B5AB97-BB4D-4893-81CE-3F9C3D9AAE3E}">
      <dgm:prSet/>
      <dgm:spPr/>
      <dgm:t>
        <a:bodyPr/>
        <a:lstStyle/>
        <a:p>
          <a:r>
            <a:rPr lang="en-US">
              <a:latin typeface="Corbel" panose="020B0503020204020204" pitchFamily="34" charset="0"/>
            </a:rPr>
            <a:t>Using data classification algorithms to predict future behavior of customers</a:t>
          </a:r>
        </a:p>
      </dgm:t>
    </dgm:pt>
    <dgm:pt modelId="{1AF612F1-D762-421F-8C73-4DF680E19DFC}" type="parTrans" cxnId="{4BC49680-2EA6-4601-A535-F8FA3944C603}">
      <dgm:prSet/>
      <dgm:spPr/>
      <dgm:t>
        <a:bodyPr/>
        <a:lstStyle/>
        <a:p>
          <a:endParaRPr lang="en-US">
            <a:latin typeface="Corbel" panose="020B0503020204020204" pitchFamily="34" charset="0"/>
          </a:endParaRPr>
        </a:p>
      </dgm:t>
    </dgm:pt>
    <dgm:pt modelId="{6C061C32-D4CC-4113-A3BD-0CF786B27EF3}" type="sibTrans" cxnId="{4BC49680-2EA6-4601-A535-F8FA3944C603}">
      <dgm:prSet/>
      <dgm:spPr/>
      <dgm:t>
        <a:bodyPr/>
        <a:lstStyle/>
        <a:p>
          <a:endParaRPr lang="en-US">
            <a:latin typeface="Corbel" panose="020B0503020204020204" pitchFamily="34" charset="0"/>
          </a:endParaRPr>
        </a:p>
      </dgm:t>
    </dgm:pt>
    <dgm:pt modelId="{325047DC-0AC1-467F-846E-28299226282E}">
      <dgm:prSet/>
      <dgm:spPr/>
      <dgm:t>
        <a:bodyPr/>
        <a:lstStyle/>
        <a:p>
          <a:r>
            <a:rPr lang="en-US">
              <a:latin typeface="Corbel" panose="020B0503020204020204" pitchFamily="34" charset="0"/>
            </a:rPr>
            <a:t>Leveraging</a:t>
          </a:r>
        </a:p>
      </dgm:t>
    </dgm:pt>
    <dgm:pt modelId="{1064CDD4-2ED7-47B5-AE7B-EA39BFA2015E}" type="parTrans" cxnId="{6A9241F4-B50E-4FC3-9529-51E4A9C7A6D4}">
      <dgm:prSet/>
      <dgm:spPr/>
      <dgm:t>
        <a:bodyPr/>
        <a:lstStyle/>
        <a:p>
          <a:endParaRPr lang="en-US">
            <a:latin typeface="Corbel" panose="020B0503020204020204" pitchFamily="34" charset="0"/>
          </a:endParaRPr>
        </a:p>
      </dgm:t>
    </dgm:pt>
    <dgm:pt modelId="{6531EFC4-C9DF-4A53-9B68-60D6464D12F2}" type="sibTrans" cxnId="{6A9241F4-B50E-4FC3-9529-51E4A9C7A6D4}">
      <dgm:prSet/>
      <dgm:spPr/>
      <dgm:t>
        <a:bodyPr/>
        <a:lstStyle/>
        <a:p>
          <a:endParaRPr lang="en-US">
            <a:latin typeface="Corbel" panose="020B0503020204020204" pitchFamily="34" charset="0"/>
          </a:endParaRPr>
        </a:p>
      </dgm:t>
    </dgm:pt>
    <dgm:pt modelId="{4C104628-3D21-4D4D-A7CD-1B6AE207A71B}">
      <dgm:prSet/>
      <dgm:spPr/>
      <dgm:t>
        <a:bodyPr/>
        <a:lstStyle/>
        <a:p>
          <a:r>
            <a:rPr lang="en-US">
              <a:latin typeface="Corbel" panose="020B0503020204020204" pitchFamily="34" charset="0"/>
            </a:rPr>
            <a:t>Leveraging basic decision trees to assess business opportunities</a:t>
          </a:r>
        </a:p>
      </dgm:t>
    </dgm:pt>
    <dgm:pt modelId="{9F2FD83E-7522-4AA6-97F9-D0E91B5414E4}" type="parTrans" cxnId="{6F95E442-25EB-4AAD-A53C-4415886463B2}">
      <dgm:prSet/>
      <dgm:spPr/>
      <dgm:t>
        <a:bodyPr/>
        <a:lstStyle/>
        <a:p>
          <a:endParaRPr lang="en-US">
            <a:latin typeface="Corbel" panose="020B0503020204020204" pitchFamily="34" charset="0"/>
          </a:endParaRPr>
        </a:p>
      </dgm:t>
    </dgm:pt>
    <dgm:pt modelId="{E521793A-8DFF-4596-B723-E5F40F6B80BC}" type="sibTrans" cxnId="{6F95E442-25EB-4AAD-A53C-4415886463B2}">
      <dgm:prSet/>
      <dgm:spPr/>
      <dgm:t>
        <a:bodyPr/>
        <a:lstStyle/>
        <a:p>
          <a:endParaRPr lang="en-US">
            <a:latin typeface="Corbel" panose="020B0503020204020204" pitchFamily="34" charset="0"/>
          </a:endParaRPr>
        </a:p>
      </dgm:t>
    </dgm:pt>
    <dgm:pt modelId="{6F1BC434-008F-42DC-A3B3-C4A36752CFFE}">
      <dgm:prSet/>
      <dgm:spPr/>
      <dgm:t>
        <a:bodyPr/>
        <a:lstStyle/>
        <a:p>
          <a:r>
            <a:rPr lang="en-US">
              <a:latin typeface="Corbel" panose="020B0503020204020204" pitchFamily="34" charset="0"/>
            </a:rPr>
            <a:t>Applying</a:t>
          </a:r>
        </a:p>
      </dgm:t>
    </dgm:pt>
    <dgm:pt modelId="{1727A92D-3579-4B3E-BC67-E75CAD9A61DE}" type="parTrans" cxnId="{87FA9013-2FB5-4314-9FFF-39427205037D}">
      <dgm:prSet/>
      <dgm:spPr/>
      <dgm:t>
        <a:bodyPr/>
        <a:lstStyle/>
        <a:p>
          <a:endParaRPr lang="en-US">
            <a:latin typeface="Corbel" panose="020B0503020204020204" pitchFamily="34" charset="0"/>
          </a:endParaRPr>
        </a:p>
      </dgm:t>
    </dgm:pt>
    <dgm:pt modelId="{93718335-F3BD-47DD-8D9B-4E87E10FD508}" type="sibTrans" cxnId="{87FA9013-2FB5-4314-9FFF-39427205037D}">
      <dgm:prSet/>
      <dgm:spPr/>
      <dgm:t>
        <a:bodyPr/>
        <a:lstStyle/>
        <a:p>
          <a:endParaRPr lang="en-US">
            <a:latin typeface="Corbel" panose="020B0503020204020204" pitchFamily="34" charset="0"/>
          </a:endParaRPr>
        </a:p>
      </dgm:t>
    </dgm:pt>
    <dgm:pt modelId="{004ECA7D-A26E-4B0F-B701-35508B192FE3}">
      <dgm:prSet/>
      <dgm:spPr/>
      <dgm:t>
        <a:bodyPr/>
        <a:lstStyle/>
        <a:p>
          <a:r>
            <a:rPr lang="en-US">
              <a:latin typeface="Corbel" panose="020B0503020204020204" pitchFamily="34" charset="0"/>
            </a:rPr>
            <a:t>Applying data classification as a way to make business predictions</a:t>
          </a:r>
        </a:p>
      </dgm:t>
    </dgm:pt>
    <dgm:pt modelId="{63A67196-C898-486D-B831-71D179344769}" type="parTrans" cxnId="{57DEB655-243A-40D2-87CA-89F2BF458587}">
      <dgm:prSet/>
      <dgm:spPr/>
      <dgm:t>
        <a:bodyPr/>
        <a:lstStyle/>
        <a:p>
          <a:endParaRPr lang="en-US">
            <a:latin typeface="Corbel" panose="020B0503020204020204" pitchFamily="34" charset="0"/>
          </a:endParaRPr>
        </a:p>
      </dgm:t>
    </dgm:pt>
    <dgm:pt modelId="{E3E3C818-2631-47A1-8CD4-C06219BDC498}" type="sibTrans" cxnId="{57DEB655-243A-40D2-87CA-89F2BF458587}">
      <dgm:prSet/>
      <dgm:spPr/>
      <dgm:t>
        <a:bodyPr/>
        <a:lstStyle/>
        <a:p>
          <a:endParaRPr lang="en-US">
            <a:latin typeface="Corbel" panose="020B0503020204020204" pitchFamily="34" charset="0"/>
          </a:endParaRPr>
        </a:p>
      </dgm:t>
    </dgm:pt>
    <dgm:pt modelId="{6A43BE3A-D511-C747-BDBB-F281DE08D8A6}" type="pres">
      <dgm:prSet presAssocID="{D27C602E-0333-42BE-B6EE-3F7F672B0501}" presName="Name0" presStyleCnt="0">
        <dgm:presLayoutVars>
          <dgm:dir/>
          <dgm:animLvl val="lvl"/>
          <dgm:resizeHandles val="exact"/>
        </dgm:presLayoutVars>
      </dgm:prSet>
      <dgm:spPr/>
    </dgm:pt>
    <dgm:pt modelId="{64CF61C7-44B3-764E-B45F-8C61A2F35EDE}" type="pres">
      <dgm:prSet presAssocID="{9788C220-9645-4581-904A-C6874BA53B93}" presName="linNode" presStyleCnt="0"/>
      <dgm:spPr/>
    </dgm:pt>
    <dgm:pt modelId="{7650F45E-A609-2145-9347-A80B0EE60A57}" type="pres">
      <dgm:prSet presAssocID="{9788C220-9645-4581-904A-C6874BA53B93}" presName="parentText" presStyleLbl="solidFgAcc1" presStyleIdx="0" presStyleCnt="6">
        <dgm:presLayoutVars>
          <dgm:chMax val="1"/>
          <dgm:bulletEnabled/>
        </dgm:presLayoutVars>
      </dgm:prSet>
      <dgm:spPr/>
    </dgm:pt>
    <dgm:pt modelId="{0ACB99C5-B763-B047-BFE3-1F4849EC8CF7}" type="pres">
      <dgm:prSet presAssocID="{9788C220-9645-4581-904A-C6874BA53B93}" presName="descendantText" presStyleLbl="alignNode1" presStyleIdx="0" presStyleCnt="6">
        <dgm:presLayoutVars>
          <dgm:bulletEnabled/>
        </dgm:presLayoutVars>
      </dgm:prSet>
      <dgm:spPr/>
    </dgm:pt>
    <dgm:pt modelId="{A34F0722-FD5E-6C4A-BCF8-B9FF6F852870}" type="pres">
      <dgm:prSet presAssocID="{DAFBA063-9077-476B-8A77-6274B8336F7D}" presName="sp" presStyleCnt="0"/>
      <dgm:spPr/>
    </dgm:pt>
    <dgm:pt modelId="{2B05A0F8-D1FE-8849-8D05-111FB5339248}" type="pres">
      <dgm:prSet presAssocID="{22AAF317-95B8-491A-986F-B993BA167906}" presName="linNode" presStyleCnt="0"/>
      <dgm:spPr/>
    </dgm:pt>
    <dgm:pt modelId="{E8B58C32-DA5A-D649-AC01-8CB6FE759CB9}" type="pres">
      <dgm:prSet presAssocID="{22AAF317-95B8-491A-986F-B993BA167906}" presName="parentText" presStyleLbl="solidFgAcc1" presStyleIdx="1" presStyleCnt="6">
        <dgm:presLayoutVars>
          <dgm:chMax val="1"/>
          <dgm:bulletEnabled/>
        </dgm:presLayoutVars>
      </dgm:prSet>
      <dgm:spPr/>
    </dgm:pt>
    <dgm:pt modelId="{EB0E245B-C633-574A-8B6F-A354806D7859}" type="pres">
      <dgm:prSet presAssocID="{22AAF317-95B8-491A-986F-B993BA167906}" presName="descendantText" presStyleLbl="alignNode1" presStyleIdx="1" presStyleCnt="6">
        <dgm:presLayoutVars>
          <dgm:bulletEnabled/>
        </dgm:presLayoutVars>
      </dgm:prSet>
      <dgm:spPr/>
    </dgm:pt>
    <dgm:pt modelId="{51A2E1E4-03F9-AF4F-923C-F962053A13BB}" type="pres">
      <dgm:prSet presAssocID="{320F89AF-E351-4B85-B46E-F1878A421B6F}" presName="sp" presStyleCnt="0"/>
      <dgm:spPr/>
    </dgm:pt>
    <dgm:pt modelId="{94095E0D-7A20-3C43-847B-FCD0225FE84B}" type="pres">
      <dgm:prSet presAssocID="{09E138DD-7911-446B-A500-8975FEA388E3}" presName="linNode" presStyleCnt="0"/>
      <dgm:spPr/>
    </dgm:pt>
    <dgm:pt modelId="{A86F5663-B3F6-6F4E-9A9E-6D34FECB309A}" type="pres">
      <dgm:prSet presAssocID="{09E138DD-7911-446B-A500-8975FEA388E3}" presName="parentText" presStyleLbl="solidFgAcc1" presStyleIdx="2" presStyleCnt="6">
        <dgm:presLayoutVars>
          <dgm:chMax val="1"/>
          <dgm:bulletEnabled/>
        </dgm:presLayoutVars>
      </dgm:prSet>
      <dgm:spPr/>
    </dgm:pt>
    <dgm:pt modelId="{64F9175B-A647-8E43-A2FC-C36409C8DAC0}" type="pres">
      <dgm:prSet presAssocID="{09E138DD-7911-446B-A500-8975FEA388E3}" presName="descendantText" presStyleLbl="alignNode1" presStyleIdx="2" presStyleCnt="6">
        <dgm:presLayoutVars>
          <dgm:bulletEnabled/>
        </dgm:presLayoutVars>
      </dgm:prSet>
      <dgm:spPr/>
    </dgm:pt>
    <dgm:pt modelId="{65597F29-E868-1749-B9F3-AB666EEA4744}" type="pres">
      <dgm:prSet presAssocID="{735E2B09-9CC0-4495-9EC7-3928C2D4BEE8}" presName="sp" presStyleCnt="0"/>
      <dgm:spPr/>
    </dgm:pt>
    <dgm:pt modelId="{FBDD7ED2-48EA-994F-9630-21861E953166}" type="pres">
      <dgm:prSet presAssocID="{72478855-6BD2-4C3D-8DFA-005BDBFC2EC4}" presName="linNode" presStyleCnt="0"/>
      <dgm:spPr/>
    </dgm:pt>
    <dgm:pt modelId="{27745D6F-482C-124B-A206-3CD6AA05DDEB}" type="pres">
      <dgm:prSet presAssocID="{72478855-6BD2-4C3D-8DFA-005BDBFC2EC4}" presName="parentText" presStyleLbl="solidFgAcc1" presStyleIdx="3" presStyleCnt="6">
        <dgm:presLayoutVars>
          <dgm:chMax val="1"/>
          <dgm:bulletEnabled/>
        </dgm:presLayoutVars>
      </dgm:prSet>
      <dgm:spPr/>
    </dgm:pt>
    <dgm:pt modelId="{736F0FBC-C085-5C48-9807-436139A43066}" type="pres">
      <dgm:prSet presAssocID="{72478855-6BD2-4C3D-8DFA-005BDBFC2EC4}" presName="descendantText" presStyleLbl="alignNode1" presStyleIdx="3" presStyleCnt="6">
        <dgm:presLayoutVars>
          <dgm:bulletEnabled/>
        </dgm:presLayoutVars>
      </dgm:prSet>
      <dgm:spPr/>
    </dgm:pt>
    <dgm:pt modelId="{7281E0AB-7078-6747-8698-7710C71C8E30}" type="pres">
      <dgm:prSet presAssocID="{3213C4E7-475B-4EE3-B451-49B9ED05B0F6}" presName="sp" presStyleCnt="0"/>
      <dgm:spPr/>
    </dgm:pt>
    <dgm:pt modelId="{DF6B7F8B-FC7C-3845-ABEC-EBAD1357F59E}" type="pres">
      <dgm:prSet presAssocID="{325047DC-0AC1-467F-846E-28299226282E}" presName="linNode" presStyleCnt="0"/>
      <dgm:spPr/>
    </dgm:pt>
    <dgm:pt modelId="{0B4E6A2F-0845-8F44-BAAF-A8B10A0D418D}" type="pres">
      <dgm:prSet presAssocID="{325047DC-0AC1-467F-846E-28299226282E}" presName="parentText" presStyleLbl="solidFgAcc1" presStyleIdx="4" presStyleCnt="6">
        <dgm:presLayoutVars>
          <dgm:chMax val="1"/>
          <dgm:bulletEnabled/>
        </dgm:presLayoutVars>
      </dgm:prSet>
      <dgm:spPr/>
    </dgm:pt>
    <dgm:pt modelId="{343AAAAB-2DC6-CA48-8713-8398B44C83D1}" type="pres">
      <dgm:prSet presAssocID="{325047DC-0AC1-467F-846E-28299226282E}" presName="descendantText" presStyleLbl="alignNode1" presStyleIdx="4" presStyleCnt="6">
        <dgm:presLayoutVars>
          <dgm:bulletEnabled/>
        </dgm:presLayoutVars>
      </dgm:prSet>
      <dgm:spPr/>
    </dgm:pt>
    <dgm:pt modelId="{D797D78B-B3D2-3B46-8261-C99B535BB202}" type="pres">
      <dgm:prSet presAssocID="{6531EFC4-C9DF-4A53-9B68-60D6464D12F2}" presName="sp" presStyleCnt="0"/>
      <dgm:spPr/>
    </dgm:pt>
    <dgm:pt modelId="{3EBA4A57-F42F-E94A-9E6C-953EC15CC131}" type="pres">
      <dgm:prSet presAssocID="{6F1BC434-008F-42DC-A3B3-C4A36752CFFE}" presName="linNode" presStyleCnt="0"/>
      <dgm:spPr/>
    </dgm:pt>
    <dgm:pt modelId="{3BC69048-CEDA-B941-AD5E-CE60AAC06876}" type="pres">
      <dgm:prSet presAssocID="{6F1BC434-008F-42DC-A3B3-C4A36752CFFE}" presName="parentText" presStyleLbl="solidFgAcc1" presStyleIdx="5" presStyleCnt="6">
        <dgm:presLayoutVars>
          <dgm:chMax val="1"/>
          <dgm:bulletEnabled/>
        </dgm:presLayoutVars>
      </dgm:prSet>
      <dgm:spPr/>
    </dgm:pt>
    <dgm:pt modelId="{ACC36053-621C-FA46-B103-1B66F8E383B0}" type="pres">
      <dgm:prSet presAssocID="{6F1BC434-008F-42DC-A3B3-C4A36752CFFE}" presName="descendantText" presStyleLbl="alignNode1" presStyleIdx="5" presStyleCnt="6">
        <dgm:presLayoutVars>
          <dgm:bulletEnabled/>
        </dgm:presLayoutVars>
      </dgm:prSet>
      <dgm:spPr/>
    </dgm:pt>
  </dgm:ptLst>
  <dgm:cxnLst>
    <dgm:cxn modelId="{74611C0E-A2A2-E247-BEC9-40CB503018BB}" type="presOf" srcId="{09E138DD-7911-446B-A500-8975FEA388E3}" destId="{A86F5663-B3F6-6F4E-9A9E-6D34FECB309A}" srcOrd="0" destOrd="0" presId="urn:microsoft.com/office/officeart/2016/7/layout/VerticalHollowActionList"/>
    <dgm:cxn modelId="{71302F10-ED5F-F74D-B291-D4F7DC405829}" type="presOf" srcId="{4C104628-3D21-4D4D-A7CD-1B6AE207A71B}" destId="{343AAAAB-2DC6-CA48-8713-8398B44C83D1}" srcOrd="0" destOrd="0" presId="urn:microsoft.com/office/officeart/2016/7/layout/VerticalHollowActionList"/>
    <dgm:cxn modelId="{87FA9013-2FB5-4314-9FFF-39427205037D}" srcId="{D27C602E-0333-42BE-B6EE-3F7F672B0501}" destId="{6F1BC434-008F-42DC-A3B3-C4A36752CFFE}" srcOrd="5" destOrd="0" parTransId="{1727A92D-3579-4B3E-BC67-E75CAD9A61DE}" sibTransId="{93718335-F3BD-47DD-8D9B-4E87E10FD508}"/>
    <dgm:cxn modelId="{1A31011B-99AB-844D-B58F-FDCA279AB5A6}" type="presOf" srcId="{72478855-6BD2-4C3D-8DFA-005BDBFC2EC4}" destId="{27745D6F-482C-124B-A206-3CD6AA05DDEB}" srcOrd="0" destOrd="0" presId="urn:microsoft.com/office/officeart/2016/7/layout/VerticalHollowActionList"/>
    <dgm:cxn modelId="{31063934-8155-5F4B-903D-FF0DA9252B4D}" type="presOf" srcId="{6F1BC434-008F-42DC-A3B3-C4A36752CFFE}" destId="{3BC69048-CEDA-B941-AD5E-CE60AAC06876}" srcOrd="0" destOrd="0" presId="urn:microsoft.com/office/officeart/2016/7/layout/VerticalHollowActionList"/>
    <dgm:cxn modelId="{6F95E442-25EB-4AAD-A53C-4415886463B2}" srcId="{325047DC-0AC1-467F-846E-28299226282E}" destId="{4C104628-3D21-4D4D-A7CD-1B6AE207A71B}" srcOrd="0" destOrd="0" parTransId="{9F2FD83E-7522-4AA6-97F9-D0E91B5414E4}" sibTransId="{E521793A-8DFF-4596-B723-E5F40F6B80BC}"/>
    <dgm:cxn modelId="{D24CF144-0087-4F31-8425-B72EB2EE8EF8}" srcId="{9788C220-9645-4581-904A-C6874BA53B93}" destId="{55BFD5AF-997D-40AE-A604-BC7051E4FEE8}" srcOrd="0" destOrd="0" parTransId="{35FD0F0B-0A30-47A8-989D-283E52B8E8F2}" sibTransId="{CB409D3D-9A57-4DF7-8F01-F927557AE060}"/>
    <dgm:cxn modelId="{57DEB655-243A-40D2-87CA-89F2BF458587}" srcId="{6F1BC434-008F-42DC-A3B3-C4A36752CFFE}" destId="{004ECA7D-A26E-4B0F-B701-35508B192FE3}" srcOrd="0" destOrd="0" parTransId="{63A67196-C898-486D-B831-71D179344769}" sibTransId="{E3E3C818-2631-47A1-8CD4-C06219BDC498}"/>
    <dgm:cxn modelId="{0DA6E260-8E52-4709-9428-060B3A8DE141}" srcId="{D27C602E-0333-42BE-B6EE-3F7F672B0501}" destId="{9788C220-9645-4581-904A-C6874BA53B93}" srcOrd="0" destOrd="0" parTransId="{B4C3B310-5BCC-416E-89F9-09E58B93330A}" sibTransId="{DAFBA063-9077-476B-8A77-6274B8336F7D}"/>
    <dgm:cxn modelId="{0EE42A61-4E17-DF4E-8F96-F6ABA96BFF3A}" type="presOf" srcId="{22AAF317-95B8-491A-986F-B993BA167906}" destId="{E8B58C32-DA5A-D649-AC01-8CB6FE759CB9}" srcOrd="0" destOrd="0" presId="urn:microsoft.com/office/officeart/2016/7/layout/VerticalHollowActionList"/>
    <dgm:cxn modelId="{03A2F668-146C-4D19-9BCF-706F2EB6799D}" srcId="{22AAF317-95B8-491A-986F-B993BA167906}" destId="{EC406E2A-BF3C-4BF7-A72F-258B2E676F8A}" srcOrd="0" destOrd="0" parTransId="{0604B596-6185-4B0D-8A92-731E41AD759A}" sibTransId="{19160D11-5CE9-4BA5-B360-47A01D5073A0}"/>
    <dgm:cxn modelId="{36440669-4783-FB40-A635-33BDC9FA5726}" type="presOf" srcId="{9788C220-9645-4581-904A-C6874BA53B93}" destId="{7650F45E-A609-2145-9347-A80B0EE60A57}" srcOrd="0" destOrd="0" presId="urn:microsoft.com/office/officeart/2016/7/layout/VerticalHollowActionList"/>
    <dgm:cxn modelId="{4BC49680-2EA6-4601-A535-F8FA3944C603}" srcId="{72478855-6BD2-4C3D-8DFA-005BDBFC2EC4}" destId="{85B5AB97-BB4D-4893-81CE-3F9C3D9AAE3E}" srcOrd="0" destOrd="0" parTransId="{1AF612F1-D762-421F-8C73-4DF680E19DFC}" sibTransId="{6C061C32-D4CC-4113-A3BD-0CF786B27EF3}"/>
    <dgm:cxn modelId="{0AB9D694-78A8-994F-A10F-77DC62201E0C}" type="presOf" srcId="{D27C602E-0333-42BE-B6EE-3F7F672B0501}" destId="{6A43BE3A-D511-C747-BDBB-F281DE08D8A6}" srcOrd="0" destOrd="0" presId="urn:microsoft.com/office/officeart/2016/7/layout/VerticalHollowActionList"/>
    <dgm:cxn modelId="{C74C2A97-D8A7-4244-9EE7-D1E9B11D224B}" srcId="{D27C602E-0333-42BE-B6EE-3F7F672B0501}" destId="{22AAF317-95B8-491A-986F-B993BA167906}" srcOrd="1" destOrd="0" parTransId="{7ACC3EBC-C302-470D-A0D1-2AD2CC1F183B}" sibTransId="{320F89AF-E351-4B85-B46E-F1878A421B6F}"/>
    <dgm:cxn modelId="{AC74AC98-8A3C-1049-9355-28A1F2B9D2E1}" type="presOf" srcId="{CCA01DF9-4E98-4742-9FEE-53477630BFB6}" destId="{64F9175B-A647-8E43-A2FC-C36409C8DAC0}" srcOrd="0" destOrd="0" presId="urn:microsoft.com/office/officeart/2016/7/layout/VerticalHollowActionList"/>
    <dgm:cxn modelId="{FF1B3BB1-B510-45DA-A31C-6504638656A3}" srcId="{D27C602E-0333-42BE-B6EE-3F7F672B0501}" destId="{72478855-6BD2-4C3D-8DFA-005BDBFC2EC4}" srcOrd="3" destOrd="0" parTransId="{8493C937-96C4-4962-85CC-C966F20DD1B4}" sibTransId="{3213C4E7-475B-4EE3-B451-49B9ED05B0F6}"/>
    <dgm:cxn modelId="{73EC4BB1-9752-4E75-A480-14D7A8C54167}" srcId="{D27C602E-0333-42BE-B6EE-3F7F672B0501}" destId="{09E138DD-7911-446B-A500-8975FEA388E3}" srcOrd="2" destOrd="0" parTransId="{690222CA-C609-4E6E-8C09-1F94AC07C672}" sibTransId="{735E2B09-9CC0-4495-9EC7-3928C2D4BEE8}"/>
    <dgm:cxn modelId="{A87375BD-CA2F-3D41-9665-E72EBA3AE529}" type="presOf" srcId="{325047DC-0AC1-467F-846E-28299226282E}" destId="{0B4E6A2F-0845-8F44-BAAF-A8B10A0D418D}" srcOrd="0" destOrd="0" presId="urn:microsoft.com/office/officeart/2016/7/layout/VerticalHollowActionList"/>
    <dgm:cxn modelId="{66C4FABF-F960-F142-AE84-8CCAF449272C}" type="presOf" srcId="{EC406E2A-BF3C-4BF7-A72F-258B2E676F8A}" destId="{EB0E245B-C633-574A-8B6F-A354806D7859}" srcOrd="0" destOrd="0" presId="urn:microsoft.com/office/officeart/2016/7/layout/VerticalHollowActionList"/>
    <dgm:cxn modelId="{17D905E7-A234-4A42-87E6-6A11F144E5EA}" type="presOf" srcId="{004ECA7D-A26E-4B0F-B701-35508B192FE3}" destId="{ACC36053-621C-FA46-B103-1B66F8E383B0}" srcOrd="0" destOrd="0" presId="urn:microsoft.com/office/officeart/2016/7/layout/VerticalHollowActionList"/>
    <dgm:cxn modelId="{4F86F7E7-94C9-45ED-A1CE-95381F5F03A4}" srcId="{09E138DD-7911-446B-A500-8975FEA388E3}" destId="{CCA01DF9-4E98-4742-9FEE-53477630BFB6}" srcOrd="0" destOrd="0" parTransId="{D6136BCB-5BBB-40EE-858C-247E5F2758A4}" sibTransId="{BFC93AB4-094E-4F2E-A77A-43D35C53ABD9}"/>
    <dgm:cxn modelId="{6A9241F4-B50E-4FC3-9529-51E4A9C7A6D4}" srcId="{D27C602E-0333-42BE-B6EE-3F7F672B0501}" destId="{325047DC-0AC1-467F-846E-28299226282E}" srcOrd="4" destOrd="0" parTransId="{1064CDD4-2ED7-47B5-AE7B-EA39BFA2015E}" sibTransId="{6531EFC4-C9DF-4A53-9B68-60D6464D12F2}"/>
    <dgm:cxn modelId="{97CE00F6-BC48-374C-8E85-1099FC5E573B}" type="presOf" srcId="{55BFD5AF-997D-40AE-A604-BC7051E4FEE8}" destId="{0ACB99C5-B763-B047-BFE3-1F4849EC8CF7}" srcOrd="0" destOrd="0" presId="urn:microsoft.com/office/officeart/2016/7/layout/VerticalHollowActionList"/>
    <dgm:cxn modelId="{1CE81FF7-ECAE-E84B-B3AA-665DA8CEA8E2}" type="presOf" srcId="{85B5AB97-BB4D-4893-81CE-3F9C3D9AAE3E}" destId="{736F0FBC-C085-5C48-9807-436139A43066}" srcOrd="0" destOrd="0" presId="urn:microsoft.com/office/officeart/2016/7/layout/VerticalHollowActionList"/>
    <dgm:cxn modelId="{680F3356-54B5-9248-95D4-873958CA2F54}" type="presParOf" srcId="{6A43BE3A-D511-C747-BDBB-F281DE08D8A6}" destId="{64CF61C7-44B3-764E-B45F-8C61A2F35EDE}" srcOrd="0" destOrd="0" presId="urn:microsoft.com/office/officeart/2016/7/layout/VerticalHollowActionList"/>
    <dgm:cxn modelId="{466F8E20-2932-F547-8F30-ED9631EF76E3}" type="presParOf" srcId="{64CF61C7-44B3-764E-B45F-8C61A2F35EDE}" destId="{7650F45E-A609-2145-9347-A80B0EE60A57}" srcOrd="0" destOrd="0" presId="urn:microsoft.com/office/officeart/2016/7/layout/VerticalHollowActionList"/>
    <dgm:cxn modelId="{79170D56-10B6-B74E-A450-4C590EC4FBC7}" type="presParOf" srcId="{64CF61C7-44B3-764E-B45F-8C61A2F35EDE}" destId="{0ACB99C5-B763-B047-BFE3-1F4849EC8CF7}" srcOrd="1" destOrd="0" presId="urn:microsoft.com/office/officeart/2016/7/layout/VerticalHollowActionList"/>
    <dgm:cxn modelId="{0D727A82-00CA-8A48-9514-5F64236D56F4}" type="presParOf" srcId="{6A43BE3A-D511-C747-BDBB-F281DE08D8A6}" destId="{A34F0722-FD5E-6C4A-BCF8-B9FF6F852870}" srcOrd="1" destOrd="0" presId="urn:microsoft.com/office/officeart/2016/7/layout/VerticalHollowActionList"/>
    <dgm:cxn modelId="{1CB08287-7FCF-0044-ACBF-1724E5535C81}" type="presParOf" srcId="{6A43BE3A-D511-C747-BDBB-F281DE08D8A6}" destId="{2B05A0F8-D1FE-8849-8D05-111FB5339248}" srcOrd="2" destOrd="0" presId="urn:microsoft.com/office/officeart/2016/7/layout/VerticalHollowActionList"/>
    <dgm:cxn modelId="{58E57265-2715-D64A-8519-A8C0D3D0A4DD}" type="presParOf" srcId="{2B05A0F8-D1FE-8849-8D05-111FB5339248}" destId="{E8B58C32-DA5A-D649-AC01-8CB6FE759CB9}" srcOrd="0" destOrd="0" presId="urn:microsoft.com/office/officeart/2016/7/layout/VerticalHollowActionList"/>
    <dgm:cxn modelId="{2E782DAC-D433-EA4B-B2DD-15CB5EADCCEA}" type="presParOf" srcId="{2B05A0F8-D1FE-8849-8D05-111FB5339248}" destId="{EB0E245B-C633-574A-8B6F-A354806D7859}" srcOrd="1" destOrd="0" presId="urn:microsoft.com/office/officeart/2016/7/layout/VerticalHollowActionList"/>
    <dgm:cxn modelId="{202C2F30-B8F3-BE49-91DD-62BA756ABDD9}" type="presParOf" srcId="{6A43BE3A-D511-C747-BDBB-F281DE08D8A6}" destId="{51A2E1E4-03F9-AF4F-923C-F962053A13BB}" srcOrd="3" destOrd="0" presId="urn:microsoft.com/office/officeart/2016/7/layout/VerticalHollowActionList"/>
    <dgm:cxn modelId="{17B38BCB-600D-A446-B6FA-80649F9E6D00}" type="presParOf" srcId="{6A43BE3A-D511-C747-BDBB-F281DE08D8A6}" destId="{94095E0D-7A20-3C43-847B-FCD0225FE84B}" srcOrd="4" destOrd="0" presId="urn:microsoft.com/office/officeart/2016/7/layout/VerticalHollowActionList"/>
    <dgm:cxn modelId="{A7DE07CC-73BA-9E45-891B-BA2725A57BD1}" type="presParOf" srcId="{94095E0D-7A20-3C43-847B-FCD0225FE84B}" destId="{A86F5663-B3F6-6F4E-9A9E-6D34FECB309A}" srcOrd="0" destOrd="0" presId="urn:microsoft.com/office/officeart/2016/7/layout/VerticalHollowActionList"/>
    <dgm:cxn modelId="{43934CDF-6BCF-774F-BCF1-26A383972078}" type="presParOf" srcId="{94095E0D-7A20-3C43-847B-FCD0225FE84B}" destId="{64F9175B-A647-8E43-A2FC-C36409C8DAC0}" srcOrd="1" destOrd="0" presId="urn:microsoft.com/office/officeart/2016/7/layout/VerticalHollowActionList"/>
    <dgm:cxn modelId="{64017CAA-DBE3-C947-BC8C-CC6409E4C2F9}" type="presParOf" srcId="{6A43BE3A-D511-C747-BDBB-F281DE08D8A6}" destId="{65597F29-E868-1749-B9F3-AB666EEA4744}" srcOrd="5" destOrd="0" presId="urn:microsoft.com/office/officeart/2016/7/layout/VerticalHollowActionList"/>
    <dgm:cxn modelId="{9951232A-6C87-4845-97B0-7F05E2CB3074}" type="presParOf" srcId="{6A43BE3A-D511-C747-BDBB-F281DE08D8A6}" destId="{FBDD7ED2-48EA-994F-9630-21861E953166}" srcOrd="6" destOrd="0" presId="urn:microsoft.com/office/officeart/2016/7/layout/VerticalHollowActionList"/>
    <dgm:cxn modelId="{6A181890-2CDE-804C-BC0B-CC0CA7642A14}" type="presParOf" srcId="{FBDD7ED2-48EA-994F-9630-21861E953166}" destId="{27745D6F-482C-124B-A206-3CD6AA05DDEB}" srcOrd="0" destOrd="0" presId="urn:microsoft.com/office/officeart/2016/7/layout/VerticalHollowActionList"/>
    <dgm:cxn modelId="{0FE71C5E-94F8-7742-9150-01E34736C922}" type="presParOf" srcId="{FBDD7ED2-48EA-994F-9630-21861E953166}" destId="{736F0FBC-C085-5C48-9807-436139A43066}" srcOrd="1" destOrd="0" presId="urn:microsoft.com/office/officeart/2016/7/layout/VerticalHollowActionList"/>
    <dgm:cxn modelId="{E6230116-8B2A-7045-A9B5-2958A94FA0AF}" type="presParOf" srcId="{6A43BE3A-D511-C747-BDBB-F281DE08D8A6}" destId="{7281E0AB-7078-6747-8698-7710C71C8E30}" srcOrd="7" destOrd="0" presId="urn:microsoft.com/office/officeart/2016/7/layout/VerticalHollowActionList"/>
    <dgm:cxn modelId="{29084E9F-80AF-2641-8D41-206D431046BB}" type="presParOf" srcId="{6A43BE3A-D511-C747-BDBB-F281DE08D8A6}" destId="{DF6B7F8B-FC7C-3845-ABEC-EBAD1357F59E}" srcOrd="8" destOrd="0" presId="urn:microsoft.com/office/officeart/2016/7/layout/VerticalHollowActionList"/>
    <dgm:cxn modelId="{25382160-D8F9-DE44-B7E2-F9AEEE88331D}" type="presParOf" srcId="{DF6B7F8B-FC7C-3845-ABEC-EBAD1357F59E}" destId="{0B4E6A2F-0845-8F44-BAAF-A8B10A0D418D}" srcOrd="0" destOrd="0" presId="urn:microsoft.com/office/officeart/2016/7/layout/VerticalHollowActionList"/>
    <dgm:cxn modelId="{8B5C5B25-1406-2945-8EBD-D2A01E5CEC58}" type="presParOf" srcId="{DF6B7F8B-FC7C-3845-ABEC-EBAD1357F59E}" destId="{343AAAAB-2DC6-CA48-8713-8398B44C83D1}" srcOrd="1" destOrd="0" presId="urn:microsoft.com/office/officeart/2016/7/layout/VerticalHollowActionList"/>
    <dgm:cxn modelId="{3A4308B2-6967-7141-B1E5-B4B0E2739ECD}" type="presParOf" srcId="{6A43BE3A-D511-C747-BDBB-F281DE08D8A6}" destId="{D797D78B-B3D2-3B46-8261-C99B535BB202}" srcOrd="9" destOrd="0" presId="urn:microsoft.com/office/officeart/2016/7/layout/VerticalHollowActionList"/>
    <dgm:cxn modelId="{79229B79-A36F-5C47-92C4-52AC48A93536}" type="presParOf" srcId="{6A43BE3A-D511-C747-BDBB-F281DE08D8A6}" destId="{3EBA4A57-F42F-E94A-9E6C-953EC15CC131}" srcOrd="10" destOrd="0" presId="urn:microsoft.com/office/officeart/2016/7/layout/VerticalHollowActionList"/>
    <dgm:cxn modelId="{F56CDF08-6C7E-874E-9852-7459D04FA046}" type="presParOf" srcId="{3EBA4A57-F42F-E94A-9E6C-953EC15CC131}" destId="{3BC69048-CEDA-B941-AD5E-CE60AAC06876}" srcOrd="0" destOrd="0" presId="urn:microsoft.com/office/officeart/2016/7/layout/VerticalHollowActionList"/>
    <dgm:cxn modelId="{F45D79FC-B9E5-6C47-8F74-4F231919D98C}" type="presParOf" srcId="{3EBA4A57-F42F-E94A-9E6C-953EC15CC131}" destId="{ACC36053-621C-FA46-B103-1B66F8E383B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7C1D287-5AD4-4B0D-B925-57255AD614FB}"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D6A8CE00-10A4-44D8-9F87-AD362BBECFDB}">
      <dgm:prSet custT="1"/>
      <dgm:spPr/>
      <dgm:t>
        <a:bodyPr/>
        <a:lstStyle/>
        <a:p>
          <a:r>
            <a:rPr lang="en-IN" sz="2000" b="0" i="0" dirty="0"/>
            <a:t>A decision tree predicts whether a customer will buy a watch at the online store</a:t>
          </a:r>
          <a:r>
            <a:rPr lang="en-IN" sz="2500" b="0" i="0" dirty="0"/>
            <a:t>.</a:t>
          </a:r>
          <a:endParaRPr lang="en-US" sz="2500" dirty="0"/>
        </a:p>
      </dgm:t>
    </dgm:pt>
    <dgm:pt modelId="{AB7CEF5E-BF7E-4A67-B94A-3B9F523367FB}" type="parTrans" cxnId="{44C8A446-0CB4-446A-8840-4584C5B75F49}">
      <dgm:prSet/>
      <dgm:spPr/>
      <dgm:t>
        <a:bodyPr/>
        <a:lstStyle/>
        <a:p>
          <a:endParaRPr lang="en-US"/>
        </a:p>
      </dgm:t>
    </dgm:pt>
    <dgm:pt modelId="{C2DD65B9-6206-4DA6-AE97-CCCD329283AF}" type="sibTrans" cxnId="{44C8A446-0CB4-446A-8840-4584C5B75F49}">
      <dgm:prSet/>
      <dgm:spPr/>
      <dgm:t>
        <a:bodyPr/>
        <a:lstStyle/>
        <a:p>
          <a:endParaRPr lang="en-US"/>
        </a:p>
      </dgm:t>
    </dgm:pt>
    <dgm:pt modelId="{C02F6C32-4B70-42EE-B222-9AA0AFDFAE7F}">
      <dgm:prSet custT="1"/>
      <dgm:spPr/>
      <dgm:t>
        <a:bodyPr/>
        <a:lstStyle/>
        <a:p>
          <a:r>
            <a:rPr lang="en-IN" sz="2400" b="0" i="0" dirty="0"/>
            <a:t>Nodes represent attributes like customer interest, age, and salary.</a:t>
          </a:r>
          <a:endParaRPr lang="en-US" sz="2400" dirty="0"/>
        </a:p>
      </dgm:t>
    </dgm:pt>
    <dgm:pt modelId="{8F755A37-2002-4768-B32A-927250A48241}" type="parTrans" cxnId="{CA8823AE-0877-48C0-802D-38C39FFA180E}">
      <dgm:prSet/>
      <dgm:spPr/>
      <dgm:t>
        <a:bodyPr/>
        <a:lstStyle/>
        <a:p>
          <a:endParaRPr lang="en-US"/>
        </a:p>
      </dgm:t>
    </dgm:pt>
    <dgm:pt modelId="{AA444DBC-DDF3-40C5-BB42-B4618E06D8A5}" type="sibTrans" cxnId="{CA8823AE-0877-48C0-802D-38C39FFA180E}">
      <dgm:prSet/>
      <dgm:spPr/>
      <dgm:t>
        <a:bodyPr/>
        <a:lstStyle/>
        <a:p>
          <a:endParaRPr lang="en-US"/>
        </a:p>
      </dgm:t>
    </dgm:pt>
    <dgm:pt modelId="{E3F15C19-357B-48AC-AF4E-44BF32AC7E31}">
      <dgm:prSet custT="1"/>
      <dgm:spPr/>
      <dgm:t>
        <a:bodyPr/>
        <a:lstStyle/>
        <a:p>
          <a:r>
            <a:rPr lang="en-IN" sz="1800" b="0" i="0" dirty="0"/>
            <a:t>Applying the Model</a:t>
          </a:r>
          <a:endParaRPr lang="en-US" sz="1800" dirty="0"/>
        </a:p>
      </dgm:t>
    </dgm:pt>
    <dgm:pt modelId="{7F7FBAD0-B603-46BC-8A24-8EFE7DD80E42}" type="parTrans" cxnId="{1E7260E7-CB74-4862-B7F0-634AB2AEA082}">
      <dgm:prSet/>
      <dgm:spPr/>
      <dgm:t>
        <a:bodyPr/>
        <a:lstStyle/>
        <a:p>
          <a:endParaRPr lang="en-US"/>
        </a:p>
      </dgm:t>
    </dgm:pt>
    <dgm:pt modelId="{16866D9D-35FD-4D5B-B2CA-C9B8B9D45506}" type="sibTrans" cxnId="{1E7260E7-CB74-4862-B7F0-634AB2AEA082}">
      <dgm:prSet/>
      <dgm:spPr/>
      <dgm:t>
        <a:bodyPr/>
        <a:lstStyle/>
        <a:p>
          <a:endParaRPr lang="en-US"/>
        </a:p>
      </dgm:t>
    </dgm:pt>
    <dgm:pt modelId="{0606FF46-99DE-4D20-A948-BE233C3AA52B}">
      <dgm:prSet custT="1"/>
      <dgm:spPr/>
      <dgm:t>
        <a:bodyPr/>
        <a:lstStyle/>
        <a:p>
          <a:r>
            <a:rPr lang="en-IN" sz="1400" b="0" i="0" dirty="0"/>
            <a:t>For Customer X, follow the path from the root to a leaf (yes or no) to predict their behaviour.</a:t>
          </a:r>
          <a:endParaRPr lang="en-US" sz="1400" dirty="0"/>
        </a:p>
      </dgm:t>
    </dgm:pt>
    <dgm:pt modelId="{42A9CA0F-F389-4775-9FCC-2FF5D1E134EC}" type="parTrans" cxnId="{957D68F2-16AD-41F0-A58A-46086C58F236}">
      <dgm:prSet/>
      <dgm:spPr/>
      <dgm:t>
        <a:bodyPr/>
        <a:lstStyle/>
        <a:p>
          <a:endParaRPr lang="en-US"/>
        </a:p>
      </dgm:t>
    </dgm:pt>
    <dgm:pt modelId="{31AC87BA-1936-4A53-B67D-12846C39D9EE}" type="sibTrans" cxnId="{957D68F2-16AD-41F0-A58A-46086C58F236}">
      <dgm:prSet/>
      <dgm:spPr/>
      <dgm:t>
        <a:bodyPr/>
        <a:lstStyle/>
        <a:p>
          <a:endParaRPr lang="en-US"/>
        </a:p>
      </dgm:t>
    </dgm:pt>
    <dgm:pt modelId="{D50C9BBD-0BFD-4370-8736-DF7082F54AF8}">
      <dgm:prSet custT="1"/>
      <dgm:spPr/>
      <dgm:t>
        <a:bodyPr/>
        <a:lstStyle/>
        <a:p>
          <a:r>
            <a:rPr lang="en-IN" sz="1400" dirty="0"/>
            <a:t>Each node of the decision tree represents an attribute identified in the data matrix.</a:t>
          </a:r>
          <a:endParaRPr lang="en-US" sz="1400" dirty="0"/>
        </a:p>
      </dgm:t>
    </dgm:pt>
    <dgm:pt modelId="{C2DCFB41-4C14-471E-B9F2-95A7C8C3AFD9}" type="parTrans" cxnId="{35E2169F-62A4-4FC9-84F7-072C2C40C059}">
      <dgm:prSet/>
      <dgm:spPr/>
      <dgm:t>
        <a:bodyPr/>
        <a:lstStyle/>
        <a:p>
          <a:endParaRPr lang="en-US"/>
        </a:p>
      </dgm:t>
    </dgm:pt>
    <dgm:pt modelId="{04F9C4D8-8885-43AB-9541-FA646AE56593}" type="sibTrans" cxnId="{35E2169F-62A4-4FC9-84F7-072C2C40C059}">
      <dgm:prSet/>
      <dgm:spPr/>
      <dgm:t>
        <a:bodyPr/>
        <a:lstStyle/>
        <a:p>
          <a:endParaRPr lang="en-US"/>
        </a:p>
      </dgm:t>
    </dgm:pt>
    <dgm:pt modelId="{F4442BD5-51A0-4F81-A020-AA121C88C628}">
      <dgm:prSet custT="1"/>
      <dgm:spPr/>
      <dgm:t>
        <a:bodyPr/>
        <a:lstStyle/>
        <a:p>
          <a:r>
            <a:rPr lang="en-IN" sz="1400" dirty="0"/>
            <a:t>The leaves of the tree are the predicted decisions, as shown in Figure 7-2..</a:t>
          </a:r>
          <a:endParaRPr lang="en-US" sz="1400" dirty="0"/>
        </a:p>
      </dgm:t>
    </dgm:pt>
    <dgm:pt modelId="{223AF1A2-BF22-4D2A-94C6-75CE9503BC17}" type="parTrans" cxnId="{26E1B2D2-AC01-48D9-A6A7-5500A75B8B97}">
      <dgm:prSet/>
      <dgm:spPr/>
      <dgm:t>
        <a:bodyPr/>
        <a:lstStyle/>
        <a:p>
          <a:endParaRPr lang="en-US"/>
        </a:p>
      </dgm:t>
    </dgm:pt>
    <dgm:pt modelId="{1A79C104-34C5-4178-8671-664B1F922418}" type="sibTrans" cxnId="{26E1B2D2-AC01-48D9-A6A7-5500A75B8B97}">
      <dgm:prSet/>
      <dgm:spPr/>
      <dgm:t>
        <a:bodyPr/>
        <a:lstStyle/>
        <a:p>
          <a:endParaRPr lang="en-US"/>
        </a:p>
      </dgm:t>
    </dgm:pt>
    <dgm:pt modelId="{84C44DCC-8E56-4F25-8F95-C417A771F148}" type="pres">
      <dgm:prSet presAssocID="{47C1D287-5AD4-4B0D-B925-57255AD614FB}" presName="root" presStyleCnt="0">
        <dgm:presLayoutVars>
          <dgm:dir/>
          <dgm:resizeHandles val="exact"/>
        </dgm:presLayoutVars>
      </dgm:prSet>
      <dgm:spPr/>
    </dgm:pt>
    <dgm:pt modelId="{4F3C8DA2-6EBE-4C3F-A221-EA424E1BAFE3}" type="pres">
      <dgm:prSet presAssocID="{D6A8CE00-10A4-44D8-9F87-AD362BBECFDB}" presName="compNode" presStyleCnt="0"/>
      <dgm:spPr/>
    </dgm:pt>
    <dgm:pt modelId="{992C7A0C-1E67-4F8B-8B48-403E233868D9}" type="pres">
      <dgm:prSet presAssocID="{D6A8CE00-10A4-44D8-9F87-AD362BBECFDB}" presName="bgRect" presStyleLbl="bgShp" presStyleIdx="0" presStyleCnt="3"/>
      <dgm:spPr/>
    </dgm:pt>
    <dgm:pt modelId="{724E6651-B094-4634-8EEC-9E71C659CEBA}" type="pres">
      <dgm:prSet presAssocID="{D6A8CE00-10A4-44D8-9F87-AD362BBECF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2435B1BF-E713-46A5-878D-4BF434595E3D}" type="pres">
      <dgm:prSet presAssocID="{D6A8CE00-10A4-44D8-9F87-AD362BBECFDB}" presName="spaceRect" presStyleCnt="0"/>
      <dgm:spPr/>
    </dgm:pt>
    <dgm:pt modelId="{C291F543-F6AC-4AD4-930B-9553AD155212}" type="pres">
      <dgm:prSet presAssocID="{D6A8CE00-10A4-44D8-9F87-AD362BBECFDB}" presName="parTx" presStyleLbl="revTx" presStyleIdx="0" presStyleCnt="4">
        <dgm:presLayoutVars>
          <dgm:chMax val="0"/>
          <dgm:chPref val="0"/>
        </dgm:presLayoutVars>
      </dgm:prSet>
      <dgm:spPr/>
    </dgm:pt>
    <dgm:pt modelId="{3D973097-DDB3-44AB-ABD1-A23D2B778D4C}" type="pres">
      <dgm:prSet presAssocID="{C2DD65B9-6206-4DA6-AE97-CCCD329283AF}" presName="sibTrans" presStyleCnt="0"/>
      <dgm:spPr/>
    </dgm:pt>
    <dgm:pt modelId="{0CCB7F8E-FC7F-49F8-830B-172F634E971B}" type="pres">
      <dgm:prSet presAssocID="{C02F6C32-4B70-42EE-B222-9AA0AFDFAE7F}" presName="compNode" presStyleCnt="0"/>
      <dgm:spPr/>
    </dgm:pt>
    <dgm:pt modelId="{D82F2F30-ACFC-4ACB-9E5E-CDECDC1A6AA3}" type="pres">
      <dgm:prSet presAssocID="{C02F6C32-4B70-42EE-B222-9AA0AFDFAE7F}" presName="bgRect" presStyleLbl="bgShp" presStyleIdx="1" presStyleCnt="3"/>
      <dgm:spPr/>
    </dgm:pt>
    <dgm:pt modelId="{1CFB4E0A-0DE3-42D3-A2D0-4EB168514A85}" type="pres">
      <dgm:prSet presAssocID="{C02F6C32-4B70-42EE-B222-9AA0AFDFAE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734B253E-F3A6-4FA9-98EB-6A9FE78FCD4E}" type="pres">
      <dgm:prSet presAssocID="{C02F6C32-4B70-42EE-B222-9AA0AFDFAE7F}" presName="spaceRect" presStyleCnt="0"/>
      <dgm:spPr/>
    </dgm:pt>
    <dgm:pt modelId="{4F0A9902-B902-4EBD-B92E-EE2C9B2484B4}" type="pres">
      <dgm:prSet presAssocID="{C02F6C32-4B70-42EE-B222-9AA0AFDFAE7F}" presName="parTx" presStyleLbl="revTx" presStyleIdx="1" presStyleCnt="4">
        <dgm:presLayoutVars>
          <dgm:chMax val="0"/>
          <dgm:chPref val="0"/>
        </dgm:presLayoutVars>
      </dgm:prSet>
      <dgm:spPr/>
    </dgm:pt>
    <dgm:pt modelId="{DF16157C-37E8-4143-B520-83BA13BCD225}" type="pres">
      <dgm:prSet presAssocID="{AA444DBC-DDF3-40C5-BB42-B4618E06D8A5}" presName="sibTrans" presStyleCnt="0"/>
      <dgm:spPr/>
    </dgm:pt>
    <dgm:pt modelId="{B3DBA1CE-E090-4FC1-9E00-4E9CDA520755}" type="pres">
      <dgm:prSet presAssocID="{E3F15C19-357B-48AC-AF4E-44BF32AC7E31}" presName="compNode" presStyleCnt="0"/>
      <dgm:spPr/>
    </dgm:pt>
    <dgm:pt modelId="{ABFEC244-91CE-493F-8F4B-4530412AF228}" type="pres">
      <dgm:prSet presAssocID="{E3F15C19-357B-48AC-AF4E-44BF32AC7E31}" presName="bgRect" presStyleLbl="bgShp" presStyleIdx="2" presStyleCnt="3"/>
      <dgm:spPr/>
    </dgm:pt>
    <dgm:pt modelId="{EE3AAB33-8F9D-4BB9-9893-440617DE0E20}" type="pres">
      <dgm:prSet presAssocID="{E3F15C19-357B-48AC-AF4E-44BF32AC7E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ick"/>
        </a:ext>
      </dgm:extLst>
    </dgm:pt>
    <dgm:pt modelId="{62296C48-0D90-4737-8A03-5FEB9EF02AE7}" type="pres">
      <dgm:prSet presAssocID="{E3F15C19-357B-48AC-AF4E-44BF32AC7E31}" presName="spaceRect" presStyleCnt="0"/>
      <dgm:spPr/>
    </dgm:pt>
    <dgm:pt modelId="{CB9EED61-B225-4808-B3B4-ED8810DFB837}" type="pres">
      <dgm:prSet presAssocID="{E3F15C19-357B-48AC-AF4E-44BF32AC7E31}" presName="parTx" presStyleLbl="revTx" presStyleIdx="2" presStyleCnt="4">
        <dgm:presLayoutVars>
          <dgm:chMax val="0"/>
          <dgm:chPref val="0"/>
        </dgm:presLayoutVars>
      </dgm:prSet>
      <dgm:spPr/>
    </dgm:pt>
    <dgm:pt modelId="{BE4C61BB-4FD1-4201-AB41-50C1DC793B44}" type="pres">
      <dgm:prSet presAssocID="{E3F15C19-357B-48AC-AF4E-44BF32AC7E31}" presName="desTx" presStyleLbl="revTx" presStyleIdx="3" presStyleCnt="4" custScaleX="162968" custLinFactNeighborX="-24688" custLinFactNeighborY="768">
        <dgm:presLayoutVars/>
      </dgm:prSet>
      <dgm:spPr/>
    </dgm:pt>
  </dgm:ptLst>
  <dgm:cxnLst>
    <dgm:cxn modelId="{7019B418-9BC1-4B0F-AEE7-3975CF0B4169}" type="presOf" srcId="{C02F6C32-4B70-42EE-B222-9AA0AFDFAE7F}" destId="{4F0A9902-B902-4EBD-B92E-EE2C9B2484B4}" srcOrd="0" destOrd="0" presId="urn:microsoft.com/office/officeart/2018/2/layout/IconVerticalSolidList"/>
    <dgm:cxn modelId="{70E1E823-3A90-48BF-882B-C614EEA5F55B}" type="presOf" srcId="{D50C9BBD-0BFD-4370-8736-DF7082F54AF8}" destId="{BE4C61BB-4FD1-4201-AB41-50C1DC793B44}" srcOrd="0" destOrd="1" presId="urn:microsoft.com/office/officeart/2018/2/layout/IconVerticalSolidList"/>
    <dgm:cxn modelId="{44C8A446-0CB4-446A-8840-4584C5B75F49}" srcId="{47C1D287-5AD4-4B0D-B925-57255AD614FB}" destId="{D6A8CE00-10A4-44D8-9F87-AD362BBECFDB}" srcOrd="0" destOrd="0" parTransId="{AB7CEF5E-BF7E-4A67-B94A-3B9F523367FB}" sibTransId="{C2DD65B9-6206-4DA6-AE97-CCCD329283AF}"/>
    <dgm:cxn modelId="{EBAD207F-893C-43A2-A289-8EA5A45DFE4A}" type="presOf" srcId="{F4442BD5-51A0-4F81-A020-AA121C88C628}" destId="{BE4C61BB-4FD1-4201-AB41-50C1DC793B44}" srcOrd="0" destOrd="2" presId="urn:microsoft.com/office/officeart/2018/2/layout/IconVerticalSolidList"/>
    <dgm:cxn modelId="{35E2169F-62A4-4FC9-84F7-072C2C40C059}" srcId="{E3F15C19-357B-48AC-AF4E-44BF32AC7E31}" destId="{D50C9BBD-0BFD-4370-8736-DF7082F54AF8}" srcOrd="1" destOrd="0" parTransId="{C2DCFB41-4C14-471E-B9F2-95A7C8C3AFD9}" sibTransId="{04F9C4D8-8885-43AB-9541-FA646AE56593}"/>
    <dgm:cxn modelId="{8A5A08A6-2753-4104-BADB-A61F525B1ED6}" type="presOf" srcId="{0606FF46-99DE-4D20-A948-BE233C3AA52B}" destId="{BE4C61BB-4FD1-4201-AB41-50C1DC793B44}" srcOrd="0" destOrd="0" presId="urn:microsoft.com/office/officeart/2018/2/layout/IconVerticalSolidList"/>
    <dgm:cxn modelId="{CA8823AE-0877-48C0-802D-38C39FFA180E}" srcId="{47C1D287-5AD4-4B0D-B925-57255AD614FB}" destId="{C02F6C32-4B70-42EE-B222-9AA0AFDFAE7F}" srcOrd="1" destOrd="0" parTransId="{8F755A37-2002-4768-B32A-927250A48241}" sibTransId="{AA444DBC-DDF3-40C5-BB42-B4618E06D8A5}"/>
    <dgm:cxn modelId="{26E1B2D2-AC01-48D9-A6A7-5500A75B8B97}" srcId="{E3F15C19-357B-48AC-AF4E-44BF32AC7E31}" destId="{F4442BD5-51A0-4F81-A020-AA121C88C628}" srcOrd="2" destOrd="0" parTransId="{223AF1A2-BF22-4D2A-94C6-75CE9503BC17}" sibTransId="{1A79C104-34C5-4178-8671-664B1F922418}"/>
    <dgm:cxn modelId="{11FBBAD5-3F50-4E87-8A7D-41867623451D}" type="presOf" srcId="{47C1D287-5AD4-4B0D-B925-57255AD614FB}" destId="{84C44DCC-8E56-4F25-8F95-C417A771F148}" srcOrd="0" destOrd="0" presId="urn:microsoft.com/office/officeart/2018/2/layout/IconVerticalSolidList"/>
    <dgm:cxn modelId="{1E7260E7-CB74-4862-B7F0-634AB2AEA082}" srcId="{47C1D287-5AD4-4B0D-B925-57255AD614FB}" destId="{E3F15C19-357B-48AC-AF4E-44BF32AC7E31}" srcOrd="2" destOrd="0" parTransId="{7F7FBAD0-B603-46BC-8A24-8EFE7DD80E42}" sibTransId="{16866D9D-35FD-4D5B-B2CA-C9B8B9D45506}"/>
    <dgm:cxn modelId="{28FA52E8-9690-4807-92E0-FC8F2E25A0BB}" type="presOf" srcId="{E3F15C19-357B-48AC-AF4E-44BF32AC7E31}" destId="{CB9EED61-B225-4808-B3B4-ED8810DFB837}" srcOrd="0" destOrd="0" presId="urn:microsoft.com/office/officeart/2018/2/layout/IconVerticalSolidList"/>
    <dgm:cxn modelId="{957D68F2-16AD-41F0-A58A-46086C58F236}" srcId="{E3F15C19-357B-48AC-AF4E-44BF32AC7E31}" destId="{0606FF46-99DE-4D20-A948-BE233C3AA52B}" srcOrd="0" destOrd="0" parTransId="{42A9CA0F-F389-4775-9FCC-2FF5D1E134EC}" sibTransId="{31AC87BA-1936-4A53-B67D-12846C39D9EE}"/>
    <dgm:cxn modelId="{4447C5F6-2595-4E33-A3E8-89EE8B6ECCD8}" type="presOf" srcId="{D6A8CE00-10A4-44D8-9F87-AD362BBECFDB}" destId="{C291F543-F6AC-4AD4-930B-9553AD155212}" srcOrd="0" destOrd="0" presId="urn:microsoft.com/office/officeart/2018/2/layout/IconVerticalSolidList"/>
    <dgm:cxn modelId="{712CA7A5-B524-4450-B23C-65873CF3B991}" type="presParOf" srcId="{84C44DCC-8E56-4F25-8F95-C417A771F148}" destId="{4F3C8DA2-6EBE-4C3F-A221-EA424E1BAFE3}" srcOrd="0" destOrd="0" presId="urn:microsoft.com/office/officeart/2018/2/layout/IconVerticalSolidList"/>
    <dgm:cxn modelId="{CE19123B-8F16-4AA5-9D98-A8450BA88617}" type="presParOf" srcId="{4F3C8DA2-6EBE-4C3F-A221-EA424E1BAFE3}" destId="{992C7A0C-1E67-4F8B-8B48-403E233868D9}" srcOrd="0" destOrd="0" presId="urn:microsoft.com/office/officeart/2018/2/layout/IconVerticalSolidList"/>
    <dgm:cxn modelId="{DA6639F6-CDB3-4B4C-ABEF-3B551A59E495}" type="presParOf" srcId="{4F3C8DA2-6EBE-4C3F-A221-EA424E1BAFE3}" destId="{724E6651-B094-4634-8EEC-9E71C659CEBA}" srcOrd="1" destOrd="0" presId="urn:microsoft.com/office/officeart/2018/2/layout/IconVerticalSolidList"/>
    <dgm:cxn modelId="{FA518F2D-00F4-4821-A682-D202348FFB49}" type="presParOf" srcId="{4F3C8DA2-6EBE-4C3F-A221-EA424E1BAFE3}" destId="{2435B1BF-E713-46A5-878D-4BF434595E3D}" srcOrd="2" destOrd="0" presId="urn:microsoft.com/office/officeart/2018/2/layout/IconVerticalSolidList"/>
    <dgm:cxn modelId="{04E4149F-D64B-4EDF-8F85-93EEB2EEF640}" type="presParOf" srcId="{4F3C8DA2-6EBE-4C3F-A221-EA424E1BAFE3}" destId="{C291F543-F6AC-4AD4-930B-9553AD155212}" srcOrd="3" destOrd="0" presId="urn:microsoft.com/office/officeart/2018/2/layout/IconVerticalSolidList"/>
    <dgm:cxn modelId="{F4705AB1-FF8A-434A-B857-FAA30DEE6A6B}" type="presParOf" srcId="{84C44DCC-8E56-4F25-8F95-C417A771F148}" destId="{3D973097-DDB3-44AB-ABD1-A23D2B778D4C}" srcOrd="1" destOrd="0" presId="urn:microsoft.com/office/officeart/2018/2/layout/IconVerticalSolidList"/>
    <dgm:cxn modelId="{B2D4129C-5BA4-4FD4-B30D-9D42DA3E205B}" type="presParOf" srcId="{84C44DCC-8E56-4F25-8F95-C417A771F148}" destId="{0CCB7F8E-FC7F-49F8-830B-172F634E971B}" srcOrd="2" destOrd="0" presId="urn:microsoft.com/office/officeart/2018/2/layout/IconVerticalSolidList"/>
    <dgm:cxn modelId="{D63D0D83-4E34-4FD9-859D-76B80783BCCF}" type="presParOf" srcId="{0CCB7F8E-FC7F-49F8-830B-172F634E971B}" destId="{D82F2F30-ACFC-4ACB-9E5E-CDECDC1A6AA3}" srcOrd="0" destOrd="0" presId="urn:microsoft.com/office/officeart/2018/2/layout/IconVerticalSolidList"/>
    <dgm:cxn modelId="{E71DDEE0-0B28-48BE-A279-173BB8EE1719}" type="presParOf" srcId="{0CCB7F8E-FC7F-49F8-830B-172F634E971B}" destId="{1CFB4E0A-0DE3-42D3-A2D0-4EB168514A85}" srcOrd="1" destOrd="0" presId="urn:microsoft.com/office/officeart/2018/2/layout/IconVerticalSolidList"/>
    <dgm:cxn modelId="{06F1FCC0-0DC0-4B82-BE20-D1CFF835BFAC}" type="presParOf" srcId="{0CCB7F8E-FC7F-49F8-830B-172F634E971B}" destId="{734B253E-F3A6-4FA9-98EB-6A9FE78FCD4E}" srcOrd="2" destOrd="0" presId="urn:microsoft.com/office/officeart/2018/2/layout/IconVerticalSolidList"/>
    <dgm:cxn modelId="{4AF1D8EC-817A-4B8A-B7C8-988C0D070A2C}" type="presParOf" srcId="{0CCB7F8E-FC7F-49F8-830B-172F634E971B}" destId="{4F0A9902-B902-4EBD-B92E-EE2C9B2484B4}" srcOrd="3" destOrd="0" presId="urn:microsoft.com/office/officeart/2018/2/layout/IconVerticalSolidList"/>
    <dgm:cxn modelId="{D8BD8940-1A6B-4656-9CC4-F07435FE662B}" type="presParOf" srcId="{84C44DCC-8E56-4F25-8F95-C417A771F148}" destId="{DF16157C-37E8-4143-B520-83BA13BCD225}" srcOrd="3" destOrd="0" presId="urn:microsoft.com/office/officeart/2018/2/layout/IconVerticalSolidList"/>
    <dgm:cxn modelId="{745FF69D-31A4-44A0-A99E-29F76EA1DF3F}" type="presParOf" srcId="{84C44DCC-8E56-4F25-8F95-C417A771F148}" destId="{B3DBA1CE-E090-4FC1-9E00-4E9CDA520755}" srcOrd="4" destOrd="0" presId="urn:microsoft.com/office/officeart/2018/2/layout/IconVerticalSolidList"/>
    <dgm:cxn modelId="{6E42A9CC-7384-444B-A4C0-C74E81BFFC3A}" type="presParOf" srcId="{B3DBA1CE-E090-4FC1-9E00-4E9CDA520755}" destId="{ABFEC244-91CE-493F-8F4B-4530412AF228}" srcOrd="0" destOrd="0" presId="urn:microsoft.com/office/officeart/2018/2/layout/IconVerticalSolidList"/>
    <dgm:cxn modelId="{2AF0068D-C911-4940-A43B-239B52EE5D73}" type="presParOf" srcId="{B3DBA1CE-E090-4FC1-9E00-4E9CDA520755}" destId="{EE3AAB33-8F9D-4BB9-9893-440617DE0E20}" srcOrd="1" destOrd="0" presId="urn:microsoft.com/office/officeart/2018/2/layout/IconVerticalSolidList"/>
    <dgm:cxn modelId="{9C8C45FA-414B-4046-96C1-6D2C2E03F45E}" type="presParOf" srcId="{B3DBA1CE-E090-4FC1-9E00-4E9CDA520755}" destId="{62296C48-0D90-4737-8A03-5FEB9EF02AE7}" srcOrd="2" destOrd="0" presId="urn:microsoft.com/office/officeart/2018/2/layout/IconVerticalSolidList"/>
    <dgm:cxn modelId="{72E5EA56-6A67-4C18-B71A-D71922AD94E1}" type="presParOf" srcId="{B3DBA1CE-E090-4FC1-9E00-4E9CDA520755}" destId="{CB9EED61-B225-4808-B3B4-ED8810DFB837}" srcOrd="3" destOrd="0" presId="urn:microsoft.com/office/officeart/2018/2/layout/IconVerticalSolidList"/>
    <dgm:cxn modelId="{BCECF9E7-08E4-4E16-B0DB-99D4F27C17E3}" type="presParOf" srcId="{B3DBA1CE-E090-4FC1-9E00-4E9CDA520755}" destId="{BE4C61BB-4FD1-4201-AB41-50C1DC793B4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F9A32DE-88EC-4793-9658-45BDFA6E19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E33183-90EE-4CA3-B982-D46CB46A5DA1}">
      <dgm:prSet custT="1"/>
      <dgm:spPr/>
      <dgm:t>
        <a:bodyPr/>
        <a:lstStyle/>
        <a:p>
          <a:pPr algn="just"/>
          <a:r>
            <a:rPr lang="en-IN" sz="1800" b="1" i="0" dirty="0"/>
            <a:t>Hunt’s Algorithm</a:t>
          </a:r>
          <a:r>
            <a:rPr lang="en-IN" sz="1800" b="0" i="0" dirty="0"/>
            <a:t>: </a:t>
          </a:r>
        </a:p>
        <a:p>
          <a:pPr algn="just"/>
          <a:r>
            <a:rPr lang="en-IN" sz="1800" b="0" i="0" dirty="0"/>
            <a:t>it serves as a basis for some of the more complex algorithms.</a:t>
          </a:r>
          <a:endParaRPr lang="en-US" sz="1800" dirty="0"/>
        </a:p>
      </dgm:t>
    </dgm:pt>
    <dgm:pt modelId="{0AA68726-F0C3-4867-95B2-55E253839D2E}" type="parTrans" cxnId="{38DC4447-CE47-4920-B708-B3A4688478B6}">
      <dgm:prSet/>
      <dgm:spPr/>
      <dgm:t>
        <a:bodyPr/>
        <a:lstStyle/>
        <a:p>
          <a:pPr algn="just"/>
          <a:endParaRPr lang="en-US" sz="2400"/>
        </a:p>
      </dgm:t>
    </dgm:pt>
    <dgm:pt modelId="{0DC96E97-78FD-49F8-8800-AC3A143A2A31}" type="sibTrans" cxnId="{38DC4447-CE47-4920-B708-B3A4688478B6}">
      <dgm:prSet/>
      <dgm:spPr/>
      <dgm:t>
        <a:bodyPr/>
        <a:lstStyle/>
        <a:p>
          <a:pPr algn="just"/>
          <a:endParaRPr lang="en-US" sz="2400"/>
        </a:p>
      </dgm:t>
    </dgm:pt>
    <dgm:pt modelId="{3872515F-C8E4-4B6D-9B1D-8C6FDEB53320}">
      <dgm:prSet custT="1"/>
      <dgm:spPr/>
      <dgm:t>
        <a:bodyPr/>
        <a:lstStyle/>
        <a:p>
          <a:pPr algn="just"/>
          <a:r>
            <a:rPr lang="en-IN" sz="1800" b="1" i="0" dirty="0"/>
            <a:t>CART (Classification and regression trees) </a:t>
          </a:r>
        </a:p>
        <a:p>
          <a:pPr algn="just"/>
          <a:r>
            <a:rPr lang="en-IN" sz="1800" b="0" i="0" dirty="0"/>
            <a:t>a non-parametric technique, uses the Gini index to select attribute for 1</a:t>
          </a:r>
          <a:r>
            <a:rPr lang="en-IN" sz="1800" b="0" i="0" baseline="30000" dirty="0"/>
            <a:t>st</a:t>
          </a:r>
          <a:r>
            <a:rPr lang="en-IN" sz="1800" b="0" i="0" dirty="0"/>
            <a:t> split</a:t>
          </a:r>
          <a:endParaRPr lang="en-US" sz="1800" dirty="0"/>
        </a:p>
      </dgm:t>
    </dgm:pt>
    <dgm:pt modelId="{15E79507-76CB-4039-A662-90298F4B6A8E}" type="parTrans" cxnId="{ED48A36B-0CB5-4FCC-9F80-95460B24F531}">
      <dgm:prSet/>
      <dgm:spPr/>
      <dgm:t>
        <a:bodyPr/>
        <a:lstStyle/>
        <a:p>
          <a:pPr algn="just"/>
          <a:endParaRPr lang="en-US" sz="2400"/>
        </a:p>
      </dgm:t>
    </dgm:pt>
    <dgm:pt modelId="{B107D54A-CACC-4AF4-8EDE-2B8D69CEC0E6}" type="sibTrans" cxnId="{ED48A36B-0CB5-4FCC-9F80-95460B24F531}">
      <dgm:prSet/>
      <dgm:spPr/>
      <dgm:t>
        <a:bodyPr/>
        <a:lstStyle/>
        <a:p>
          <a:pPr algn="just"/>
          <a:endParaRPr lang="en-US" sz="2400"/>
        </a:p>
      </dgm:t>
    </dgm:pt>
    <dgm:pt modelId="{0FA2C1F6-97A4-45D3-85C0-A155FEEA847D}">
      <dgm:prSet custT="1"/>
      <dgm:spPr/>
      <dgm:t>
        <a:bodyPr/>
        <a:lstStyle/>
        <a:p>
          <a:pPr algn="just"/>
          <a:r>
            <a:rPr lang="en-IN" sz="1800" b="1" i="0" dirty="0"/>
            <a:t>ID3, C4.5</a:t>
          </a:r>
          <a:r>
            <a:rPr lang="en-IN" sz="1800" b="0" i="0" dirty="0"/>
            <a:t>: </a:t>
          </a:r>
        </a:p>
        <a:p>
          <a:pPr algn="just"/>
          <a:r>
            <a:rPr lang="en-IN" sz="1800" b="0" i="0" dirty="0"/>
            <a:t>Picks the attribute with the highest reduction in entropy to determine which attribute should the data be split with first</a:t>
          </a:r>
          <a:endParaRPr lang="en-US" sz="1800" dirty="0"/>
        </a:p>
      </dgm:t>
    </dgm:pt>
    <dgm:pt modelId="{13289EE1-175C-49D4-9C4C-96ACB9D75815}" type="parTrans" cxnId="{461D850C-4DAA-4100-8FF7-51A1EC7BED79}">
      <dgm:prSet/>
      <dgm:spPr/>
      <dgm:t>
        <a:bodyPr/>
        <a:lstStyle/>
        <a:p>
          <a:pPr algn="just"/>
          <a:endParaRPr lang="en-US" sz="2400"/>
        </a:p>
      </dgm:t>
    </dgm:pt>
    <dgm:pt modelId="{C881505C-6272-4C7D-829D-B586BE019467}" type="sibTrans" cxnId="{461D850C-4DAA-4100-8FF7-51A1EC7BED79}">
      <dgm:prSet/>
      <dgm:spPr/>
      <dgm:t>
        <a:bodyPr/>
        <a:lstStyle/>
        <a:p>
          <a:pPr algn="just"/>
          <a:endParaRPr lang="en-US" sz="2400"/>
        </a:p>
      </dgm:t>
    </dgm:pt>
    <dgm:pt modelId="{89B7A480-CB61-4455-A9F4-D52F298BA176}">
      <dgm:prSet custT="1"/>
      <dgm:spPr/>
      <dgm:t>
        <a:bodyPr/>
        <a:lstStyle/>
        <a:p>
          <a:pPr algn="just"/>
          <a:r>
            <a:rPr lang="en-IN" sz="1800" b="1" i="0" dirty="0"/>
            <a:t>SLIQ, SPRINT</a:t>
          </a:r>
        </a:p>
        <a:p>
          <a:pPr algn="just"/>
          <a:r>
            <a:rPr lang="en-IN" sz="1800" b="0" i="0" dirty="0"/>
            <a:t>Scalable algorithms that have been proposed to deal with the issues the greedy algorithms above present</a:t>
          </a:r>
          <a:endParaRPr lang="en-US" sz="1800" dirty="0"/>
        </a:p>
      </dgm:t>
    </dgm:pt>
    <dgm:pt modelId="{E6D757DD-3E29-4766-A3D2-9572E0B0570A}" type="parTrans" cxnId="{A9B43E47-FB30-4F89-827B-22FBEBCF69A5}">
      <dgm:prSet/>
      <dgm:spPr/>
      <dgm:t>
        <a:bodyPr/>
        <a:lstStyle/>
        <a:p>
          <a:pPr algn="just"/>
          <a:endParaRPr lang="en-US" sz="2400"/>
        </a:p>
      </dgm:t>
    </dgm:pt>
    <dgm:pt modelId="{CA88EB10-C777-46E0-A113-A7EF78896610}" type="sibTrans" cxnId="{A9B43E47-FB30-4F89-827B-22FBEBCF69A5}">
      <dgm:prSet/>
      <dgm:spPr/>
      <dgm:t>
        <a:bodyPr/>
        <a:lstStyle/>
        <a:p>
          <a:pPr algn="just"/>
          <a:endParaRPr lang="en-US" sz="2400"/>
        </a:p>
      </dgm:t>
    </dgm:pt>
    <dgm:pt modelId="{567D2F3E-CAB5-4D6D-BE3F-34A206A5201B}" type="pres">
      <dgm:prSet presAssocID="{5F9A32DE-88EC-4793-9658-45BDFA6E1947}" presName="root" presStyleCnt="0">
        <dgm:presLayoutVars>
          <dgm:dir/>
          <dgm:resizeHandles val="exact"/>
        </dgm:presLayoutVars>
      </dgm:prSet>
      <dgm:spPr/>
    </dgm:pt>
    <dgm:pt modelId="{E9EEECC0-7E70-4A57-BADF-25926EBA3F58}" type="pres">
      <dgm:prSet presAssocID="{C2E33183-90EE-4CA3-B982-D46CB46A5DA1}" presName="compNode" presStyleCnt="0"/>
      <dgm:spPr/>
    </dgm:pt>
    <dgm:pt modelId="{3A30147F-4ED6-4A24-A02B-BF517ABF0686}" type="pres">
      <dgm:prSet presAssocID="{C2E33183-90EE-4CA3-B982-D46CB46A5DA1}" presName="bgRect" presStyleLbl="bgShp" presStyleIdx="0" presStyleCnt="4"/>
      <dgm:spPr/>
    </dgm:pt>
    <dgm:pt modelId="{BE14CC3B-6292-4EF8-982C-38E746050EA8}" type="pres">
      <dgm:prSet presAssocID="{C2E33183-90EE-4CA3-B982-D46CB46A5D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3C7BB70-6C7B-4004-A075-A6D8730FA3A5}" type="pres">
      <dgm:prSet presAssocID="{C2E33183-90EE-4CA3-B982-D46CB46A5DA1}" presName="spaceRect" presStyleCnt="0"/>
      <dgm:spPr/>
    </dgm:pt>
    <dgm:pt modelId="{BC9A85F1-8E43-49EB-804A-DB4A244364F4}" type="pres">
      <dgm:prSet presAssocID="{C2E33183-90EE-4CA3-B982-D46CB46A5DA1}" presName="parTx" presStyleLbl="revTx" presStyleIdx="0" presStyleCnt="4">
        <dgm:presLayoutVars>
          <dgm:chMax val="0"/>
          <dgm:chPref val="0"/>
        </dgm:presLayoutVars>
      </dgm:prSet>
      <dgm:spPr/>
    </dgm:pt>
    <dgm:pt modelId="{D93C113F-1158-4FCF-9547-5B4C08082DD7}" type="pres">
      <dgm:prSet presAssocID="{0DC96E97-78FD-49F8-8800-AC3A143A2A31}" presName="sibTrans" presStyleCnt="0"/>
      <dgm:spPr/>
    </dgm:pt>
    <dgm:pt modelId="{6B8DEF8D-38CB-4410-A4CF-682B4E3A78A6}" type="pres">
      <dgm:prSet presAssocID="{3872515F-C8E4-4B6D-9B1D-8C6FDEB53320}" presName="compNode" presStyleCnt="0"/>
      <dgm:spPr/>
    </dgm:pt>
    <dgm:pt modelId="{1F64123F-E57D-4981-9CED-87C710425207}" type="pres">
      <dgm:prSet presAssocID="{3872515F-C8E4-4B6D-9B1D-8C6FDEB53320}" presName="bgRect" presStyleLbl="bgShp" presStyleIdx="1" presStyleCnt="4"/>
      <dgm:spPr/>
    </dgm:pt>
    <dgm:pt modelId="{510E8E8D-FC16-4B81-AECA-E87C225A56D2}" type="pres">
      <dgm:prSet presAssocID="{3872515F-C8E4-4B6D-9B1D-8C6FDEB533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A309B40E-5C97-41E8-A072-EA3B955DFC98}" type="pres">
      <dgm:prSet presAssocID="{3872515F-C8E4-4B6D-9B1D-8C6FDEB53320}" presName="spaceRect" presStyleCnt="0"/>
      <dgm:spPr/>
    </dgm:pt>
    <dgm:pt modelId="{C2F008EB-8141-400D-9D36-74890028AC46}" type="pres">
      <dgm:prSet presAssocID="{3872515F-C8E4-4B6D-9B1D-8C6FDEB53320}" presName="parTx" presStyleLbl="revTx" presStyleIdx="1" presStyleCnt="4">
        <dgm:presLayoutVars>
          <dgm:chMax val="0"/>
          <dgm:chPref val="0"/>
        </dgm:presLayoutVars>
      </dgm:prSet>
      <dgm:spPr/>
    </dgm:pt>
    <dgm:pt modelId="{A49D228F-D233-45AC-9E2A-6C2C532CC113}" type="pres">
      <dgm:prSet presAssocID="{B107D54A-CACC-4AF4-8EDE-2B8D69CEC0E6}" presName="sibTrans" presStyleCnt="0"/>
      <dgm:spPr/>
    </dgm:pt>
    <dgm:pt modelId="{3E5ED572-6F02-4F21-B0F3-5DE6121A2135}" type="pres">
      <dgm:prSet presAssocID="{0FA2C1F6-97A4-45D3-85C0-A155FEEA847D}" presName="compNode" presStyleCnt="0"/>
      <dgm:spPr/>
    </dgm:pt>
    <dgm:pt modelId="{237B81E0-2E51-406D-921F-84E7C675D31F}" type="pres">
      <dgm:prSet presAssocID="{0FA2C1F6-97A4-45D3-85C0-A155FEEA847D}" presName="bgRect" presStyleLbl="bgShp" presStyleIdx="2" presStyleCnt="4"/>
      <dgm:spPr/>
    </dgm:pt>
    <dgm:pt modelId="{8AF22720-8D4F-4E6D-B60A-3394B62B0962}" type="pres">
      <dgm:prSet presAssocID="{0FA2C1F6-97A4-45D3-85C0-A155FEEA84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F6DB740E-D99E-44B4-81AE-95F9C9B99671}" type="pres">
      <dgm:prSet presAssocID="{0FA2C1F6-97A4-45D3-85C0-A155FEEA847D}" presName="spaceRect" presStyleCnt="0"/>
      <dgm:spPr/>
    </dgm:pt>
    <dgm:pt modelId="{3B14897C-6F80-4453-9784-63933F6A3073}" type="pres">
      <dgm:prSet presAssocID="{0FA2C1F6-97A4-45D3-85C0-A155FEEA847D}" presName="parTx" presStyleLbl="revTx" presStyleIdx="2" presStyleCnt="4">
        <dgm:presLayoutVars>
          <dgm:chMax val="0"/>
          <dgm:chPref val="0"/>
        </dgm:presLayoutVars>
      </dgm:prSet>
      <dgm:spPr/>
    </dgm:pt>
    <dgm:pt modelId="{88340970-9A76-449F-9EDD-7524452ACD63}" type="pres">
      <dgm:prSet presAssocID="{C881505C-6272-4C7D-829D-B586BE019467}" presName="sibTrans" presStyleCnt="0"/>
      <dgm:spPr/>
    </dgm:pt>
    <dgm:pt modelId="{B7779BAA-1151-4B15-89D3-5B681722B15D}" type="pres">
      <dgm:prSet presAssocID="{89B7A480-CB61-4455-A9F4-D52F298BA176}" presName="compNode" presStyleCnt="0"/>
      <dgm:spPr/>
    </dgm:pt>
    <dgm:pt modelId="{80410AE6-6C52-4282-8B84-328616F1DF25}" type="pres">
      <dgm:prSet presAssocID="{89B7A480-CB61-4455-A9F4-D52F298BA176}" presName="bgRect" presStyleLbl="bgShp" presStyleIdx="3" presStyleCnt="4"/>
      <dgm:spPr/>
    </dgm:pt>
    <dgm:pt modelId="{3A1C5FD9-6F61-4E21-A4C3-F760751AB234}" type="pres">
      <dgm:prSet presAssocID="{89B7A480-CB61-4455-A9F4-D52F298BA17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331336C-A88A-4173-8779-7FBCE1060C6E}" type="pres">
      <dgm:prSet presAssocID="{89B7A480-CB61-4455-A9F4-D52F298BA176}" presName="spaceRect" presStyleCnt="0"/>
      <dgm:spPr/>
    </dgm:pt>
    <dgm:pt modelId="{90479C83-AF71-4A20-8A58-05372DB482B7}" type="pres">
      <dgm:prSet presAssocID="{89B7A480-CB61-4455-A9F4-D52F298BA176}" presName="parTx" presStyleLbl="revTx" presStyleIdx="3" presStyleCnt="4">
        <dgm:presLayoutVars>
          <dgm:chMax val="0"/>
          <dgm:chPref val="0"/>
        </dgm:presLayoutVars>
      </dgm:prSet>
      <dgm:spPr/>
    </dgm:pt>
  </dgm:ptLst>
  <dgm:cxnLst>
    <dgm:cxn modelId="{461D850C-4DAA-4100-8FF7-51A1EC7BED79}" srcId="{5F9A32DE-88EC-4793-9658-45BDFA6E1947}" destId="{0FA2C1F6-97A4-45D3-85C0-A155FEEA847D}" srcOrd="2" destOrd="0" parTransId="{13289EE1-175C-49D4-9C4C-96ACB9D75815}" sibTransId="{C881505C-6272-4C7D-829D-B586BE019467}"/>
    <dgm:cxn modelId="{46B6D60F-2B2A-4C8A-AA3F-FB1CA5E434AA}" type="presOf" srcId="{3872515F-C8E4-4B6D-9B1D-8C6FDEB53320}" destId="{C2F008EB-8141-400D-9D36-74890028AC46}" srcOrd="0" destOrd="0" presId="urn:microsoft.com/office/officeart/2018/2/layout/IconVerticalSolidList"/>
    <dgm:cxn modelId="{164ECC11-ABD7-467C-AEAE-4FB29C677290}" type="presOf" srcId="{C2E33183-90EE-4CA3-B982-D46CB46A5DA1}" destId="{BC9A85F1-8E43-49EB-804A-DB4A244364F4}" srcOrd="0" destOrd="0" presId="urn:microsoft.com/office/officeart/2018/2/layout/IconVerticalSolidList"/>
    <dgm:cxn modelId="{048F162F-55AC-423C-830C-C2F5DA146B6A}" type="presOf" srcId="{0FA2C1F6-97A4-45D3-85C0-A155FEEA847D}" destId="{3B14897C-6F80-4453-9784-63933F6A3073}" srcOrd="0" destOrd="0" presId="urn:microsoft.com/office/officeart/2018/2/layout/IconVerticalSolidList"/>
    <dgm:cxn modelId="{A9B43E47-FB30-4F89-827B-22FBEBCF69A5}" srcId="{5F9A32DE-88EC-4793-9658-45BDFA6E1947}" destId="{89B7A480-CB61-4455-A9F4-D52F298BA176}" srcOrd="3" destOrd="0" parTransId="{E6D757DD-3E29-4766-A3D2-9572E0B0570A}" sibTransId="{CA88EB10-C777-46E0-A113-A7EF78896610}"/>
    <dgm:cxn modelId="{38DC4447-CE47-4920-B708-B3A4688478B6}" srcId="{5F9A32DE-88EC-4793-9658-45BDFA6E1947}" destId="{C2E33183-90EE-4CA3-B982-D46CB46A5DA1}" srcOrd="0" destOrd="0" parTransId="{0AA68726-F0C3-4867-95B2-55E253839D2E}" sibTransId="{0DC96E97-78FD-49F8-8800-AC3A143A2A31}"/>
    <dgm:cxn modelId="{ED48A36B-0CB5-4FCC-9F80-95460B24F531}" srcId="{5F9A32DE-88EC-4793-9658-45BDFA6E1947}" destId="{3872515F-C8E4-4B6D-9B1D-8C6FDEB53320}" srcOrd="1" destOrd="0" parTransId="{15E79507-76CB-4039-A662-90298F4B6A8E}" sibTransId="{B107D54A-CACC-4AF4-8EDE-2B8D69CEC0E6}"/>
    <dgm:cxn modelId="{C2936A73-7252-436A-B6D5-FEAA427A99D4}" type="presOf" srcId="{89B7A480-CB61-4455-A9F4-D52F298BA176}" destId="{90479C83-AF71-4A20-8A58-05372DB482B7}" srcOrd="0" destOrd="0" presId="urn:microsoft.com/office/officeart/2018/2/layout/IconVerticalSolidList"/>
    <dgm:cxn modelId="{8F5BBEB5-2199-427F-AC3F-8CF66C149C36}" type="presOf" srcId="{5F9A32DE-88EC-4793-9658-45BDFA6E1947}" destId="{567D2F3E-CAB5-4D6D-BE3F-34A206A5201B}" srcOrd="0" destOrd="0" presId="urn:microsoft.com/office/officeart/2018/2/layout/IconVerticalSolidList"/>
    <dgm:cxn modelId="{0BB1A4E8-F970-4AF9-AFEF-24834F811671}" type="presParOf" srcId="{567D2F3E-CAB5-4D6D-BE3F-34A206A5201B}" destId="{E9EEECC0-7E70-4A57-BADF-25926EBA3F58}" srcOrd="0" destOrd="0" presId="urn:microsoft.com/office/officeart/2018/2/layout/IconVerticalSolidList"/>
    <dgm:cxn modelId="{CD826BCD-AD32-4F55-B793-0312B71DB1AF}" type="presParOf" srcId="{E9EEECC0-7E70-4A57-BADF-25926EBA3F58}" destId="{3A30147F-4ED6-4A24-A02B-BF517ABF0686}" srcOrd="0" destOrd="0" presId="urn:microsoft.com/office/officeart/2018/2/layout/IconVerticalSolidList"/>
    <dgm:cxn modelId="{90030704-E72A-4CDC-A723-5D7EB57A05B6}" type="presParOf" srcId="{E9EEECC0-7E70-4A57-BADF-25926EBA3F58}" destId="{BE14CC3B-6292-4EF8-982C-38E746050EA8}" srcOrd="1" destOrd="0" presId="urn:microsoft.com/office/officeart/2018/2/layout/IconVerticalSolidList"/>
    <dgm:cxn modelId="{E5F588C2-8A5E-43AB-8740-83906259A658}" type="presParOf" srcId="{E9EEECC0-7E70-4A57-BADF-25926EBA3F58}" destId="{33C7BB70-6C7B-4004-A075-A6D8730FA3A5}" srcOrd="2" destOrd="0" presId="urn:microsoft.com/office/officeart/2018/2/layout/IconVerticalSolidList"/>
    <dgm:cxn modelId="{5B799236-224B-494F-A1F3-4A65F78287E6}" type="presParOf" srcId="{E9EEECC0-7E70-4A57-BADF-25926EBA3F58}" destId="{BC9A85F1-8E43-49EB-804A-DB4A244364F4}" srcOrd="3" destOrd="0" presId="urn:microsoft.com/office/officeart/2018/2/layout/IconVerticalSolidList"/>
    <dgm:cxn modelId="{24952B5A-DD77-46DE-9996-321C30A5EC96}" type="presParOf" srcId="{567D2F3E-CAB5-4D6D-BE3F-34A206A5201B}" destId="{D93C113F-1158-4FCF-9547-5B4C08082DD7}" srcOrd="1" destOrd="0" presId="urn:microsoft.com/office/officeart/2018/2/layout/IconVerticalSolidList"/>
    <dgm:cxn modelId="{7B9F3FB4-9376-47D0-9FF8-5EA6984D5AC5}" type="presParOf" srcId="{567D2F3E-CAB5-4D6D-BE3F-34A206A5201B}" destId="{6B8DEF8D-38CB-4410-A4CF-682B4E3A78A6}" srcOrd="2" destOrd="0" presId="urn:microsoft.com/office/officeart/2018/2/layout/IconVerticalSolidList"/>
    <dgm:cxn modelId="{9024FA02-48AC-4E2B-B2A6-BC6CEDCCB5AC}" type="presParOf" srcId="{6B8DEF8D-38CB-4410-A4CF-682B4E3A78A6}" destId="{1F64123F-E57D-4981-9CED-87C710425207}" srcOrd="0" destOrd="0" presId="urn:microsoft.com/office/officeart/2018/2/layout/IconVerticalSolidList"/>
    <dgm:cxn modelId="{04824804-3767-4E33-A00E-8E9351FB9CD7}" type="presParOf" srcId="{6B8DEF8D-38CB-4410-A4CF-682B4E3A78A6}" destId="{510E8E8D-FC16-4B81-AECA-E87C225A56D2}" srcOrd="1" destOrd="0" presId="urn:microsoft.com/office/officeart/2018/2/layout/IconVerticalSolidList"/>
    <dgm:cxn modelId="{0D1B7F88-7E08-488A-8302-165F0B3A86FD}" type="presParOf" srcId="{6B8DEF8D-38CB-4410-A4CF-682B4E3A78A6}" destId="{A309B40E-5C97-41E8-A072-EA3B955DFC98}" srcOrd="2" destOrd="0" presId="urn:microsoft.com/office/officeart/2018/2/layout/IconVerticalSolidList"/>
    <dgm:cxn modelId="{6209A724-C41A-48FC-8A52-B19D18327780}" type="presParOf" srcId="{6B8DEF8D-38CB-4410-A4CF-682B4E3A78A6}" destId="{C2F008EB-8141-400D-9D36-74890028AC46}" srcOrd="3" destOrd="0" presId="urn:microsoft.com/office/officeart/2018/2/layout/IconVerticalSolidList"/>
    <dgm:cxn modelId="{EEDFE301-76E6-4D00-88C6-CDBE3089BBA3}" type="presParOf" srcId="{567D2F3E-CAB5-4D6D-BE3F-34A206A5201B}" destId="{A49D228F-D233-45AC-9E2A-6C2C532CC113}" srcOrd="3" destOrd="0" presId="urn:microsoft.com/office/officeart/2018/2/layout/IconVerticalSolidList"/>
    <dgm:cxn modelId="{98A0B179-203A-494B-B432-DD7BC5EE66C9}" type="presParOf" srcId="{567D2F3E-CAB5-4D6D-BE3F-34A206A5201B}" destId="{3E5ED572-6F02-4F21-B0F3-5DE6121A2135}" srcOrd="4" destOrd="0" presId="urn:microsoft.com/office/officeart/2018/2/layout/IconVerticalSolidList"/>
    <dgm:cxn modelId="{3FB41400-11A2-466F-9528-C34B596320CA}" type="presParOf" srcId="{3E5ED572-6F02-4F21-B0F3-5DE6121A2135}" destId="{237B81E0-2E51-406D-921F-84E7C675D31F}" srcOrd="0" destOrd="0" presId="urn:microsoft.com/office/officeart/2018/2/layout/IconVerticalSolidList"/>
    <dgm:cxn modelId="{09AEC460-5FB6-4C44-AD69-39CFA2B65197}" type="presParOf" srcId="{3E5ED572-6F02-4F21-B0F3-5DE6121A2135}" destId="{8AF22720-8D4F-4E6D-B60A-3394B62B0962}" srcOrd="1" destOrd="0" presId="urn:microsoft.com/office/officeart/2018/2/layout/IconVerticalSolidList"/>
    <dgm:cxn modelId="{6FE4F161-0235-43DF-9502-9DB3C2596D8C}" type="presParOf" srcId="{3E5ED572-6F02-4F21-B0F3-5DE6121A2135}" destId="{F6DB740E-D99E-44B4-81AE-95F9C9B99671}" srcOrd="2" destOrd="0" presId="urn:microsoft.com/office/officeart/2018/2/layout/IconVerticalSolidList"/>
    <dgm:cxn modelId="{0DBA98BE-A7D5-4384-B280-E0600294F47F}" type="presParOf" srcId="{3E5ED572-6F02-4F21-B0F3-5DE6121A2135}" destId="{3B14897C-6F80-4453-9784-63933F6A3073}" srcOrd="3" destOrd="0" presId="urn:microsoft.com/office/officeart/2018/2/layout/IconVerticalSolidList"/>
    <dgm:cxn modelId="{0499E00A-E275-4313-9E3A-FA36FF97C122}" type="presParOf" srcId="{567D2F3E-CAB5-4D6D-BE3F-34A206A5201B}" destId="{88340970-9A76-449F-9EDD-7524452ACD63}" srcOrd="5" destOrd="0" presId="urn:microsoft.com/office/officeart/2018/2/layout/IconVerticalSolidList"/>
    <dgm:cxn modelId="{25CAEF6D-8828-4731-834F-3A8A3F44EEC4}" type="presParOf" srcId="{567D2F3E-CAB5-4D6D-BE3F-34A206A5201B}" destId="{B7779BAA-1151-4B15-89D3-5B681722B15D}" srcOrd="6" destOrd="0" presId="urn:microsoft.com/office/officeart/2018/2/layout/IconVerticalSolidList"/>
    <dgm:cxn modelId="{EDF371E9-0668-4083-867D-EEFACBF5E27A}" type="presParOf" srcId="{B7779BAA-1151-4B15-89D3-5B681722B15D}" destId="{80410AE6-6C52-4282-8B84-328616F1DF25}" srcOrd="0" destOrd="0" presId="urn:microsoft.com/office/officeart/2018/2/layout/IconVerticalSolidList"/>
    <dgm:cxn modelId="{42855A0A-045B-4CA0-B44E-E3F619B7E229}" type="presParOf" srcId="{B7779BAA-1151-4B15-89D3-5B681722B15D}" destId="{3A1C5FD9-6F61-4E21-A4C3-F760751AB234}" srcOrd="1" destOrd="0" presId="urn:microsoft.com/office/officeart/2018/2/layout/IconVerticalSolidList"/>
    <dgm:cxn modelId="{317C0CCA-A961-43F2-BC9F-E4D8C67AABA5}" type="presParOf" srcId="{B7779BAA-1151-4B15-89D3-5B681722B15D}" destId="{1331336C-A88A-4173-8779-7FBCE1060C6E}" srcOrd="2" destOrd="0" presId="urn:microsoft.com/office/officeart/2018/2/layout/IconVerticalSolidList"/>
    <dgm:cxn modelId="{16AFE92B-3C45-42F9-B828-D390C92D56DC}" type="presParOf" srcId="{B7779BAA-1151-4B15-89D3-5B681722B15D}" destId="{90479C83-AF71-4A20-8A58-05372DB482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1920FBD-2E60-48D8-BB65-AF6209A74BF3}" type="doc">
      <dgm:prSet loTypeId="urn:microsoft.com/office/officeart/2005/8/layout/vList2" loCatId="list" qsTypeId="urn:microsoft.com/office/officeart/2005/8/quickstyle/simple1" qsCatId="simple" csTypeId="urn:microsoft.com/office/officeart/2005/8/colors/accent1_1" csCatId="accent1"/>
      <dgm:spPr/>
      <dgm:t>
        <a:bodyPr/>
        <a:lstStyle/>
        <a:p>
          <a:endParaRPr lang="en-US"/>
        </a:p>
      </dgm:t>
    </dgm:pt>
    <dgm:pt modelId="{DE00A6E0-7C09-4D89-AAB6-99112FE2F19B}">
      <dgm:prSet/>
      <dgm:spPr/>
      <dgm:t>
        <a:bodyPr/>
        <a:lstStyle/>
        <a:p>
          <a:r>
            <a:rPr lang="en-IN" b="0" i="0"/>
            <a:t>a decision tree algorithm that builds a decision tree by partitioning a training dataset into increasingly pure subsets.</a:t>
          </a:r>
          <a:endParaRPr lang="en-US"/>
        </a:p>
      </dgm:t>
    </dgm:pt>
    <dgm:pt modelId="{6494255E-F1A3-4575-9E20-51F3423B26CD}" type="parTrans" cxnId="{061E39B0-E924-431B-A702-207DF7442D5D}">
      <dgm:prSet/>
      <dgm:spPr/>
      <dgm:t>
        <a:bodyPr/>
        <a:lstStyle/>
        <a:p>
          <a:endParaRPr lang="en-US"/>
        </a:p>
      </dgm:t>
    </dgm:pt>
    <dgm:pt modelId="{832E6D40-359A-4A69-9BA6-829D15F86998}" type="sibTrans" cxnId="{061E39B0-E924-431B-A702-207DF7442D5D}">
      <dgm:prSet/>
      <dgm:spPr/>
      <dgm:t>
        <a:bodyPr/>
        <a:lstStyle/>
        <a:p>
          <a:endParaRPr lang="en-US"/>
        </a:p>
      </dgm:t>
    </dgm:pt>
    <dgm:pt modelId="{7ECD38CC-AD8B-4285-9006-900989419545}">
      <dgm:prSet/>
      <dgm:spPr/>
      <dgm:t>
        <a:bodyPr/>
        <a:lstStyle/>
        <a:p>
          <a:r>
            <a:rPr lang="en-IN" b="0" i="0"/>
            <a:t>In a top-down, recursive manner</a:t>
          </a:r>
          <a:endParaRPr lang="en-US"/>
        </a:p>
      </dgm:t>
    </dgm:pt>
    <dgm:pt modelId="{A1C4943D-FBD9-4149-9436-C7927306BA98}" type="parTrans" cxnId="{147EF5BE-1233-4F5D-8331-98D0D3431239}">
      <dgm:prSet/>
      <dgm:spPr/>
      <dgm:t>
        <a:bodyPr/>
        <a:lstStyle/>
        <a:p>
          <a:endParaRPr lang="en-US"/>
        </a:p>
      </dgm:t>
    </dgm:pt>
    <dgm:pt modelId="{A8A70A47-A7ED-4665-B373-872096598CF2}" type="sibTrans" cxnId="{147EF5BE-1233-4F5D-8331-98D0D3431239}">
      <dgm:prSet/>
      <dgm:spPr/>
      <dgm:t>
        <a:bodyPr/>
        <a:lstStyle/>
        <a:p>
          <a:endParaRPr lang="en-US"/>
        </a:p>
      </dgm:t>
    </dgm:pt>
    <dgm:pt modelId="{EDE0078B-8FE7-4AAA-AD51-67B92CC891F6}">
      <dgm:prSet/>
      <dgm:spPr/>
      <dgm:t>
        <a:bodyPr/>
        <a:lstStyle/>
        <a:p>
          <a:r>
            <a:rPr lang="en-IN" b="0" i="0"/>
            <a:t>It follows a greedy approach to partition the training data based on attribute tests.</a:t>
          </a:r>
          <a:endParaRPr lang="en-US"/>
        </a:p>
      </dgm:t>
    </dgm:pt>
    <dgm:pt modelId="{6AD8A138-E72C-4D49-AEDB-69181E31136C}" type="parTrans" cxnId="{30A0F97A-BD30-4AF2-83D7-BC5EFF9F6A85}">
      <dgm:prSet/>
      <dgm:spPr/>
      <dgm:t>
        <a:bodyPr/>
        <a:lstStyle/>
        <a:p>
          <a:endParaRPr lang="en-US"/>
        </a:p>
      </dgm:t>
    </dgm:pt>
    <dgm:pt modelId="{BC473572-9E26-4CF4-9C30-BB860BF08639}" type="sibTrans" cxnId="{30A0F97A-BD30-4AF2-83D7-BC5EFF9F6A85}">
      <dgm:prSet/>
      <dgm:spPr/>
      <dgm:t>
        <a:bodyPr/>
        <a:lstStyle/>
        <a:p>
          <a:endParaRPr lang="en-US"/>
        </a:p>
      </dgm:t>
    </dgm:pt>
    <dgm:pt modelId="{8CEA06C9-D3D4-AB49-B8C3-684BBEA3B805}" type="pres">
      <dgm:prSet presAssocID="{51920FBD-2E60-48D8-BB65-AF6209A74BF3}" presName="linear" presStyleCnt="0">
        <dgm:presLayoutVars>
          <dgm:animLvl val="lvl"/>
          <dgm:resizeHandles val="exact"/>
        </dgm:presLayoutVars>
      </dgm:prSet>
      <dgm:spPr/>
    </dgm:pt>
    <dgm:pt modelId="{E50FAC2A-D648-EC46-A255-4EC8819DB3B8}" type="pres">
      <dgm:prSet presAssocID="{DE00A6E0-7C09-4D89-AAB6-99112FE2F19B}" presName="parentText" presStyleLbl="node1" presStyleIdx="0" presStyleCnt="3">
        <dgm:presLayoutVars>
          <dgm:chMax val="0"/>
          <dgm:bulletEnabled val="1"/>
        </dgm:presLayoutVars>
      </dgm:prSet>
      <dgm:spPr/>
    </dgm:pt>
    <dgm:pt modelId="{A4175048-09E0-1B4D-9D7A-4FD0F9D6C954}" type="pres">
      <dgm:prSet presAssocID="{832E6D40-359A-4A69-9BA6-829D15F86998}" presName="spacer" presStyleCnt="0"/>
      <dgm:spPr/>
    </dgm:pt>
    <dgm:pt modelId="{02D4BFA6-BCA4-CA4C-9406-FB51EA3E6C44}" type="pres">
      <dgm:prSet presAssocID="{7ECD38CC-AD8B-4285-9006-900989419545}" presName="parentText" presStyleLbl="node1" presStyleIdx="1" presStyleCnt="3">
        <dgm:presLayoutVars>
          <dgm:chMax val="0"/>
          <dgm:bulletEnabled val="1"/>
        </dgm:presLayoutVars>
      </dgm:prSet>
      <dgm:spPr/>
    </dgm:pt>
    <dgm:pt modelId="{6C7487BB-16CC-1A4D-B23E-F55FD30CBDE0}" type="pres">
      <dgm:prSet presAssocID="{A8A70A47-A7ED-4665-B373-872096598CF2}" presName="spacer" presStyleCnt="0"/>
      <dgm:spPr/>
    </dgm:pt>
    <dgm:pt modelId="{37FED312-6848-8748-86E0-1E284A874540}" type="pres">
      <dgm:prSet presAssocID="{EDE0078B-8FE7-4AAA-AD51-67B92CC891F6}" presName="parentText" presStyleLbl="node1" presStyleIdx="2" presStyleCnt="3">
        <dgm:presLayoutVars>
          <dgm:chMax val="0"/>
          <dgm:bulletEnabled val="1"/>
        </dgm:presLayoutVars>
      </dgm:prSet>
      <dgm:spPr/>
    </dgm:pt>
  </dgm:ptLst>
  <dgm:cxnLst>
    <dgm:cxn modelId="{9123B503-4737-C441-9DEC-4E7D22CF312A}" type="presOf" srcId="{51920FBD-2E60-48D8-BB65-AF6209A74BF3}" destId="{8CEA06C9-D3D4-AB49-B8C3-684BBEA3B805}" srcOrd="0" destOrd="0" presId="urn:microsoft.com/office/officeart/2005/8/layout/vList2"/>
    <dgm:cxn modelId="{DB5B200A-F1EB-DF4E-8327-AC01234C2992}" type="presOf" srcId="{DE00A6E0-7C09-4D89-AAB6-99112FE2F19B}" destId="{E50FAC2A-D648-EC46-A255-4EC8819DB3B8}" srcOrd="0" destOrd="0" presId="urn:microsoft.com/office/officeart/2005/8/layout/vList2"/>
    <dgm:cxn modelId="{30A0F97A-BD30-4AF2-83D7-BC5EFF9F6A85}" srcId="{51920FBD-2E60-48D8-BB65-AF6209A74BF3}" destId="{EDE0078B-8FE7-4AAA-AD51-67B92CC891F6}" srcOrd="2" destOrd="0" parTransId="{6AD8A138-E72C-4D49-AEDB-69181E31136C}" sibTransId="{BC473572-9E26-4CF4-9C30-BB860BF08639}"/>
    <dgm:cxn modelId="{A560419F-E2E8-7740-B036-D4C86A45642A}" type="presOf" srcId="{7ECD38CC-AD8B-4285-9006-900989419545}" destId="{02D4BFA6-BCA4-CA4C-9406-FB51EA3E6C44}" srcOrd="0" destOrd="0" presId="urn:microsoft.com/office/officeart/2005/8/layout/vList2"/>
    <dgm:cxn modelId="{061E39B0-E924-431B-A702-207DF7442D5D}" srcId="{51920FBD-2E60-48D8-BB65-AF6209A74BF3}" destId="{DE00A6E0-7C09-4D89-AAB6-99112FE2F19B}" srcOrd="0" destOrd="0" parTransId="{6494255E-F1A3-4575-9E20-51F3423B26CD}" sibTransId="{832E6D40-359A-4A69-9BA6-829D15F86998}"/>
    <dgm:cxn modelId="{147EF5BE-1233-4F5D-8331-98D0D3431239}" srcId="{51920FBD-2E60-48D8-BB65-AF6209A74BF3}" destId="{7ECD38CC-AD8B-4285-9006-900989419545}" srcOrd="1" destOrd="0" parTransId="{A1C4943D-FBD9-4149-9436-C7927306BA98}" sibTransId="{A8A70A47-A7ED-4665-B373-872096598CF2}"/>
    <dgm:cxn modelId="{712063C7-0F96-D74D-85DF-8B76F6730596}" type="presOf" srcId="{EDE0078B-8FE7-4AAA-AD51-67B92CC891F6}" destId="{37FED312-6848-8748-86E0-1E284A874540}" srcOrd="0" destOrd="0" presId="urn:microsoft.com/office/officeart/2005/8/layout/vList2"/>
    <dgm:cxn modelId="{FC6B2930-7FC8-D646-83B0-D9CD48D4D6D4}" type="presParOf" srcId="{8CEA06C9-D3D4-AB49-B8C3-684BBEA3B805}" destId="{E50FAC2A-D648-EC46-A255-4EC8819DB3B8}" srcOrd="0" destOrd="0" presId="urn:microsoft.com/office/officeart/2005/8/layout/vList2"/>
    <dgm:cxn modelId="{85F37BA1-BCA7-5149-94DF-D0E0C0A62F63}" type="presParOf" srcId="{8CEA06C9-D3D4-AB49-B8C3-684BBEA3B805}" destId="{A4175048-09E0-1B4D-9D7A-4FD0F9D6C954}" srcOrd="1" destOrd="0" presId="urn:microsoft.com/office/officeart/2005/8/layout/vList2"/>
    <dgm:cxn modelId="{FF4FB743-0BE3-6F4C-B55B-0053D24A09D7}" type="presParOf" srcId="{8CEA06C9-D3D4-AB49-B8C3-684BBEA3B805}" destId="{02D4BFA6-BCA4-CA4C-9406-FB51EA3E6C44}" srcOrd="2" destOrd="0" presId="urn:microsoft.com/office/officeart/2005/8/layout/vList2"/>
    <dgm:cxn modelId="{C0C08BEA-AEE2-DF4E-B71C-9356EDA1FF78}" type="presParOf" srcId="{8CEA06C9-D3D4-AB49-B8C3-684BBEA3B805}" destId="{6C7487BB-16CC-1A4D-B23E-F55FD30CBDE0}" srcOrd="3" destOrd="0" presId="urn:microsoft.com/office/officeart/2005/8/layout/vList2"/>
    <dgm:cxn modelId="{CB75763C-2E25-6D49-9AFE-E83632C97871}" type="presParOf" srcId="{8CEA06C9-D3D4-AB49-B8C3-684BBEA3B805}" destId="{37FED312-6848-8748-86E0-1E284A87454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E7EAA32-58DB-43B9-B67E-123204982FD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E31FBA2-7EB4-41F8-9C68-F3C52996511A}">
      <dgm:prSet/>
      <dgm:spPr/>
      <dgm:t>
        <a:bodyPr/>
        <a:lstStyle/>
        <a:p>
          <a:r>
            <a:rPr lang="en-IN" b="1" i="0"/>
            <a:t>Initialization</a:t>
          </a:r>
          <a:endParaRPr lang="en-US"/>
        </a:p>
      </dgm:t>
    </dgm:pt>
    <dgm:pt modelId="{E84C1527-927E-4F43-BB3D-03B945CAF929}" type="parTrans" cxnId="{0C762A3B-2AAF-4221-A4AC-2188F08A7CB3}">
      <dgm:prSet/>
      <dgm:spPr/>
      <dgm:t>
        <a:bodyPr/>
        <a:lstStyle/>
        <a:p>
          <a:endParaRPr lang="en-US"/>
        </a:p>
      </dgm:t>
    </dgm:pt>
    <dgm:pt modelId="{9AC09A72-5C70-4D86-B9F7-2B59892C8798}" type="sibTrans" cxnId="{0C762A3B-2AAF-4221-A4AC-2188F08A7CB3}">
      <dgm:prSet/>
      <dgm:spPr/>
      <dgm:t>
        <a:bodyPr/>
        <a:lstStyle/>
        <a:p>
          <a:endParaRPr lang="en-US"/>
        </a:p>
      </dgm:t>
    </dgm:pt>
    <dgm:pt modelId="{2EEDE91E-F619-4A74-81A7-1CD2C9AE7B99}">
      <dgm:prSet/>
      <dgm:spPr/>
      <dgm:t>
        <a:bodyPr/>
        <a:lstStyle/>
        <a:p>
          <a:r>
            <a:rPr lang="en-IN" b="0" i="0"/>
            <a:t>Start with a single root node that represents all the training instances.</a:t>
          </a:r>
          <a:endParaRPr lang="en-US"/>
        </a:p>
      </dgm:t>
    </dgm:pt>
    <dgm:pt modelId="{CC01FC62-3E00-4BDE-A2AB-59129E240F27}" type="parTrans" cxnId="{80020CFD-6B67-4099-9A41-AA820960F47D}">
      <dgm:prSet/>
      <dgm:spPr/>
      <dgm:t>
        <a:bodyPr/>
        <a:lstStyle/>
        <a:p>
          <a:endParaRPr lang="en-US"/>
        </a:p>
      </dgm:t>
    </dgm:pt>
    <dgm:pt modelId="{64EAE02C-0E63-4AC6-A38B-52156C73FCEF}" type="sibTrans" cxnId="{80020CFD-6B67-4099-9A41-AA820960F47D}">
      <dgm:prSet/>
      <dgm:spPr/>
      <dgm:t>
        <a:bodyPr/>
        <a:lstStyle/>
        <a:p>
          <a:endParaRPr lang="en-US"/>
        </a:p>
      </dgm:t>
    </dgm:pt>
    <dgm:pt modelId="{24913EAB-4E3D-486A-A907-2896FC102E3B}">
      <dgm:prSet/>
      <dgm:spPr/>
      <dgm:t>
        <a:bodyPr/>
        <a:lstStyle/>
        <a:p>
          <a:r>
            <a:rPr lang="en-IN" b="1" i="0"/>
            <a:t>Check for Homogeneity</a:t>
          </a:r>
          <a:r>
            <a:rPr lang="en-IN" b="0" i="0"/>
            <a:t>: </a:t>
          </a:r>
          <a:endParaRPr lang="en-US"/>
        </a:p>
      </dgm:t>
    </dgm:pt>
    <dgm:pt modelId="{720D0141-93E9-4755-A40C-09FD1098F6EB}" type="parTrans" cxnId="{C13AA65A-A7D2-4D2A-88BE-9EB54AA062EB}">
      <dgm:prSet/>
      <dgm:spPr/>
      <dgm:t>
        <a:bodyPr/>
        <a:lstStyle/>
        <a:p>
          <a:endParaRPr lang="en-US"/>
        </a:p>
      </dgm:t>
    </dgm:pt>
    <dgm:pt modelId="{48AE625D-1E15-4830-A63D-0FB1890806D0}" type="sibTrans" cxnId="{C13AA65A-A7D2-4D2A-88BE-9EB54AA062EB}">
      <dgm:prSet/>
      <dgm:spPr/>
      <dgm:t>
        <a:bodyPr/>
        <a:lstStyle/>
        <a:p>
          <a:endParaRPr lang="en-US"/>
        </a:p>
      </dgm:t>
    </dgm:pt>
    <dgm:pt modelId="{CE41D80E-1B40-449B-8ACC-DC8696B0161A}">
      <dgm:prSet/>
      <dgm:spPr/>
      <dgm:t>
        <a:bodyPr/>
        <a:lstStyle/>
        <a:p>
          <a:r>
            <a:rPr lang="en-IN" b="0" i="0"/>
            <a:t>If all the training instances at a node belong to the same class</a:t>
          </a:r>
          <a:endParaRPr lang="en-US"/>
        </a:p>
      </dgm:t>
    </dgm:pt>
    <dgm:pt modelId="{0016E2FC-1133-4D28-90D7-DD3EA545E8C6}" type="parTrans" cxnId="{4626368E-8AFA-4E7F-BC58-6A629037F3A7}">
      <dgm:prSet/>
      <dgm:spPr/>
      <dgm:t>
        <a:bodyPr/>
        <a:lstStyle/>
        <a:p>
          <a:endParaRPr lang="en-US"/>
        </a:p>
      </dgm:t>
    </dgm:pt>
    <dgm:pt modelId="{8B82437C-96AD-4FD9-A86B-73AD72576843}" type="sibTrans" cxnId="{4626368E-8AFA-4E7F-BC58-6A629037F3A7}">
      <dgm:prSet/>
      <dgm:spPr/>
      <dgm:t>
        <a:bodyPr/>
        <a:lstStyle/>
        <a:p>
          <a:endParaRPr lang="en-US"/>
        </a:p>
      </dgm:t>
    </dgm:pt>
    <dgm:pt modelId="{D4A32DA5-3BF9-4769-98B6-FB9A3943C03D}">
      <dgm:prSet/>
      <dgm:spPr/>
      <dgm:t>
        <a:bodyPr/>
        <a:lstStyle/>
        <a:p>
          <a:r>
            <a:rPr lang="en-IN" b="0" i="0"/>
            <a:t>create a leaf node for that class and stop expanding this branch</a:t>
          </a:r>
          <a:endParaRPr lang="en-US"/>
        </a:p>
      </dgm:t>
    </dgm:pt>
    <dgm:pt modelId="{80B6C26E-5FF4-46BE-98DE-8915C643E235}" type="parTrans" cxnId="{34F67C0A-6E42-4911-8082-A3F6EE03334B}">
      <dgm:prSet/>
      <dgm:spPr/>
      <dgm:t>
        <a:bodyPr/>
        <a:lstStyle/>
        <a:p>
          <a:endParaRPr lang="en-US"/>
        </a:p>
      </dgm:t>
    </dgm:pt>
    <dgm:pt modelId="{B199F8D2-7A63-49D6-A063-474385550B27}" type="sibTrans" cxnId="{34F67C0A-6E42-4911-8082-A3F6EE03334B}">
      <dgm:prSet/>
      <dgm:spPr/>
      <dgm:t>
        <a:bodyPr/>
        <a:lstStyle/>
        <a:p>
          <a:endParaRPr lang="en-US"/>
        </a:p>
      </dgm:t>
    </dgm:pt>
    <dgm:pt modelId="{362FA880-BD05-482D-9EF2-E883C324A3B4}">
      <dgm:prSet/>
      <dgm:spPr/>
      <dgm:t>
        <a:bodyPr/>
        <a:lstStyle/>
        <a:p>
          <a:r>
            <a:rPr lang="en-IN" b="1" i="0"/>
            <a:t>Attribute Selection</a:t>
          </a:r>
          <a:r>
            <a:rPr lang="en-IN" b="0" i="0"/>
            <a:t>: </a:t>
          </a:r>
          <a:endParaRPr lang="en-US"/>
        </a:p>
      </dgm:t>
    </dgm:pt>
    <dgm:pt modelId="{C3ECA380-EA19-4C21-BA89-CD064BDD6727}" type="parTrans" cxnId="{1F96542D-154F-4822-8FF5-9C217AEB1DF0}">
      <dgm:prSet/>
      <dgm:spPr/>
      <dgm:t>
        <a:bodyPr/>
        <a:lstStyle/>
        <a:p>
          <a:endParaRPr lang="en-US"/>
        </a:p>
      </dgm:t>
    </dgm:pt>
    <dgm:pt modelId="{A01799B0-E7C5-4EBD-9566-542CEA3A0CA9}" type="sibTrans" cxnId="{1F96542D-154F-4822-8FF5-9C217AEB1DF0}">
      <dgm:prSet/>
      <dgm:spPr/>
      <dgm:t>
        <a:bodyPr/>
        <a:lstStyle/>
        <a:p>
          <a:endParaRPr lang="en-US"/>
        </a:p>
      </dgm:t>
    </dgm:pt>
    <dgm:pt modelId="{01F7C41C-A884-449F-ABAD-A83DF4031D31}">
      <dgm:prSet/>
      <dgm:spPr/>
      <dgm:t>
        <a:bodyPr/>
        <a:lstStyle/>
        <a:p>
          <a:r>
            <a:rPr lang="en-IN" b="0" i="0" dirty="0"/>
            <a:t>If the training instances at a node belong to multiple classes, select an attribute to split the data. </a:t>
          </a:r>
          <a:endParaRPr lang="en-US" dirty="0"/>
        </a:p>
      </dgm:t>
    </dgm:pt>
    <dgm:pt modelId="{F7F40BEB-E315-4EF2-A044-BF67545167F5}" type="parTrans" cxnId="{D422ADAA-E61D-4D26-8E54-829FE0754B1F}">
      <dgm:prSet/>
      <dgm:spPr/>
      <dgm:t>
        <a:bodyPr/>
        <a:lstStyle/>
        <a:p>
          <a:endParaRPr lang="en-US"/>
        </a:p>
      </dgm:t>
    </dgm:pt>
    <dgm:pt modelId="{58BD87E3-9237-4CD7-998D-871A6800E986}" type="sibTrans" cxnId="{D422ADAA-E61D-4D26-8E54-829FE0754B1F}">
      <dgm:prSet/>
      <dgm:spPr/>
      <dgm:t>
        <a:bodyPr/>
        <a:lstStyle/>
        <a:p>
          <a:endParaRPr lang="en-US"/>
        </a:p>
      </dgm:t>
    </dgm:pt>
    <dgm:pt modelId="{3DF8306B-89D9-42D1-94D9-D6ABBB39A4DA}">
      <dgm:prSet/>
      <dgm:spPr/>
      <dgm:t>
        <a:bodyPr/>
        <a:lstStyle/>
        <a:p>
          <a:r>
            <a:rPr lang="en-IN" b="0" i="0" dirty="0"/>
            <a:t>This attribute selection is often based on a splitting criterion like information gain (used in ID3), gain ratio (used in C4.5), or Gini impurity (used in CART). </a:t>
          </a:r>
          <a:endParaRPr lang="en-US" dirty="0"/>
        </a:p>
      </dgm:t>
    </dgm:pt>
    <dgm:pt modelId="{2B15188E-0196-4675-B14A-31645D48DB28}" type="parTrans" cxnId="{B036B590-C3D1-4005-9B3B-EA762D568B2B}">
      <dgm:prSet/>
      <dgm:spPr/>
      <dgm:t>
        <a:bodyPr/>
        <a:lstStyle/>
        <a:p>
          <a:endParaRPr lang="en-US"/>
        </a:p>
      </dgm:t>
    </dgm:pt>
    <dgm:pt modelId="{589BAF99-528C-49D3-91BD-DCAF1BCADFF7}" type="sibTrans" cxnId="{B036B590-C3D1-4005-9B3B-EA762D568B2B}">
      <dgm:prSet/>
      <dgm:spPr/>
      <dgm:t>
        <a:bodyPr/>
        <a:lstStyle/>
        <a:p>
          <a:endParaRPr lang="en-US"/>
        </a:p>
      </dgm:t>
    </dgm:pt>
    <dgm:pt modelId="{09E3997A-1701-4C61-B007-B0A4639C64AB}">
      <dgm:prSet/>
      <dgm:spPr/>
      <dgm:t>
        <a:bodyPr/>
        <a:lstStyle/>
        <a:p>
          <a:r>
            <a:rPr lang="en-IN" b="0" i="0"/>
            <a:t>The attribute that best separates the instances into different classes is chosen for splitting.</a:t>
          </a:r>
          <a:endParaRPr lang="en-US"/>
        </a:p>
      </dgm:t>
    </dgm:pt>
    <dgm:pt modelId="{4C205677-7887-4721-AF72-B91D55087A90}" type="parTrans" cxnId="{327416D5-036E-4014-8090-92A2CF38FE73}">
      <dgm:prSet/>
      <dgm:spPr/>
      <dgm:t>
        <a:bodyPr/>
        <a:lstStyle/>
        <a:p>
          <a:endParaRPr lang="en-US"/>
        </a:p>
      </dgm:t>
    </dgm:pt>
    <dgm:pt modelId="{5F02CAC2-E1CD-4121-9EB8-0E4F69B36203}" type="sibTrans" cxnId="{327416D5-036E-4014-8090-92A2CF38FE73}">
      <dgm:prSet/>
      <dgm:spPr/>
      <dgm:t>
        <a:bodyPr/>
        <a:lstStyle/>
        <a:p>
          <a:endParaRPr lang="en-US"/>
        </a:p>
      </dgm:t>
    </dgm:pt>
    <dgm:pt modelId="{41D76DC3-D52B-6042-B243-CFBF352F5260}" type="pres">
      <dgm:prSet presAssocID="{9E7EAA32-58DB-43B9-B67E-123204982FD8}" presName="linear" presStyleCnt="0">
        <dgm:presLayoutVars>
          <dgm:dir/>
          <dgm:animLvl val="lvl"/>
          <dgm:resizeHandles val="exact"/>
        </dgm:presLayoutVars>
      </dgm:prSet>
      <dgm:spPr/>
    </dgm:pt>
    <dgm:pt modelId="{E60B8CB3-FBE3-A745-B286-CD420F12252A}" type="pres">
      <dgm:prSet presAssocID="{1E31FBA2-7EB4-41F8-9C68-F3C52996511A}" presName="parentLin" presStyleCnt="0"/>
      <dgm:spPr/>
    </dgm:pt>
    <dgm:pt modelId="{15A9DA19-EA39-4C4C-914A-300BC76A7920}" type="pres">
      <dgm:prSet presAssocID="{1E31FBA2-7EB4-41F8-9C68-F3C52996511A}" presName="parentLeftMargin" presStyleLbl="node1" presStyleIdx="0" presStyleCnt="3"/>
      <dgm:spPr/>
    </dgm:pt>
    <dgm:pt modelId="{B34595A8-395F-AE43-8C62-9636611D0334}" type="pres">
      <dgm:prSet presAssocID="{1E31FBA2-7EB4-41F8-9C68-F3C52996511A}" presName="parentText" presStyleLbl="node1" presStyleIdx="0" presStyleCnt="3">
        <dgm:presLayoutVars>
          <dgm:chMax val="0"/>
          <dgm:bulletEnabled val="1"/>
        </dgm:presLayoutVars>
      </dgm:prSet>
      <dgm:spPr/>
    </dgm:pt>
    <dgm:pt modelId="{EBF57CDA-F263-9F46-8C24-B01299297757}" type="pres">
      <dgm:prSet presAssocID="{1E31FBA2-7EB4-41F8-9C68-F3C52996511A}" presName="negativeSpace" presStyleCnt="0"/>
      <dgm:spPr/>
    </dgm:pt>
    <dgm:pt modelId="{59DB4924-3EAE-BF41-8085-69170E482B46}" type="pres">
      <dgm:prSet presAssocID="{1E31FBA2-7EB4-41F8-9C68-F3C52996511A}" presName="childText" presStyleLbl="conFgAcc1" presStyleIdx="0" presStyleCnt="3">
        <dgm:presLayoutVars>
          <dgm:bulletEnabled val="1"/>
        </dgm:presLayoutVars>
      </dgm:prSet>
      <dgm:spPr/>
    </dgm:pt>
    <dgm:pt modelId="{1A4B14BD-8D35-114A-B068-01F4759DFDD6}" type="pres">
      <dgm:prSet presAssocID="{9AC09A72-5C70-4D86-B9F7-2B59892C8798}" presName="spaceBetweenRectangles" presStyleCnt="0"/>
      <dgm:spPr/>
    </dgm:pt>
    <dgm:pt modelId="{8307E8EE-387F-6D4F-BF59-2B7C4811AB02}" type="pres">
      <dgm:prSet presAssocID="{24913EAB-4E3D-486A-A907-2896FC102E3B}" presName="parentLin" presStyleCnt="0"/>
      <dgm:spPr/>
    </dgm:pt>
    <dgm:pt modelId="{1FB86CA6-D32A-0D43-8C53-7FDA6FC5215C}" type="pres">
      <dgm:prSet presAssocID="{24913EAB-4E3D-486A-A907-2896FC102E3B}" presName="parentLeftMargin" presStyleLbl="node1" presStyleIdx="0" presStyleCnt="3"/>
      <dgm:spPr/>
    </dgm:pt>
    <dgm:pt modelId="{4CC3C487-A63D-FF43-A18E-F3ED7F19C008}" type="pres">
      <dgm:prSet presAssocID="{24913EAB-4E3D-486A-A907-2896FC102E3B}" presName="parentText" presStyleLbl="node1" presStyleIdx="1" presStyleCnt="3">
        <dgm:presLayoutVars>
          <dgm:chMax val="0"/>
          <dgm:bulletEnabled val="1"/>
        </dgm:presLayoutVars>
      </dgm:prSet>
      <dgm:spPr/>
    </dgm:pt>
    <dgm:pt modelId="{23F424B7-1785-2843-9A3C-955873B637CA}" type="pres">
      <dgm:prSet presAssocID="{24913EAB-4E3D-486A-A907-2896FC102E3B}" presName="negativeSpace" presStyleCnt="0"/>
      <dgm:spPr/>
    </dgm:pt>
    <dgm:pt modelId="{5CED5E90-3D9B-5647-B0DE-D21E95BACE07}" type="pres">
      <dgm:prSet presAssocID="{24913EAB-4E3D-486A-A907-2896FC102E3B}" presName="childText" presStyleLbl="conFgAcc1" presStyleIdx="1" presStyleCnt="3">
        <dgm:presLayoutVars>
          <dgm:bulletEnabled val="1"/>
        </dgm:presLayoutVars>
      </dgm:prSet>
      <dgm:spPr/>
    </dgm:pt>
    <dgm:pt modelId="{4786C54F-4533-F44E-B76B-4048938B3E9E}" type="pres">
      <dgm:prSet presAssocID="{48AE625D-1E15-4830-A63D-0FB1890806D0}" presName="spaceBetweenRectangles" presStyleCnt="0"/>
      <dgm:spPr/>
    </dgm:pt>
    <dgm:pt modelId="{72B834D6-0923-9A45-B4CA-60C890A12BD3}" type="pres">
      <dgm:prSet presAssocID="{362FA880-BD05-482D-9EF2-E883C324A3B4}" presName="parentLin" presStyleCnt="0"/>
      <dgm:spPr/>
    </dgm:pt>
    <dgm:pt modelId="{DFA13468-5E42-B042-BDCB-2C0A522610DB}" type="pres">
      <dgm:prSet presAssocID="{362FA880-BD05-482D-9EF2-E883C324A3B4}" presName="parentLeftMargin" presStyleLbl="node1" presStyleIdx="1" presStyleCnt="3"/>
      <dgm:spPr/>
    </dgm:pt>
    <dgm:pt modelId="{651511CD-B122-B94E-940B-5C1169CEBFEB}" type="pres">
      <dgm:prSet presAssocID="{362FA880-BD05-482D-9EF2-E883C324A3B4}" presName="parentText" presStyleLbl="node1" presStyleIdx="2" presStyleCnt="3">
        <dgm:presLayoutVars>
          <dgm:chMax val="0"/>
          <dgm:bulletEnabled val="1"/>
        </dgm:presLayoutVars>
      </dgm:prSet>
      <dgm:spPr/>
    </dgm:pt>
    <dgm:pt modelId="{666B3ADD-67DC-0547-A3B0-A0BB0B6C4735}" type="pres">
      <dgm:prSet presAssocID="{362FA880-BD05-482D-9EF2-E883C324A3B4}" presName="negativeSpace" presStyleCnt="0"/>
      <dgm:spPr/>
    </dgm:pt>
    <dgm:pt modelId="{E5AFD089-B236-6A45-93DB-6BA651707914}" type="pres">
      <dgm:prSet presAssocID="{362FA880-BD05-482D-9EF2-E883C324A3B4}" presName="childText" presStyleLbl="conFgAcc1" presStyleIdx="2" presStyleCnt="3">
        <dgm:presLayoutVars>
          <dgm:bulletEnabled val="1"/>
        </dgm:presLayoutVars>
      </dgm:prSet>
      <dgm:spPr/>
    </dgm:pt>
  </dgm:ptLst>
  <dgm:cxnLst>
    <dgm:cxn modelId="{DE4AFE02-1D17-7443-BDE0-678824D6A7E0}" type="presOf" srcId="{9E7EAA32-58DB-43B9-B67E-123204982FD8}" destId="{41D76DC3-D52B-6042-B243-CFBF352F5260}" srcOrd="0" destOrd="0" presId="urn:microsoft.com/office/officeart/2005/8/layout/list1"/>
    <dgm:cxn modelId="{34F67C0A-6E42-4911-8082-A3F6EE03334B}" srcId="{24913EAB-4E3D-486A-A907-2896FC102E3B}" destId="{D4A32DA5-3BF9-4769-98B6-FB9A3943C03D}" srcOrd="1" destOrd="0" parTransId="{80B6C26E-5FF4-46BE-98DE-8915C643E235}" sibTransId="{B199F8D2-7A63-49D6-A063-474385550B27}"/>
    <dgm:cxn modelId="{7B60E614-85EA-4D47-8765-E67465836402}" type="presOf" srcId="{3DF8306B-89D9-42D1-94D9-D6ABBB39A4DA}" destId="{E5AFD089-B236-6A45-93DB-6BA651707914}" srcOrd="0" destOrd="1" presId="urn:microsoft.com/office/officeart/2005/8/layout/list1"/>
    <dgm:cxn modelId="{9BEC5A1D-3CFD-E141-942E-BAAD9E92296E}" type="presOf" srcId="{362FA880-BD05-482D-9EF2-E883C324A3B4}" destId="{DFA13468-5E42-B042-BDCB-2C0A522610DB}" srcOrd="0" destOrd="0" presId="urn:microsoft.com/office/officeart/2005/8/layout/list1"/>
    <dgm:cxn modelId="{A3E6801F-51E5-614D-BC69-BD4520678203}" type="presOf" srcId="{1E31FBA2-7EB4-41F8-9C68-F3C52996511A}" destId="{15A9DA19-EA39-4C4C-914A-300BC76A7920}" srcOrd="0" destOrd="0" presId="urn:microsoft.com/office/officeart/2005/8/layout/list1"/>
    <dgm:cxn modelId="{8BCFB32A-A0AE-E441-BE71-830B4E6C5EEE}" type="presOf" srcId="{09E3997A-1701-4C61-B007-B0A4639C64AB}" destId="{E5AFD089-B236-6A45-93DB-6BA651707914}" srcOrd="0" destOrd="2" presId="urn:microsoft.com/office/officeart/2005/8/layout/list1"/>
    <dgm:cxn modelId="{E199232D-2E31-4949-B9A4-020C18B2DD33}" type="presOf" srcId="{362FA880-BD05-482D-9EF2-E883C324A3B4}" destId="{651511CD-B122-B94E-940B-5C1169CEBFEB}" srcOrd="1" destOrd="0" presId="urn:microsoft.com/office/officeart/2005/8/layout/list1"/>
    <dgm:cxn modelId="{1F96542D-154F-4822-8FF5-9C217AEB1DF0}" srcId="{9E7EAA32-58DB-43B9-B67E-123204982FD8}" destId="{362FA880-BD05-482D-9EF2-E883C324A3B4}" srcOrd="2" destOrd="0" parTransId="{C3ECA380-EA19-4C21-BA89-CD064BDD6727}" sibTransId="{A01799B0-E7C5-4EBD-9566-542CEA3A0CA9}"/>
    <dgm:cxn modelId="{0C762A3B-2AAF-4221-A4AC-2188F08A7CB3}" srcId="{9E7EAA32-58DB-43B9-B67E-123204982FD8}" destId="{1E31FBA2-7EB4-41F8-9C68-F3C52996511A}" srcOrd="0" destOrd="0" parTransId="{E84C1527-927E-4F43-BB3D-03B945CAF929}" sibTransId="{9AC09A72-5C70-4D86-B9F7-2B59892C8798}"/>
    <dgm:cxn modelId="{8E41A743-23AF-5148-92E7-81D9FC26D3AE}" type="presOf" srcId="{24913EAB-4E3D-486A-A907-2896FC102E3B}" destId="{1FB86CA6-D32A-0D43-8C53-7FDA6FC5215C}" srcOrd="0" destOrd="0" presId="urn:microsoft.com/office/officeart/2005/8/layout/list1"/>
    <dgm:cxn modelId="{984A874D-6D0D-EC4C-A7D8-E914265F4FBB}" type="presOf" srcId="{24913EAB-4E3D-486A-A907-2896FC102E3B}" destId="{4CC3C487-A63D-FF43-A18E-F3ED7F19C008}" srcOrd="1" destOrd="0" presId="urn:microsoft.com/office/officeart/2005/8/layout/list1"/>
    <dgm:cxn modelId="{8CD1EB59-FE61-CC46-9837-A31D884682C6}" type="presOf" srcId="{01F7C41C-A884-449F-ABAD-A83DF4031D31}" destId="{E5AFD089-B236-6A45-93DB-6BA651707914}" srcOrd="0" destOrd="0" presId="urn:microsoft.com/office/officeart/2005/8/layout/list1"/>
    <dgm:cxn modelId="{C13AA65A-A7D2-4D2A-88BE-9EB54AA062EB}" srcId="{9E7EAA32-58DB-43B9-B67E-123204982FD8}" destId="{24913EAB-4E3D-486A-A907-2896FC102E3B}" srcOrd="1" destOrd="0" parTransId="{720D0141-93E9-4755-A40C-09FD1098F6EB}" sibTransId="{48AE625D-1E15-4830-A63D-0FB1890806D0}"/>
    <dgm:cxn modelId="{24FCFE6B-A77E-FC45-8D64-102A4E03FD5D}" type="presOf" srcId="{D4A32DA5-3BF9-4769-98B6-FB9A3943C03D}" destId="{5CED5E90-3D9B-5647-B0DE-D21E95BACE07}" srcOrd="0" destOrd="1" presId="urn:microsoft.com/office/officeart/2005/8/layout/list1"/>
    <dgm:cxn modelId="{4626368E-8AFA-4E7F-BC58-6A629037F3A7}" srcId="{24913EAB-4E3D-486A-A907-2896FC102E3B}" destId="{CE41D80E-1B40-449B-8ACC-DC8696B0161A}" srcOrd="0" destOrd="0" parTransId="{0016E2FC-1133-4D28-90D7-DD3EA545E8C6}" sibTransId="{8B82437C-96AD-4FD9-A86B-73AD72576843}"/>
    <dgm:cxn modelId="{B036B590-C3D1-4005-9B3B-EA762D568B2B}" srcId="{362FA880-BD05-482D-9EF2-E883C324A3B4}" destId="{3DF8306B-89D9-42D1-94D9-D6ABBB39A4DA}" srcOrd="1" destOrd="0" parTransId="{2B15188E-0196-4675-B14A-31645D48DB28}" sibTransId="{589BAF99-528C-49D3-91BD-DCAF1BCADFF7}"/>
    <dgm:cxn modelId="{D422ADAA-E61D-4D26-8E54-829FE0754B1F}" srcId="{362FA880-BD05-482D-9EF2-E883C324A3B4}" destId="{01F7C41C-A884-449F-ABAD-A83DF4031D31}" srcOrd="0" destOrd="0" parTransId="{F7F40BEB-E315-4EF2-A044-BF67545167F5}" sibTransId="{58BD87E3-9237-4CD7-998D-871A6800E986}"/>
    <dgm:cxn modelId="{B42D1BC2-05C9-D64F-98B0-7C9C54895C2F}" type="presOf" srcId="{CE41D80E-1B40-449B-8ACC-DC8696B0161A}" destId="{5CED5E90-3D9B-5647-B0DE-D21E95BACE07}" srcOrd="0" destOrd="0" presId="urn:microsoft.com/office/officeart/2005/8/layout/list1"/>
    <dgm:cxn modelId="{335B78C8-D01C-214C-8879-4C21BF1988BA}" type="presOf" srcId="{1E31FBA2-7EB4-41F8-9C68-F3C52996511A}" destId="{B34595A8-395F-AE43-8C62-9636611D0334}" srcOrd="1" destOrd="0" presId="urn:microsoft.com/office/officeart/2005/8/layout/list1"/>
    <dgm:cxn modelId="{67F133CD-8C61-4A41-9CDE-1FA43EB3AE15}" type="presOf" srcId="{2EEDE91E-F619-4A74-81A7-1CD2C9AE7B99}" destId="{59DB4924-3EAE-BF41-8085-69170E482B46}" srcOrd="0" destOrd="0" presId="urn:microsoft.com/office/officeart/2005/8/layout/list1"/>
    <dgm:cxn modelId="{327416D5-036E-4014-8090-92A2CF38FE73}" srcId="{362FA880-BD05-482D-9EF2-E883C324A3B4}" destId="{09E3997A-1701-4C61-B007-B0A4639C64AB}" srcOrd="2" destOrd="0" parTransId="{4C205677-7887-4721-AF72-B91D55087A90}" sibTransId="{5F02CAC2-E1CD-4121-9EB8-0E4F69B36203}"/>
    <dgm:cxn modelId="{80020CFD-6B67-4099-9A41-AA820960F47D}" srcId="{1E31FBA2-7EB4-41F8-9C68-F3C52996511A}" destId="{2EEDE91E-F619-4A74-81A7-1CD2C9AE7B99}" srcOrd="0" destOrd="0" parTransId="{CC01FC62-3E00-4BDE-A2AB-59129E240F27}" sibTransId="{64EAE02C-0E63-4AC6-A38B-52156C73FCEF}"/>
    <dgm:cxn modelId="{79F0A1FB-E6B8-864F-BC6D-F1ED54E1FD81}" type="presParOf" srcId="{41D76DC3-D52B-6042-B243-CFBF352F5260}" destId="{E60B8CB3-FBE3-A745-B286-CD420F12252A}" srcOrd="0" destOrd="0" presId="urn:microsoft.com/office/officeart/2005/8/layout/list1"/>
    <dgm:cxn modelId="{C35F1A26-F07B-F544-BEC1-66C733EF3AD8}" type="presParOf" srcId="{E60B8CB3-FBE3-A745-B286-CD420F12252A}" destId="{15A9DA19-EA39-4C4C-914A-300BC76A7920}" srcOrd="0" destOrd="0" presId="urn:microsoft.com/office/officeart/2005/8/layout/list1"/>
    <dgm:cxn modelId="{9EC23F5E-A55F-0A44-88C2-654D2D6088F3}" type="presParOf" srcId="{E60B8CB3-FBE3-A745-B286-CD420F12252A}" destId="{B34595A8-395F-AE43-8C62-9636611D0334}" srcOrd="1" destOrd="0" presId="urn:microsoft.com/office/officeart/2005/8/layout/list1"/>
    <dgm:cxn modelId="{3B72F05F-096D-D647-AD91-C5A5D62E4BE9}" type="presParOf" srcId="{41D76DC3-D52B-6042-B243-CFBF352F5260}" destId="{EBF57CDA-F263-9F46-8C24-B01299297757}" srcOrd="1" destOrd="0" presId="urn:microsoft.com/office/officeart/2005/8/layout/list1"/>
    <dgm:cxn modelId="{4600561E-5041-6B42-8F02-CD08DFDB4A45}" type="presParOf" srcId="{41D76DC3-D52B-6042-B243-CFBF352F5260}" destId="{59DB4924-3EAE-BF41-8085-69170E482B46}" srcOrd="2" destOrd="0" presId="urn:microsoft.com/office/officeart/2005/8/layout/list1"/>
    <dgm:cxn modelId="{0A21D61F-316B-F744-911E-CC931E61C0FE}" type="presParOf" srcId="{41D76DC3-D52B-6042-B243-CFBF352F5260}" destId="{1A4B14BD-8D35-114A-B068-01F4759DFDD6}" srcOrd="3" destOrd="0" presId="urn:microsoft.com/office/officeart/2005/8/layout/list1"/>
    <dgm:cxn modelId="{C4090789-8E7A-2047-B51D-82A0741DA361}" type="presParOf" srcId="{41D76DC3-D52B-6042-B243-CFBF352F5260}" destId="{8307E8EE-387F-6D4F-BF59-2B7C4811AB02}" srcOrd="4" destOrd="0" presId="urn:microsoft.com/office/officeart/2005/8/layout/list1"/>
    <dgm:cxn modelId="{9A20EF91-60DB-B14E-A607-631676E8FCE2}" type="presParOf" srcId="{8307E8EE-387F-6D4F-BF59-2B7C4811AB02}" destId="{1FB86CA6-D32A-0D43-8C53-7FDA6FC5215C}" srcOrd="0" destOrd="0" presId="urn:microsoft.com/office/officeart/2005/8/layout/list1"/>
    <dgm:cxn modelId="{12B5F188-A4FB-974A-BCE5-AF8B81EB6450}" type="presParOf" srcId="{8307E8EE-387F-6D4F-BF59-2B7C4811AB02}" destId="{4CC3C487-A63D-FF43-A18E-F3ED7F19C008}" srcOrd="1" destOrd="0" presId="urn:microsoft.com/office/officeart/2005/8/layout/list1"/>
    <dgm:cxn modelId="{8AF45825-AB35-2441-A3C7-38F50BA3B676}" type="presParOf" srcId="{41D76DC3-D52B-6042-B243-CFBF352F5260}" destId="{23F424B7-1785-2843-9A3C-955873B637CA}" srcOrd="5" destOrd="0" presId="urn:microsoft.com/office/officeart/2005/8/layout/list1"/>
    <dgm:cxn modelId="{7778E7E7-3C2F-7E4D-9CB4-9DBE89F1BA34}" type="presParOf" srcId="{41D76DC3-D52B-6042-B243-CFBF352F5260}" destId="{5CED5E90-3D9B-5647-B0DE-D21E95BACE07}" srcOrd="6" destOrd="0" presId="urn:microsoft.com/office/officeart/2005/8/layout/list1"/>
    <dgm:cxn modelId="{E931886A-3937-6F46-8ABB-1164A314C5E5}" type="presParOf" srcId="{41D76DC3-D52B-6042-B243-CFBF352F5260}" destId="{4786C54F-4533-F44E-B76B-4048938B3E9E}" srcOrd="7" destOrd="0" presId="urn:microsoft.com/office/officeart/2005/8/layout/list1"/>
    <dgm:cxn modelId="{4D1AA491-58C8-AA43-9BBD-AEA861F8BB2A}" type="presParOf" srcId="{41D76DC3-D52B-6042-B243-CFBF352F5260}" destId="{72B834D6-0923-9A45-B4CA-60C890A12BD3}" srcOrd="8" destOrd="0" presId="urn:microsoft.com/office/officeart/2005/8/layout/list1"/>
    <dgm:cxn modelId="{A2C60FFF-01FF-0B44-9DD2-4EE8E98B95E5}" type="presParOf" srcId="{72B834D6-0923-9A45-B4CA-60C890A12BD3}" destId="{DFA13468-5E42-B042-BDCB-2C0A522610DB}" srcOrd="0" destOrd="0" presId="urn:microsoft.com/office/officeart/2005/8/layout/list1"/>
    <dgm:cxn modelId="{74C1082A-D26F-E148-AEC0-BD0C280097E2}" type="presParOf" srcId="{72B834D6-0923-9A45-B4CA-60C890A12BD3}" destId="{651511CD-B122-B94E-940B-5C1169CEBFEB}" srcOrd="1" destOrd="0" presId="urn:microsoft.com/office/officeart/2005/8/layout/list1"/>
    <dgm:cxn modelId="{4C401827-1F89-0B43-B16B-09AB96C02ABA}" type="presParOf" srcId="{41D76DC3-D52B-6042-B243-CFBF352F5260}" destId="{666B3ADD-67DC-0547-A3B0-A0BB0B6C4735}" srcOrd="9" destOrd="0" presId="urn:microsoft.com/office/officeart/2005/8/layout/list1"/>
    <dgm:cxn modelId="{316B0285-FAD6-DD4E-B4F9-09B3128AA38F}" type="presParOf" srcId="{41D76DC3-D52B-6042-B243-CFBF352F5260}" destId="{E5AFD089-B236-6A45-93DB-6BA65170791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C592DED-C17C-4342-AFB3-EA06B3C7A3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D98416-3D3D-4A2F-B3C8-4464E07016C0}">
      <dgm:prSet/>
      <dgm:spPr/>
      <dgm:t>
        <a:bodyPr/>
        <a:lstStyle/>
        <a:p>
          <a:r>
            <a:rPr lang="en-IN" b="1" i="0"/>
            <a:t>Splitting</a:t>
          </a:r>
          <a:r>
            <a:rPr lang="en-IN" b="0" i="0"/>
            <a:t>: </a:t>
          </a:r>
          <a:endParaRPr lang="en-US"/>
        </a:p>
      </dgm:t>
    </dgm:pt>
    <dgm:pt modelId="{B4A2B489-FA68-4277-8D54-07C3A75A185C}" type="parTrans" cxnId="{5548D848-E622-44EE-9992-A0BDFCF2FB43}">
      <dgm:prSet/>
      <dgm:spPr/>
      <dgm:t>
        <a:bodyPr/>
        <a:lstStyle/>
        <a:p>
          <a:endParaRPr lang="en-US"/>
        </a:p>
      </dgm:t>
    </dgm:pt>
    <dgm:pt modelId="{E8F426AF-716D-429D-B05D-2C6E800B05C7}" type="sibTrans" cxnId="{5548D848-E622-44EE-9992-A0BDFCF2FB43}">
      <dgm:prSet/>
      <dgm:spPr/>
      <dgm:t>
        <a:bodyPr/>
        <a:lstStyle/>
        <a:p>
          <a:endParaRPr lang="en-US"/>
        </a:p>
      </dgm:t>
    </dgm:pt>
    <dgm:pt modelId="{CA5E9E8A-5CBD-4368-AFF9-6F761A9A6F35}">
      <dgm:prSet/>
      <dgm:spPr/>
      <dgm:t>
        <a:bodyPr/>
        <a:lstStyle/>
        <a:p>
          <a:r>
            <a:rPr lang="en-IN" b="0" i="0"/>
            <a:t>Create child nodes for each possible outcome of the selected attribute. </a:t>
          </a:r>
          <a:endParaRPr lang="en-US"/>
        </a:p>
      </dgm:t>
    </dgm:pt>
    <dgm:pt modelId="{598A704A-C598-4747-BEA8-471CA2C671F3}" type="parTrans" cxnId="{F07EC6FE-F37F-42EE-84E1-00B643EC258B}">
      <dgm:prSet/>
      <dgm:spPr/>
      <dgm:t>
        <a:bodyPr/>
        <a:lstStyle/>
        <a:p>
          <a:endParaRPr lang="en-US"/>
        </a:p>
      </dgm:t>
    </dgm:pt>
    <dgm:pt modelId="{B70C734C-5EB5-4853-B1A7-B36DE2DDF6C5}" type="sibTrans" cxnId="{F07EC6FE-F37F-42EE-84E1-00B643EC258B}">
      <dgm:prSet/>
      <dgm:spPr/>
      <dgm:t>
        <a:bodyPr/>
        <a:lstStyle/>
        <a:p>
          <a:endParaRPr lang="en-US"/>
        </a:p>
      </dgm:t>
    </dgm:pt>
    <dgm:pt modelId="{4EC3102D-E0A0-4EE0-9D3D-D17EB8EB03EA}">
      <dgm:prSet/>
      <dgm:spPr/>
      <dgm:t>
        <a:bodyPr/>
        <a:lstStyle/>
        <a:p>
          <a:r>
            <a:rPr lang="en-IN" b="0" i="0"/>
            <a:t>Instances are distributed to these child nodes based on their attribute values. </a:t>
          </a:r>
          <a:endParaRPr lang="en-US"/>
        </a:p>
      </dgm:t>
    </dgm:pt>
    <dgm:pt modelId="{9D38E269-D29D-4C25-8108-C3692E32C07C}" type="parTrans" cxnId="{FDF6B08F-778B-4ED1-ADD8-3C53D75BFD85}">
      <dgm:prSet/>
      <dgm:spPr/>
      <dgm:t>
        <a:bodyPr/>
        <a:lstStyle/>
        <a:p>
          <a:endParaRPr lang="en-US"/>
        </a:p>
      </dgm:t>
    </dgm:pt>
    <dgm:pt modelId="{C247D24B-8E52-4DD5-A917-5A11B02EADE3}" type="sibTrans" cxnId="{FDF6B08F-778B-4ED1-ADD8-3C53D75BFD85}">
      <dgm:prSet/>
      <dgm:spPr/>
      <dgm:t>
        <a:bodyPr/>
        <a:lstStyle/>
        <a:p>
          <a:endParaRPr lang="en-US"/>
        </a:p>
      </dgm:t>
    </dgm:pt>
    <dgm:pt modelId="{8D0B2ADB-57A8-48AC-9C26-063F58836B91}">
      <dgm:prSet/>
      <dgm:spPr/>
      <dgm:t>
        <a:bodyPr/>
        <a:lstStyle/>
        <a:p>
          <a:r>
            <a:rPr lang="en-IN" b="0" i="0"/>
            <a:t>Continue the recursive expansion of the tree for each child node, considering only the instances associated with that node.</a:t>
          </a:r>
          <a:endParaRPr lang="en-US"/>
        </a:p>
      </dgm:t>
    </dgm:pt>
    <dgm:pt modelId="{27952EC0-CA55-45DE-96FB-7F3E48633587}" type="parTrans" cxnId="{83DAE0ED-50B7-4153-B5E3-F7E45782CA17}">
      <dgm:prSet/>
      <dgm:spPr/>
      <dgm:t>
        <a:bodyPr/>
        <a:lstStyle/>
        <a:p>
          <a:endParaRPr lang="en-US"/>
        </a:p>
      </dgm:t>
    </dgm:pt>
    <dgm:pt modelId="{113EDF11-FA76-4967-98DE-9A0B27E2669E}" type="sibTrans" cxnId="{83DAE0ED-50B7-4153-B5E3-F7E45782CA17}">
      <dgm:prSet/>
      <dgm:spPr/>
      <dgm:t>
        <a:bodyPr/>
        <a:lstStyle/>
        <a:p>
          <a:endParaRPr lang="en-US"/>
        </a:p>
      </dgm:t>
    </dgm:pt>
    <dgm:pt modelId="{EF1E066E-0CEC-4946-98E1-3C120FD67813}">
      <dgm:prSet/>
      <dgm:spPr/>
      <dgm:t>
        <a:bodyPr/>
        <a:lstStyle/>
        <a:p>
          <a:r>
            <a:rPr lang="en-IN" b="1" i="0"/>
            <a:t>Stopping Criteria</a:t>
          </a:r>
          <a:r>
            <a:rPr lang="en-IN" b="0" i="0"/>
            <a:t>: </a:t>
          </a:r>
          <a:endParaRPr lang="en-US"/>
        </a:p>
      </dgm:t>
    </dgm:pt>
    <dgm:pt modelId="{CBBAC3DD-6751-439F-8B38-22A95B4CD0AF}" type="parTrans" cxnId="{47265B04-608D-4C1B-AE4E-D5216D665EE7}">
      <dgm:prSet/>
      <dgm:spPr/>
      <dgm:t>
        <a:bodyPr/>
        <a:lstStyle/>
        <a:p>
          <a:endParaRPr lang="en-US"/>
        </a:p>
      </dgm:t>
    </dgm:pt>
    <dgm:pt modelId="{D07EF7C1-DB50-42D6-94D2-6C19EF77096A}" type="sibTrans" cxnId="{47265B04-608D-4C1B-AE4E-D5216D665EE7}">
      <dgm:prSet/>
      <dgm:spPr/>
      <dgm:t>
        <a:bodyPr/>
        <a:lstStyle/>
        <a:p>
          <a:endParaRPr lang="en-US"/>
        </a:p>
      </dgm:t>
    </dgm:pt>
    <dgm:pt modelId="{C4426AD5-E668-4971-B9DD-0BFD76C6B71B}">
      <dgm:prSet/>
      <dgm:spPr/>
      <dgm:t>
        <a:bodyPr/>
        <a:lstStyle/>
        <a:p>
          <a:r>
            <a:rPr lang="en-IN" b="0" i="0"/>
            <a:t>The recursion stops when one of the following conditions is met</a:t>
          </a:r>
          <a:endParaRPr lang="en-US"/>
        </a:p>
      </dgm:t>
    </dgm:pt>
    <dgm:pt modelId="{7B4E7ABC-E1EE-4D14-94BC-FEEA51AF7B2E}" type="parTrans" cxnId="{B263C8C7-BE6C-4FF2-8EBA-307280B90BA1}">
      <dgm:prSet/>
      <dgm:spPr/>
      <dgm:t>
        <a:bodyPr/>
        <a:lstStyle/>
        <a:p>
          <a:endParaRPr lang="en-US"/>
        </a:p>
      </dgm:t>
    </dgm:pt>
    <dgm:pt modelId="{237B384A-B3F6-4AB7-BAFB-C9936C8DA6A7}" type="sibTrans" cxnId="{B263C8C7-BE6C-4FF2-8EBA-307280B90BA1}">
      <dgm:prSet/>
      <dgm:spPr/>
      <dgm:t>
        <a:bodyPr/>
        <a:lstStyle/>
        <a:p>
          <a:endParaRPr lang="en-US"/>
        </a:p>
      </dgm:t>
    </dgm:pt>
    <dgm:pt modelId="{023CE6D0-17E6-4AAE-9470-B7BF3AD4D5B3}">
      <dgm:prSet/>
      <dgm:spPr/>
      <dgm:t>
        <a:bodyPr/>
        <a:lstStyle/>
        <a:p>
          <a:r>
            <a:rPr lang="en-IN" b="0" i="0"/>
            <a:t>All instances at a node belong to the same class, and a pure leaf node is created.</a:t>
          </a:r>
          <a:endParaRPr lang="en-US"/>
        </a:p>
      </dgm:t>
    </dgm:pt>
    <dgm:pt modelId="{86B045DE-3C1E-444C-A4E9-581D50AC86F9}" type="parTrans" cxnId="{A0A35676-A212-4792-AF23-BE0CEE2871CD}">
      <dgm:prSet/>
      <dgm:spPr/>
      <dgm:t>
        <a:bodyPr/>
        <a:lstStyle/>
        <a:p>
          <a:endParaRPr lang="en-US"/>
        </a:p>
      </dgm:t>
    </dgm:pt>
    <dgm:pt modelId="{0DB86368-CD60-4B85-A850-9AD9C9A3B9C7}" type="sibTrans" cxnId="{A0A35676-A212-4792-AF23-BE0CEE2871CD}">
      <dgm:prSet/>
      <dgm:spPr/>
      <dgm:t>
        <a:bodyPr/>
        <a:lstStyle/>
        <a:p>
          <a:endParaRPr lang="en-US"/>
        </a:p>
      </dgm:t>
    </dgm:pt>
    <dgm:pt modelId="{EC005681-096C-4AE3-B331-2A9AA9459240}">
      <dgm:prSet/>
      <dgm:spPr/>
      <dgm:t>
        <a:bodyPr/>
        <a:lstStyle/>
        <a:p>
          <a:r>
            <a:rPr lang="en-IN" b="0" i="0"/>
            <a:t>No further attributes are available for splitting (e.g., all attributes have been used, or the depth limit of the tree is reached).</a:t>
          </a:r>
          <a:endParaRPr lang="en-US"/>
        </a:p>
      </dgm:t>
    </dgm:pt>
    <dgm:pt modelId="{2C370D32-7705-4908-A692-F2949FA57A5D}" type="parTrans" cxnId="{C5B0502F-6416-4DB1-A00D-1665DBE0453D}">
      <dgm:prSet/>
      <dgm:spPr/>
      <dgm:t>
        <a:bodyPr/>
        <a:lstStyle/>
        <a:p>
          <a:endParaRPr lang="en-US"/>
        </a:p>
      </dgm:t>
    </dgm:pt>
    <dgm:pt modelId="{6BAB38A5-DA9D-4BBD-BDE2-D1A11739C219}" type="sibTrans" cxnId="{C5B0502F-6416-4DB1-A00D-1665DBE0453D}">
      <dgm:prSet/>
      <dgm:spPr/>
      <dgm:t>
        <a:bodyPr/>
        <a:lstStyle/>
        <a:p>
          <a:endParaRPr lang="en-US"/>
        </a:p>
      </dgm:t>
    </dgm:pt>
    <dgm:pt modelId="{46EE299D-F240-4A91-9256-E8352AEF7ADC}">
      <dgm:prSet/>
      <dgm:spPr/>
      <dgm:t>
        <a:bodyPr/>
        <a:lstStyle/>
        <a:p>
          <a:r>
            <a:rPr lang="en-IN" b="0" i="0"/>
            <a:t>A predefined stopping criterion is met (e.g., a minimum number of instances at a node or a minimum information gain threshold).</a:t>
          </a:r>
          <a:endParaRPr lang="en-US"/>
        </a:p>
      </dgm:t>
    </dgm:pt>
    <dgm:pt modelId="{5ECCB035-E132-46DA-9692-48CE3268F030}" type="parTrans" cxnId="{F199E24B-029D-4EF2-B29B-D1CBC183CDDB}">
      <dgm:prSet/>
      <dgm:spPr/>
      <dgm:t>
        <a:bodyPr/>
        <a:lstStyle/>
        <a:p>
          <a:endParaRPr lang="en-US"/>
        </a:p>
      </dgm:t>
    </dgm:pt>
    <dgm:pt modelId="{024D4493-7E4B-4CE0-A425-88EF43D1C56C}" type="sibTrans" cxnId="{F199E24B-029D-4EF2-B29B-D1CBC183CDDB}">
      <dgm:prSet/>
      <dgm:spPr/>
      <dgm:t>
        <a:bodyPr/>
        <a:lstStyle/>
        <a:p>
          <a:endParaRPr lang="en-US"/>
        </a:p>
      </dgm:t>
    </dgm:pt>
    <dgm:pt modelId="{3654A26B-734C-4263-A4B6-2C2F7C78173D}">
      <dgm:prSet/>
      <dgm:spPr/>
      <dgm:t>
        <a:bodyPr/>
        <a:lstStyle/>
        <a:p>
          <a:r>
            <a:rPr lang="en-IN" b="1" i="0"/>
            <a:t>Assigning Class Labels</a:t>
          </a:r>
          <a:r>
            <a:rPr lang="en-IN" b="0" i="0"/>
            <a:t>: </a:t>
          </a:r>
          <a:endParaRPr lang="en-US"/>
        </a:p>
      </dgm:t>
    </dgm:pt>
    <dgm:pt modelId="{AB7D9840-1D7F-4916-ACE4-1A026A690762}" type="parTrans" cxnId="{A0B5EC75-5A27-4C56-A813-0C94BE954120}">
      <dgm:prSet/>
      <dgm:spPr/>
      <dgm:t>
        <a:bodyPr/>
        <a:lstStyle/>
        <a:p>
          <a:endParaRPr lang="en-US"/>
        </a:p>
      </dgm:t>
    </dgm:pt>
    <dgm:pt modelId="{50066581-4E12-4FA8-BD09-5BCC0CF015CA}" type="sibTrans" cxnId="{A0B5EC75-5A27-4C56-A813-0C94BE954120}">
      <dgm:prSet/>
      <dgm:spPr/>
      <dgm:t>
        <a:bodyPr/>
        <a:lstStyle/>
        <a:p>
          <a:endParaRPr lang="en-US"/>
        </a:p>
      </dgm:t>
    </dgm:pt>
    <dgm:pt modelId="{83F404A8-CDBF-463D-A00B-7C020058111C}">
      <dgm:prSet/>
      <dgm:spPr/>
      <dgm:t>
        <a:bodyPr/>
        <a:lstStyle/>
        <a:p>
          <a:r>
            <a:rPr lang="en-IN" b="0" i="0"/>
            <a:t>When the recursion stops for a particular branch, a class label is assigned to each leaf node. </a:t>
          </a:r>
          <a:endParaRPr lang="en-US"/>
        </a:p>
      </dgm:t>
    </dgm:pt>
    <dgm:pt modelId="{18FEADC9-FEF9-4447-AD32-678E3BA1610B}" type="parTrans" cxnId="{E746D371-4959-48D4-A44D-6AFDD012E622}">
      <dgm:prSet/>
      <dgm:spPr/>
      <dgm:t>
        <a:bodyPr/>
        <a:lstStyle/>
        <a:p>
          <a:endParaRPr lang="en-US"/>
        </a:p>
      </dgm:t>
    </dgm:pt>
    <dgm:pt modelId="{A830EE0E-D6ED-42BE-93BC-795BD130CCB2}" type="sibTrans" cxnId="{E746D371-4959-48D4-A44D-6AFDD012E622}">
      <dgm:prSet/>
      <dgm:spPr/>
      <dgm:t>
        <a:bodyPr/>
        <a:lstStyle/>
        <a:p>
          <a:endParaRPr lang="en-US"/>
        </a:p>
      </dgm:t>
    </dgm:pt>
    <dgm:pt modelId="{63888E7D-F835-4078-A5E0-8CE3FA6F84BD}">
      <dgm:prSet/>
      <dgm:spPr/>
      <dgm:t>
        <a:bodyPr/>
        <a:lstStyle/>
        <a:p>
          <a:r>
            <a:rPr lang="en-IN" b="0" i="0"/>
            <a:t>The label is determined based on the majority class of the training instances associated with that node.</a:t>
          </a:r>
          <a:endParaRPr lang="en-US"/>
        </a:p>
      </dgm:t>
    </dgm:pt>
    <dgm:pt modelId="{4D0F27DB-1F09-484D-B4F3-A03CC1CD34BA}" type="parTrans" cxnId="{FF59D67B-32E2-4AC7-99E7-AEF20CA8D1B3}">
      <dgm:prSet/>
      <dgm:spPr/>
      <dgm:t>
        <a:bodyPr/>
        <a:lstStyle/>
        <a:p>
          <a:endParaRPr lang="en-US"/>
        </a:p>
      </dgm:t>
    </dgm:pt>
    <dgm:pt modelId="{EAB617FA-8658-4691-A104-958A52EA12BF}" type="sibTrans" cxnId="{FF59D67B-32E2-4AC7-99E7-AEF20CA8D1B3}">
      <dgm:prSet/>
      <dgm:spPr/>
      <dgm:t>
        <a:bodyPr/>
        <a:lstStyle/>
        <a:p>
          <a:endParaRPr lang="en-US"/>
        </a:p>
      </dgm:t>
    </dgm:pt>
    <dgm:pt modelId="{1D9B4542-D5F4-2E4F-8AF2-B5EC1767FFBB}" type="pres">
      <dgm:prSet presAssocID="{CC592DED-C17C-4342-AFB3-EA06B3C7A365}" presName="linear" presStyleCnt="0">
        <dgm:presLayoutVars>
          <dgm:animLvl val="lvl"/>
          <dgm:resizeHandles val="exact"/>
        </dgm:presLayoutVars>
      </dgm:prSet>
      <dgm:spPr/>
    </dgm:pt>
    <dgm:pt modelId="{E8F2905A-AB45-F24A-B3F9-C6C82C912CAA}" type="pres">
      <dgm:prSet presAssocID="{6FD98416-3D3D-4A2F-B3C8-4464E07016C0}" presName="parentText" presStyleLbl="node1" presStyleIdx="0" presStyleCnt="3">
        <dgm:presLayoutVars>
          <dgm:chMax val="0"/>
          <dgm:bulletEnabled val="1"/>
        </dgm:presLayoutVars>
      </dgm:prSet>
      <dgm:spPr/>
    </dgm:pt>
    <dgm:pt modelId="{2C79FADE-6205-EA45-A29F-9F497FDFB4A7}" type="pres">
      <dgm:prSet presAssocID="{6FD98416-3D3D-4A2F-B3C8-4464E07016C0}" presName="childText" presStyleLbl="revTx" presStyleIdx="0" presStyleCnt="3">
        <dgm:presLayoutVars>
          <dgm:bulletEnabled val="1"/>
        </dgm:presLayoutVars>
      </dgm:prSet>
      <dgm:spPr/>
    </dgm:pt>
    <dgm:pt modelId="{460AFF51-A994-3541-BF21-C1F680E0E3D5}" type="pres">
      <dgm:prSet presAssocID="{EF1E066E-0CEC-4946-98E1-3C120FD67813}" presName="parentText" presStyleLbl="node1" presStyleIdx="1" presStyleCnt="3">
        <dgm:presLayoutVars>
          <dgm:chMax val="0"/>
          <dgm:bulletEnabled val="1"/>
        </dgm:presLayoutVars>
      </dgm:prSet>
      <dgm:spPr/>
    </dgm:pt>
    <dgm:pt modelId="{2DDDAB2E-B419-0246-BC6D-99CA71C40118}" type="pres">
      <dgm:prSet presAssocID="{EF1E066E-0CEC-4946-98E1-3C120FD67813}" presName="childText" presStyleLbl="revTx" presStyleIdx="1" presStyleCnt="3">
        <dgm:presLayoutVars>
          <dgm:bulletEnabled val="1"/>
        </dgm:presLayoutVars>
      </dgm:prSet>
      <dgm:spPr/>
    </dgm:pt>
    <dgm:pt modelId="{C1ED2C65-B9C3-B445-986F-4175360F0AE2}" type="pres">
      <dgm:prSet presAssocID="{3654A26B-734C-4263-A4B6-2C2F7C78173D}" presName="parentText" presStyleLbl="node1" presStyleIdx="2" presStyleCnt="3">
        <dgm:presLayoutVars>
          <dgm:chMax val="0"/>
          <dgm:bulletEnabled val="1"/>
        </dgm:presLayoutVars>
      </dgm:prSet>
      <dgm:spPr/>
    </dgm:pt>
    <dgm:pt modelId="{11EDA1CE-988C-6D43-96FE-0E41D70A5676}" type="pres">
      <dgm:prSet presAssocID="{3654A26B-734C-4263-A4B6-2C2F7C78173D}" presName="childText" presStyleLbl="revTx" presStyleIdx="2" presStyleCnt="3">
        <dgm:presLayoutVars>
          <dgm:bulletEnabled val="1"/>
        </dgm:presLayoutVars>
      </dgm:prSet>
      <dgm:spPr/>
    </dgm:pt>
  </dgm:ptLst>
  <dgm:cxnLst>
    <dgm:cxn modelId="{47265B04-608D-4C1B-AE4E-D5216D665EE7}" srcId="{CC592DED-C17C-4342-AFB3-EA06B3C7A365}" destId="{EF1E066E-0CEC-4946-98E1-3C120FD67813}" srcOrd="1" destOrd="0" parTransId="{CBBAC3DD-6751-439F-8B38-22A95B4CD0AF}" sibTransId="{D07EF7C1-DB50-42D6-94D2-6C19EF77096A}"/>
    <dgm:cxn modelId="{15F1EA0C-F898-B843-B4D6-A487E3E87C03}" type="presOf" srcId="{4EC3102D-E0A0-4EE0-9D3D-D17EB8EB03EA}" destId="{2C79FADE-6205-EA45-A29F-9F497FDFB4A7}" srcOrd="0" destOrd="1" presId="urn:microsoft.com/office/officeart/2005/8/layout/vList2"/>
    <dgm:cxn modelId="{EFD5A316-C68F-2A47-A5F6-5A7A70DC4254}" type="presOf" srcId="{EC005681-096C-4AE3-B331-2A9AA9459240}" destId="{2DDDAB2E-B419-0246-BC6D-99CA71C40118}" srcOrd="0" destOrd="2" presId="urn:microsoft.com/office/officeart/2005/8/layout/vList2"/>
    <dgm:cxn modelId="{C5B0502F-6416-4DB1-A00D-1665DBE0453D}" srcId="{EF1E066E-0CEC-4946-98E1-3C120FD67813}" destId="{EC005681-096C-4AE3-B331-2A9AA9459240}" srcOrd="2" destOrd="0" parTransId="{2C370D32-7705-4908-A692-F2949FA57A5D}" sibTransId="{6BAB38A5-DA9D-4BBD-BDE2-D1A11739C219}"/>
    <dgm:cxn modelId="{5548D848-E622-44EE-9992-A0BDFCF2FB43}" srcId="{CC592DED-C17C-4342-AFB3-EA06B3C7A365}" destId="{6FD98416-3D3D-4A2F-B3C8-4464E07016C0}" srcOrd="0" destOrd="0" parTransId="{B4A2B489-FA68-4277-8D54-07C3A75A185C}" sibTransId="{E8F426AF-716D-429D-B05D-2C6E800B05C7}"/>
    <dgm:cxn modelId="{F199E24B-029D-4EF2-B29B-D1CBC183CDDB}" srcId="{EF1E066E-0CEC-4946-98E1-3C120FD67813}" destId="{46EE299D-F240-4A91-9256-E8352AEF7ADC}" srcOrd="3" destOrd="0" parTransId="{5ECCB035-E132-46DA-9692-48CE3268F030}" sibTransId="{024D4493-7E4B-4CE0-A425-88EF43D1C56C}"/>
    <dgm:cxn modelId="{6E6A3258-FFF0-8745-9671-295610EFC9CD}" type="presOf" srcId="{83F404A8-CDBF-463D-A00B-7C020058111C}" destId="{11EDA1CE-988C-6D43-96FE-0E41D70A5676}" srcOrd="0" destOrd="0" presId="urn:microsoft.com/office/officeart/2005/8/layout/vList2"/>
    <dgm:cxn modelId="{2D1EA95E-0BD7-4F4E-8D98-CAC1A66902C0}" type="presOf" srcId="{6FD98416-3D3D-4A2F-B3C8-4464E07016C0}" destId="{E8F2905A-AB45-F24A-B3F9-C6C82C912CAA}" srcOrd="0" destOrd="0" presId="urn:microsoft.com/office/officeart/2005/8/layout/vList2"/>
    <dgm:cxn modelId="{E746D371-4959-48D4-A44D-6AFDD012E622}" srcId="{3654A26B-734C-4263-A4B6-2C2F7C78173D}" destId="{83F404A8-CDBF-463D-A00B-7C020058111C}" srcOrd="0" destOrd="0" parTransId="{18FEADC9-FEF9-4447-AD32-678E3BA1610B}" sibTransId="{A830EE0E-D6ED-42BE-93BC-795BD130CCB2}"/>
    <dgm:cxn modelId="{A0B5EC75-5A27-4C56-A813-0C94BE954120}" srcId="{CC592DED-C17C-4342-AFB3-EA06B3C7A365}" destId="{3654A26B-734C-4263-A4B6-2C2F7C78173D}" srcOrd="2" destOrd="0" parTransId="{AB7D9840-1D7F-4916-ACE4-1A026A690762}" sibTransId="{50066581-4E12-4FA8-BD09-5BCC0CF015CA}"/>
    <dgm:cxn modelId="{A0A35676-A212-4792-AF23-BE0CEE2871CD}" srcId="{EF1E066E-0CEC-4946-98E1-3C120FD67813}" destId="{023CE6D0-17E6-4AAE-9470-B7BF3AD4D5B3}" srcOrd="1" destOrd="0" parTransId="{86B045DE-3C1E-444C-A4E9-581D50AC86F9}" sibTransId="{0DB86368-CD60-4B85-A850-9AD9C9A3B9C7}"/>
    <dgm:cxn modelId="{FF59D67B-32E2-4AC7-99E7-AEF20CA8D1B3}" srcId="{3654A26B-734C-4263-A4B6-2C2F7C78173D}" destId="{63888E7D-F835-4078-A5E0-8CE3FA6F84BD}" srcOrd="1" destOrd="0" parTransId="{4D0F27DB-1F09-484D-B4F3-A03CC1CD34BA}" sibTransId="{EAB617FA-8658-4691-A104-958A52EA12BF}"/>
    <dgm:cxn modelId="{79E7A97D-14AD-7346-B148-00A5A51F09E2}" type="presOf" srcId="{CA5E9E8A-5CBD-4368-AFF9-6F761A9A6F35}" destId="{2C79FADE-6205-EA45-A29F-9F497FDFB4A7}" srcOrd="0" destOrd="0" presId="urn:microsoft.com/office/officeart/2005/8/layout/vList2"/>
    <dgm:cxn modelId="{55E7A282-53CA-6E44-973F-83EF6A39DB68}" type="presOf" srcId="{EF1E066E-0CEC-4946-98E1-3C120FD67813}" destId="{460AFF51-A994-3541-BF21-C1F680E0E3D5}" srcOrd="0" destOrd="0" presId="urn:microsoft.com/office/officeart/2005/8/layout/vList2"/>
    <dgm:cxn modelId="{2C42498F-5F04-4C40-BD30-3923C61A5937}" type="presOf" srcId="{63888E7D-F835-4078-A5E0-8CE3FA6F84BD}" destId="{11EDA1CE-988C-6D43-96FE-0E41D70A5676}" srcOrd="0" destOrd="1" presId="urn:microsoft.com/office/officeart/2005/8/layout/vList2"/>
    <dgm:cxn modelId="{FDF6B08F-778B-4ED1-ADD8-3C53D75BFD85}" srcId="{6FD98416-3D3D-4A2F-B3C8-4464E07016C0}" destId="{4EC3102D-E0A0-4EE0-9D3D-D17EB8EB03EA}" srcOrd="1" destOrd="0" parTransId="{9D38E269-D29D-4C25-8108-C3692E32C07C}" sibTransId="{C247D24B-8E52-4DD5-A917-5A11B02EADE3}"/>
    <dgm:cxn modelId="{4322F49F-1BCF-1441-A978-2AA792624797}" type="presOf" srcId="{023CE6D0-17E6-4AAE-9470-B7BF3AD4D5B3}" destId="{2DDDAB2E-B419-0246-BC6D-99CA71C40118}" srcOrd="0" destOrd="1" presId="urn:microsoft.com/office/officeart/2005/8/layout/vList2"/>
    <dgm:cxn modelId="{F602D1A9-474B-F44D-8D1F-8E50C095E34D}" type="presOf" srcId="{46EE299D-F240-4A91-9256-E8352AEF7ADC}" destId="{2DDDAB2E-B419-0246-BC6D-99CA71C40118}" srcOrd="0" destOrd="3" presId="urn:microsoft.com/office/officeart/2005/8/layout/vList2"/>
    <dgm:cxn modelId="{7BA27CC1-0230-1047-BECB-3127BF49F349}" type="presOf" srcId="{8D0B2ADB-57A8-48AC-9C26-063F58836B91}" destId="{2C79FADE-6205-EA45-A29F-9F497FDFB4A7}" srcOrd="0" destOrd="2" presId="urn:microsoft.com/office/officeart/2005/8/layout/vList2"/>
    <dgm:cxn modelId="{B263C8C7-BE6C-4FF2-8EBA-307280B90BA1}" srcId="{EF1E066E-0CEC-4946-98E1-3C120FD67813}" destId="{C4426AD5-E668-4971-B9DD-0BFD76C6B71B}" srcOrd="0" destOrd="0" parTransId="{7B4E7ABC-E1EE-4D14-94BC-FEEA51AF7B2E}" sibTransId="{237B384A-B3F6-4AB7-BAFB-C9936C8DA6A7}"/>
    <dgm:cxn modelId="{11907FD2-71CB-B641-9307-789385C9D2BB}" type="presOf" srcId="{3654A26B-734C-4263-A4B6-2C2F7C78173D}" destId="{C1ED2C65-B9C3-B445-986F-4175360F0AE2}" srcOrd="0" destOrd="0" presId="urn:microsoft.com/office/officeart/2005/8/layout/vList2"/>
    <dgm:cxn modelId="{83DAE0ED-50B7-4153-B5E3-F7E45782CA17}" srcId="{6FD98416-3D3D-4A2F-B3C8-4464E07016C0}" destId="{8D0B2ADB-57A8-48AC-9C26-063F58836B91}" srcOrd="2" destOrd="0" parTransId="{27952EC0-CA55-45DE-96FB-7F3E48633587}" sibTransId="{113EDF11-FA76-4967-98DE-9A0B27E2669E}"/>
    <dgm:cxn modelId="{F6DD61F1-CB75-D144-9DF2-BC303A772076}" type="presOf" srcId="{C4426AD5-E668-4971-B9DD-0BFD76C6B71B}" destId="{2DDDAB2E-B419-0246-BC6D-99CA71C40118}" srcOrd="0" destOrd="0" presId="urn:microsoft.com/office/officeart/2005/8/layout/vList2"/>
    <dgm:cxn modelId="{F263D5F1-B418-8D46-8F69-20475C027FBD}" type="presOf" srcId="{CC592DED-C17C-4342-AFB3-EA06B3C7A365}" destId="{1D9B4542-D5F4-2E4F-8AF2-B5EC1767FFBB}" srcOrd="0" destOrd="0" presId="urn:microsoft.com/office/officeart/2005/8/layout/vList2"/>
    <dgm:cxn modelId="{F07EC6FE-F37F-42EE-84E1-00B643EC258B}" srcId="{6FD98416-3D3D-4A2F-B3C8-4464E07016C0}" destId="{CA5E9E8A-5CBD-4368-AFF9-6F761A9A6F35}" srcOrd="0" destOrd="0" parTransId="{598A704A-C598-4747-BEA8-471CA2C671F3}" sibTransId="{B70C734C-5EB5-4853-B1A7-B36DE2DDF6C5}"/>
    <dgm:cxn modelId="{A6D858AC-CF44-4E41-B133-60B9A4EE6538}" type="presParOf" srcId="{1D9B4542-D5F4-2E4F-8AF2-B5EC1767FFBB}" destId="{E8F2905A-AB45-F24A-B3F9-C6C82C912CAA}" srcOrd="0" destOrd="0" presId="urn:microsoft.com/office/officeart/2005/8/layout/vList2"/>
    <dgm:cxn modelId="{73A3463E-0435-4649-A06C-5D89DB33447A}" type="presParOf" srcId="{1D9B4542-D5F4-2E4F-8AF2-B5EC1767FFBB}" destId="{2C79FADE-6205-EA45-A29F-9F497FDFB4A7}" srcOrd="1" destOrd="0" presId="urn:microsoft.com/office/officeart/2005/8/layout/vList2"/>
    <dgm:cxn modelId="{0EE28C23-A0EA-854F-B7C4-AFAFE9656E7A}" type="presParOf" srcId="{1D9B4542-D5F4-2E4F-8AF2-B5EC1767FFBB}" destId="{460AFF51-A994-3541-BF21-C1F680E0E3D5}" srcOrd="2" destOrd="0" presId="urn:microsoft.com/office/officeart/2005/8/layout/vList2"/>
    <dgm:cxn modelId="{9E08EF56-6003-6847-BDFF-EA60704FE823}" type="presParOf" srcId="{1D9B4542-D5F4-2E4F-8AF2-B5EC1767FFBB}" destId="{2DDDAB2E-B419-0246-BC6D-99CA71C40118}" srcOrd="3" destOrd="0" presId="urn:microsoft.com/office/officeart/2005/8/layout/vList2"/>
    <dgm:cxn modelId="{9D98A74B-FAD7-5E40-8A35-AF2038323D8F}" type="presParOf" srcId="{1D9B4542-D5F4-2E4F-8AF2-B5EC1767FFBB}" destId="{C1ED2C65-B9C3-B445-986F-4175360F0AE2}" srcOrd="4" destOrd="0" presId="urn:microsoft.com/office/officeart/2005/8/layout/vList2"/>
    <dgm:cxn modelId="{D32367DA-1037-2946-81FE-4B66EA08261D}" type="presParOf" srcId="{1D9B4542-D5F4-2E4F-8AF2-B5EC1767FFBB}" destId="{11EDA1CE-988C-6D43-96FE-0E41D70A567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7CFC451-B652-4CDE-8BEC-ABDA1C97C8F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F54F7FF-A7C9-44AF-8A8C-3E2CA42AA828}">
      <dgm:prSet/>
      <dgm:spPr/>
      <dgm:t>
        <a:bodyPr/>
        <a:lstStyle/>
        <a:p>
          <a:r>
            <a:rPr lang="en-IN" b="1" i="0" dirty="0"/>
            <a:t>Empty Child Nodes</a:t>
          </a:r>
          <a:r>
            <a:rPr lang="en-IN" b="0" i="0" dirty="0"/>
            <a:t>: </a:t>
          </a:r>
        </a:p>
        <a:p>
          <a:r>
            <a:rPr lang="en-IN" b="0" i="0" dirty="0"/>
            <a:t>If a child node has no training instances due to a particular attribute value not being present in the dataset, you can treat it as a leaf node. </a:t>
          </a:r>
        </a:p>
        <a:p>
          <a:r>
            <a:rPr lang="en-IN" b="0" i="0" dirty="0"/>
            <a:t>Assign the class label that is most frequent among the instances of the parent node. </a:t>
          </a:r>
        </a:p>
        <a:p>
          <a:r>
            <a:rPr lang="en-IN" b="0" i="0" dirty="0"/>
            <a:t>This way, you maintain the structure of the tree and ensure that the decision tree covers all possible attribute values.</a:t>
          </a:r>
          <a:endParaRPr lang="en-US" dirty="0"/>
        </a:p>
      </dgm:t>
    </dgm:pt>
    <dgm:pt modelId="{0F96DF8C-6667-487F-810E-6818F9F30B7D}" type="parTrans" cxnId="{9AF2871A-AE4D-4003-AD6E-FF3BF0D20109}">
      <dgm:prSet/>
      <dgm:spPr/>
      <dgm:t>
        <a:bodyPr/>
        <a:lstStyle/>
        <a:p>
          <a:endParaRPr lang="en-US"/>
        </a:p>
      </dgm:t>
    </dgm:pt>
    <dgm:pt modelId="{43CAB0D0-4CAC-4884-9B4C-00FBEEC89D8A}" type="sibTrans" cxnId="{9AF2871A-AE4D-4003-AD6E-FF3BF0D20109}">
      <dgm:prSet/>
      <dgm:spPr/>
      <dgm:t>
        <a:bodyPr/>
        <a:lstStyle/>
        <a:p>
          <a:endParaRPr lang="en-US"/>
        </a:p>
      </dgm:t>
    </dgm:pt>
    <dgm:pt modelId="{D3AD2A02-1638-4605-ABB3-978847156549}">
      <dgm:prSet/>
      <dgm:spPr/>
      <dgm:t>
        <a:bodyPr/>
        <a:lstStyle/>
        <a:p>
          <a:r>
            <a:rPr lang="en-IN" b="1" i="0" dirty="0"/>
            <a:t>Identical Attribute Values, Different Class Labels</a:t>
          </a:r>
          <a:r>
            <a:rPr lang="en-IN" b="0" i="0" dirty="0"/>
            <a:t>: </a:t>
          </a:r>
        </a:p>
        <a:p>
          <a:r>
            <a:rPr lang="en-IN" b="0" i="0" dirty="0"/>
            <a:t>When all training instances at a node have identical attribute values but different class labels, you can handle this by creating a leaf node for that subset. </a:t>
          </a:r>
        </a:p>
        <a:p>
          <a:r>
            <a:rPr lang="en-IN" b="0" i="0" dirty="0"/>
            <a:t>Assign the class label that is most frequent among the instances at that node. </a:t>
          </a:r>
        </a:p>
        <a:p>
          <a:r>
            <a:rPr lang="en-IN" b="0" i="0" dirty="0"/>
            <a:t>This ensures that the tree provides a prediction based on the most common class within that subset.</a:t>
          </a:r>
          <a:endParaRPr lang="en-US" dirty="0"/>
        </a:p>
      </dgm:t>
    </dgm:pt>
    <dgm:pt modelId="{97075D05-65E6-4D15-8911-7F16947F421E}" type="parTrans" cxnId="{BEFC218A-198A-42F9-8BC1-23AA6B1011BA}">
      <dgm:prSet/>
      <dgm:spPr/>
      <dgm:t>
        <a:bodyPr/>
        <a:lstStyle/>
        <a:p>
          <a:endParaRPr lang="en-US"/>
        </a:p>
      </dgm:t>
    </dgm:pt>
    <dgm:pt modelId="{6854BCD5-14AD-4E9E-B333-FAA26DC9CCB9}" type="sibTrans" cxnId="{BEFC218A-198A-42F9-8BC1-23AA6B1011BA}">
      <dgm:prSet/>
      <dgm:spPr/>
      <dgm:t>
        <a:bodyPr/>
        <a:lstStyle/>
        <a:p>
          <a:endParaRPr lang="en-US"/>
        </a:p>
      </dgm:t>
    </dgm:pt>
    <dgm:pt modelId="{D9EDDD67-9097-DD48-8796-3D51469FABAC}" type="pres">
      <dgm:prSet presAssocID="{77CFC451-B652-4CDE-8BEC-ABDA1C97C8F5}" presName="vert0" presStyleCnt="0">
        <dgm:presLayoutVars>
          <dgm:dir/>
          <dgm:animOne val="branch"/>
          <dgm:animLvl val="lvl"/>
        </dgm:presLayoutVars>
      </dgm:prSet>
      <dgm:spPr/>
    </dgm:pt>
    <dgm:pt modelId="{34D10403-C739-714A-9679-A6825D1AC11C}" type="pres">
      <dgm:prSet presAssocID="{6F54F7FF-A7C9-44AF-8A8C-3E2CA42AA828}" presName="thickLine" presStyleLbl="alignNode1" presStyleIdx="0" presStyleCnt="2"/>
      <dgm:spPr/>
    </dgm:pt>
    <dgm:pt modelId="{6C9BA537-2EC3-EB42-B02B-61135E818CBD}" type="pres">
      <dgm:prSet presAssocID="{6F54F7FF-A7C9-44AF-8A8C-3E2CA42AA828}" presName="horz1" presStyleCnt="0"/>
      <dgm:spPr/>
    </dgm:pt>
    <dgm:pt modelId="{72ADFC71-D1C9-0747-AE05-C5A2C748B094}" type="pres">
      <dgm:prSet presAssocID="{6F54F7FF-A7C9-44AF-8A8C-3E2CA42AA828}" presName="tx1" presStyleLbl="revTx" presStyleIdx="0" presStyleCnt="2"/>
      <dgm:spPr/>
    </dgm:pt>
    <dgm:pt modelId="{EA416A5F-A6E3-F746-A8B5-EC2D880DE86B}" type="pres">
      <dgm:prSet presAssocID="{6F54F7FF-A7C9-44AF-8A8C-3E2CA42AA828}" presName="vert1" presStyleCnt="0"/>
      <dgm:spPr/>
    </dgm:pt>
    <dgm:pt modelId="{62E57210-B383-214E-A358-E828EE5C1A64}" type="pres">
      <dgm:prSet presAssocID="{D3AD2A02-1638-4605-ABB3-978847156549}" presName="thickLine" presStyleLbl="alignNode1" presStyleIdx="1" presStyleCnt="2"/>
      <dgm:spPr/>
    </dgm:pt>
    <dgm:pt modelId="{C15C0E9D-DD21-6449-BC96-719311E9BFE3}" type="pres">
      <dgm:prSet presAssocID="{D3AD2A02-1638-4605-ABB3-978847156549}" presName="horz1" presStyleCnt="0"/>
      <dgm:spPr/>
    </dgm:pt>
    <dgm:pt modelId="{7E73BB7C-69F9-CC43-A336-913DBE8147BC}" type="pres">
      <dgm:prSet presAssocID="{D3AD2A02-1638-4605-ABB3-978847156549}" presName="tx1" presStyleLbl="revTx" presStyleIdx="1" presStyleCnt="2"/>
      <dgm:spPr/>
    </dgm:pt>
    <dgm:pt modelId="{075D0C07-DEA6-E64D-860D-56F28A84DA54}" type="pres">
      <dgm:prSet presAssocID="{D3AD2A02-1638-4605-ABB3-978847156549}" presName="vert1" presStyleCnt="0"/>
      <dgm:spPr/>
    </dgm:pt>
  </dgm:ptLst>
  <dgm:cxnLst>
    <dgm:cxn modelId="{9AF2871A-AE4D-4003-AD6E-FF3BF0D20109}" srcId="{77CFC451-B652-4CDE-8BEC-ABDA1C97C8F5}" destId="{6F54F7FF-A7C9-44AF-8A8C-3E2CA42AA828}" srcOrd="0" destOrd="0" parTransId="{0F96DF8C-6667-487F-810E-6818F9F30B7D}" sibTransId="{43CAB0D0-4CAC-4884-9B4C-00FBEEC89D8A}"/>
    <dgm:cxn modelId="{7B308C1E-4C40-C742-A9A3-E3FC67D10834}" type="presOf" srcId="{6F54F7FF-A7C9-44AF-8A8C-3E2CA42AA828}" destId="{72ADFC71-D1C9-0747-AE05-C5A2C748B094}" srcOrd="0" destOrd="0" presId="urn:microsoft.com/office/officeart/2008/layout/LinedList"/>
    <dgm:cxn modelId="{F0A7DB84-E88B-C444-A5E8-D40C8017C487}" type="presOf" srcId="{77CFC451-B652-4CDE-8BEC-ABDA1C97C8F5}" destId="{D9EDDD67-9097-DD48-8796-3D51469FABAC}" srcOrd="0" destOrd="0" presId="urn:microsoft.com/office/officeart/2008/layout/LinedList"/>
    <dgm:cxn modelId="{BEFC218A-198A-42F9-8BC1-23AA6B1011BA}" srcId="{77CFC451-B652-4CDE-8BEC-ABDA1C97C8F5}" destId="{D3AD2A02-1638-4605-ABB3-978847156549}" srcOrd="1" destOrd="0" parTransId="{97075D05-65E6-4D15-8911-7F16947F421E}" sibTransId="{6854BCD5-14AD-4E9E-B333-FAA26DC9CCB9}"/>
    <dgm:cxn modelId="{BDB86ACA-4909-C447-8B29-C0EBC94BF258}" type="presOf" srcId="{D3AD2A02-1638-4605-ABB3-978847156549}" destId="{7E73BB7C-69F9-CC43-A336-913DBE8147BC}" srcOrd="0" destOrd="0" presId="urn:microsoft.com/office/officeart/2008/layout/LinedList"/>
    <dgm:cxn modelId="{80F882D6-840A-F74B-854E-FFB990607BCB}" type="presParOf" srcId="{D9EDDD67-9097-DD48-8796-3D51469FABAC}" destId="{34D10403-C739-714A-9679-A6825D1AC11C}" srcOrd="0" destOrd="0" presId="urn:microsoft.com/office/officeart/2008/layout/LinedList"/>
    <dgm:cxn modelId="{D6456C26-EC82-C34E-9D8F-5802322A1F83}" type="presParOf" srcId="{D9EDDD67-9097-DD48-8796-3D51469FABAC}" destId="{6C9BA537-2EC3-EB42-B02B-61135E818CBD}" srcOrd="1" destOrd="0" presId="urn:microsoft.com/office/officeart/2008/layout/LinedList"/>
    <dgm:cxn modelId="{7E922CF4-4869-CB4B-81BF-3CDCCBBC5FEE}" type="presParOf" srcId="{6C9BA537-2EC3-EB42-B02B-61135E818CBD}" destId="{72ADFC71-D1C9-0747-AE05-C5A2C748B094}" srcOrd="0" destOrd="0" presId="urn:microsoft.com/office/officeart/2008/layout/LinedList"/>
    <dgm:cxn modelId="{FB627263-4D26-5C45-9456-167D41031CCC}" type="presParOf" srcId="{6C9BA537-2EC3-EB42-B02B-61135E818CBD}" destId="{EA416A5F-A6E3-F746-A8B5-EC2D880DE86B}" srcOrd="1" destOrd="0" presId="urn:microsoft.com/office/officeart/2008/layout/LinedList"/>
    <dgm:cxn modelId="{C8EAC85B-2936-0B43-B360-3690F4FDD6B8}" type="presParOf" srcId="{D9EDDD67-9097-DD48-8796-3D51469FABAC}" destId="{62E57210-B383-214E-A358-E828EE5C1A64}" srcOrd="2" destOrd="0" presId="urn:microsoft.com/office/officeart/2008/layout/LinedList"/>
    <dgm:cxn modelId="{DE7BFB61-A8CC-754A-ACF3-0365C4552AC3}" type="presParOf" srcId="{D9EDDD67-9097-DD48-8796-3D51469FABAC}" destId="{C15C0E9D-DD21-6449-BC96-719311E9BFE3}" srcOrd="3" destOrd="0" presId="urn:microsoft.com/office/officeart/2008/layout/LinedList"/>
    <dgm:cxn modelId="{7C01B20A-45E5-914B-9BD5-1F32C01E7B9D}" type="presParOf" srcId="{C15C0E9D-DD21-6449-BC96-719311E9BFE3}" destId="{7E73BB7C-69F9-CC43-A336-913DBE8147BC}" srcOrd="0" destOrd="0" presId="urn:microsoft.com/office/officeart/2008/layout/LinedList"/>
    <dgm:cxn modelId="{B9697DC4-298D-DB42-A639-C9F33ED8D793}" type="presParOf" srcId="{C15C0E9D-DD21-6449-BC96-719311E9BFE3}" destId="{075D0C07-DEA6-E64D-860D-56F28A84DA5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F0E3F8B-D4F4-4B5B-91D7-C89878920B1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0A22F6-07D8-4C8C-B1C7-8BAF3D10D7D5}">
      <dgm:prSet/>
      <dgm:spPr/>
      <dgm:t>
        <a:bodyPr/>
        <a:lstStyle/>
        <a:p>
          <a:pPr>
            <a:lnSpc>
              <a:spcPct val="100000"/>
            </a:lnSpc>
          </a:pPr>
          <a:r>
            <a:rPr lang="en-IN" b="0" i="0" baseline="0"/>
            <a:t>image recognition</a:t>
          </a:r>
          <a:endParaRPr lang="en-US"/>
        </a:p>
      </dgm:t>
    </dgm:pt>
    <dgm:pt modelId="{7696B1F7-D2F1-48AD-8CCB-17FA9656E5BD}" type="parTrans" cxnId="{92832658-36E9-4756-BB76-117E75C2E86D}">
      <dgm:prSet/>
      <dgm:spPr/>
      <dgm:t>
        <a:bodyPr/>
        <a:lstStyle/>
        <a:p>
          <a:endParaRPr lang="en-US"/>
        </a:p>
      </dgm:t>
    </dgm:pt>
    <dgm:pt modelId="{CC6EAD88-B7A5-47A7-8140-4D407F476CD6}" type="sibTrans" cxnId="{92832658-36E9-4756-BB76-117E75C2E86D}">
      <dgm:prSet/>
      <dgm:spPr/>
      <dgm:t>
        <a:bodyPr/>
        <a:lstStyle/>
        <a:p>
          <a:endParaRPr lang="en-US"/>
        </a:p>
      </dgm:t>
    </dgm:pt>
    <dgm:pt modelId="{EEB09786-78FC-4FA2-B09E-A1E4ABF0BA21}">
      <dgm:prSet/>
      <dgm:spPr/>
      <dgm:t>
        <a:bodyPr/>
        <a:lstStyle/>
        <a:p>
          <a:pPr>
            <a:lnSpc>
              <a:spcPct val="100000"/>
            </a:lnSpc>
          </a:pPr>
          <a:r>
            <a:rPr lang="en-IN" b="0" i="0" baseline="0"/>
            <a:t>medical diagnosis, </a:t>
          </a:r>
          <a:endParaRPr lang="en-US"/>
        </a:p>
      </dgm:t>
    </dgm:pt>
    <dgm:pt modelId="{237B5024-7546-4D69-BF9E-38B1E2F97B37}" type="parTrans" cxnId="{21F91750-D959-4684-839C-31B76094B084}">
      <dgm:prSet/>
      <dgm:spPr/>
      <dgm:t>
        <a:bodyPr/>
        <a:lstStyle/>
        <a:p>
          <a:endParaRPr lang="en-US"/>
        </a:p>
      </dgm:t>
    </dgm:pt>
    <dgm:pt modelId="{F5ECB9CF-E159-4962-9BF0-C3F5E9BDD7AB}" type="sibTrans" cxnId="{21F91750-D959-4684-839C-31B76094B084}">
      <dgm:prSet/>
      <dgm:spPr/>
      <dgm:t>
        <a:bodyPr/>
        <a:lstStyle/>
        <a:p>
          <a:endParaRPr lang="en-US"/>
        </a:p>
      </dgm:t>
    </dgm:pt>
    <dgm:pt modelId="{4522618A-3F42-4198-83B6-AA63F1D461F3}">
      <dgm:prSet/>
      <dgm:spPr/>
      <dgm:t>
        <a:bodyPr/>
        <a:lstStyle/>
        <a:p>
          <a:pPr>
            <a:lnSpc>
              <a:spcPct val="100000"/>
            </a:lnSpc>
          </a:pPr>
          <a:r>
            <a:rPr lang="en-IN" b="0" i="0" baseline="0"/>
            <a:t>text analytics.</a:t>
          </a:r>
          <a:endParaRPr lang="en-US"/>
        </a:p>
      </dgm:t>
    </dgm:pt>
    <dgm:pt modelId="{3FCD2608-93FE-4F7A-930F-2E7AC1B5A99B}" type="parTrans" cxnId="{CB19C9AF-65EC-4ED8-B649-451831EE7682}">
      <dgm:prSet/>
      <dgm:spPr/>
      <dgm:t>
        <a:bodyPr/>
        <a:lstStyle/>
        <a:p>
          <a:endParaRPr lang="en-US"/>
        </a:p>
      </dgm:t>
    </dgm:pt>
    <dgm:pt modelId="{CB73EF94-0819-4E43-95F8-7C77F3E2869C}" type="sibTrans" cxnId="{CB19C9AF-65EC-4ED8-B649-451831EE7682}">
      <dgm:prSet/>
      <dgm:spPr/>
      <dgm:t>
        <a:bodyPr/>
        <a:lstStyle/>
        <a:p>
          <a:endParaRPr lang="en-US"/>
        </a:p>
      </dgm:t>
    </dgm:pt>
    <dgm:pt modelId="{298AFF0D-D929-4BCE-AE13-2E1777D2CBDB}" type="pres">
      <dgm:prSet presAssocID="{2F0E3F8B-D4F4-4B5B-91D7-C89878920B15}" presName="root" presStyleCnt="0">
        <dgm:presLayoutVars>
          <dgm:dir/>
          <dgm:resizeHandles val="exact"/>
        </dgm:presLayoutVars>
      </dgm:prSet>
      <dgm:spPr/>
    </dgm:pt>
    <dgm:pt modelId="{952AAF4E-C416-48B5-ACCD-01FAE092FFEA}" type="pres">
      <dgm:prSet presAssocID="{450A22F6-07D8-4C8C-B1C7-8BAF3D10D7D5}" presName="compNode" presStyleCnt="0"/>
      <dgm:spPr/>
    </dgm:pt>
    <dgm:pt modelId="{F5991C8B-EAD2-4139-B83C-17685463AC3E}" type="pres">
      <dgm:prSet presAssocID="{450A22F6-07D8-4C8C-B1C7-8BAF3D10D7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0B0C10BB-0FC6-4A1E-B2D4-952D6F1A0FDB}" type="pres">
      <dgm:prSet presAssocID="{450A22F6-07D8-4C8C-B1C7-8BAF3D10D7D5}" presName="spaceRect" presStyleCnt="0"/>
      <dgm:spPr/>
    </dgm:pt>
    <dgm:pt modelId="{7E93077E-CA1A-4663-A68B-1B00E9887347}" type="pres">
      <dgm:prSet presAssocID="{450A22F6-07D8-4C8C-B1C7-8BAF3D10D7D5}" presName="textRect" presStyleLbl="revTx" presStyleIdx="0" presStyleCnt="3">
        <dgm:presLayoutVars>
          <dgm:chMax val="1"/>
          <dgm:chPref val="1"/>
        </dgm:presLayoutVars>
      </dgm:prSet>
      <dgm:spPr/>
    </dgm:pt>
    <dgm:pt modelId="{6B4E29D1-752C-4CEC-8D3F-EA6DA43A464E}" type="pres">
      <dgm:prSet presAssocID="{CC6EAD88-B7A5-47A7-8140-4D407F476CD6}" presName="sibTrans" presStyleCnt="0"/>
      <dgm:spPr/>
    </dgm:pt>
    <dgm:pt modelId="{B1AB62A1-44E7-4D1F-9D61-323A4D527555}" type="pres">
      <dgm:prSet presAssocID="{EEB09786-78FC-4FA2-B09E-A1E4ABF0BA21}" presName="compNode" presStyleCnt="0"/>
      <dgm:spPr/>
    </dgm:pt>
    <dgm:pt modelId="{C4477D60-6B6F-4637-AC5A-B4E886628B17}" type="pres">
      <dgm:prSet presAssocID="{EEB09786-78FC-4FA2-B09E-A1E4ABF0BA2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08A6A6D8-7D2F-4758-B221-F42AA52BB747}" type="pres">
      <dgm:prSet presAssocID="{EEB09786-78FC-4FA2-B09E-A1E4ABF0BA21}" presName="spaceRect" presStyleCnt="0"/>
      <dgm:spPr/>
    </dgm:pt>
    <dgm:pt modelId="{7548A419-7BB8-4F00-B03D-7D8536F66947}" type="pres">
      <dgm:prSet presAssocID="{EEB09786-78FC-4FA2-B09E-A1E4ABF0BA21}" presName="textRect" presStyleLbl="revTx" presStyleIdx="1" presStyleCnt="3">
        <dgm:presLayoutVars>
          <dgm:chMax val="1"/>
          <dgm:chPref val="1"/>
        </dgm:presLayoutVars>
      </dgm:prSet>
      <dgm:spPr/>
    </dgm:pt>
    <dgm:pt modelId="{38BB3C4C-B402-4F30-A0A4-3B78A69F4907}" type="pres">
      <dgm:prSet presAssocID="{F5ECB9CF-E159-4962-9BF0-C3F5E9BDD7AB}" presName="sibTrans" presStyleCnt="0"/>
      <dgm:spPr/>
    </dgm:pt>
    <dgm:pt modelId="{5112B4AA-97AD-41ED-8DB7-1F9BA78EF504}" type="pres">
      <dgm:prSet presAssocID="{4522618A-3F42-4198-83B6-AA63F1D461F3}" presName="compNode" presStyleCnt="0"/>
      <dgm:spPr/>
    </dgm:pt>
    <dgm:pt modelId="{3AAD9BAD-16C0-4A2D-B808-DD82D5A26BAC}" type="pres">
      <dgm:prSet presAssocID="{4522618A-3F42-4198-83B6-AA63F1D461F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A43043C0-7E22-44CE-BF35-49E2731FC618}" type="pres">
      <dgm:prSet presAssocID="{4522618A-3F42-4198-83B6-AA63F1D461F3}" presName="spaceRect" presStyleCnt="0"/>
      <dgm:spPr/>
    </dgm:pt>
    <dgm:pt modelId="{CBBAB285-73E8-4809-9AC0-FE956B4CF765}" type="pres">
      <dgm:prSet presAssocID="{4522618A-3F42-4198-83B6-AA63F1D461F3}" presName="textRect" presStyleLbl="revTx" presStyleIdx="2" presStyleCnt="3">
        <dgm:presLayoutVars>
          <dgm:chMax val="1"/>
          <dgm:chPref val="1"/>
        </dgm:presLayoutVars>
      </dgm:prSet>
      <dgm:spPr/>
    </dgm:pt>
  </dgm:ptLst>
  <dgm:cxnLst>
    <dgm:cxn modelId="{DA0AD432-246D-4F43-BF72-3A5D161EFAD1}" type="presOf" srcId="{450A22F6-07D8-4C8C-B1C7-8BAF3D10D7D5}" destId="{7E93077E-CA1A-4663-A68B-1B00E9887347}" srcOrd="0" destOrd="0" presId="urn:microsoft.com/office/officeart/2018/2/layout/IconLabelList"/>
    <dgm:cxn modelId="{24776A48-240E-C34C-BBBD-E4A87F2CA939}" type="presOf" srcId="{4522618A-3F42-4198-83B6-AA63F1D461F3}" destId="{CBBAB285-73E8-4809-9AC0-FE956B4CF765}" srcOrd="0" destOrd="0" presId="urn:microsoft.com/office/officeart/2018/2/layout/IconLabelList"/>
    <dgm:cxn modelId="{21F91750-D959-4684-839C-31B76094B084}" srcId="{2F0E3F8B-D4F4-4B5B-91D7-C89878920B15}" destId="{EEB09786-78FC-4FA2-B09E-A1E4ABF0BA21}" srcOrd="1" destOrd="0" parTransId="{237B5024-7546-4D69-BF9E-38B1E2F97B37}" sibTransId="{F5ECB9CF-E159-4962-9BF0-C3F5E9BDD7AB}"/>
    <dgm:cxn modelId="{92832658-36E9-4756-BB76-117E75C2E86D}" srcId="{2F0E3F8B-D4F4-4B5B-91D7-C89878920B15}" destId="{450A22F6-07D8-4C8C-B1C7-8BAF3D10D7D5}" srcOrd="0" destOrd="0" parTransId="{7696B1F7-D2F1-48AD-8CCB-17FA9656E5BD}" sibTransId="{CC6EAD88-B7A5-47A7-8140-4D407F476CD6}"/>
    <dgm:cxn modelId="{E9F54176-4787-F646-ADEF-B1DF1B59ADF5}" type="presOf" srcId="{2F0E3F8B-D4F4-4B5B-91D7-C89878920B15}" destId="{298AFF0D-D929-4BCE-AE13-2E1777D2CBDB}" srcOrd="0" destOrd="0" presId="urn:microsoft.com/office/officeart/2018/2/layout/IconLabelList"/>
    <dgm:cxn modelId="{3BA90598-47C6-314F-AFFB-5D5DDE9A933E}" type="presOf" srcId="{EEB09786-78FC-4FA2-B09E-A1E4ABF0BA21}" destId="{7548A419-7BB8-4F00-B03D-7D8536F66947}" srcOrd="0" destOrd="0" presId="urn:microsoft.com/office/officeart/2018/2/layout/IconLabelList"/>
    <dgm:cxn modelId="{CB19C9AF-65EC-4ED8-B649-451831EE7682}" srcId="{2F0E3F8B-D4F4-4B5B-91D7-C89878920B15}" destId="{4522618A-3F42-4198-83B6-AA63F1D461F3}" srcOrd="2" destOrd="0" parTransId="{3FCD2608-93FE-4F7A-930F-2E7AC1B5A99B}" sibTransId="{CB73EF94-0819-4E43-95F8-7C77F3E2869C}"/>
    <dgm:cxn modelId="{D62B25FE-2DF5-3241-9805-3DD8A97D19A3}" type="presParOf" srcId="{298AFF0D-D929-4BCE-AE13-2E1777D2CBDB}" destId="{952AAF4E-C416-48B5-ACCD-01FAE092FFEA}" srcOrd="0" destOrd="0" presId="urn:microsoft.com/office/officeart/2018/2/layout/IconLabelList"/>
    <dgm:cxn modelId="{3DE955AC-FDE9-3C45-9A09-5F43773396D0}" type="presParOf" srcId="{952AAF4E-C416-48B5-ACCD-01FAE092FFEA}" destId="{F5991C8B-EAD2-4139-B83C-17685463AC3E}" srcOrd="0" destOrd="0" presId="urn:microsoft.com/office/officeart/2018/2/layout/IconLabelList"/>
    <dgm:cxn modelId="{EDCBF803-437B-B04D-8AF7-F8D7AB7180DB}" type="presParOf" srcId="{952AAF4E-C416-48B5-ACCD-01FAE092FFEA}" destId="{0B0C10BB-0FC6-4A1E-B2D4-952D6F1A0FDB}" srcOrd="1" destOrd="0" presId="urn:microsoft.com/office/officeart/2018/2/layout/IconLabelList"/>
    <dgm:cxn modelId="{7F9A424F-9BF6-B343-9706-71630E5966E5}" type="presParOf" srcId="{952AAF4E-C416-48B5-ACCD-01FAE092FFEA}" destId="{7E93077E-CA1A-4663-A68B-1B00E9887347}" srcOrd="2" destOrd="0" presId="urn:microsoft.com/office/officeart/2018/2/layout/IconLabelList"/>
    <dgm:cxn modelId="{87D8F712-4CB2-A643-8946-5118A3620E2B}" type="presParOf" srcId="{298AFF0D-D929-4BCE-AE13-2E1777D2CBDB}" destId="{6B4E29D1-752C-4CEC-8D3F-EA6DA43A464E}" srcOrd="1" destOrd="0" presId="urn:microsoft.com/office/officeart/2018/2/layout/IconLabelList"/>
    <dgm:cxn modelId="{699152F8-DCCC-9A41-B527-4E96FE5FDF32}" type="presParOf" srcId="{298AFF0D-D929-4BCE-AE13-2E1777D2CBDB}" destId="{B1AB62A1-44E7-4D1F-9D61-323A4D527555}" srcOrd="2" destOrd="0" presId="urn:microsoft.com/office/officeart/2018/2/layout/IconLabelList"/>
    <dgm:cxn modelId="{87F73BC7-510A-1342-A2CA-C0436AF7DDC1}" type="presParOf" srcId="{B1AB62A1-44E7-4D1F-9D61-323A4D527555}" destId="{C4477D60-6B6F-4637-AC5A-B4E886628B17}" srcOrd="0" destOrd="0" presId="urn:microsoft.com/office/officeart/2018/2/layout/IconLabelList"/>
    <dgm:cxn modelId="{157FEB84-063F-3D4C-B8B0-FA23B7657672}" type="presParOf" srcId="{B1AB62A1-44E7-4D1F-9D61-323A4D527555}" destId="{08A6A6D8-7D2F-4758-B221-F42AA52BB747}" srcOrd="1" destOrd="0" presId="urn:microsoft.com/office/officeart/2018/2/layout/IconLabelList"/>
    <dgm:cxn modelId="{C4B323DB-B1D0-944B-8663-EF31E7710586}" type="presParOf" srcId="{B1AB62A1-44E7-4D1F-9D61-323A4D527555}" destId="{7548A419-7BB8-4F00-B03D-7D8536F66947}" srcOrd="2" destOrd="0" presId="urn:microsoft.com/office/officeart/2018/2/layout/IconLabelList"/>
    <dgm:cxn modelId="{DA54FC9F-EE8B-E744-AD7F-87071CA4F4FA}" type="presParOf" srcId="{298AFF0D-D929-4BCE-AE13-2E1777D2CBDB}" destId="{38BB3C4C-B402-4F30-A0A4-3B78A69F4907}" srcOrd="3" destOrd="0" presId="urn:microsoft.com/office/officeart/2018/2/layout/IconLabelList"/>
    <dgm:cxn modelId="{DFA30628-ED3B-0246-971E-8EE6A633B1A9}" type="presParOf" srcId="{298AFF0D-D929-4BCE-AE13-2E1777D2CBDB}" destId="{5112B4AA-97AD-41ED-8DB7-1F9BA78EF504}" srcOrd="4" destOrd="0" presId="urn:microsoft.com/office/officeart/2018/2/layout/IconLabelList"/>
    <dgm:cxn modelId="{83ECEDAB-97C2-F84C-B93A-05E21D68734E}" type="presParOf" srcId="{5112B4AA-97AD-41ED-8DB7-1F9BA78EF504}" destId="{3AAD9BAD-16C0-4A2D-B808-DD82D5A26BAC}" srcOrd="0" destOrd="0" presId="urn:microsoft.com/office/officeart/2018/2/layout/IconLabelList"/>
    <dgm:cxn modelId="{3779BB6E-44B0-4149-A2A8-4091A84697DF}" type="presParOf" srcId="{5112B4AA-97AD-41ED-8DB7-1F9BA78EF504}" destId="{A43043C0-7E22-44CE-BF35-49E2731FC618}" srcOrd="1" destOrd="0" presId="urn:microsoft.com/office/officeart/2018/2/layout/IconLabelList"/>
    <dgm:cxn modelId="{8D7541B0-EAC1-A444-B2F6-AF0C57A361B5}" type="presParOf" srcId="{5112B4AA-97AD-41ED-8DB7-1F9BA78EF504}" destId="{CBBAB285-73E8-4809-9AC0-FE956B4CF7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A1933ED-2B72-419F-844F-215720D09C8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6D564E-2C46-4F4A-BDFF-3EB2526AA66F}">
      <dgm:prSet custT="1"/>
      <dgm:spPr/>
      <dgm:t>
        <a:bodyPr/>
        <a:lstStyle/>
        <a:p>
          <a:pPr>
            <a:defRPr b="1"/>
          </a:pPr>
          <a:r>
            <a:rPr lang="en-IN" sz="2000" b="1" dirty="0"/>
            <a:t>R</a:t>
          </a:r>
          <a:r>
            <a:rPr lang="en-IN" sz="2000" b="1" i="0" dirty="0"/>
            <a:t>ecognizing the type of fruit (apple or pear) in pictures.</a:t>
          </a:r>
          <a:endParaRPr lang="en-US" sz="2000" b="1" dirty="0"/>
        </a:p>
      </dgm:t>
    </dgm:pt>
    <dgm:pt modelId="{25C5DD5B-7C01-4A35-BEA7-7F1100AEBF5E}" type="parTrans" cxnId="{F36621C8-A744-42FB-9A4F-E256493F9279}">
      <dgm:prSet/>
      <dgm:spPr/>
      <dgm:t>
        <a:bodyPr/>
        <a:lstStyle/>
        <a:p>
          <a:endParaRPr lang="en-US" sz="2800"/>
        </a:p>
      </dgm:t>
    </dgm:pt>
    <dgm:pt modelId="{35ABDED9-EA1D-47B3-A23F-410CA511EA66}" type="sibTrans" cxnId="{F36621C8-A744-42FB-9A4F-E256493F9279}">
      <dgm:prSet/>
      <dgm:spPr/>
      <dgm:t>
        <a:bodyPr/>
        <a:lstStyle/>
        <a:p>
          <a:endParaRPr lang="en-US" sz="2800"/>
        </a:p>
      </dgm:t>
    </dgm:pt>
    <dgm:pt modelId="{0DE379C6-A75E-4284-9C53-ACACA9F2AECF}">
      <dgm:prSet custT="1"/>
      <dgm:spPr/>
      <dgm:t>
        <a:bodyPr/>
        <a:lstStyle/>
        <a:p>
          <a:r>
            <a:rPr lang="en-IN" sz="1600" b="0" i="0"/>
            <a:t>The learning step involves training the SVM classifier with 200 pictures of apples and 200 pictures of pears.</a:t>
          </a:r>
          <a:endParaRPr lang="en-US" sz="1600"/>
        </a:p>
      </dgm:t>
    </dgm:pt>
    <dgm:pt modelId="{4A495C5D-6E42-4291-90D3-D3066064D212}" type="parTrans" cxnId="{8936ABC2-3616-4602-A752-966F2641A104}">
      <dgm:prSet/>
      <dgm:spPr/>
      <dgm:t>
        <a:bodyPr/>
        <a:lstStyle/>
        <a:p>
          <a:endParaRPr lang="en-US" sz="2800"/>
        </a:p>
      </dgm:t>
    </dgm:pt>
    <dgm:pt modelId="{DE647933-6C47-4C40-946E-BF5D4F19E592}" type="sibTrans" cxnId="{8936ABC2-3616-4602-A752-966F2641A104}">
      <dgm:prSet/>
      <dgm:spPr/>
      <dgm:t>
        <a:bodyPr/>
        <a:lstStyle/>
        <a:p>
          <a:endParaRPr lang="en-US" sz="2800"/>
        </a:p>
      </dgm:t>
    </dgm:pt>
    <dgm:pt modelId="{2DE7DAA5-0CF8-4E63-A2FA-30A89B713E2A}">
      <dgm:prSet custT="1"/>
      <dgm:spPr/>
      <dgm:t>
        <a:bodyPr/>
        <a:lstStyle/>
        <a:p>
          <a:r>
            <a:rPr lang="en-IN" sz="1600" b="0" i="0"/>
            <a:t>These images are transformed into data matrices to be used as input for the SVM algorithm.</a:t>
          </a:r>
          <a:endParaRPr lang="en-US" sz="1600"/>
        </a:p>
      </dgm:t>
    </dgm:pt>
    <dgm:pt modelId="{C80009CB-5582-4FDE-AADD-F289C2F6BF46}" type="parTrans" cxnId="{0F8D6984-5907-4330-9031-F23F497E575F}">
      <dgm:prSet/>
      <dgm:spPr/>
      <dgm:t>
        <a:bodyPr/>
        <a:lstStyle/>
        <a:p>
          <a:endParaRPr lang="en-US" sz="2800"/>
        </a:p>
      </dgm:t>
    </dgm:pt>
    <dgm:pt modelId="{F508B64F-3F59-455C-A08C-D13EC74E41B3}" type="sibTrans" cxnId="{0F8D6984-5907-4330-9031-F23F497E575F}">
      <dgm:prSet/>
      <dgm:spPr/>
      <dgm:t>
        <a:bodyPr/>
        <a:lstStyle/>
        <a:p>
          <a:endParaRPr lang="en-US" sz="2800"/>
        </a:p>
      </dgm:t>
    </dgm:pt>
    <dgm:pt modelId="{5E1122C4-AE15-42F4-A889-CA16B3D09BD8}">
      <dgm:prSet custT="1"/>
      <dgm:spPr/>
      <dgm:t>
        <a:bodyPr/>
        <a:lstStyle/>
        <a:p>
          <a:pPr>
            <a:defRPr b="1"/>
          </a:pPr>
          <a:r>
            <a:rPr lang="en-IN" sz="2000" b="1" i="0"/>
            <a:t>Representation of Images</a:t>
          </a:r>
          <a:r>
            <a:rPr lang="en-IN" sz="2000" b="0" i="0"/>
            <a:t>:</a:t>
          </a:r>
          <a:endParaRPr lang="en-US" sz="2000"/>
        </a:p>
      </dgm:t>
    </dgm:pt>
    <dgm:pt modelId="{52B4E1B0-E6AC-4F90-A7F6-6336A994DE15}" type="parTrans" cxnId="{8A155CAB-A9C3-4B79-B9BD-D6F197F911E6}">
      <dgm:prSet/>
      <dgm:spPr/>
      <dgm:t>
        <a:bodyPr/>
        <a:lstStyle/>
        <a:p>
          <a:endParaRPr lang="en-US" sz="2800"/>
        </a:p>
      </dgm:t>
    </dgm:pt>
    <dgm:pt modelId="{D38579FE-C36A-4FAC-80CD-02BDC1981105}" type="sibTrans" cxnId="{8A155CAB-A9C3-4B79-B9BD-D6F197F911E6}">
      <dgm:prSet/>
      <dgm:spPr/>
      <dgm:t>
        <a:bodyPr/>
        <a:lstStyle/>
        <a:p>
          <a:endParaRPr lang="en-US" sz="2800"/>
        </a:p>
      </dgm:t>
    </dgm:pt>
    <dgm:pt modelId="{18A4B431-AFDE-45BC-B7E5-AE59400E4CB0}">
      <dgm:prSet custT="1"/>
      <dgm:spPr/>
      <dgm:t>
        <a:bodyPr/>
        <a:lstStyle/>
        <a:p>
          <a:r>
            <a:rPr lang="en-IN" sz="1600" b="0" i="0" dirty="0"/>
            <a:t>To represent an image as a matrix of numbers, various methods can be used, such as identifying geometric forms (e.g., circles, lines, squares) and their positions in the image.</a:t>
          </a:r>
          <a:endParaRPr lang="en-US" sz="1600" dirty="0"/>
        </a:p>
      </dgm:t>
    </dgm:pt>
    <dgm:pt modelId="{5C06507E-E65E-43E5-A504-68440A116234}" type="parTrans" cxnId="{7EB92623-9857-44B9-B349-6DD3E71B5453}">
      <dgm:prSet/>
      <dgm:spPr/>
      <dgm:t>
        <a:bodyPr/>
        <a:lstStyle/>
        <a:p>
          <a:endParaRPr lang="en-US" sz="2800"/>
        </a:p>
      </dgm:t>
    </dgm:pt>
    <dgm:pt modelId="{6E504B5D-3D26-4106-BCE3-722BB9B569DC}" type="sibTrans" cxnId="{7EB92623-9857-44B9-B349-6DD3E71B5453}">
      <dgm:prSet/>
      <dgm:spPr/>
      <dgm:t>
        <a:bodyPr/>
        <a:lstStyle/>
        <a:p>
          <a:endParaRPr lang="en-US" sz="2800"/>
        </a:p>
      </dgm:t>
    </dgm:pt>
    <dgm:pt modelId="{5634B752-B8FB-478F-8F30-9E13D67C9C1D}">
      <dgm:prSet custT="1"/>
      <dgm:spPr/>
      <dgm:t>
        <a:bodyPr/>
        <a:lstStyle/>
        <a:p>
          <a:r>
            <a:rPr lang="en-IN" sz="1600" b="0" i="0"/>
            <a:t>This representation is critical for SVM to work with image data.</a:t>
          </a:r>
          <a:endParaRPr lang="en-US" sz="1600"/>
        </a:p>
      </dgm:t>
    </dgm:pt>
    <dgm:pt modelId="{B46CF140-BEDE-4A20-BE02-FCD8B6B31030}" type="parTrans" cxnId="{B8477E49-517D-492F-85F1-78FF5C116250}">
      <dgm:prSet/>
      <dgm:spPr/>
      <dgm:t>
        <a:bodyPr/>
        <a:lstStyle/>
        <a:p>
          <a:endParaRPr lang="en-US" sz="2800"/>
        </a:p>
      </dgm:t>
    </dgm:pt>
    <dgm:pt modelId="{EFB1B5A5-3E81-4AD5-B95D-81749BFC432C}" type="sibTrans" cxnId="{B8477E49-517D-492F-85F1-78FF5C116250}">
      <dgm:prSet/>
      <dgm:spPr/>
      <dgm:t>
        <a:bodyPr/>
        <a:lstStyle/>
        <a:p>
          <a:endParaRPr lang="en-US" sz="2800"/>
        </a:p>
      </dgm:t>
    </dgm:pt>
    <dgm:pt modelId="{0911874F-8839-4C4D-9763-ACB448216387}">
      <dgm:prSet custT="1"/>
      <dgm:spPr/>
      <dgm:t>
        <a:bodyPr/>
        <a:lstStyle/>
        <a:p>
          <a:pPr>
            <a:defRPr b="1"/>
          </a:pPr>
          <a:r>
            <a:rPr lang="en-IN" sz="2000" b="1" i="0"/>
            <a:t>SVM Inputs</a:t>
          </a:r>
          <a:r>
            <a:rPr lang="en-IN" sz="2000" b="0" i="0"/>
            <a:t>:</a:t>
          </a:r>
          <a:endParaRPr lang="en-US" sz="2000"/>
        </a:p>
      </dgm:t>
    </dgm:pt>
    <dgm:pt modelId="{3A7022EA-9871-4927-9DB7-62E0477F338B}" type="parTrans" cxnId="{135EB5ED-1C28-4539-9416-E01355C420E2}">
      <dgm:prSet/>
      <dgm:spPr/>
      <dgm:t>
        <a:bodyPr/>
        <a:lstStyle/>
        <a:p>
          <a:endParaRPr lang="en-US" sz="2800"/>
        </a:p>
      </dgm:t>
    </dgm:pt>
    <dgm:pt modelId="{BF16723F-82AB-4A5E-B8E1-97BD29DBF222}" type="sibTrans" cxnId="{135EB5ED-1C28-4539-9416-E01355C420E2}">
      <dgm:prSet/>
      <dgm:spPr/>
      <dgm:t>
        <a:bodyPr/>
        <a:lstStyle/>
        <a:p>
          <a:endParaRPr lang="en-US" sz="2800"/>
        </a:p>
      </dgm:t>
    </dgm:pt>
    <dgm:pt modelId="{D1E1B191-7C4D-4CD6-9275-719641BD0751}">
      <dgm:prSet custT="1"/>
      <dgm:spPr/>
      <dgm:t>
        <a:bodyPr/>
        <a:lstStyle/>
        <a:p>
          <a:endParaRPr lang="en-US" sz="1600" dirty="0"/>
        </a:p>
      </dgm:t>
    </dgm:pt>
    <dgm:pt modelId="{632D2D1E-9F8F-4CB3-B146-40BEE8A29E2E}" type="parTrans" cxnId="{CAF0F877-AAC1-46AB-8E5A-EDFCDC8B7189}">
      <dgm:prSet/>
      <dgm:spPr/>
      <dgm:t>
        <a:bodyPr/>
        <a:lstStyle/>
        <a:p>
          <a:endParaRPr lang="en-US" sz="2800"/>
        </a:p>
      </dgm:t>
    </dgm:pt>
    <dgm:pt modelId="{36C8FE46-AD77-4BDB-9318-77104332B2AA}" type="sibTrans" cxnId="{CAF0F877-AAC1-46AB-8E5A-EDFCDC8B7189}">
      <dgm:prSet/>
      <dgm:spPr/>
      <dgm:t>
        <a:bodyPr/>
        <a:lstStyle/>
        <a:p>
          <a:endParaRPr lang="en-US" sz="2800"/>
        </a:p>
      </dgm:t>
    </dgm:pt>
    <dgm:pt modelId="{D6402332-AA4B-4CBD-959C-AA7B630657F8}">
      <dgm:prSet custT="1"/>
      <dgm:spPr/>
      <dgm:t>
        <a:bodyPr/>
        <a:lstStyle/>
        <a:p>
          <a:r>
            <a:rPr lang="en-IN" sz="1600" b="1" i="0" dirty="0"/>
            <a:t>Previous (Training) Data</a:t>
          </a:r>
          <a:r>
            <a:rPr lang="en-IN" sz="1600" b="0" i="0" dirty="0"/>
            <a:t>: A set of matrices representing previously seen images of apples and pears used for training the SVM.</a:t>
          </a:r>
          <a:endParaRPr lang="en-US" sz="1600" dirty="0"/>
        </a:p>
      </dgm:t>
    </dgm:pt>
    <dgm:pt modelId="{A99593A1-D3C8-457E-A145-E3A50DB4AB74}" type="parTrans" cxnId="{883DD1A4-45A6-4DC5-AD94-00BBA171F44C}">
      <dgm:prSet/>
      <dgm:spPr/>
      <dgm:t>
        <a:bodyPr/>
        <a:lstStyle/>
        <a:p>
          <a:endParaRPr lang="en-US" sz="2800"/>
        </a:p>
      </dgm:t>
    </dgm:pt>
    <dgm:pt modelId="{EF83CE4A-4351-49F3-B76E-4006E65C3F8A}" type="sibTrans" cxnId="{883DD1A4-45A6-4DC5-AD94-00BBA171F44C}">
      <dgm:prSet/>
      <dgm:spPr/>
      <dgm:t>
        <a:bodyPr/>
        <a:lstStyle/>
        <a:p>
          <a:endParaRPr lang="en-US" sz="2800"/>
        </a:p>
      </dgm:t>
    </dgm:pt>
    <dgm:pt modelId="{B0CE8036-924D-40E7-8403-946B2A1BD960}">
      <dgm:prSet custT="1"/>
      <dgm:spPr/>
      <dgm:t>
        <a:bodyPr/>
        <a:lstStyle/>
        <a:p>
          <a:r>
            <a:rPr lang="en-IN" sz="1600" b="1" i="0"/>
            <a:t>New (Unseen) Data</a:t>
          </a:r>
          <a:r>
            <a:rPr lang="en-IN" sz="1600" b="0" i="0"/>
            <a:t>: An image converted into a matrix that needs to be classified (predicting whether it's an apple or a pear).</a:t>
          </a:r>
          <a:endParaRPr lang="en-US" sz="1600"/>
        </a:p>
      </dgm:t>
    </dgm:pt>
    <dgm:pt modelId="{81925E93-4D06-46F8-A825-14644D71CFE2}" type="parTrans" cxnId="{979D9E6E-1623-4264-A13E-3A9D1080C920}">
      <dgm:prSet/>
      <dgm:spPr/>
      <dgm:t>
        <a:bodyPr/>
        <a:lstStyle/>
        <a:p>
          <a:endParaRPr lang="en-US" sz="2800"/>
        </a:p>
      </dgm:t>
    </dgm:pt>
    <dgm:pt modelId="{51686707-4DBD-45E0-A45B-21C114CA17F1}" type="sibTrans" cxnId="{979D9E6E-1623-4264-A13E-3A9D1080C920}">
      <dgm:prSet/>
      <dgm:spPr/>
      <dgm:t>
        <a:bodyPr/>
        <a:lstStyle/>
        <a:p>
          <a:endParaRPr lang="en-US" sz="2800"/>
        </a:p>
      </dgm:t>
    </dgm:pt>
    <dgm:pt modelId="{8AEFA478-7DE6-49DB-A4AB-6F31E0B6D80E}" type="pres">
      <dgm:prSet presAssocID="{4A1933ED-2B72-419F-844F-215720D09C83}" presName="root" presStyleCnt="0">
        <dgm:presLayoutVars>
          <dgm:dir/>
          <dgm:resizeHandles val="exact"/>
        </dgm:presLayoutVars>
      </dgm:prSet>
      <dgm:spPr/>
    </dgm:pt>
    <dgm:pt modelId="{85BD7079-9BF2-4BC3-92A0-7F1E74496725}" type="pres">
      <dgm:prSet presAssocID="{8F6D564E-2C46-4F4A-BDFF-3EB2526AA66F}" presName="compNode" presStyleCnt="0"/>
      <dgm:spPr/>
    </dgm:pt>
    <dgm:pt modelId="{326AD7AD-04DD-4DD6-93A7-2BBC1A3079BA}" type="pres">
      <dgm:prSet presAssocID="{8F6D564E-2C46-4F4A-BDFF-3EB2526AA6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ruit Bowl"/>
        </a:ext>
      </dgm:extLst>
    </dgm:pt>
    <dgm:pt modelId="{C98C2D8C-9267-45D3-8C09-592EE0D26208}" type="pres">
      <dgm:prSet presAssocID="{8F6D564E-2C46-4F4A-BDFF-3EB2526AA66F}" presName="iconSpace" presStyleCnt="0"/>
      <dgm:spPr/>
    </dgm:pt>
    <dgm:pt modelId="{E199DA5B-87AE-48A8-8C99-F34B834A4C76}" type="pres">
      <dgm:prSet presAssocID="{8F6D564E-2C46-4F4A-BDFF-3EB2526AA66F}" presName="parTx" presStyleLbl="revTx" presStyleIdx="0" presStyleCnt="6">
        <dgm:presLayoutVars>
          <dgm:chMax val="0"/>
          <dgm:chPref val="0"/>
        </dgm:presLayoutVars>
      </dgm:prSet>
      <dgm:spPr/>
    </dgm:pt>
    <dgm:pt modelId="{CBCB8BE3-1ADC-46E9-B538-7C9377C2FA15}" type="pres">
      <dgm:prSet presAssocID="{8F6D564E-2C46-4F4A-BDFF-3EB2526AA66F}" presName="txSpace" presStyleCnt="0"/>
      <dgm:spPr/>
    </dgm:pt>
    <dgm:pt modelId="{B04F55AD-26D6-4C9F-800A-E1D3C90CB5F5}" type="pres">
      <dgm:prSet presAssocID="{8F6D564E-2C46-4F4A-BDFF-3EB2526AA66F}" presName="desTx" presStyleLbl="revTx" presStyleIdx="1" presStyleCnt="6">
        <dgm:presLayoutVars/>
      </dgm:prSet>
      <dgm:spPr/>
    </dgm:pt>
    <dgm:pt modelId="{4037ED1D-7F2E-4163-A200-D56786E2B567}" type="pres">
      <dgm:prSet presAssocID="{35ABDED9-EA1D-47B3-A23F-410CA511EA66}" presName="sibTrans" presStyleCnt="0"/>
      <dgm:spPr/>
    </dgm:pt>
    <dgm:pt modelId="{8A1CB5EA-237F-4F0B-A262-58D01727C0CA}" type="pres">
      <dgm:prSet presAssocID="{5E1122C4-AE15-42F4-A889-CA16B3D09BD8}" presName="compNode" presStyleCnt="0"/>
      <dgm:spPr/>
    </dgm:pt>
    <dgm:pt modelId="{C5BE785B-4CDA-41F3-A9D7-BBD7FE2D971D}" type="pres">
      <dgm:prSet presAssocID="{5E1122C4-AE15-42F4-A889-CA16B3D09B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s"/>
        </a:ext>
      </dgm:extLst>
    </dgm:pt>
    <dgm:pt modelId="{47BD8046-4D3C-423E-94A7-6B2504854CA6}" type="pres">
      <dgm:prSet presAssocID="{5E1122C4-AE15-42F4-A889-CA16B3D09BD8}" presName="iconSpace" presStyleCnt="0"/>
      <dgm:spPr/>
    </dgm:pt>
    <dgm:pt modelId="{63039211-7D11-4296-A212-C8F309C89B34}" type="pres">
      <dgm:prSet presAssocID="{5E1122C4-AE15-42F4-A889-CA16B3D09BD8}" presName="parTx" presStyleLbl="revTx" presStyleIdx="2" presStyleCnt="6">
        <dgm:presLayoutVars>
          <dgm:chMax val="0"/>
          <dgm:chPref val="0"/>
        </dgm:presLayoutVars>
      </dgm:prSet>
      <dgm:spPr/>
    </dgm:pt>
    <dgm:pt modelId="{0FD0E1A3-3CF7-4FEF-9B60-3ADAD769A6D3}" type="pres">
      <dgm:prSet presAssocID="{5E1122C4-AE15-42F4-A889-CA16B3D09BD8}" presName="txSpace" presStyleCnt="0"/>
      <dgm:spPr/>
    </dgm:pt>
    <dgm:pt modelId="{0F90C2B6-290A-4DEF-90ED-4C249A46E486}" type="pres">
      <dgm:prSet presAssocID="{5E1122C4-AE15-42F4-A889-CA16B3D09BD8}" presName="desTx" presStyleLbl="revTx" presStyleIdx="3" presStyleCnt="6">
        <dgm:presLayoutVars/>
      </dgm:prSet>
      <dgm:spPr/>
    </dgm:pt>
    <dgm:pt modelId="{A5E03CDB-C8B8-4CD5-B44C-1566D9A74700}" type="pres">
      <dgm:prSet presAssocID="{D38579FE-C36A-4FAC-80CD-02BDC1981105}" presName="sibTrans" presStyleCnt="0"/>
      <dgm:spPr/>
    </dgm:pt>
    <dgm:pt modelId="{D67B3A3B-B510-4538-9BE6-011F6CC21E81}" type="pres">
      <dgm:prSet presAssocID="{0911874F-8839-4C4D-9763-ACB448216387}" presName="compNode" presStyleCnt="0"/>
      <dgm:spPr/>
    </dgm:pt>
    <dgm:pt modelId="{01F2C17D-58A0-416D-BCD8-EC7F06E17925}" type="pres">
      <dgm:prSet presAssocID="{0911874F-8839-4C4D-9763-ACB4482163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FAEE3B-1335-407C-8740-D1C18168EC1E}" type="pres">
      <dgm:prSet presAssocID="{0911874F-8839-4C4D-9763-ACB448216387}" presName="iconSpace" presStyleCnt="0"/>
      <dgm:spPr/>
    </dgm:pt>
    <dgm:pt modelId="{689ED150-AFBA-4387-82AF-1330BC0B71F9}" type="pres">
      <dgm:prSet presAssocID="{0911874F-8839-4C4D-9763-ACB448216387}" presName="parTx" presStyleLbl="revTx" presStyleIdx="4" presStyleCnt="6">
        <dgm:presLayoutVars>
          <dgm:chMax val="0"/>
          <dgm:chPref val="0"/>
        </dgm:presLayoutVars>
      </dgm:prSet>
      <dgm:spPr/>
    </dgm:pt>
    <dgm:pt modelId="{A254B1DD-E85B-4B23-BBD8-DD108F9BCFD6}" type="pres">
      <dgm:prSet presAssocID="{0911874F-8839-4C4D-9763-ACB448216387}" presName="txSpace" presStyleCnt="0"/>
      <dgm:spPr/>
    </dgm:pt>
    <dgm:pt modelId="{1E6A64E0-70B2-422C-A425-9C77F62A7934}" type="pres">
      <dgm:prSet presAssocID="{0911874F-8839-4C4D-9763-ACB448216387}" presName="desTx" presStyleLbl="revTx" presStyleIdx="5" presStyleCnt="6" custLinFactNeighborX="251" custLinFactNeighborY="-16449">
        <dgm:presLayoutVars/>
      </dgm:prSet>
      <dgm:spPr/>
    </dgm:pt>
  </dgm:ptLst>
  <dgm:cxnLst>
    <dgm:cxn modelId="{070C3E07-97AA-4B8F-B242-4A01E6C94344}" type="presOf" srcId="{5E1122C4-AE15-42F4-A889-CA16B3D09BD8}" destId="{63039211-7D11-4296-A212-C8F309C89B34}" srcOrd="0" destOrd="0" presId="urn:microsoft.com/office/officeart/2018/2/layout/IconLabelDescriptionList"/>
    <dgm:cxn modelId="{EF073D17-29F7-4C3B-968A-43BD0E0A294A}" type="presOf" srcId="{D6402332-AA4B-4CBD-959C-AA7B630657F8}" destId="{1E6A64E0-70B2-422C-A425-9C77F62A7934}" srcOrd="0" destOrd="1" presId="urn:microsoft.com/office/officeart/2018/2/layout/IconLabelDescriptionList"/>
    <dgm:cxn modelId="{7EB92623-9857-44B9-B349-6DD3E71B5453}" srcId="{5E1122C4-AE15-42F4-A889-CA16B3D09BD8}" destId="{18A4B431-AFDE-45BC-B7E5-AE59400E4CB0}" srcOrd="0" destOrd="0" parTransId="{5C06507E-E65E-43E5-A504-68440A116234}" sibTransId="{6E504B5D-3D26-4106-BCE3-722BB9B569DC}"/>
    <dgm:cxn modelId="{2D379225-5389-48A0-B11E-663CEA011342}" type="presOf" srcId="{0911874F-8839-4C4D-9763-ACB448216387}" destId="{689ED150-AFBA-4387-82AF-1330BC0B71F9}" srcOrd="0" destOrd="0" presId="urn:microsoft.com/office/officeart/2018/2/layout/IconLabelDescriptionList"/>
    <dgm:cxn modelId="{2430C82E-6676-40C6-9446-3810A8BE48E0}" type="presOf" srcId="{D1E1B191-7C4D-4CD6-9275-719641BD0751}" destId="{1E6A64E0-70B2-422C-A425-9C77F62A7934}" srcOrd="0" destOrd="0" presId="urn:microsoft.com/office/officeart/2018/2/layout/IconLabelDescriptionList"/>
    <dgm:cxn modelId="{B8477E49-517D-492F-85F1-78FF5C116250}" srcId="{5E1122C4-AE15-42F4-A889-CA16B3D09BD8}" destId="{5634B752-B8FB-478F-8F30-9E13D67C9C1D}" srcOrd="1" destOrd="0" parTransId="{B46CF140-BEDE-4A20-BE02-FCD8B6B31030}" sibTransId="{EFB1B5A5-3E81-4AD5-B95D-81749BFC432C}"/>
    <dgm:cxn modelId="{CA2C225D-074E-4E6C-BA52-D8A4DD9D4B57}" type="presOf" srcId="{5634B752-B8FB-478F-8F30-9E13D67C9C1D}" destId="{0F90C2B6-290A-4DEF-90ED-4C249A46E486}" srcOrd="0" destOrd="1" presId="urn:microsoft.com/office/officeart/2018/2/layout/IconLabelDescriptionList"/>
    <dgm:cxn modelId="{AFC0255D-0BF5-4194-AC08-90748C17EA55}" type="presOf" srcId="{4A1933ED-2B72-419F-844F-215720D09C83}" destId="{8AEFA478-7DE6-49DB-A4AB-6F31E0B6D80E}" srcOrd="0" destOrd="0" presId="urn:microsoft.com/office/officeart/2018/2/layout/IconLabelDescriptionList"/>
    <dgm:cxn modelId="{979D9E6E-1623-4264-A13E-3A9D1080C920}" srcId="{D1E1B191-7C4D-4CD6-9275-719641BD0751}" destId="{B0CE8036-924D-40E7-8403-946B2A1BD960}" srcOrd="1" destOrd="0" parTransId="{81925E93-4D06-46F8-A825-14644D71CFE2}" sibTransId="{51686707-4DBD-45E0-A45B-21C114CA17F1}"/>
    <dgm:cxn modelId="{B3F28474-3F21-49BF-8AF1-78881D921288}" type="presOf" srcId="{18A4B431-AFDE-45BC-B7E5-AE59400E4CB0}" destId="{0F90C2B6-290A-4DEF-90ED-4C249A46E486}" srcOrd="0" destOrd="0" presId="urn:microsoft.com/office/officeart/2018/2/layout/IconLabelDescriptionList"/>
    <dgm:cxn modelId="{CAF0F877-AAC1-46AB-8E5A-EDFCDC8B7189}" srcId="{0911874F-8839-4C4D-9763-ACB448216387}" destId="{D1E1B191-7C4D-4CD6-9275-719641BD0751}" srcOrd="0" destOrd="0" parTransId="{632D2D1E-9F8F-4CB3-B146-40BEE8A29E2E}" sibTransId="{36C8FE46-AD77-4BDB-9318-77104332B2AA}"/>
    <dgm:cxn modelId="{0F8D6984-5907-4330-9031-F23F497E575F}" srcId="{8F6D564E-2C46-4F4A-BDFF-3EB2526AA66F}" destId="{2DE7DAA5-0CF8-4E63-A2FA-30A89B713E2A}" srcOrd="1" destOrd="0" parTransId="{C80009CB-5582-4FDE-AADD-F289C2F6BF46}" sibTransId="{F508B64F-3F59-455C-A08C-D13EC74E41B3}"/>
    <dgm:cxn modelId="{675EA890-4299-487D-8425-1A6D56B4F7F0}" type="presOf" srcId="{2DE7DAA5-0CF8-4E63-A2FA-30A89B713E2A}" destId="{B04F55AD-26D6-4C9F-800A-E1D3C90CB5F5}" srcOrd="0" destOrd="1" presId="urn:microsoft.com/office/officeart/2018/2/layout/IconLabelDescriptionList"/>
    <dgm:cxn modelId="{883DD1A4-45A6-4DC5-AD94-00BBA171F44C}" srcId="{D1E1B191-7C4D-4CD6-9275-719641BD0751}" destId="{D6402332-AA4B-4CBD-959C-AA7B630657F8}" srcOrd="0" destOrd="0" parTransId="{A99593A1-D3C8-457E-A145-E3A50DB4AB74}" sibTransId="{EF83CE4A-4351-49F3-B76E-4006E65C3F8A}"/>
    <dgm:cxn modelId="{8A155CAB-A9C3-4B79-B9BD-D6F197F911E6}" srcId="{4A1933ED-2B72-419F-844F-215720D09C83}" destId="{5E1122C4-AE15-42F4-A889-CA16B3D09BD8}" srcOrd="1" destOrd="0" parTransId="{52B4E1B0-E6AC-4F90-A7F6-6336A994DE15}" sibTransId="{D38579FE-C36A-4FAC-80CD-02BDC1981105}"/>
    <dgm:cxn modelId="{8936ABC2-3616-4602-A752-966F2641A104}" srcId="{8F6D564E-2C46-4F4A-BDFF-3EB2526AA66F}" destId="{0DE379C6-A75E-4284-9C53-ACACA9F2AECF}" srcOrd="0" destOrd="0" parTransId="{4A495C5D-6E42-4291-90D3-D3066064D212}" sibTransId="{DE647933-6C47-4C40-946E-BF5D4F19E592}"/>
    <dgm:cxn modelId="{F36621C8-A744-42FB-9A4F-E256493F9279}" srcId="{4A1933ED-2B72-419F-844F-215720D09C83}" destId="{8F6D564E-2C46-4F4A-BDFF-3EB2526AA66F}" srcOrd="0" destOrd="0" parTransId="{25C5DD5B-7C01-4A35-BEA7-7F1100AEBF5E}" sibTransId="{35ABDED9-EA1D-47B3-A23F-410CA511EA66}"/>
    <dgm:cxn modelId="{563F86D1-7F78-40D5-8D98-851E62B72B44}" type="presOf" srcId="{0DE379C6-A75E-4284-9C53-ACACA9F2AECF}" destId="{B04F55AD-26D6-4C9F-800A-E1D3C90CB5F5}" srcOrd="0" destOrd="0" presId="urn:microsoft.com/office/officeart/2018/2/layout/IconLabelDescriptionList"/>
    <dgm:cxn modelId="{205076DE-0B89-441C-9150-46A344B30AFB}" type="presOf" srcId="{B0CE8036-924D-40E7-8403-946B2A1BD960}" destId="{1E6A64E0-70B2-422C-A425-9C77F62A7934}" srcOrd="0" destOrd="2" presId="urn:microsoft.com/office/officeart/2018/2/layout/IconLabelDescriptionList"/>
    <dgm:cxn modelId="{135EB5ED-1C28-4539-9416-E01355C420E2}" srcId="{4A1933ED-2B72-419F-844F-215720D09C83}" destId="{0911874F-8839-4C4D-9763-ACB448216387}" srcOrd="2" destOrd="0" parTransId="{3A7022EA-9871-4927-9DB7-62E0477F338B}" sibTransId="{BF16723F-82AB-4A5E-B8E1-97BD29DBF222}"/>
    <dgm:cxn modelId="{BD088AF7-7E0D-4C6A-A4DE-19FD0AE82C2B}" type="presOf" srcId="{8F6D564E-2C46-4F4A-BDFF-3EB2526AA66F}" destId="{E199DA5B-87AE-48A8-8C99-F34B834A4C76}" srcOrd="0" destOrd="0" presId="urn:microsoft.com/office/officeart/2018/2/layout/IconLabelDescriptionList"/>
    <dgm:cxn modelId="{4BE7B6B5-328C-402A-ABBA-262D41D5E9E0}" type="presParOf" srcId="{8AEFA478-7DE6-49DB-A4AB-6F31E0B6D80E}" destId="{85BD7079-9BF2-4BC3-92A0-7F1E74496725}" srcOrd="0" destOrd="0" presId="urn:microsoft.com/office/officeart/2018/2/layout/IconLabelDescriptionList"/>
    <dgm:cxn modelId="{1A056F29-7C18-4AEE-B698-15C5FF5577FD}" type="presParOf" srcId="{85BD7079-9BF2-4BC3-92A0-7F1E74496725}" destId="{326AD7AD-04DD-4DD6-93A7-2BBC1A3079BA}" srcOrd="0" destOrd="0" presId="urn:microsoft.com/office/officeart/2018/2/layout/IconLabelDescriptionList"/>
    <dgm:cxn modelId="{A0864BB6-7983-4CE6-8D92-1F4AF0024EAB}" type="presParOf" srcId="{85BD7079-9BF2-4BC3-92A0-7F1E74496725}" destId="{C98C2D8C-9267-45D3-8C09-592EE0D26208}" srcOrd="1" destOrd="0" presId="urn:microsoft.com/office/officeart/2018/2/layout/IconLabelDescriptionList"/>
    <dgm:cxn modelId="{3E76CBD5-18F9-4010-82BA-047C2515BBE9}" type="presParOf" srcId="{85BD7079-9BF2-4BC3-92A0-7F1E74496725}" destId="{E199DA5B-87AE-48A8-8C99-F34B834A4C76}" srcOrd="2" destOrd="0" presId="urn:microsoft.com/office/officeart/2018/2/layout/IconLabelDescriptionList"/>
    <dgm:cxn modelId="{3BC6B21A-CA3D-4851-8A92-B68592472046}" type="presParOf" srcId="{85BD7079-9BF2-4BC3-92A0-7F1E74496725}" destId="{CBCB8BE3-1ADC-46E9-B538-7C9377C2FA15}" srcOrd="3" destOrd="0" presId="urn:microsoft.com/office/officeart/2018/2/layout/IconLabelDescriptionList"/>
    <dgm:cxn modelId="{1EF2B3D6-F41E-46D3-A326-35BBCEE78DA8}" type="presParOf" srcId="{85BD7079-9BF2-4BC3-92A0-7F1E74496725}" destId="{B04F55AD-26D6-4C9F-800A-E1D3C90CB5F5}" srcOrd="4" destOrd="0" presId="urn:microsoft.com/office/officeart/2018/2/layout/IconLabelDescriptionList"/>
    <dgm:cxn modelId="{8B54F64F-EAC5-4385-A235-12EBA3E70D62}" type="presParOf" srcId="{8AEFA478-7DE6-49DB-A4AB-6F31E0B6D80E}" destId="{4037ED1D-7F2E-4163-A200-D56786E2B567}" srcOrd="1" destOrd="0" presId="urn:microsoft.com/office/officeart/2018/2/layout/IconLabelDescriptionList"/>
    <dgm:cxn modelId="{5707516D-793B-480D-88D7-39F256077BC1}" type="presParOf" srcId="{8AEFA478-7DE6-49DB-A4AB-6F31E0B6D80E}" destId="{8A1CB5EA-237F-4F0B-A262-58D01727C0CA}" srcOrd="2" destOrd="0" presId="urn:microsoft.com/office/officeart/2018/2/layout/IconLabelDescriptionList"/>
    <dgm:cxn modelId="{3A3C7587-D0D0-444D-AFCE-DB701C7514A5}" type="presParOf" srcId="{8A1CB5EA-237F-4F0B-A262-58D01727C0CA}" destId="{C5BE785B-4CDA-41F3-A9D7-BBD7FE2D971D}" srcOrd="0" destOrd="0" presId="urn:microsoft.com/office/officeart/2018/2/layout/IconLabelDescriptionList"/>
    <dgm:cxn modelId="{48C39D0A-EE02-46DE-93F5-E8F85F48EA29}" type="presParOf" srcId="{8A1CB5EA-237F-4F0B-A262-58D01727C0CA}" destId="{47BD8046-4D3C-423E-94A7-6B2504854CA6}" srcOrd="1" destOrd="0" presId="urn:microsoft.com/office/officeart/2018/2/layout/IconLabelDescriptionList"/>
    <dgm:cxn modelId="{92BB3FF7-2FEE-414D-88B0-A5197C766579}" type="presParOf" srcId="{8A1CB5EA-237F-4F0B-A262-58D01727C0CA}" destId="{63039211-7D11-4296-A212-C8F309C89B34}" srcOrd="2" destOrd="0" presId="urn:microsoft.com/office/officeart/2018/2/layout/IconLabelDescriptionList"/>
    <dgm:cxn modelId="{0A4A73DF-A047-4DE8-A46C-658046F1D795}" type="presParOf" srcId="{8A1CB5EA-237F-4F0B-A262-58D01727C0CA}" destId="{0FD0E1A3-3CF7-4FEF-9B60-3ADAD769A6D3}" srcOrd="3" destOrd="0" presId="urn:microsoft.com/office/officeart/2018/2/layout/IconLabelDescriptionList"/>
    <dgm:cxn modelId="{17BD3F9C-2E03-478C-B77F-9C093A89AAC4}" type="presParOf" srcId="{8A1CB5EA-237F-4F0B-A262-58D01727C0CA}" destId="{0F90C2B6-290A-4DEF-90ED-4C249A46E486}" srcOrd="4" destOrd="0" presId="urn:microsoft.com/office/officeart/2018/2/layout/IconLabelDescriptionList"/>
    <dgm:cxn modelId="{3AB95452-4DA6-4FE6-AAFB-2BC9DC832B02}" type="presParOf" srcId="{8AEFA478-7DE6-49DB-A4AB-6F31E0B6D80E}" destId="{A5E03CDB-C8B8-4CD5-B44C-1566D9A74700}" srcOrd="3" destOrd="0" presId="urn:microsoft.com/office/officeart/2018/2/layout/IconLabelDescriptionList"/>
    <dgm:cxn modelId="{A21131A0-E760-4D30-B235-F89160553078}" type="presParOf" srcId="{8AEFA478-7DE6-49DB-A4AB-6F31E0B6D80E}" destId="{D67B3A3B-B510-4538-9BE6-011F6CC21E81}" srcOrd="4" destOrd="0" presId="urn:microsoft.com/office/officeart/2018/2/layout/IconLabelDescriptionList"/>
    <dgm:cxn modelId="{30A44A08-F08A-4ACC-ADF1-9B852E4FCD68}" type="presParOf" srcId="{D67B3A3B-B510-4538-9BE6-011F6CC21E81}" destId="{01F2C17D-58A0-416D-BCD8-EC7F06E17925}" srcOrd="0" destOrd="0" presId="urn:microsoft.com/office/officeart/2018/2/layout/IconLabelDescriptionList"/>
    <dgm:cxn modelId="{CCCA56A5-8F98-48CC-A573-A9A58F64BBF0}" type="presParOf" srcId="{D67B3A3B-B510-4538-9BE6-011F6CC21E81}" destId="{C3FAEE3B-1335-407C-8740-D1C18168EC1E}" srcOrd="1" destOrd="0" presId="urn:microsoft.com/office/officeart/2018/2/layout/IconLabelDescriptionList"/>
    <dgm:cxn modelId="{55A1D751-8F5A-4268-9EFD-114AABE4DC89}" type="presParOf" srcId="{D67B3A3B-B510-4538-9BE6-011F6CC21E81}" destId="{689ED150-AFBA-4387-82AF-1330BC0B71F9}" srcOrd="2" destOrd="0" presId="urn:microsoft.com/office/officeart/2018/2/layout/IconLabelDescriptionList"/>
    <dgm:cxn modelId="{362B3D35-92E5-4E01-863F-5C0FF9650E28}" type="presParOf" srcId="{D67B3A3B-B510-4538-9BE6-011F6CC21E81}" destId="{A254B1DD-E85B-4B23-BBD8-DD108F9BCFD6}" srcOrd="3" destOrd="0" presId="urn:microsoft.com/office/officeart/2018/2/layout/IconLabelDescriptionList"/>
    <dgm:cxn modelId="{74B283AA-9BC1-4385-9BEB-40D8D318F100}" type="presParOf" srcId="{D67B3A3B-B510-4538-9BE6-011F6CC21E81}" destId="{1E6A64E0-70B2-422C-A425-9C77F62A793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CC753D9-83E9-4962-A95E-B4E29DD3EDF3}"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8D0DBC7D-3A99-4FA4-A5B3-E849E48F70FD}">
      <dgm:prSet/>
      <dgm:spPr/>
      <dgm:t>
        <a:bodyPr/>
        <a:lstStyle/>
        <a:p>
          <a:pPr>
            <a:lnSpc>
              <a:spcPct val="100000"/>
            </a:lnSpc>
            <a:defRPr b="1"/>
          </a:pPr>
          <a:r>
            <a:rPr lang="en-IN" b="1" i="0"/>
            <a:t>Kernel Function</a:t>
          </a:r>
          <a:r>
            <a:rPr lang="en-IN" b="0" i="0"/>
            <a:t>:</a:t>
          </a:r>
          <a:endParaRPr lang="en-US"/>
        </a:p>
      </dgm:t>
    </dgm:pt>
    <dgm:pt modelId="{56772C3F-9BDC-4013-ABEA-5E0C8EBF0CBF}" type="parTrans" cxnId="{DEE7A7D2-8E87-426C-A724-EC97095ED785}">
      <dgm:prSet/>
      <dgm:spPr/>
      <dgm:t>
        <a:bodyPr/>
        <a:lstStyle/>
        <a:p>
          <a:endParaRPr lang="en-US"/>
        </a:p>
      </dgm:t>
    </dgm:pt>
    <dgm:pt modelId="{FDF87A18-8C9D-4F4F-9D74-E048FBA90A89}" type="sibTrans" cxnId="{DEE7A7D2-8E87-426C-A724-EC97095ED785}">
      <dgm:prSet/>
      <dgm:spPr/>
      <dgm:t>
        <a:bodyPr/>
        <a:lstStyle/>
        <a:p>
          <a:endParaRPr lang="en-US"/>
        </a:p>
      </dgm:t>
    </dgm:pt>
    <dgm:pt modelId="{919C2B6A-AF5A-46D1-947D-4FF225AAB65B}">
      <dgm:prSet/>
      <dgm:spPr/>
      <dgm:t>
        <a:bodyPr/>
        <a:lstStyle/>
        <a:p>
          <a:pPr>
            <a:lnSpc>
              <a:spcPct val="100000"/>
            </a:lnSpc>
          </a:pPr>
          <a:r>
            <a:rPr lang="en-IN" b="0" i="0"/>
            <a:t>SVM uses a mathematical function known as a kernel function to match the new data (image) to the best image from the training data.</a:t>
          </a:r>
          <a:endParaRPr lang="en-US"/>
        </a:p>
      </dgm:t>
    </dgm:pt>
    <dgm:pt modelId="{2301A42E-D1FA-463E-A282-B7ACE2071D5B}" type="parTrans" cxnId="{EA93A5A4-95ED-44C3-AE29-296C69D9845E}">
      <dgm:prSet/>
      <dgm:spPr/>
      <dgm:t>
        <a:bodyPr/>
        <a:lstStyle/>
        <a:p>
          <a:endParaRPr lang="en-US"/>
        </a:p>
      </dgm:t>
    </dgm:pt>
    <dgm:pt modelId="{527F5128-A1DD-48E7-8923-7DD1D7D20B06}" type="sibTrans" cxnId="{EA93A5A4-95ED-44C3-AE29-296C69D9845E}">
      <dgm:prSet/>
      <dgm:spPr/>
      <dgm:t>
        <a:bodyPr/>
        <a:lstStyle/>
        <a:p>
          <a:endParaRPr lang="en-US"/>
        </a:p>
      </dgm:t>
    </dgm:pt>
    <dgm:pt modelId="{CA289133-B39C-4AC0-B07C-93D4DBEDD6C8}">
      <dgm:prSet/>
      <dgm:spPr/>
      <dgm:t>
        <a:bodyPr/>
        <a:lstStyle/>
        <a:p>
          <a:pPr>
            <a:lnSpc>
              <a:spcPct val="100000"/>
            </a:lnSpc>
          </a:pPr>
          <a:r>
            <a:rPr lang="en-IN" b="0" i="0"/>
            <a:t>This matching process helps predict the label of the unknown picture (i.e., whether it's an apple or a pear).</a:t>
          </a:r>
          <a:endParaRPr lang="en-US"/>
        </a:p>
      </dgm:t>
    </dgm:pt>
    <dgm:pt modelId="{6C847AE1-6218-42A0-BFD7-C520C967AB08}" type="parTrans" cxnId="{C77F159C-B47C-4579-9254-410F8FE35A21}">
      <dgm:prSet/>
      <dgm:spPr/>
      <dgm:t>
        <a:bodyPr/>
        <a:lstStyle/>
        <a:p>
          <a:endParaRPr lang="en-US"/>
        </a:p>
      </dgm:t>
    </dgm:pt>
    <dgm:pt modelId="{30161730-1D5B-43EC-AB47-6DAB7624561C}" type="sibTrans" cxnId="{C77F159C-B47C-4579-9254-410F8FE35A21}">
      <dgm:prSet/>
      <dgm:spPr/>
      <dgm:t>
        <a:bodyPr/>
        <a:lstStyle/>
        <a:p>
          <a:endParaRPr lang="en-US"/>
        </a:p>
      </dgm:t>
    </dgm:pt>
    <dgm:pt modelId="{302E1377-AFC9-43F7-A798-0A269C413AB9}">
      <dgm:prSet/>
      <dgm:spPr/>
      <dgm:t>
        <a:bodyPr/>
        <a:lstStyle/>
        <a:p>
          <a:pPr>
            <a:lnSpc>
              <a:spcPct val="100000"/>
            </a:lnSpc>
            <a:defRPr b="1"/>
          </a:pPr>
          <a:r>
            <a:rPr lang="en-IN" b="1" i="0"/>
            <a:t>SVM Characteristics</a:t>
          </a:r>
          <a:r>
            <a:rPr lang="en-IN" b="0" i="0"/>
            <a:t>:</a:t>
          </a:r>
          <a:endParaRPr lang="en-US"/>
        </a:p>
      </dgm:t>
    </dgm:pt>
    <dgm:pt modelId="{9D9667BE-8F85-4A0E-9D0B-253670E65A8E}" type="parTrans" cxnId="{9A4A4BC6-4E7D-459F-A24C-665F55042D3B}">
      <dgm:prSet/>
      <dgm:spPr/>
      <dgm:t>
        <a:bodyPr/>
        <a:lstStyle/>
        <a:p>
          <a:endParaRPr lang="en-US"/>
        </a:p>
      </dgm:t>
    </dgm:pt>
    <dgm:pt modelId="{B145474A-8BE7-40FD-8204-4027669245ED}" type="sibTrans" cxnId="{9A4A4BC6-4E7D-459F-A24C-665F55042D3B}">
      <dgm:prSet/>
      <dgm:spPr/>
      <dgm:t>
        <a:bodyPr/>
        <a:lstStyle/>
        <a:p>
          <a:endParaRPr lang="en-US"/>
        </a:p>
      </dgm:t>
    </dgm:pt>
    <dgm:pt modelId="{8463A95A-77D7-4AD0-85A7-B2E1D162D9F2}">
      <dgm:prSet/>
      <dgm:spPr/>
      <dgm:t>
        <a:bodyPr/>
        <a:lstStyle/>
        <a:p>
          <a:pPr>
            <a:lnSpc>
              <a:spcPct val="100000"/>
            </a:lnSpc>
          </a:pPr>
          <a:r>
            <a:rPr lang="en-IN" b="0" i="0"/>
            <a:t>SVM is known for producing robust and accurate predictions.</a:t>
          </a:r>
          <a:endParaRPr lang="en-US"/>
        </a:p>
      </dgm:t>
    </dgm:pt>
    <dgm:pt modelId="{78FEF9B0-E9CB-4218-8663-C2F814C08DD3}" type="parTrans" cxnId="{102719EC-17E1-4217-BD8C-BD7984835A5C}">
      <dgm:prSet/>
      <dgm:spPr/>
      <dgm:t>
        <a:bodyPr/>
        <a:lstStyle/>
        <a:p>
          <a:endParaRPr lang="en-US"/>
        </a:p>
      </dgm:t>
    </dgm:pt>
    <dgm:pt modelId="{2C7CBFAC-F04A-4E75-B43F-C6B79CB866F2}" type="sibTrans" cxnId="{102719EC-17E1-4217-BD8C-BD7984835A5C}">
      <dgm:prSet/>
      <dgm:spPr/>
      <dgm:t>
        <a:bodyPr/>
        <a:lstStyle/>
        <a:p>
          <a:endParaRPr lang="en-US"/>
        </a:p>
      </dgm:t>
    </dgm:pt>
    <dgm:pt modelId="{6E0788AC-C01B-41DB-B351-E7D5A4A00C54}">
      <dgm:prSet/>
      <dgm:spPr/>
      <dgm:t>
        <a:bodyPr/>
        <a:lstStyle/>
        <a:p>
          <a:pPr>
            <a:lnSpc>
              <a:spcPct val="100000"/>
            </a:lnSpc>
          </a:pPr>
          <a:r>
            <a:rPr lang="en-IN" b="0" i="0"/>
            <a:t>It is less affected by noisy data, making it suitable for real-world scenarios.</a:t>
          </a:r>
          <a:endParaRPr lang="en-US"/>
        </a:p>
      </dgm:t>
    </dgm:pt>
    <dgm:pt modelId="{964673E0-077B-45E5-95C0-F775B843F385}" type="parTrans" cxnId="{D7473C41-FF57-432D-BD9B-960C5CF300CC}">
      <dgm:prSet/>
      <dgm:spPr/>
      <dgm:t>
        <a:bodyPr/>
        <a:lstStyle/>
        <a:p>
          <a:endParaRPr lang="en-US"/>
        </a:p>
      </dgm:t>
    </dgm:pt>
    <dgm:pt modelId="{5C03A77F-CA8E-4D12-8167-3FFBF2F098D8}" type="sibTrans" cxnId="{D7473C41-FF57-432D-BD9B-960C5CF300CC}">
      <dgm:prSet/>
      <dgm:spPr/>
      <dgm:t>
        <a:bodyPr/>
        <a:lstStyle/>
        <a:p>
          <a:endParaRPr lang="en-US"/>
        </a:p>
      </dgm:t>
    </dgm:pt>
    <dgm:pt modelId="{8A4CCAF7-B211-4DD6-8334-98DE17E95663}">
      <dgm:prSet/>
      <dgm:spPr/>
      <dgm:t>
        <a:bodyPr/>
        <a:lstStyle/>
        <a:p>
          <a:pPr>
            <a:lnSpc>
              <a:spcPct val="100000"/>
            </a:lnSpc>
          </a:pPr>
          <a:r>
            <a:rPr lang="en-IN" b="0" i="0"/>
            <a:t>SVM is less prone to overfitting, which is a common problem in machine learning.</a:t>
          </a:r>
          <a:endParaRPr lang="en-US"/>
        </a:p>
      </dgm:t>
    </dgm:pt>
    <dgm:pt modelId="{1E47EB0D-A913-443E-92DA-B24DA9F5E3D9}" type="parTrans" cxnId="{F116F595-61E4-40B2-B890-29BFF544C194}">
      <dgm:prSet/>
      <dgm:spPr/>
      <dgm:t>
        <a:bodyPr/>
        <a:lstStyle/>
        <a:p>
          <a:endParaRPr lang="en-US"/>
        </a:p>
      </dgm:t>
    </dgm:pt>
    <dgm:pt modelId="{B607F0FF-3656-4A63-A435-8D60D0EAC616}" type="sibTrans" cxnId="{F116F595-61E4-40B2-B890-29BFF544C194}">
      <dgm:prSet/>
      <dgm:spPr/>
      <dgm:t>
        <a:bodyPr/>
        <a:lstStyle/>
        <a:p>
          <a:endParaRPr lang="en-US"/>
        </a:p>
      </dgm:t>
    </dgm:pt>
    <dgm:pt modelId="{14D3578B-27AC-47D1-B689-398749FA345A}">
      <dgm:prSet/>
      <dgm:spPr/>
      <dgm:t>
        <a:bodyPr/>
        <a:lstStyle/>
        <a:p>
          <a:pPr>
            <a:lnSpc>
              <a:spcPct val="100000"/>
            </a:lnSpc>
            <a:defRPr b="1"/>
          </a:pPr>
          <a:r>
            <a:rPr lang="en-IN" b="1" i="0"/>
            <a:t>Binary Classification</a:t>
          </a:r>
          <a:r>
            <a:rPr lang="en-IN" b="0" i="0"/>
            <a:t>:</a:t>
          </a:r>
          <a:endParaRPr lang="en-US"/>
        </a:p>
      </dgm:t>
    </dgm:pt>
    <dgm:pt modelId="{B636BD5E-590F-4E52-BDA7-44C194D0FE07}" type="parTrans" cxnId="{C54DC6EF-26E5-4ED1-8723-35E53A79674E}">
      <dgm:prSet/>
      <dgm:spPr/>
      <dgm:t>
        <a:bodyPr/>
        <a:lstStyle/>
        <a:p>
          <a:endParaRPr lang="en-US"/>
        </a:p>
      </dgm:t>
    </dgm:pt>
    <dgm:pt modelId="{53D2EFEB-4774-41CD-85A9-12895BFDF00E}" type="sibTrans" cxnId="{C54DC6EF-26E5-4ED1-8723-35E53A79674E}">
      <dgm:prSet/>
      <dgm:spPr/>
      <dgm:t>
        <a:bodyPr/>
        <a:lstStyle/>
        <a:p>
          <a:endParaRPr lang="en-US"/>
        </a:p>
      </dgm:t>
    </dgm:pt>
    <dgm:pt modelId="{3FBC83C9-4A8F-4741-B4EB-1FAB21269004}">
      <dgm:prSet/>
      <dgm:spPr/>
      <dgm:t>
        <a:bodyPr/>
        <a:lstStyle/>
        <a:p>
          <a:pPr>
            <a:lnSpc>
              <a:spcPct val="100000"/>
            </a:lnSpc>
          </a:pPr>
          <a:r>
            <a:rPr lang="en-IN" b="0" i="0"/>
            <a:t>SVM is most suitable for binary classification problems, where there are only two categories or classes (e.g., apple or pear).</a:t>
          </a:r>
          <a:endParaRPr lang="en-US" dirty="0"/>
        </a:p>
      </dgm:t>
    </dgm:pt>
    <dgm:pt modelId="{E3E1B1E3-5A12-493D-BB6F-24894A763952}" type="parTrans" cxnId="{05E94E02-B6C5-4D41-BF73-D171B3E4821E}">
      <dgm:prSet/>
      <dgm:spPr/>
      <dgm:t>
        <a:bodyPr/>
        <a:lstStyle/>
        <a:p>
          <a:endParaRPr lang="en-US"/>
        </a:p>
      </dgm:t>
    </dgm:pt>
    <dgm:pt modelId="{315287EC-71A1-4A85-916B-2165E9AD59D8}" type="sibTrans" cxnId="{05E94E02-B6C5-4D41-BF73-D171B3E4821E}">
      <dgm:prSet/>
      <dgm:spPr/>
      <dgm:t>
        <a:bodyPr/>
        <a:lstStyle/>
        <a:p>
          <a:endParaRPr lang="en-US"/>
        </a:p>
      </dgm:t>
    </dgm:pt>
    <dgm:pt modelId="{58FEB633-D1EB-4F6F-A676-208ACFDC7AAB}" type="pres">
      <dgm:prSet presAssocID="{ACC753D9-83E9-4962-A95E-B4E29DD3EDF3}" presName="root" presStyleCnt="0">
        <dgm:presLayoutVars>
          <dgm:dir/>
          <dgm:resizeHandles val="exact"/>
        </dgm:presLayoutVars>
      </dgm:prSet>
      <dgm:spPr/>
    </dgm:pt>
    <dgm:pt modelId="{C920EC71-0D9D-465D-A4E1-7DBAEF84ED80}" type="pres">
      <dgm:prSet presAssocID="{8D0DBC7D-3A99-4FA4-A5B3-E849E48F70FD}" presName="compNode" presStyleCnt="0"/>
      <dgm:spPr/>
    </dgm:pt>
    <dgm:pt modelId="{74F2408A-EBE9-4818-9476-D8F435159B0F}" type="pres">
      <dgm:prSet presAssocID="{8D0DBC7D-3A99-4FA4-A5B3-E849E48F70F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42F89489-DCEA-407B-92CB-FB1CC9A3B7A4}" type="pres">
      <dgm:prSet presAssocID="{8D0DBC7D-3A99-4FA4-A5B3-E849E48F70FD}" presName="iconSpace" presStyleCnt="0"/>
      <dgm:spPr/>
    </dgm:pt>
    <dgm:pt modelId="{2041F716-5AB2-47B8-B67B-6D47AB1EB1B6}" type="pres">
      <dgm:prSet presAssocID="{8D0DBC7D-3A99-4FA4-A5B3-E849E48F70FD}" presName="parTx" presStyleLbl="revTx" presStyleIdx="0" presStyleCnt="6">
        <dgm:presLayoutVars>
          <dgm:chMax val="0"/>
          <dgm:chPref val="0"/>
        </dgm:presLayoutVars>
      </dgm:prSet>
      <dgm:spPr/>
    </dgm:pt>
    <dgm:pt modelId="{FB0A5617-C9A5-4497-9418-B299B6D18BD8}" type="pres">
      <dgm:prSet presAssocID="{8D0DBC7D-3A99-4FA4-A5B3-E849E48F70FD}" presName="txSpace" presStyleCnt="0"/>
      <dgm:spPr/>
    </dgm:pt>
    <dgm:pt modelId="{15532356-F081-4DC1-B467-BEA59C9E604A}" type="pres">
      <dgm:prSet presAssocID="{8D0DBC7D-3A99-4FA4-A5B3-E849E48F70FD}" presName="desTx" presStyleLbl="revTx" presStyleIdx="1" presStyleCnt="6">
        <dgm:presLayoutVars/>
      </dgm:prSet>
      <dgm:spPr/>
    </dgm:pt>
    <dgm:pt modelId="{C91ACBAA-381C-49AB-882D-2C9AF439520E}" type="pres">
      <dgm:prSet presAssocID="{FDF87A18-8C9D-4F4F-9D74-E048FBA90A89}" presName="sibTrans" presStyleCnt="0"/>
      <dgm:spPr/>
    </dgm:pt>
    <dgm:pt modelId="{2A2125C4-46EC-4E09-A5E6-63C8989E5E8A}" type="pres">
      <dgm:prSet presAssocID="{302E1377-AFC9-43F7-A798-0A269C413AB9}" presName="compNode" presStyleCnt="0"/>
      <dgm:spPr/>
    </dgm:pt>
    <dgm:pt modelId="{E9B8658B-AFF7-4A10-9040-E2DA476E333A}" type="pres">
      <dgm:prSet presAssocID="{302E1377-AFC9-43F7-A798-0A269C413A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67F08BC-E825-44F2-A0EA-B482BA6D02A3}" type="pres">
      <dgm:prSet presAssocID="{302E1377-AFC9-43F7-A798-0A269C413AB9}" presName="iconSpace" presStyleCnt="0"/>
      <dgm:spPr/>
    </dgm:pt>
    <dgm:pt modelId="{03FC927A-25F2-4A0F-8FCC-32422C4EE384}" type="pres">
      <dgm:prSet presAssocID="{302E1377-AFC9-43F7-A798-0A269C413AB9}" presName="parTx" presStyleLbl="revTx" presStyleIdx="2" presStyleCnt="6">
        <dgm:presLayoutVars>
          <dgm:chMax val="0"/>
          <dgm:chPref val="0"/>
        </dgm:presLayoutVars>
      </dgm:prSet>
      <dgm:spPr/>
    </dgm:pt>
    <dgm:pt modelId="{225FB96C-010D-4401-B0EA-98A5521F1E21}" type="pres">
      <dgm:prSet presAssocID="{302E1377-AFC9-43F7-A798-0A269C413AB9}" presName="txSpace" presStyleCnt="0"/>
      <dgm:spPr/>
    </dgm:pt>
    <dgm:pt modelId="{B3416156-CD94-4810-A602-3FE97DC94BF0}" type="pres">
      <dgm:prSet presAssocID="{302E1377-AFC9-43F7-A798-0A269C413AB9}" presName="desTx" presStyleLbl="revTx" presStyleIdx="3" presStyleCnt="6">
        <dgm:presLayoutVars/>
      </dgm:prSet>
      <dgm:spPr/>
    </dgm:pt>
    <dgm:pt modelId="{4DE7A886-676D-45A1-BE8D-D694C297EA0E}" type="pres">
      <dgm:prSet presAssocID="{B145474A-8BE7-40FD-8204-4027669245ED}" presName="sibTrans" presStyleCnt="0"/>
      <dgm:spPr/>
    </dgm:pt>
    <dgm:pt modelId="{C982ED5F-26A9-481C-9374-074A0235F27C}" type="pres">
      <dgm:prSet presAssocID="{14D3578B-27AC-47D1-B689-398749FA345A}" presName="compNode" presStyleCnt="0"/>
      <dgm:spPr/>
    </dgm:pt>
    <dgm:pt modelId="{A8AAB313-084F-41E6-B248-250C598BAD62}" type="pres">
      <dgm:prSet presAssocID="{14D3578B-27AC-47D1-B689-398749FA34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5B03C059-1D09-4F00-8029-0464CE512E9E}" type="pres">
      <dgm:prSet presAssocID="{14D3578B-27AC-47D1-B689-398749FA345A}" presName="iconSpace" presStyleCnt="0"/>
      <dgm:spPr/>
    </dgm:pt>
    <dgm:pt modelId="{0AD4A0E0-7CC9-4B59-9A44-1808318837B5}" type="pres">
      <dgm:prSet presAssocID="{14D3578B-27AC-47D1-B689-398749FA345A}" presName="parTx" presStyleLbl="revTx" presStyleIdx="4" presStyleCnt="6">
        <dgm:presLayoutVars>
          <dgm:chMax val="0"/>
          <dgm:chPref val="0"/>
        </dgm:presLayoutVars>
      </dgm:prSet>
      <dgm:spPr/>
    </dgm:pt>
    <dgm:pt modelId="{7A3502BE-876C-4999-B8A5-AE3D2E36A4FA}" type="pres">
      <dgm:prSet presAssocID="{14D3578B-27AC-47D1-B689-398749FA345A}" presName="txSpace" presStyleCnt="0"/>
      <dgm:spPr/>
    </dgm:pt>
    <dgm:pt modelId="{9124DFCB-4EA0-46B6-A73D-42FBFB66A6A4}" type="pres">
      <dgm:prSet presAssocID="{14D3578B-27AC-47D1-B689-398749FA345A}" presName="desTx" presStyleLbl="revTx" presStyleIdx="5" presStyleCnt="6">
        <dgm:presLayoutVars/>
      </dgm:prSet>
      <dgm:spPr/>
    </dgm:pt>
  </dgm:ptLst>
  <dgm:cxnLst>
    <dgm:cxn modelId="{05E94E02-B6C5-4D41-BF73-D171B3E4821E}" srcId="{14D3578B-27AC-47D1-B689-398749FA345A}" destId="{3FBC83C9-4A8F-4741-B4EB-1FAB21269004}" srcOrd="0" destOrd="0" parTransId="{E3E1B1E3-5A12-493D-BB6F-24894A763952}" sibTransId="{315287EC-71A1-4A85-916B-2165E9AD59D8}"/>
    <dgm:cxn modelId="{2A3E1C18-5962-4C6E-B95E-C6A0F618C7F3}" type="presOf" srcId="{ACC753D9-83E9-4962-A95E-B4E29DD3EDF3}" destId="{58FEB633-D1EB-4F6F-A676-208ACFDC7AAB}" srcOrd="0" destOrd="0" presId="urn:microsoft.com/office/officeart/2018/2/layout/IconLabelDescriptionList"/>
    <dgm:cxn modelId="{2B1A1232-1678-43BB-ABDC-A7F49DC133E1}" type="presOf" srcId="{8463A95A-77D7-4AD0-85A7-B2E1D162D9F2}" destId="{B3416156-CD94-4810-A602-3FE97DC94BF0}" srcOrd="0" destOrd="0" presId="urn:microsoft.com/office/officeart/2018/2/layout/IconLabelDescriptionList"/>
    <dgm:cxn modelId="{F3EEEC38-8362-48D8-870D-85C65BE735DE}" type="presOf" srcId="{14D3578B-27AC-47D1-B689-398749FA345A}" destId="{0AD4A0E0-7CC9-4B59-9A44-1808318837B5}" srcOrd="0" destOrd="0" presId="urn:microsoft.com/office/officeart/2018/2/layout/IconLabelDescriptionList"/>
    <dgm:cxn modelId="{D7473C41-FF57-432D-BD9B-960C5CF300CC}" srcId="{302E1377-AFC9-43F7-A798-0A269C413AB9}" destId="{6E0788AC-C01B-41DB-B351-E7D5A4A00C54}" srcOrd="1" destOrd="0" parTransId="{964673E0-077B-45E5-95C0-F775B843F385}" sibTransId="{5C03A77F-CA8E-4D12-8167-3FFBF2F098D8}"/>
    <dgm:cxn modelId="{75E2B049-BEF3-473A-AF39-F96763438805}" type="presOf" srcId="{919C2B6A-AF5A-46D1-947D-4FF225AAB65B}" destId="{15532356-F081-4DC1-B467-BEA59C9E604A}" srcOrd="0" destOrd="0" presId="urn:microsoft.com/office/officeart/2018/2/layout/IconLabelDescriptionList"/>
    <dgm:cxn modelId="{29C6C44C-5019-4193-A633-89455B5E2F9C}" type="presOf" srcId="{8A4CCAF7-B211-4DD6-8334-98DE17E95663}" destId="{B3416156-CD94-4810-A602-3FE97DC94BF0}" srcOrd="0" destOrd="2" presId="urn:microsoft.com/office/officeart/2018/2/layout/IconLabelDescriptionList"/>
    <dgm:cxn modelId="{102FD38F-F608-4FD2-A7AD-61029BF9A40E}" type="presOf" srcId="{CA289133-B39C-4AC0-B07C-93D4DBEDD6C8}" destId="{15532356-F081-4DC1-B467-BEA59C9E604A}" srcOrd="0" destOrd="1" presId="urn:microsoft.com/office/officeart/2018/2/layout/IconLabelDescriptionList"/>
    <dgm:cxn modelId="{F116F595-61E4-40B2-B890-29BFF544C194}" srcId="{302E1377-AFC9-43F7-A798-0A269C413AB9}" destId="{8A4CCAF7-B211-4DD6-8334-98DE17E95663}" srcOrd="2" destOrd="0" parTransId="{1E47EB0D-A913-443E-92DA-B24DA9F5E3D9}" sibTransId="{B607F0FF-3656-4A63-A435-8D60D0EAC616}"/>
    <dgm:cxn modelId="{C77F159C-B47C-4579-9254-410F8FE35A21}" srcId="{8D0DBC7D-3A99-4FA4-A5B3-E849E48F70FD}" destId="{CA289133-B39C-4AC0-B07C-93D4DBEDD6C8}" srcOrd="1" destOrd="0" parTransId="{6C847AE1-6218-42A0-BFD7-C520C967AB08}" sibTransId="{30161730-1D5B-43EC-AB47-6DAB7624561C}"/>
    <dgm:cxn modelId="{EA93A5A4-95ED-44C3-AE29-296C69D9845E}" srcId="{8D0DBC7D-3A99-4FA4-A5B3-E849E48F70FD}" destId="{919C2B6A-AF5A-46D1-947D-4FF225AAB65B}" srcOrd="0" destOrd="0" parTransId="{2301A42E-D1FA-463E-A282-B7ACE2071D5B}" sibTransId="{527F5128-A1DD-48E7-8923-7DD1D7D20B06}"/>
    <dgm:cxn modelId="{31BEDAB2-1F1C-4704-B543-D75A2ABFDB73}" type="presOf" srcId="{302E1377-AFC9-43F7-A798-0A269C413AB9}" destId="{03FC927A-25F2-4A0F-8FCC-32422C4EE384}" srcOrd="0" destOrd="0" presId="urn:microsoft.com/office/officeart/2018/2/layout/IconLabelDescriptionList"/>
    <dgm:cxn modelId="{19E09BB6-C0D5-4B23-AC6F-B740DCACC94E}" type="presOf" srcId="{8D0DBC7D-3A99-4FA4-A5B3-E849E48F70FD}" destId="{2041F716-5AB2-47B8-B67B-6D47AB1EB1B6}" srcOrd="0" destOrd="0" presId="urn:microsoft.com/office/officeart/2018/2/layout/IconLabelDescriptionList"/>
    <dgm:cxn modelId="{C57B59BB-EF29-4D01-9D4E-0D5FE987ED95}" type="presOf" srcId="{6E0788AC-C01B-41DB-B351-E7D5A4A00C54}" destId="{B3416156-CD94-4810-A602-3FE97DC94BF0}" srcOrd="0" destOrd="1" presId="urn:microsoft.com/office/officeart/2018/2/layout/IconLabelDescriptionList"/>
    <dgm:cxn modelId="{9A4A4BC6-4E7D-459F-A24C-665F55042D3B}" srcId="{ACC753D9-83E9-4962-A95E-B4E29DD3EDF3}" destId="{302E1377-AFC9-43F7-A798-0A269C413AB9}" srcOrd="1" destOrd="0" parTransId="{9D9667BE-8F85-4A0E-9D0B-253670E65A8E}" sibTransId="{B145474A-8BE7-40FD-8204-4027669245ED}"/>
    <dgm:cxn modelId="{DEE7A7D2-8E87-426C-A724-EC97095ED785}" srcId="{ACC753D9-83E9-4962-A95E-B4E29DD3EDF3}" destId="{8D0DBC7D-3A99-4FA4-A5B3-E849E48F70FD}" srcOrd="0" destOrd="0" parTransId="{56772C3F-9BDC-4013-ABEA-5E0C8EBF0CBF}" sibTransId="{FDF87A18-8C9D-4F4F-9D74-E048FBA90A89}"/>
    <dgm:cxn modelId="{D37B6EE2-0C5C-4EF9-9751-BD69F4E742F4}" type="presOf" srcId="{3FBC83C9-4A8F-4741-B4EB-1FAB21269004}" destId="{9124DFCB-4EA0-46B6-A73D-42FBFB66A6A4}" srcOrd="0" destOrd="0" presId="urn:microsoft.com/office/officeart/2018/2/layout/IconLabelDescriptionList"/>
    <dgm:cxn modelId="{102719EC-17E1-4217-BD8C-BD7984835A5C}" srcId="{302E1377-AFC9-43F7-A798-0A269C413AB9}" destId="{8463A95A-77D7-4AD0-85A7-B2E1D162D9F2}" srcOrd="0" destOrd="0" parTransId="{78FEF9B0-E9CB-4218-8663-C2F814C08DD3}" sibTransId="{2C7CBFAC-F04A-4E75-B43F-C6B79CB866F2}"/>
    <dgm:cxn modelId="{C54DC6EF-26E5-4ED1-8723-35E53A79674E}" srcId="{ACC753D9-83E9-4962-A95E-B4E29DD3EDF3}" destId="{14D3578B-27AC-47D1-B689-398749FA345A}" srcOrd="2" destOrd="0" parTransId="{B636BD5E-590F-4E52-BDA7-44C194D0FE07}" sibTransId="{53D2EFEB-4774-41CD-85A9-12895BFDF00E}"/>
    <dgm:cxn modelId="{9A654F2C-8466-4098-B44C-2A85AC37D000}" type="presParOf" srcId="{58FEB633-D1EB-4F6F-A676-208ACFDC7AAB}" destId="{C920EC71-0D9D-465D-A4E1-7DBAEF84ED80}" srcOrd="0" destOrd="0" presId="urn:microsoft.com/office/officeart/2018/2/layout/IconLabelDescriptionList"/>
    <dgm:cxn modelId="{1640198C-9915-497A-BC5D-BBF161986DD9}" type="presParOf" srcId="{C920EC71-0D9D-465D-A4E1-7DBAEF84ED80}" destId="{74F2408A-EBE9-4818-9476-D8F435159B0F}" srcOrd="0" destOrd="0" presId="urn:microsoft.com/office/officeart/2018/2/layout/IconLabelDescriptionList"/>
    <dgm:cxn modelId="{1B2367C0-10FC-478A-91DF-4A5AD4DE904F}" type="presParOf" srcId="{C920EC71-0D9D-465D-A4E1-7DBAEF84ED80}" destId="{42F89489-DCEA-407B-92CB-FB1CC9A3B7A4}" srcOrd="1" destOrd="0" presId="urn:microsoft.com/office/officeart/2018/2/layout/IconLabelDescriptionList"/>
    <dgm:cxn modelId="{859519BE-0D92-4BA6-90B7-1056761A3FD6}" type="presParOf" srcId="{C920EC71-0D9D-465D-A4E1-7DBAEF84ED80}" destId="{2041F716-5AB2-47B8-B67B-6D47AB1EB1B6}" srcOrd="2" destOrd="0" presId="urn:microsoft.com/office/officeart/2018/2/layout/IconLabelDescriptionList"/>
    <dgm:cxn modelId="{E34B4475-E9E3-4869-9450-EF8BDDCF17B6}" type="presParOf" srcId="{C920EC71-0D9D-465D-A4E1-7DBAEF84ED80}" destId="{FB0A5617-C9A5-4497-9418-B299B6D18BD8}" srcOrd="3" destOrd="0" presId="urn:microsoft.com/office/officeart/2018/2/layout/IconLabelDescriptionList"/>
    <dgm:cxn modelId="{AAB7CBD0-C436-476A-87F2-8F9B2E16D7CC}" type="presParOf" srcId="{C920EC71-0D9D-465D-A4E1-7DBAEF84ED80}" destId="{15532356-F081-4DC1-B467-BEA59C9E604A}" srcOrd="4" destOrd="0" presId="urn:microsoft.com/office/officeart/2018/2/layout/IconLabelDescriptionList"/>
    <dgm:cxn modelId="{6AFECDF5-C35D-41D0-8A33-F3CE7C6846AB}" type="presParOf" srcId="{58FEB633-D1EB-4F6F-A676-208ACFDC7AAB}" destId="{C91ACBAA-381C-49AB-882D-2C9AF439520E}" srcOrd="1" destOrd="0" presId="urn:microsoft.com/office/officeart/2018/2/layout/IconLabelDescriptionList"/>
    <dgm:cxn modelId="{1EE23F8C-7199-4AFB-BA24-5249D790EDB7}" type="presParOf" srcId="{58FEB633-D1EB-4F6F-A676-208ACFDC7AAB}" destId="{2A2125C4-46EC-4E09-A5E6-63C8989E5E8A}" srcOrd="2" destOrd="0" presId="urn:microsoft.com/office/officeart/2018/2/layout/IconLabelDescriptionList"/>
    <dgm:cxn modelId="{6045AA87-A36B-4A6C-AAC0-475EA9264784}" type="presParOf" srcId="{2A2125C4-46EC-4E09-A5E6-63C8989E5E8A}" destId="{E9B8658B-AFF7-4A10-9040-E2DA476E333A}" srcOrd="0" destOrd="0" presId="urn:microsoft.com/office/officeart/2018/2/layout/IconLabelDescriptionList"/>
    <dgm:cxn modelId="{954E7E63-6FF3-47D8-B5B1-88CA284C372F}" type="presParOf" srcId="{2A2125C4-46EC-4E09-A5E6-63C8989E5E8A}" destId="{B67F08BC-E825-44F2-A0EA-B482BA6D02A3}" srcOrd="1" destOrd="0" presId="urn:microsoft.com/office/officeart/2018/2/layout/IconLabelDescriptionList"/>
    <dgm:cxn modelId="{990C6900-BD15-4F7B-9905-D8A420D234FD}" type="presParOf" srcId="{2A2125C4-46EC-4E09-A5E6-63C8989E5E8A}" destId="{03FC927A-25F2-4A0F-8FCC-32422C4EE384}" srcOrd="2" destOrd="0" presId="urn:microsoft.com/office/officeart/2018/2/layout/IconLabelDescriptionList"/>
    <dgm:cxn modelId="{B88CE47C-7971-42B7-8FA2-B3042AD93961}" type="presParOf" srcId="{2A2125C4-46EC-4E09-A5E6-63C8989E5E8A}" destId="{225FB96C-010D-4401-B0EA-98A5521F1E21}" srcOrd="3" destOrd="0" presId="urn:microsoft.com/office/officeart/2018/2/layout/IconLabelDescriptionList"/>
    <dgm:cxn modelId="{5762FFCA-81B0-49FF-9F5E-B9E536E9A5C6}" type="presParOf" srcId="{2A2125C4-46EC-4E09-A5E6-63C8989E5E8A}" destId="{B3416156-CD94-4810-A602-3FE97DC94BF0}" srcOrd="4" destOrd="0" presId="urn:microsoft.com/office/officeart/2018/2/layout/IconLabelDescriptionList"/>
    <dgm:cxn modelId="{2B90F566-4A08-4222-BE0B-5485EAD5A58D}" type="presParOf" srcId="{58FEB633-D1EB-4F6F-A676-208ACFDC7AAB}" destId="{4DE7A886-676D-45A1-BE8D-D694C297EA0E}" srcOrd="3" destOrd="0" presId="urn:microsoft.com/office/officeart/2018/2/layout/IconLabelDescriptionList"/>
    <dgm:cxn modelId="{4295B89E-4D18-4133-9BFF-1A4F535AFF59}" type="presParOf" srcId="{58FEB633-D1EB-4F6F-A676-208ACFDC7AAB}" destId="{C982ED5F-26A9-481C-9374-074A0235F27C}" srcOrd="4" destOrd="0" presId="urn:microsoft.com/office/officeart/2018/2/layout/IconLabelDescriptionList"/>
    <dgm:cxn modelId="{42E12E19-99AE-4BE3-91CC-E35DFA95EA2B}" type="presParOf" srcId="{C982ED5F-26A9-481C-9374-074A0235F27C}" destId="{A8AAB313-084F-41E6-B248-250C598BAD62}" srcOrd="0" destOrd="0" presId="urn:microsoft.com/office/officeart/2018/2/layout/IconLabelDescriptionList"/>
    <dgm:cxn modelId="{4A82EB09-FC9A-4B59-B367-995E4778F16C}" type="presParOf" srcId="{C982ED5F-26A9-481C-9374-074A0235F27C}" destId="{5B03C059-1D09-4F00-8029-0464CE512E9E}" srcOrd="1" destOrd="0" presId="urn:microsoft.com/office/officeart/2018/2/layout/IconLabelDescriptionList"/>
    <dgm:cxn modelId="{C2F9A0D9-09EF-4036-9286-65DB778D7B43}" type="presParOf" srcId="{C982ED5F-26A9-481C-9374-074A0235F27C}" destId="{0AD4A0E0-7CC9-4B59-9A44-1808318837B5}" srcOrd="2" destOrd="0" presId="urn:microsoft.com/office/officeart/2018/2/layout/IconLabelDescriptionList"/>
    <dgm:cxn modelId="{327CE544-3AE1-432B-9AD0-6A1993B7AF3D}" type="presParOf" srcId="{C982ED5F-26A9-481C-9374-074A0235F27C}" destId="{7A3502BE-876C-4999-B8A5-AE3D2E36A4FA}" srcOrd="3" destOrd="0" presId="urn:microsoft.com/office/officeart/2018/2/layout/IconLabelDescriptionList"/>
    <dgm:cxn modelId="{7143EF5C-DD8C-44E3-9ED1-40EA46E13C4E}" type="presParOf" srcId="{C982ED5F-26A9-481C-9374-074A0235F27C}" destId="{9124DFCB-4EA0-46B6-A73D-42FBFB66A6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A905A-7BEF-4779-8AD7-FFD445B8ED9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1E6BDC7-B9EF-4A6E-98F4-7D034CEF0CC1}">
      <dgm:prSet/>
      <dgm:spPr/>
      <dgm:t>
        <a:bodyPr/>
        <a:lstStyle/>
        <a:p>
          <a:pPr>
            <a:lnSpc>
              <a:spcPct val="100000"/>
            </a:lnSpc>
          </a:pPr>
          <a:r>
            <a:rPr lang="en-IN" b="0" i="0"/>
            <a:t>Data classification is a data-mining technique used to make sense of large and complex datasets.</a:t>
          </a:r>
          <a:endParaRPr lang="en-US"/>
        </a:p>
      </dgm:t>
    </dgm:pt>
    <dgm:pt modelId="{708DC871-116C-482C-837E-BF2CC380B541}" type="parTrans" cxnId="{B632770B-9F27-4DCC-B25F-CD2F1C6CA232}">
      <dgm:prSet/>
      <dgm:spPr/>
      <dgm:t>
        <a:bodyPr/>
        <a:lstStyle/>
        <a:p>
          <a:endParaRPr lang="en-US"/>
        </a:p>
      </dgm:t>
    </dgm:pt>
    <dgm:pt modelId="{5326295B-5224-4956-92F6-3A09A5C53D23}" type="sibTrans" cxnId="{B632770B-9F27-4DCC-B25F-CD2F1C6CA232}">
      <dgm:prSet/>
      <dgm:spPr/>
      <dgm:t>
        <a:bodyPr/>
        <a:lstStyle/>
        <a:p>
          <a:endParaRPr lang="en-US"/>
        </a:p>
      </dgm:t>
    </dgm:pt>
    <dgm:pt modelId="{88E79723-DCC9-48AA-A14B-A4116863AB48}">
      <dgm:prSet/>
      <dgm:spPr/>
      <dgm:t>
        <a:bodyPr/>
        <a:lstStyle/>
        <a:p>
          <a:pPr>
            <a:lnSpc>
              <a:spcPct val="100000"/>
            </a:lnSpc>
          </a:pPr>
          <a:r>
            <a:rPr lang="en-IN" b="0" i="0"/>
            <a:t>It helps uncover hidden patterns and relationships in data.</a:t>
          </a:r>
          <a:endParaRPr lang="en-US"/>
        </a:p>
      </dgm:t>
    </dgm:pt>
    <dgm:pt modelId="{6D2657CD-509D-42E9-A428-EFCB6F794C8F}" type="parTrans" cxnId="{FFA6DE5D-97A1-4E47-B4CB-13D584A4AE0E}">
      <dgm:prSet/>
      <dgm:spPr/>
      <dgm:t>
        <a:bodyPr/>
        <a:lstStyle/>
        <a:p>
          <a:endParaRPr lang="en-US"/>
        </a:p>
      </dgm:t>
    </dgm:pt>
    <dgm:pt modelId="{EB87B64A-54B9-4E8D-AB66-CA774F9026ED}" type="sibTrans" cxnId="{FFA6DE5D-97A1-4E47-B4CB-13D584A4AE0E}">
      <dgm:prSet/>
      <dgm:spPr/>
      <dgm:t>
        <a:bodyPr/>
        <a:lstStyle/>
        <a:p>
          <a:endParaRPr lang="en-US"/>
        </a:p>
      </dgm:t>
    </dgm:pt>
    <dgm:pt modelId="{76B21EB4-0E77-4AC8-BBAE-7556EA8C0DBB}">
      <dgm:prSet/>
      <dgm:spPr/>
      <dgm:t>
        <a:bodyPr/>
        <a:lstStyle/>
        <a:p>
          <a:pPr>
            <a:lnSpc>
              <a:spcPct val="100000"/>
            </a:lnSpc>
          </a:pPr>
          <a:r>
            <a:rPr lang="en-IN" b="0" i="0"/>
            <a:t>This technique serves as a crucial first step in building predictive models.</a:t>
          </a:r>
          <a:endParaRPr lang="en-US"/>
        </a:p>
      </dgm:t>
    </dgm:pt>
    <dgm:pt modelId="{37B20773-5DC1-4612-8D10-7D7391031825}" type="parTrans" cxnId="{2A37F28B-4A3C-4E73-B3C4-61D46BC28C0B}">
      <dgm:prSet/>
      <dgm:spPr/>
      <dgm:t>
        <a:bodyPr/>
        <a:lstStyle/>
        <a:p>
          <a:endParaRPr lang="en-US"/>
        </a:p>
      </dgm:t>
    </dgm:pt>
    <dgm:pt modelId="{C76A1955-257A-4F41-96BE-107595B99ED7}" type="sibTrans" cxnId="{2A37F28B-4A3C-4E73-B3C4-61D46BC28C0B}">
      <dgm:prSet/>
      <dgm:spPr/>
      <dgm:t>
        <a:bodyPr/>
        <a:lstStyle/>
        <a:p>
          <a:endParaRPr lang="en-US"/>
        </a:p>
      </dgm:t>
    </dgm:pt>
    <dgm:pt modelId="{898A9F30-09B6-8144-B0B3-E39839E96356}">
      <dgm:prSet/>
      <dgm:spPr/>
      <dgm:t>
        <a:bodyPr/>
        <a:lstStyle/>
        <a:p>
          <a:pPr>
            <a:lnSpc>
              <a:spcPct val="100000"/>
            </a:lnSpc>
          </a:pPr>
          <a:r>
            <a:rPr lang="en-IN"/>
            <a:t>In data mining, data classification is the process of labeling a data item as belonging to a class or category. </a:t>
          </a:r>
          <a:endParaRPr lang="en-GB"/>
        </a:p>
      </dgm:t>
    </dgm:pt>
    <dgm:pt modelId="{AFCEF746-FCA6-7342-B255-D1E8665917B9}" type="parTrans" cxnId="{AD6A7174-61F4-1241-97D4-AB20FCDA793D}">
      <dgm:prSet/>
      <dgm:spPr/>
      <dgm:t>
        <a:bodyPr/>
        <a:lstStyle/>
        <a:p>
          <a:endParaRPr lang="en-GB"/>
        </a:p>
      </dgm:t>
    </dgm:pt>
    <dgm:pt modelId="{A4D44642-C855-2F41-8C06-A4B48D695143}" type="sibTrans" cxnId="{AD6A7174-61F4-1241-97D4-AB20FCDA793D}">
      <dgm:prSet/>
      <dgm:spPr/>
      <dgm:t>
        <a:bodyPr/>
        <a:lstStyle/>
        <a:p>
          <a:endParaRPr lang="en-GB"/>
        </a:p>
      </dgm:t>
    </dgm:pt>
    <dgm:pt modelId="{C4EE8354-B070-4D41-974B-93E09802EA91}">
      <dgm:prSet/>
      <dgm:spPr/>
      <dgm:t>
        <a:bodyPr/>
        <a:lstStyle/>
        <a:p>
          <a:pPr>
            <a:lnSpc>
              <a:spcPct val="100000"/>
            </a:lnSpc>
          </a:pPr>
          <a:r>
            <a:rPr lang="en-IN"/>
            <a:t>A data item is also referred to (in the datamining vocabulary) as data object, observation, or instance.</a:t>
          </a:r>
        </a:p>
      </dgm:t>
    </dgm:pt>
    <dgm:pt modelId="{A422F673-FA3B-B94B-BEE2-989AE2BDF394}" type="parTrans" cxnId="{6340C717-C980-C741-9CAE-7DE0B086F260}">
      <dgm:prSet/>
      <dgm:spPr/>
      <dgm:t>
        <a:bodyPr/>
        <a:lstStyle/>
        <a:p>
          <a:endParaRPr lang="en-GB"/>
        </a:p>
      </dgm:t>
    </dgm:pt>
    <dgm:pt modelId="{9BE8B068-53F8-2647-9042-0D2120C3361C}" type="sibTrans" cxnId="{6340C717-C980-C741-9CAE-7DE0B086F260}">
      <dgm:prSet/>
      <dgm:spPr/>
      <dgm:t>
        <a:bodyPr/>
        <a:lstStyle/>
        <a:p>
          <a:endParaRPr lang="en-GB"/>
        </a:p>
      </dgm:t>
    </dgm:pt>
    <dgm:pt modelId="{ADCE11E2-14FA-45A1-9B6E-0444CBF0459B}" type="pres">
      <dgm:prSet presAssocID="{0DDA905A-7BEF-4779-8AD7-FFD445B8ED98}" presName="root" presStyleCnt="0">
        <dgm:presLayoutVars>
          <dgm:dir/>
          <dgm:resizeHandles val="exact"/>
        </dgm:presLayoutVars>
      </dgm:prSet>
      <dgm:spPr/>
    </dgm:pt>
    <dgm:pt modelId="{3F77B39C-DFAC-416E-BD97-5FB645495F0A}" type="pres">
      <dgm:prSet presAssocID="{B1E6BDC7-B9EF-4A6E-98F4-7D034CEF0CC1}" presName="compNode" presStyleCnt="0"/>
      <dgm:spPr/>
    </dgm:pt>
    <dgm:pt modelId="{16DC60C5-CA05-476A-AD1B-E042D15EB0B1}" type="pres">
      <dgm:prSet presAssocID="{B1E6BDC7-B9EF-4A6E-98F4-7D034CEF0CC1}" presName="bgRect" presStyleLbl="bgShp" presStyleIdx="0" presStyleCnt="5"/>
      <dgm:spPr/>
    </dgm:pt>
    <dgm:pt modelId="{23069815-465D-4FCD-BC16-090F0C69ED7F}" type="pres">
      <dgm:prSet presAssocID="{B1E6BDC7-B9EF-4A6E-98F4-7D034CEF0C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36807FBE-07A9-4187-B91E-6669ED874513}" type="pres">
      <dgm:prSet presAssocID="{B1E6BDC7-B9EF-4A6E-98F4-7D034CEF0CC1}" presName="spaceRect" presStyleCnt="0"/>
      <dgm:spPr/>
    </dgm:pt>
    <dgm:pt modelId="{5750271B-D1F2-44C4-BA79-82948FC1F8D5}" type="pres">
      <dgm:prSet presAssocID="{B1E6BDC7-B9EF-4A6E-98F4-7D034CEF0CC1}" presName="parTx" presStyleLbl="revTx" presStyleIdx="0" presStyleCnt="5">
        <dgm:presLayoutVars>
          <dgm:chMax val="0"/>
          <dgm:chPref val="0"/>
        </dgm:presLayoutVars>
      </dgm:prSet>
      <dgm:spPr/>
    </dgm:pt>
    <dgm:pt modelId="{B88B0910-049F-4482-AA58-31F98A26E6FF}" type="pres">
      <dgm:prSet presAssocID="{5326295B-5224-4956-92F6-3A09A5C53D23}" presName="sibTrans" presStyleCnt="0"/>
      <dgm:spPr/>
    </dgm:pt>
    <dgm:pt modelId="{5B369216-EEAC-4FCD-99F5-6C3E9A5ED647}" type="pres">
      <dgm:prSet presAssocID="{88E79723-DCC9-48AA-A14B-A4116863AB48}" presName="compNode" presStyleCnt="0"/>
      <dgm:spPr/>
    </dgm:pt>
    <dgm:pt modelId="{64783E06-26A2-4118-B3FF-7B2F8E96E74A}" type="pres">
      <dgm:prSet presAssocID="{88E79723-DCC9-48AA-A14B-A4116863AB48}" presName="bgRect" presStyleLbl="bgShp" presStyleIdx="1" presStyleCnt="5"/>
      <dgm:spPr/>
    </dgm:pt>
    <dgm:pt modelId="{39E0FCB9-447B-4758-9786-298A66D3B6AB}" type="pres">
      <dgm:prSet presAssocID="{88E79723-DCC9-48AA-A14B-A4116863AB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B037B5B3-B464-466E-8AA3-B0B3ABFA6D67}" type="pres">
      <dgm:prSet presAssocID="{88E79723-DCC9-48AA-A14B-A4116863AB48}" presName="spaceRect" presStyleCnt="0"/>
      <dgm:spPr/>
    </dgm:pt>
    <dgm:pt modelId="{B865F2F8-83F8-4884-9154-47641C603630}" type="pres">
      <dgm:prSet presAssocID="{88E79723-DCC9-48AA-A14B-A4116863AB48}" presName="parTx" presStyleLbl="revTx" presStyleIdx="1" presStyleCnt="5">
        <dgm:presLayoutVars>
          <dgm:chMax val="0"/>
          <dgm:chPref val="0"/>
        </dgm:presLayoutVars>
      </dgm:prSet>
      <dgm:spPr/>
    </dgm:pt>
    <dgm:pt modelId="{D78336C3-DE8F-4FA7-B024-8BAF11C9E092}" type="pres">
      <dgm:prSet presAssocID="{EB87B64A-54B9-4E8D-AB66-CA774F9026ED}" presName="sibTrans" presStyleCnt="0"/>
      <dgm:spPr/>
    </dgm:pt>
    <dgm:pt modelId="{6DFF683F-0101-4DF8-86ED-28C82EE6DD1D}" type="pres">
      <dgm:prSet presAssocID="{76B21EB4-0E77-4AC8-BBAE-7556EA8C0DBB}" presName="compNode" presStyleCnt="0"/>
      <dgm:spPr/>
    </dgm:pt>
    <dgm:pt modelId="{99D6E81F-571A-4570-99D9-A7B5E6EACB43}" type="pres">
      <dgm:prSet presAssocID="{76B21EB4-0E77-4AC8-BBAE-7556EA8C0DBB}" presName="bgRect" presStyleLbl="bgShp" presStyleIdx="2" presStyleCnt="5"/>
      <dgm:spPr/>
    </dgm:pt>
    <dgm:pt modelId="{CEC0B279-C66D-416A-AF00-E16F07517273}" type="pres">
      <dgm:prSet presAssocID="{76B21EB4-0E77-4AC8-BBAE-7556EA8C0D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CA114D6-F249-4BDF-AC11-707F0D5F8A81}" type="pres">
      <dgm:prSet presAssocID="{76B21EB4-0E77-4AC8-BBAE-7556EA8C0DBB}" presName="spaceRect" presStyleCnt="0"/>
      <dgm:spPr/>
    </dgm:pt>
    <dgm:pt modelId="{8DC3EA1E-2603-4FDF-BC3B-58DF7A624A21}" type="pres">
      <dgm:prSet presAssocID="{76B21EB4-0E77-4AC8-BBAE-7556EA8C0DBB}" presName="parTx" presStyleLbl="revTx" presStyleIdx="2" presStyleCnt="5">
        <dgm:presLayoutVars>
          <dgm:chMax val="0"/>
          <dgm:chPref val="0"/>
        </dgm:presLayoutVars>
      </dgm:prSet>
      <dgm:spPr/>
    </dgm:pt>
    <dgm:pt modelId="{8323CA11-455F-45EF-9EA6-F075D2A0CA14}" type="pres">
      <dgm:prSet presAssocID="{C76A1955-257A-4F41-96BE-107595B99ED7}" presName="sibTrans" presStyleCnt="0"/>
      <dgm:spPr/>
    </dgm:pt>
    <dgm:pt modelId="{4E0765B8-5B06-4B56-A268-0CACCBEEC234}" type="pres">
      <dgm:prSet presAssocID="{898A9F30-09B6-8144-B0B3-E39839E96356}" presName="compNode" presStyleCnt="0"/>
      <dgm:spPr/>
    </dgm:pt>
    <dgm:pt modelId="{E0A170C5-6F85-4354-8DAD-3EC00E02945B}" type="pres">
      <dgm:prSet presAssocID="{898A9F30-09B6-8144-B0B3-E39839E96356}" presName="bgRect" presStyleLbl="bgShp" presStyleIdx="3" presStyleCnt="5"/>
      <dgm:spPr/>
    </dgm:pt>
    <dgm:pt modelId="{0418D9AA-EEBF-4F86-A9FF-8C4077F2252E}" type="pres">
      <dgm:prSet presAssocID="{898A9F30-09B6-8144-B0B3-E39839E9635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C95B60E1-97DC-479D-9A25-CF312B0B187E}" type="pres">
      <dgm:prSet presAssocID="{898A9F30-09B6-8144-B0B3-E39839E96356}" presName="spaceRect" presStyleCnt="0"/>
      <dgm:spPr/>
    </dgm:pt>
    <dgm:pt modelId="{3ADC5857-AFD7-4C98-B37F-829963A495E9}" type="pres">
      <dgm:prSet presAssocID="{898A9F30-09B6-8144-B0B3-E39839E96356}" presName="parTx" presStyleLbl="revTx" presStyleIdx="3" presStyleCnt="5">
        <dgm:presLayoutVars>
          <dgm:chMax val="0"/>
          <dgm:chPref val="0"/>
        </dgm:presLayoutVars>
      </dgm:prSet>
      <dgm:spPr/>
    </dgm:pt>
    <dgm:pt modelId="{963320B0-FBE9-4D50-AEE8-BB8048F46DC8}" type="pres">
      <dgm:prSet presAssocID="{A4D44642-C855-2F41-8C06-A4B48D695143}" presName="sibTrans" presStyleCnt="0"/>
      <dgm:spPr/>
    </dgm:pt>
    <dgm:pt modelId="{2CE95072-3E51-4B8E-8352-4559973BDAF0}" type="pres">
      <dgm:prSet presAssocID="{C4EE8354-B070-4D41-974B-93E09802EA91}" presName="compNode" presStyleCnt="0"/>
      <dgm:spPr/>
    </dgm:pt>
    <dgm:pt modelId="{A62AF089-EC9F-4331-BCBC-592DC2610DEA}" type="pres">
      <dgm:prSet presAssocID="{C4EE8354-B070-4D41-974B-93E09802EA91}" presName="bgRect" presStyleLbl="bgShp" presStyleIdx="4" presStyleCnt="5"/>
      <dgm:spPr/>
    </dgm:pt>
    <dgm:pt modelId="{B573A0AF-1E72-4D13-BD0B-E394F67A4E20}" type="pres">
      <dgm:prSet presAssocID="{C4EE8354-B070-4D41-974B-93E09802EA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CC5CC9C0-9E73-4CA9-8832-3BC5CF097FFC}" type="pres">
      <dgm:prSet presAssocID="{C4EE8354-B070-4D41-974B-93E09802EA91}" presName="spaceRect" presStyleCnt="0"/>
      <dgm:spPr/>
    </dgm:pt>
    <dgm:pt modelId="{FF4AB195-91E4-4179-BE49-654CD63AA6CB}" type="pres">
      <dgm:prSet presAssocID="{C4EE8354-B070-4D41-974B-93E09802EA91}" presName="parTx" presStyleLbl="revTx" presStyleIdx="4" presStyleCnt="5">
        <dgm:presLayoutVars>
          <dgm:chMax val="0"/>
          <dgm:chPref val="0"/>
        </dgm:presLayoutVars>
      </dgm:prSet>
      <dgm:spPr/>
    </dgm:pt>
  </dgm:ptLst>
  <dgm:cxnLst>
    <dgm:cxn modelId="{B632770B-9F27-4DCC-B25F-CD2F1C6CA232}" srcId="{0DDA905A-7BEF-4779-8AD7-FFD445B8ED98}" destId="{B1E6BDC7-B9EF-4A6E-98F4-7D034CEF0CC1}" srcOrd="0" destOrd="0" parTransId="{708DC871-116C-482C-837E-BF2CC380B541}" sibTransId="{5326295B-5224-4956-92F6-3A09A5C53D23}"/>
    <dgm:cxn modelId="{6340C717-C980-C741-9CAE-7DE0B086F260}" srcId="{0DDA905A-7BEF-4779-8AD7-FFD445B8ED98}" destId="{C4EE8354-B070-4D41-974B-93E09802EA91}" srcOrd="4" destOrd="0" parTransId="{A422F673-FA3B-B94B-BEE2-989AE2BDF394}" sibTransId="{9BE8B068-53F8-2647-9042-0D2120C3361C}"/>
    <dgm:cxn modelId="{48303036-ED67-4148-88A3-F7DA6D622EAD}" type="presOf" srcId="{76B21EB4-0E77-4AC8-BBAE-7556EA8C0DBB}" destId="{8DC3EA1E-2603-4FDF-BC3B-58DF7A624A21}" srcOrd="0" destOrd="0" presId="urn:microsoft.com/office/officeart/2018/2/layout/IconVerticalSolidList"/>
    <dgm:cxn modelId="{74749C43-77DF-E04F-BCDD-54887FBB36B7}" type="presOf" srcId="{B1E6BDC7-B9EF-4A6E-98F4-7D034CEF0CC1}" destId="{5750271B-D1F2-44C4-BA79-82948FC1F8D5}" srcOrd="0" destOrd="0" presId="urn:microsoft.com/office/officeart/2018/2/layout/IconVerticalSolidList"/>
    <dgm:cxn modelId="{FFA6DE5D-97A1-4E47-B4CB-13D584A4AE0E}" srcId="{0DDA905A-7BEF-4779-8AD7-FFD445B8ED98}" destId="{88E79723-DCC9-48AA-A14B-A4116863AB48}" srcOrd="1" destOrd="0" parTransId="{6D2657CD-509D-42E9-A428-EFCB6F794C8F}" sibTransId="{EB87B64A-54B9-4E8D-AB66-CA774F9026ED}"/>
    <dgm:cxn modelId="{28F5D264-9FD6-A24E-810C-FE296A83DC68}" type="presOf" srcId="{88E79723-DCC9-48AA-A14B-A4116863AB48}" destId="{B865F2F8-83F8-4884-9154-47641C603630}" srcOrd="0" destOrd="0" presId="urn:microsoft.com/office/officeart/2018/2/layout/IconVerticalSolidList"/>
    <dgm:cxn modelId="{8128716D-E044-914F-9FF0-E3F24A6BD085}" type="presOf" srcId="{898A9F30-09B6-8144-B0B3-E39839E96356}" destId="{3ADC5857-AFD7-4C98-B37F-829963A495E9}" srcOrd="0" destOrd="0" presId="urn:microsoft.com/office/officeart/2018/2/layout/IconVerticalSolidList"/>
    <dgm:cxn modelId="{AD6A7174-61F4-1241-97D4-AB20FCDA793D}" srcId="{0DDA905A-7BEF-4779-8AD7-FFD445B8ED98}" destId="{898A9F30-09B6-8144-B0B3-E39839E96356}" srcOrd="3" destOrd="0" parTransId="{AFCEF746-FCA6-7342-B255-D1E8665917B9}" sibTransId="{A4D44642-C855-2F41-8C06-A4B48D695143}"/>
    <dgm:cxn modelId="{2A37F28B-4A3C-4E73-B3C4-61D46BC28C0B}" srcId="{0DDA905A-7BEF-4779-8AD7-FFD445B8ED98}" destId="{76B21EB4-0E77-4AC8-BBAE-7556EA8C0DBB}" srcOrd="2" destOrd="0" parTransId="{37B20773-5DC1-4612-8D10-7D7391031825}" sibTransId="{C76A1955-257A-4F41-96BE-107595B99ED7}"/>
    <dgm:cxn modelId="{A6A9BBC4-7CBF-914A-92A5-D7D585340587}" type="presOf" srcId="{C4EE8354-B070-4D41-974B-93E09802EA91}" destId="{FF4AB195-91E4-4179-BE49-654CD63AA6CB}" srcOrd="0" destOrd="0" presId="urn:microsoft.com/office/officeart/2018/2/layout/IconVerticalSolidList"/>
    <dgm:cxn modelId="{621322E7-7C77-7842-949E-BE5EA0CE000F}" type="presOf" srcId="{0DDA905A-7BEF-4779-8AD7-FFD445B8ED98}" destId="{ADCE11E2-14FA-45A1-9B6E-0444CBF0459B}" srcOrd="0" destOrd="0" presId="urn:microsoft.com/office/officeart/2018/2/layout/IconVerticalSolidList"/>
    <dgm:cxn modelId="{9E9AC82A-BAFD-8A4C-ADD9-1B4B722DA122}" type="presParOf" srcId="{ADCE11E2-14FA-45A1-9B6E-0444CBF0459B}" destId="{3F77B39C-DFAC-416E-BD97-5FB645495F0A}" srcOrd="0" destOrd="0" presId="urn:microsoft.com/office/officeart/2018/2/layout/IconVerticalSolidList"/>
    <dgm:cxn modelId="{03476D37-8912-0149-9552-E90AD4353169}" type="presParOf" srcId="{3F77B39C-DFAC-416E-BD97-5FB645495F0A}" destId="{16DC60C5-CA05-476A-AD1B-E042D15EB0B1}" srcOrd="0" destOrd="0" presId="urn:microsoft.com/office/officeart/2018/2/layout/IconVerticalSolidList"/>
    <dgm:cxn modelId="{C79B6204-DB3A-5147-87F2-78FCD8DE52A7}" type="presParOf" srcId="{3F77B39C-DFAC-416E-BD97-5FB645495F0A}" destId="{23069815-465D-4FCD-BC16-090F0C69ED7F}" srcOrd="1" destOrd="0" presId="urn:microsoft.com/office/officeart/2018/2/layout/IconVerticalSolidList"/>
    <dgm:cxn modelId="{6A2C0B5C-42CE-EF44-946A-FC874D2BB467}" type="presParOf" srcId="{3F77B39C-DFAC-416E-BD97-5FB645495F0A}" destId="{36807FBE-07A9-4187-B91E-6669ED874513}" srcOrd="2" destOrd="0" presId="urn:microsoft.com/office/officeart/2018/2/layout/IconVerticalSolidList"/>
    <dgm:cxn modelId="{C868FD01-4C93-C44B-9EBF-0BBE4AFDC479}" type="presParOf" srcId="{3F77B39C-DFAC-416E-BD97-5FB645495F0A}" destId="{5750271B-D1F2-44C4-BA79-82948FC1F8D5}" srcOrd="3" destOrd="0" presId="urn:microsoft.com/office/officeart/2018/2/layout/IconVerticalSolidList"/>
    <dgm:cxn modelId="{DB19FD95-D7E4-BD4B-9990-828B4DB5AC50}" type="presParOf" srcId="{ADCE11E2-14FA-45A1-9B6E-0444CBF0459B}" destId="{B88B0910-049F-4482-AA58-31F98A26E6FF}" srcOrd="1" destOrd="0" presId="urn:microsoft.com/office/officeart/2018/2/layout/IconVerticalSolidList"/>
    <dgm:cxn modelId="{849B17C6-F0AA-4C49-B75A-EFD5DBAF4E98}" type="presParOf" srcId="{ADCE11E2-14FA-45A1-9B6E-0444CBF0459B}" destId="{5B369216-EEAC-4FCD-99F5-6C3E9A5ED647}" srcOrd="2" destOrd="0" presId="urn:microsoft.com/office/officeart/2018/2/layout/IconVerticalSolidList"/>
    <dgm:cxn modelId="{D6C68C50-5ED0-4D45-A1CE-E4505A17B548}" type="presParOf" srcId="{5B369216-EEAC-4FCD-99F5-6C3E9A5ED647}" destId="{64783E06-26A2-4118-B3FF-7B2F8E96E74A}" srcOrd="0" destOrd="0" presId="urn:microsoft.com/office/officeart/2018/2/layout/IconVerticalSolidList"/>
    <dgm:cxn modelId="{95191F73-74F1-904E-AFB3-23C0D5AE25ED}" type="presParOf" srcId="{5B369216-EEAC-4FCD-99F5-6C3E9A5ED647}" destId="{39E0FCB9-447B-4758-9786-298A66D3B6AB}" srcOrd="1" destOrd="0" presId="urn:microsoft.com/office/officeart/2018/2/layout/IconVerticalSolidList"/>
    <dgm:cxn modelId="{1F38E4AF-437E-3B45-95C0-C3A3ED0B3224}" type="presParOf" srcId="{5B369216-EEAC-4FCD-99F5-6C3E9A5ED647}" destId="{B037B5B3-B464-466E-8AA3-B0B3ABFA6D67}" srcOrd="2" destOrd="0" presId="urn:microsoft.com/office/officeart/2018/2/layout/IconVerticalSolidList"/>
    <dgm:cxn modelId="{8811C142-9651-A445-841F-FAD1A0B81944}" type="presParOf" srcId="{5B369216-EEAC-4FCD-99F5-6C3E9A5ED647}" destId="{B865F2F8-83F8-4884-9154-47641C603630}" srcOrd="3" destOrd="0" presId="urn:microsoft.com/office/officeart/2018/2/layout/IconVerticalSolidList"/>
    <dgm:cxn modelId="{A591F4D2-890A-3640-B7B2-38671650D802}" type="presParOf" srcId="{ADCE11E2-14FA-45A1-9B6E-0444CBF0459B}" destId="{D78336C3-DE8F-4FA7-B024-8BAF11C9E092}" srcOrd="3" destOrd="0" presId="urn:microsoft.com/office/officeart/2018/2/layout/IconVerticalSolidList"/>
    <dgm:cxn modelId="{4C71D766-95E3-6047-A63E-A95FD4A33759}" type="presParOf" srcId="{ADCE11E2-14FA-45A1-9B6E-0444CBF0459B}" destId="{6DFF683F-0101-4DF8-86ED-28C82EE6DD1D}" srcOrd="4" destOrd="0" presId="urn:microsoft.com/office/officeart/2018/2/layout/IconVerticalSolidList"/>
    <dgm:cxn modelId="{BFB8B0CA-2A3A-0F48-9CC9-4F847BABF985}" type="presParOf" srcId="{6DFF683F-0101-4DF8-86ED-28C82EE6DD1D}" destId="{99D6E81F-571A-4570-99D9-A7B5E6EACB43}" srcOrd="0" destOrd="0" presId="urn:microsoft.com/office/officeart/2018/2/layout/IconVerticalSolidList"/>
    <dgm:cxn modelId="{83C624C8-E5AC-1B4A-AF3B-553A2D5D0565}" type="presParOf" srcId="{6DFF683F-0101-4DF8-86ED-28C82EE6DD1D}" destId="{CEC0B279-C66D-416A-AF00-E16F07517273}" srcOrd="1" destOrd="0" presId="urn:microsoft.com/office/officeart/2018/2/layout/IconVerticalSolidList"/>
    <dgm:cxn modelId="{ECB99CAA-6EBE-3049-87FE-EBB1058A0A98}" type="presParOf" srcId="{6DFF683F-0101-4DF8-86ED-28C82EE6DD1D}" destId="{0CA114D6-F249-4BDF-AC11-707F0D5F8A81}" srcOrd="2" destOrd="0" presId="urn:microsoft.com/office/officeart/2018/2/layout/IconVerticalSolidList"/>
    <dgm:cxn modelId="{43E258BA-550B-0C41-9D80-C376ED3AFAC7}" type="presParOf" srcId="{6DFF683F-0101-4DF8-86ED-28C82EE6DD1D}" destId="{8DC3EA1E-2603-4FDF-BC3B-58DF7A624A21}" srcOrd="3" destOrd="0" presId="urn:microsoft.com/office/officeart/2018/2/layout/IconVerticalSolidList"/>
    <dgm:cxn modelId="{90E85FF4-3922-6047-AF22-90ED33C5D2F1}" type="presParOf" srcId="{ADCE11E2-14FA-45A1-9B6E-0444CBF0459B}" destId="{8323CA11-455F-45EF-9EA6-F075D2A0CA14}" srcOrd="5" destOrd="0" presId="urn:microsoft.com/office/officeart/2018/2/layout/IconVerticalSolidList"/>
    <dgm:cxn modelId="{0C4069F3-4A24-3944-9002-E24FC0D139E7}" type="presParOf" srcId="{ADCE11E2-14FA-45A1-9B6E-0444CBF0459B}" destId="{4E0765B8-5B06-4B56-A268-0CACCBEEC234}" srcOrd="6" destOrd="0" presId="urn:microsoft.com/office/officeart/2018/2/layout/IconVerticalSolidList"/>
    <dgm:cxn modelId="{1C704C4C-4BC8-A644-B31B-910C56603D3F}" type="presParOf" srcId="{4E0765B8-5B06-4B56-A268-0CACCBEEC234}" destId="{E0A170C5-6F85-4354-8DAD-3EC00E02945B}" srcOrd="0" destOrd="0" presId="urn:microsoft.com/office/officeart/2018/2/layout/IconVerticalSolidList"/>
    <dgm:cxn modelId="{C20DEFC0-3730-7D42-9D7E-9D33CD3C3051}" type="presParOf" srcId="{4E0765B8-5B06-4B56-A268-0CACCBEEC234}" destId="{0418D9AA-EEBF-4F86-A9FF-8C4077F2252E}" srcOrd="1" destOrd="0" presId="urn:microsoft.com/office/officeart/2018/2/layout/IconVerticalSolidList"/>
    <dgm:cxn modelId="{F58FA247-1D15-8346-A656-9E0B5EC0EA4F}" type="presParOf" srcId="{4E0765B8-5B06-4B56-A268-0CACCBEEC234}" destId="{C95B60E1-97DC-479D-9A25-CF312B0B187E}" srcOrd="2" destOrd="0" presId="urn:microsoft.com/office/officeart/2018/2/layout/IconVerticalSolidList"/>
    <dgm:cxn modelId="{2CE0C792-0D07-1649-A589-470628026CBB}" type="presParOf" srcId="{4E0765B8-5B06-4B56-A268-0CACCBEEC234}" destId="{3ADC5857-AFD7-4C98-B37F-829963A495E9}" srcOrd="3" destOrd="0" presId="urn:microsoft.com/office/officeart/2018/2/layout/IconVerticalSolidList"/>
    <dgm:cxn modelId="{B5FCF122-C76A-E941-9DE5-E1847E5B25BD}" type="presParOf" srcId="{ADCE11E2-14FA-45A1-9B6E-0444CBF0459B}" destId="{963320B0-FBE9-4D50-AEE8-BB8048F46DC8}" srcOrd="7" destOrd="0" presId="urn:microsoft.com/office/officeart/2018/2/layout/IconVerticalSolidList"/>
    <dgm:cxn modelId="{89233226-4F36-0246-A1A9-A08755E228CC}" type="presParOf" srcId="{ADCE11E2-14FA-45A1-9B6E-0444CBF0459B}" destId="{2CE95072-3E51-4B8E-8352-4559973BDAF0}" srcOrd="8" destOrd="0" presId="urn:microsoft.com/office/officeart/2018/2/layout/IconVerticalSolidList"/>
    <dgm:cxn modelId="{DE4CC1C5-ECCD-334F-BCCF-22560AAF3CDC}" type="presParOf" srcId="{2CE95072-3E51-4B8E-8352-4559973BDAF0}" destId="{A62AF089-EC9F-4331-BCBC-592DC2610DEA}" srcOrd="0" destOrd="0" presId="urn:microsoft.com/office/officeart/2018/2/layout/IconVerticalSolidList"/>
    <dgm:cxn modelId="{249D79D7-8835-C844-B582-B4C58F2C84EC}" type="presParOf" srcId="{2CE95072-3E51-4B8E-8352-4559973BDAF0}" destId="{B573A0AF-1E72-4D13-BD0B-E394F67A4E20}" srcOrd="1" destOrd="0" presId="urn:microsoft.com/office/officeart/2018/2/layout/IconVerticalSolidList"/>
    <dgm:cxn modelId="{D3715217-00AD-7843-A091-23E6CED725FE}" type="presParOf" srcId="{2CE95072-3E51-4B8E-8352-4559973BDAF0}" destId="{CC5CC9C0-9E73-4CA9-8832-3BC5CF097FFC}" srcOrd="2" destOrd="0" presId="urn:microsoft.com/office/officeart/2018/2/layout/IconVerticalSolidList"/>
    <dgm:cxn modelId="{271193FE-524F-5A45-9E2C-1DA53A6FC3A5}" type="presParOf" srcId="{2CE95072-3E51-4B8E-8352-4559973BDAF0}" destId="{FF4AB195-91E4-4179-BE49-654CD63AA6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2EAFE2-8C8A-4AE1-B616-627DC91E3C59}"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155E3836-C9EE-4A6F-8E37-39BFFE1CF3CC}">
      <dgm:prSet/>
      <dgm:spPr/>
      <dgm:t>
        <a:bodyPr/>
        <a:lstStyle/>
        <a:p>
          <a:r>
            <a:rPr lang="en-IN" b="0" i="0" dirty="0"/>
            <a:t>Predictive models that use data classification are known as classification models or classifiers.</a:t>
          </a:r>
          <a:endParaRPr lang="en-US" dirty="0"/>
        </a:p>
      </dgm:t>
    </dgm:pt>
    <dgm:pt modelId="{BA356274-399E-4AA1-94BB-EAAC3332D58D}" type="parTrans" cxnId="{848CB8B8-6A7A-4F8E-BEF7-8401E3D6B3A0}">
      <dgm:prSet/>
      <dgm:spPr/>
      <dgm:t>
        <a:bodyPr/>
        <a:lstStyle/>
        <a:p>
          <a:endParaRPr lang="en-US"/>
        </a:p>
      </dgm:t>
    </dgm:pt>
    <dgm:pt modelId="{4DFBE75D-559C-4861-BDD7-87C7C69C6134}" type="sibTrans" cxnId="{848CB8B8-6A7A-4F8E-BEF7-8401E3D6B3A0}">
      <dgm:prSet/>
      <dgm:spPr/>
      <dgm:t>
        <a:bodyPr/>
        <a:lstStyle/>
        <a:p>
          <a:endParaRPr lang="en-US"/>
        </a:p>
      </dgm:t>
    </dgm:pt>
    <dgm:pt modelId="{E49C6BFA-2859-4D15-92FD-025A98BF60DA}">
      <dgm:prSet/>
      <dgm:spPr/>
      <dgm:t>
        <a:bodyPr/>
        <a:lstStyle/>
        <a:p>
          <a:r>
            <a:rPr lang="en-IN" b="0" i="0"/>
            <a:t>These models use sophisticated machine-learning algorithms to learn from historical data and discover hidden patterns.</a:t>
          </a:r>
          <a:endParaRPr lang="en-US"/>
        </a:p>
      </dgm:t>
    </dgm:pt>
    <dgm:pt modelId="{4B6EB4B3-3524-4E21-8473-906DFA3899EB}" type="parTrans" cxnId="{E1A79967-7853-499A-905F-5C20946773E8}">
      <dgm:prSet/>
      <dgm:spPr/>
      <dgm:t>
        <a:bodyPr/>
        <a:lstStyle/>
        <a:p>
          <a:endParaRPr lang="en-US"/>
        </a:p>
      </dgm:t>
    </dgm:pt>
    <dgm:pt modelId="{C51E47F7-9A25-4C52-85BC-ED1142AAB80C}" type="sibTrans" cxnId="{E1A79967-7853-499A-905F-5C20946773E8}">
      <dgm:prSet/>
      <dgm:spPr/>
      <dgm:t>
        <a:bodyPr/>
        <a:lstStyle/>
        <a:p>
          <a:endParaRPr lang="en-US"/>
        </a:p>
      </dgm:t>
    </dgm:pt>
    <dgm:pt modelId="{0BF26814-ED4E-46B1-8AE2-284AA90A66CA}">
      <dgm:prSet/>
      <dgm:spPr/>
      <dgm:t>
        <a:bodyPr/>
        <a:lstStyle/>
        <a:p>
          <a:r>
            <a:rPr lang="en-IN" b="0" i="0"/>
            <a:t>The ultimate goal is to predict outcomes based on newly input data.</a:t>
          </a:r>
          <a:endParaRPr lang="en-US"/>
        </a:p>
      </dgm:t>
    </dgm:pt>
    <dgm:pt modelId="{CA0EEFF8-845D-4500-916D-3E09DF906611}" type="parTrans" cxnId="{E48A7AE9-29A7-41D6-AC41-1CE320E386E9}">
      <dgm:prSet/>
      <dgm:spPr/>
      <dgm:t>
        <a:bodyPr/>
        <a:lstStyle/>
        <a:p>
          <a:endParaRPr lang="en-US"/>
        </a:p>
      </dgm:t>
    </dgm:pt>
    <dgm:pt modelId="{BDB558C1-710D-457D-942C-BE31B15DC866}" type="sibTrans" cxnId="{E48A7AE9-29A7-41D6-AC41-1CE320E386E9}">
      <dgm:prSet/>
      <dgm:spPr/>
      <dgm:t>
        <a:bodyPr/>
        <a:lstStyle/>
        <a:p>
          <a:endParaRPr lang="en-US"/>
        </a:p>
      </dgm:t>
    </dgm:pt>
    <dgm:pt modelId="{8102B8A9-D978-414F-BFE6-98340F7A4BE0}" type="pres">
      <dgm:prSet presAssocID="{BB2EAFE2-8C8A-4AE1-B616-627DC91E3C59}" presName="root" presStyleCnt="0">
        <dgm:presLayoutVars>
          <dgm:dir/>
          <dgm:resizeHandles val="exact"/>
        </dgm:presLayoutVars>
      </dgm:prSet>
      <dgm:spPr/>
    </dgm:pt>
    <dgm:pt modelId="{563AA0AE-8D13-4D6D-917A-F766A460DC08}" type="pres">
      <dgm:prSet presAssocID="{155E3836-C9EE-4A6F-8E37-39BFFE1CF3CC}" presName="compNode" presStyleCnt="0"/>
      <dgm:spPr/>
    </dgm:pt>
    <dgm:pt modelId="{30F4885A-E029-4266-8DE9-F12156B2D2E0}" type="pres">
      <dgm:prSet presAssocID="{155E3836-C9EE-4A6F-8E37-39BFFE1CF3CC}" presName="bgRect" presStyleLbl="bgShp" presStyleIdx="0" presStyleCnt="3"/>
      <dgm:spPr/>
    </dgm:pt>
    <dgm:pt modelId="{A8C86BBF-BD03-4E2F-A6E9-FD4F08E45F2A}" type="pres">
      <dgm:prSet presAssocID="{155E3836-C9EE-4A6F-8E37-39BFFE1CF3C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41CF616D-FECC-43F6-B12B-1D9F7DC1474E}" type="pres">
      <dgm:prSet presAssocID="{155E3836-C9EE-4A6F-8E37-39BFFE1CF3CC}" presName="spaceRect" presStyleCnt="0"/>
      <dgm:spPr/>
    </dgm:pt>
    <dgm:pt modelId="{8D4044C7-DDB4-45E0-A7AE-9CA6F261177E}" type="pres">
      <dgm:prSet presAssocID="{155E3836-C9EE-4A6F-8E37-39BFFE1CF3CC}" presName="parTx" presStyleLbl="revTx" presStyleIdx="0" presStyleCnt="3">
        <dgm:presLayoutVars>
          <dgm:chMax val="0"/>
          <dgm:chPref val="0"/>
        </dgm:presLayoutVars>
      </dgm:prSet>
      <dgm:spPr/>
    </dgm:pt>
    <dgm:pt modelId="{595D2540-5A3F-486C-A815-3869C8C20823}" type="pres">
      <dgm:prSet presAssocID="{4DFBE75D-559C-4861-BDD7-87C7C69C6134}" presName="sibTrans" presStyleCnt="0"/>
      <dgm:spPr/>
    </dgm:pt>
    <dgm:pt modelId="{184FD470-8982-4B8F-9322-EBDCA71512DD}" type="pres">
      <dgm:prSet presAssocID="{E49C6BFA-2859-4D15-92FD-025A98BF60DA}" presName="compNode" presStyleCnt="0"/>
      <dgm:spPr/>
    </dgm:pt>
    <dgm:pt modelId="{450C662F-7DE7-4667-9B97-A322755D81A4}" type="pres">
      <dgm:prSet presAssocID="{E49C6BFA-2859-4D15-92FD-025A98BF60DA}" presName="bgRect" presStyleLbl="bgShp" presStyleIdx="1" presStyleCnt="3"/>
      <dgm:spPr/>
    </dgm:pt>
    <dgm:pt modelId="{B90197E1-F45B-4578-A52B-6924A1821976}" type="pres">
      <dgm:prSet presAssocID="{E49C6BFA-2859-4D15-92FD-025A98BF60D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C88F4DA-A9CD-4517-9094-42B13EB045AC}" type="pres">
      <dgm:prSet presAssocID="{E49C6BFA-2859-4D15-92FD-025A98BF60DA}" presName="spaceRect" presStyleCnt="0"/>
      <dgm:spPr/>
    </dgm:pt>
    <dgm:pt modelId="{6DA6BF6E-54AF-46E6-9D04-426BB4CD8A5B}" type="pres">
      <dgm:prSet presAssocID="{E49C6BFA-2859-4D15-92FD-025A98BF60DA}" presName="parTx" presStyleLbl="revTx" presStyleIdx="1" presStyleCnt="3">
        <dgm:presLayoutVars>
          <dgm:chMax val="0"/>
          <dgm:chPref val="0"/>
        </dgm:presLayoutVars>
      </dgm:prSet>
      <dgm:spPr/>
    </dgm:pt>
    <dgm:pt modelId="{9B9A5A7A-A495-4F22-BB41-F2B9F82CF3BA}" type="pres">
      <dgm:prSet presAssocID="{C51E47F7-9A25-4C52-85BC-ED1142AAB80C}" presName="sibTrans" presStyleCnt="0"/>
      <dgm:spPr/>
    </dgm:pt>
    <dgm:pt modelId="{91C0A780-9B15-4A0E-AEAC-3C92D1A83B12}" type="pres">
      <dgm:prSet presAssocID="{0BF26814-ED4E-46B1-8AE2-284AA90A66CA}" presName="compNode" presStyleCnt="0"/>
      <dgm:spPr/>
    </dgm:pt>
    <dgm:pt modelId="{24E3C089-7390-419E-86F3-294CBA919E32}" type="pres">
      <dgm:prSet presAssocID="{0BF26814-ED4E-46B1-8AE2-284AA90A66CA}" presName="bgRect" presStyleLbl="bgShp" presStyleIdx="2" presStyleCnt="3"/>
      <dgm:spPr/>
    </dgm:pt>
    <dgm:pt modelId="{582EE1A8-3389-486F-A629-5F8A010D7936}" type="pres">
      <dgm:prSet presAssocID="{0BF26814-ED4E-46B1-8AE2-284AA90A66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24093040-5836-4C4F-9EF5-1CAFC6E4FDDA}" type="pres">
      <dgm:prSet presAssocID="{0BF26814-ED4E-46B1-8AE2-284AA90A66CA}" presName="spaceRect" presStyleCnt="0"/>
      <dgm:spPr/>
    </dgm:pt>
    <dgm:pt modelId="{2157D93B-7A20-40CE-B28D-C9D46B78B653}" type="pres">
      <dgm:prSet presAssocID="{0BF26814-ED4E-46B1-8AE2-284AA90A66CA}" presName="parTx" presStyleLbl="revTx" presStyleIdx="2" presStyleCnt="3">
        <dgm:presLayoutVars>
          <dgm:chMax val="0"/>
          <dgm:chPref val="0"/>
        </dgm:presLayoutVars>
      </dgm:prSet>
      <dgm:spPr/>
    </dgm:pt>
  </dgm:ptLst>
  <dgm:cxnLst>
    <dgm:cxn modelId="{F7644B3A-8549-4497-AB71-8C491F268E5E}" type="presOf" srcId="{BB2EAFE2-8C8A-4AE1-B616-627DC91E3C59}" destId="{8102B8A9-D978-414F-BFE6-98340F7A4BE0}" srcOrd="0" destOrd="0" presId="urn:microsoft.com/office/officeart/2018/2/layout/IconVerticalSolidList"/>
    <dgm:cxn modelId="{A676EB5F-472D-48CE-B0BF-C29BE8B3BF0D}" type="presOf" srcId="{155E3836-C9EE-4A6F-8E37-39BFFE1CF3CC}" destId="{8D4044C7-DDB4-45E0-A7AE-9CA6F261177E}" srcOrd="0" destOrd="0" presId="urn:microsoft.com/office/officeart/2018/2/layout/IconVerticalSolidList"/>
    <dgm:cxn modelId="{E1A79967-7853-499A-905F-5C20946773E8}" srcId="{BB2EAFE2-8C8A-4AE1-B616-627DC91E3C59}" destId="{E49C6BFA-2859-4D15-92FD-025A98BF60DA}" srcOrd="1" destOrd="0" parTransId="{4B6EB4B3-3524-4E21-8473-906DFA3899EB}" sibTransId="{C51E47F7-9A25-4C52-85BC-ED1142AAB80C}"/>
    <dgm:cxn modelId="{1232947C-C3A4-48FE-906B-0FB546323403}" type="presOf" srcId="{0BF26814-ED4E-46B1-8AE2-284AA90A66CA}" destId="{2157D93B-7A20-40CE-B28D-C9D46B78B653}" srcOrd="0" destOrd="0" presId="urn:microsoft.com/office/officeart/2018/2/layout/IconVerticalSolidList"/>
    <dgm:cxn modelId="{635C3F9C-058A-4BAE-8904-961B6930A91A}" type="presOf" srcId="{E49C6BFA-2859-4D15-92FD-025A98BF60DA}" destId="{6DA6BF6E-54AF-46E6-9D04-426BB4CD8A5B}" srcOrd="0" destOrd="0" presId="urn:microsoft.com/office/officeart/2018/2/layout/IconVerticalSolidList"/>
    <dgm:cxn modelId="{848CB8B8-6A7A-4F8E-BEF7-8401E3D6B3A0}" srcId="{BB2EAFE2-8C8A-4AE1-B616-627DC91E3C59}" destId="{155E3836-C9EE-4A6F-8E37-39BFFE1CF3CC}" srcOrd="0" destOrd="0" parTransId="{BA356274-399E-4AA1-94BB-EAAC3332D58D}" sibTransId="{4DFBE75D-559C-4861-BDD7-87C7C69C6134}"/>
    <dgm:cxn modelId="{E48A7AE9-29A7-41D6-AC41-1CE320E386E9}" srcId="{BB2EAFE2-8C8A-4AE1-B616-627DC91E3C59}" destId="{0BF26814-ED4E-46B1-8AE2-284AA90A66CA}" srcOrd="2" destOrd="0" parTransId="{CA0EEFF8-845D-4500-916D-3E09DF906611}" sibTransId="{BDB558C1-710D-457D-942C-BE31B15DC866}"/>
    <dgm:cxn modelId="{8010CAA1-2304-41B9-A37C-F835EAA907C4}" type="presParOf" srcId="{8102B8A9-D978-414F-BFE6-98340F7A4BE0}" destId="{563AA0AE-8D13-4D6D-917A-F766A460DC08}" srcOrd="0" destOrd="0" presId="urn:microsoft.com/office/officeart/2018/2/layout/IconVerticalSolidList"/>
    <dgm:cxn modelId="{E541A842-984E-432D-910B-45533B59C918}" type="presParOf" srcId="{563AA0AE-8D13-4D6D-917A-F766A460DC08}" destId="{30F4885A-E029-4266-8DE9-F12156B2D2E0}" srcOrd="0" destOrd="0" presId="urn:microsoft.com/office/officeart/2018/2/layout/IconVerticalSolidList"/>
    <dgm:cxn modelId="{2C9A48D7-DEBC-4224-835F-ABB434E3DC98}" type="presParOf" srcId="{563AA0AE-8D13-4D6D-917A-F766A460DC08}" destId="{A8C86BBF-BD03-4E2F-A6E9-FD4F08E45F2A}" srcOrd="1" destOrd="0" presId="urn:microsoft.com/office/officeart/2018/2/layout/IconVerticalSolidList"/>
    <dgm:cxn modelId="{70922B60-4C3F-4A52-8538-ADC0DA721A70}" type="presParOf" srcId="{563AA0AE-8D13-4D6D-917A-F766A460DC08}" destId="{41CF616D-FECC-43F6-B12B-1D9F7DC1474E}" srcOrd="2" destOrd="0" presId="urn:microsoft.com/office/officeart/2018/2/layout/IconVerticalSolidList"/>
    <dgm:cxn modelId="{59C6C033-BE0D-4344-8A38-393D0C2C662C}" type="presParOf" srcId="{563AA0AE-8D13-4D6D-917A-F766A460DC08}" destId="{8D4044C7-DDB4-45E0-A7AE-9CA6F261177E}" srcOrd="3" destOrd="0" presId="urn:microsoft.com/office/officeart/2018/2/layout/IconVerticalSolidList"/>
    <dgm:cxn modelId="{090E6705-A61C-46A0-9722-8C47647E8E44}" type="presParOf" srcId="{8102B8A9-D978-414F-BFE6-98340F7A4BE0}" destId="{595D2540-5A3F-486C-A815-3869C8C20823}" srcOrd="1" destOrd="0" presId="urn:microsoft.com/office/officeart/2018/2/layout/IconVerticalSolidList"/>
    <dgm:cxn modelId="{3827C77B-54B4-4177-9937-C2328AC59EDD}" type="presParOf" srcId="{8102B8A9-D978-414F-BFE6-98340F7A4BE0}" destId="{184FD470-8982-4B8F-9322-EBDCA71512DD}" srcOrd="2" destOrd="0" presId="urn:microsoft.com/office/officeart/2018/2/layout/IconVerticalSolidList"/>
    <dgm:cxn modelId="{48275441-B4FD-4B55-8E4C-D709FF7B756F}" type="presParOf" srcId="{184FD470-8982-4B8F-9322-EBDCA71512DD}" destId="{450C662F-7DE7-4667-9B97-A322755D81A4}" srcOrd="0" destOrd="0" presId="urn:microsoft.com/office/officeart/2018/2/layout/IconVerticalSolidList"/>
    <dgm:cxn modelId="{41554F74-81A8-4B4B-9E35-05907C9B37A9}" type="presParOf" srcId="{184FD470-8982-4B8F-9322-EBDCA71512DD}" destId="{B90197E1-F45B-4578-A52B-6924A1821976}" srcOrd="1" destOrd="0" presId="urn:microsoft.com/office/officeart/2018/2/layout/IconVerticalSolidList"/>
    <dgm:cxn modelId="{2DE406FA-3361-498A-BDF4-714F4E248D18}" type="presParOf" srcId="{184FD470-8982-4B8F-9322-EBDCA71512DD}" destId="{EC88F4DA-A9CD-4517-9094-42B13EB045AC}" srcOrd="2" destOrd="0" presId="urn:microsoft.com/office/officeart/2018/2/layout/IconVerticalSolidList"/>
    <dgm:cxn modelId="{CCB4F88A-82D6-4BA1-AB19-A5811806FAC0}" type="presParOf" srcId="{184FD470-8982-4B8F-9322-EBDCA71512DD}" destId="{6DA6BF6E-54AF-46E6-9D04-426BB4CD8A5B}" srcOrd="3" destOrd="0" presId="urn:microsoft.com/office/officeart/2018/2/layout/IconVerticalSolidList"/>
    <dgm:cxn modelId="{DDDC1DBE-D2E1-4379-8E8B-2DE677572B09}" type="presParOf" srcId="{8102B8A9-D978-414F-BFE6-98340F7A4BE0}" destId="{9B9A5A7A-A495-4F22-BB41-F2B9F82CF3BA}" srcOrd="3" destOrd="0" presId="urn:microsoft.com/office/officeart/2018/2/layout/IconVerticalSolidList"/>
    <dgm:cxn modelId="{576EF76D-F0C8-49E0-8420-6512614946EC}" type="presParOf" srcId="{8102B8A9-D978-414F-BFE6-98340F7A4BE0}" destId="{91C0A780-9B15-4A0E-AEAC-3C92D1A83B12}" srcOrd="4" destOrd="0" presId="urn:microsoft.com/office/officeart/2018/2/layout/IconVerticalSolidList"/>
    <dgm:cxn modelId="{7A5FBEB0-D100-4792-9E69-A1C62DB7C25B}" type="presParOf" srcId="{91C0A780-9B15-4A0E-AEAC-3C92D1A83B12}" destId="{24E3C089-7390-419E-86F3-294CBA919E32}" srcOrd="0" destOrd="0" presId="urn:microsoft.com/office/officeart/2018/2/layout/IconVerticalSolidList"/>
    <dgm:cxn modelId="{875F425A-3EA2-4A27-A4A4-AA33B008CF1C}" type="presParOf" srcId="{91C0A780-9B15-4A0E-AEAC-3C92D1A83B12}" destId="{582EE1A8-3389-486F-A629-5F8A010D7936}" srcOrd="1" destOrd="0" presId="urn:microsoft.com/office/officeart/2018/2/layout/IconVerticalSolidList"/>
    <dgm:cxn modelId="{1CB26CB8-89BD-42A0-95B0-18E15C950FAB}" type="presParOf" srcId="{91C0A780-9B15-4A0E-AEAC-3C92D1A83B12}" destId="{24093040-5836-4C4F-9EF5-1CAFC6E4FDDA}" srcOrd="2" destOrd="0" presId="urn:microsoft.com/office/officeart/2018/2/layout/IconVerticalSolidList"/>
    <dgm:cxn modelId="{B9FE1F23-6AF2-4AFD-B578-83E58B64597F}" type="presParOf" srcId="{91C0A780-9B15-4A0E-AEAC-3C92D1A83B12}" destId="{2157D93B-7A20-40CE-B28D-C9D46B78B6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8704F0-63F9-4924-A845-A2A3FCAB750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8A533C-7EB8-4E97-A3BC-86BA49CAF06B}">
      <dgm:prSet custT="1"/>
      <dgm:spPr/>
      <dgm:t>
        <a:bodyPr/>
        <a:lstStyle/>
        <a:p>
          <a:pPr>
            <a:defRPr b="1"/>
          </a:pPr>
          <a:r>
            <a:rPr lang="en-IN" sz="2000" b="0" i="0" baseline="0"/>
            <a:t>Financial institutions use classification algorithms for risk modelling.</a:t>
          </a:r>
          <a:endParaRPr lang="en-US" sz="2000"/>
        </a:p>
      </dgm:t>
    </dgm:pt>
    <dgm:pt modelId="{66838045-B47B-4CF6-B385-E561968FB90E}" type="parTrans" cxnId="{39AC62FC-BEAF-4376-BA77-CBC1C6CFEC83}">
      <dgm:prSet/>
      <dgm:spPr/>
      <dgm:t>
        <a:bodyPr/>
        <a:lstStyle/>
        <a:p>
          <a:endParaRPr lang="en-US" sz="2800"/>
        </a:p>
      </dgm:t>
    </dgm:pt>
    <dgm:pt modelId="{2F7C94D7-9793-4BF0-BB5E-02E12550A540}" type="sibTrans" cxnId="{39AC62FC-BEAF-4376-BA77-CBC1C6CFEC83}">
      <dgm:prSet/>
      <dgm:spPr/>
      <dgm:t>
        <a:bodyPr/>
        <a:lstStyle/>
        <a:p>
          <a:endParaRPr lang="en-US" sz="2800"/>
        </a:p>
      </dgm:t>
    </dgm:pt>
    <dgm:pt modelId="{D89FA5EA-0EF8-4434-91EC-C6B1F1F8C47F}">
      <dgm:prSet custT="1"/>
      <dgm:spPr/>
      <dgm:t>
        <a:bodyPr/>
        <a:lstStyle/>
        <a:p>
          <a:pPr>
            <a:defRPr b="1"/>
          </a:pPr>
          <a:r>
            <a:rPr lang="en-IN" sz="2000" b="0" i="0" baseline="0"/>
            <a:t>Predict whether loans will be paid back, e.g., mortgage loans.</a:t>
          </a:r>
          <a:endParaRPr lang="en-US" sz="2000"/>
        </a:p>
      </dgm:t>
    </dgm:pt>
    <dgm:pt modelId="{3F87A1BB-0046-4892-893D-B79B06FCF15C}" type="parTrans" cxnId="{47B35329-7827-4326-9F82-D8A1C617BDAB}">
      <dgm:prSet/>
      <dgm:spPr/>
      <dgm:t>
        <a:bodyPr/>
        <a:lstStyle/>
        <a:p>
          <a:endParaRPr lang="en-US" sz="2800"/>
        </a:p>
      </dgm:t>
    </dgm:pt>
    <dgm:pt modelId="{326CC058-25B3-4E03-B36D-C7120FA71C4C}" type="sibTrans" cxnId="{47B35329-7827-4326-9F82-D8A1C617BDAB}">
      <dgm:prSet/>
      <dgm:spPr/>
      <dgm:t>
        <a:bodyPr/>
        <a:lstStyle/>
        <a:p>
          <a:endParaRPr lang="en-US" sz="2800"/>
        </a:p>
      </dgm:t>
    </dgm:pt>
    <dgm:pt modelId="{5481CB1C-2D0E-4555-B0BF-A9DB1C8FA153}">
      <dgm:prSet custT="1"/>
      <dgm:spPr/>
      <dgm:t>
        <a:bodyPr/>
        <a:lstStyle/>
        <a:p>
          <a:pPr>
            <a:defRPr b="1"/>
          </a:pPr>
          <a:r>
            <a:rPr lang="en-IN" sz="2000" b="0" i="0" baseline="0"/>
            <a:t>The classification model predicts the class or category of an event</a:t>
          </a:r>
          <a:endParaRPr lang="en-US" sz="2000"/>
        </a:p>
      </dgm:t>
    </dgm:pt>
    <dgm:pt modelId="{7D533548-CB79-4F44-A217-AA2DBA2C7C1D}" type="parTrans" cxnId="{627EF908-C40B-4FAE-861C-2B20ADC30608}">
      <dgm:prSet/>
      <dgm:spPr/>
      <dgm:t>
        <a:bodyPr/>
        <a:lstStyle/>
        <a:p>
          <a:endParaRPr lang="en-US" sz="2800"/>
        </a:p>
      </dgm:t>
    </dgm:pt>
    <dgm:pt modelId="{EEBA9637-57D2-455A-A529-D12521B9313F}" type="sibTrans" cxnId="{627EF908-C40B-4FAE-861C-2B20ADC30608}">
      <dgm:prSet/>
      <dgm:spPr/>
      <dgm:t>
        <a:bodyPr/>
        <a:lstStyle/>
        <a:p>
          <a:endParaRPr lang="en-US" sz="2800"/>
        </a:p>
      </dgm:t>
    </dgm:pt>
    <dgm:pt modelId="{0E9189C7-4AB4-423F-830A-20D8DE027DB6}">
      <dgm:prSet custT="1"/>
      <dgm:spPr/>
      <dgm:t>
        <a:bodyPr/>
        <a:lstStyle/>
        <a:p>
          <a:r>
            <a:rPr lang="en-IN" sz="1600" b="0" i="0" baseline="0"/>
            <a:t>Risky</a:t>
          </a:r>
          <a:endParaRPr lang="en-US" sz="1600"/>
        </a:p>
      </dgm:t>
    </dgm:pt>
    <dgm:pt modelId="{A5FE2B75-BA5B-48E6-852E-497E1131DE19}" type="parTrans" cxnId="{6DC8B795-E640-42B2-9FD5-AC7602735E7F}">
      <dgm:prSet/>
      <dgm:spPr/>
      <dgm:t>
        <a:bodyPr/>
        <a:lstStyle/>
        <a:p>
          <a:endParaRPr lang="en-US" sz="2800"/>
        </a:p>
      </dgm:t>
    </dgm:pt>
    <dgm:pt modelId="{1A0D9D30-BC7D-4291-852E-081B3D596756}" type="sibTrans" cxnId="{6DC8B795-E640-42B2-9FD5-AC7602735E7F}">
      <dgm:prSet/>
      <dgm:spPr/>
      <dgm:t>
        <a:bodyPr/>
        <a:lstStyle/>
        <a:p>
          <a:endParaRPr lang="en-US" sz="2800"/>
        </a:p>
      </dgm:t>
    </dgm:pt>
    <dgm:pt modelId="{1EF082A5-917E-4AED-8C24-58B7A7EED949}">
      <dgm:prSet custT="1"/>
      <dgm:spPr/>
      <dgm:t>
        <a:bodyPr/>
        <a:lstStyle/>
        <a:p>
          <a:r>
            <a:rPr lang="en-IN" sz="1600" b="0" i="0" baseline="0"/>
            <a:t>not risky</a:t>
          </a:r>
          <a:endParaRPr lang="en-US" sz="1600"/>
        </a:p>
      </dgm:t>
    </dgm:pt>
    <dgm:pt modelId="{6DDD471F-2D16-4FAC-856E-9C95CF5D40F2}" type="parTrans" cxnId="{A656D05A-5BCA-4A4E-9860-F22BB7F4ED34}">
      <dgm:prSet/>
      <dgm:spPr/>
      <dgm:t>
        <a:bodyPr/>
        <a:lstStyle/>
        <a:p>
          <a:endParaRPr lang="en-US" sz="2800"/>
        </a:p>
      </dgm:t>
    </dgm:pt>
    <dgm:pt modelId="{706B0BD1-36C0-42D7-AFAA-49F60892C471}" type="sibTrans" cxnId="{A656D05A-5BCA-4A4E-9860-F22BB7F4ED34}">
      <dgm:prSet/>
      <dgm:spPr/>
      <dgm:t>
        <a:bodyPr/>
        <a:lstStyle/>
        <a:p>
          <a:endParaRPr lang="en-US" sz="2800"/>
        </a:p>
      </dgm:t>
    </dgm:pt>
    <dgm:pt modelId="{46FD97C0-ADFC-4495-B3D9-1D776FFDA222}">
      <dgm:prSet custT="1"/>
      <dgm:spPr/>
      <dgm:t>
        <a:bodyPr/>
        <a:lstStyle/>
        <a:p>
          <a:r>
            <a:rPr lang="en-IN" sz="1600" b="0" i="0" baseline="0"/>
            <a:t>moderately risky</a:t>
          </a:r>
          <a:endParaRPr lang="en-US" sz="1600"/>
        </a:p>
      </dgm:t>
    </dgm:pt>
    <dgm:pt modelId="{84143930-E8B0-48BA-8C81-A9FFDFCDBA26}" type="parTrans" cxnId="{6F1CE239-17B1-4AB9-863D-4FBDE3286F0A}">
      <dgm:prSet/>
      <dgm:spPr/>
      <dgm:t>
        <a:bodyPr/>
        <a:lstStyle/>
        <a:p>
          <a:endParaRPr lang="en-US" sz="2800"/>
        </a:p>
      </dgm:t>
    </dgm:pt>
    <dgm:pt modelId="{D39F476D-1B26-4149-8C18-8B41863D3D69}" type="sibTrans" cxnId="{6F1CE239-17B1-4AB9-863D-4FBDE3286F0A}">
      <dgm:prSet/>
      <dgm:spPr/>
      <dgm:t>
        <a:bodyPr/>
        <a:lstStyle/>
        <a:p>
          <a:endParaRPr lang="en-US" sz="2800"/>
        </a:p>
      </dgm:t>
    </dgm:pt>
    <dgm:pt modelId="{E054DD94-1ECE-4EEB-90FE-5F389DED026F}" type="pres">
      <dgm:prSet presAssocID="{8B8704F0-63F9-4924-A845-A2A3FCAB7502}" presName="root" presStyleCnt="0">
        <dgm:presLayoutVars>
          <dgm:dir/>
          <dgm:resizeHandles val="exact"/>
        </dgm:presLayoutVars>
      </dgm:prSet>
      <dgm:spPr/>
    </dgm:pt>
    <dgm:pt modelId="{FCA7C088-A64A-4E9F-A882-5DBA2754475A}" type="pres">
      <dgm:prSet presAssocID="{3A8A533C-7EB8-4E97-A3BC-86BA49CAF06B}" presName="compNode" presStyleCnt="0"/>
      <dgm:spPr/>
    </dgm:pt>
    <dgm:pt modelId="{8401FDB8-107B-474B-B47B-5E5A650AE3AE}" type="pres">
      <dgm:prSet presAssocID="{3A8A533C-7EB8-4E97-A3BC-86BA49CAF0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57CD0B27-6ACA-46F2-9702-A8006E8F8A8D}" type="pres">
      <dgm:prSet presAssocID="{3A8A533C-7EB8-4E97-A3BC-86BA49CAF06B}" presName="iconSpace" presStyleCnt="0"/>
      <dgm:spPr/>
    </dgm:pt>
    <dgm:pt modelId="{47E77DE3-4D31-4D56-868B-314DABB7963A}" type="pres">
      <dgm:prSet presAssocID="{3A8A533C-7EB8-4E97-A3BC-86BA49CAF06B}" presName="parTx" presStyleLbl="revTx" presStyleIdx="0" presStyleCnt="6">
        <dgm:presLayoutVars>
          <dgm:chMax val="0"/>
          <dgm:chPref val="0"/>
        </dgm:presLayoutVars>
      </dgm:prSet>
      <dgm:spPr/>
    </dgm:pt>
    <dgm:pt modelId="{0201E98D-BE43-49A0-AEB2-D7464F455E70}" type="pres">
      <dgm:prSet presAssocID="{3A8A533C-7EB8-4E97-A3BC-86BA49CAF06B}" presName="txSpace" presStyleCnt="0"/>
      <dgm:spPr/>
    </dgm:pt>
    <dgm:pt modelId="{1C747DD7-E677-4D1B-8DD9-CBF223BD614F}" type="pres">
      <dgm:prSet presAssocID="{3A8A533C-7EB8-4E97-A3BC-86BA49CAF06B}" presName="desTx" presStyleLbl="revTx" presStyleIdx="1" presStyleCnt="6">
        <dgm:presLayoutVars/>
      </dgm:prSet>
      <dgm:spPr/>
    </dgm:pt>
    <dgm:pt modelId="{8909056C-489B-4463-9FC1-691994DA24D0}" type="pres">
      <dgm:prSet presAssocID="{2F7C94D7-9793-4BF0-BB5E-02E12550A540}" presName="sibTrans" presStyleCnt="0"/>
      <dgm:spPr/>
    </dgm:pt>
    <dgm:pt modelId="{583FA9B6-7777-425A-9B98-62C111C92B2A}" type="pres">
      <dgm:prSet presAssocID="{D89FA5EA-0EF8-4434-91EC-C6B1F1F8C47F}" presName="compNode" presStyleCnt="0"/>
      <dgm:spPr/>
    </dgm:pt>
    <dgm:pt modelId="{96AF2D7B-0322-4033-8901-07C2459708E3}" type="pres">
      <dgm:prSet presAssocID="{D89FA5EA-0EF8-4434-91EC-C6B1F1F8C47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AF2641C0-101A-4A72-8C65-D414582BDC24}" type="pres">
      <dgm:prSet presAssocID="{D89FA5EA-0EF8-4434-91EC-C6B1F1F8C47F}" presName="iconSpace" presStyleCnt="0"/>
      <dgm:spPr/>
    </dgm:pt>
    <dgm:pt modelId="{B9A5A8E0-D436-42CA-B3F8-22582ABE03A6}" type="pres">
      <dgm:prSet presAssocID="{D89FA5EA-0EF8-4434-91EC-C6B1F1F8C47F}" presName="parTx" presStyleLbl="revTx" presStyleIdx="2" presStyleCnt="6">
        <dgm:presLayoutVars>
          <dgm:chMax val="0"/>
          <dgm:chPref val="0"/>
        </dgm:presLayoutVars>
      </dgm:prSet>
      <dgm:spPr/>
    </dgm:pt>
    <dgm:pt modelId="{F1FBFAFF-E93D-4D6E-B595-41D2313CA629}" type="pres">
      <dgm:prSet presAssocID="{D89FA5EA-0EF8-4434-91EC-C6B1F1F8C47F}" presName="txSpace" presStyleCnt="0"/>
      <dgm:spPr/>
    </dgm:pt>
    <dgm:pt modelId="{2EF4DF1E-9D35-4F1B-A434-A25701EDFD93}" type="pres">
      <dgm:prSet presAssocID="{D89FA5EA-0EF8-4434-91EC-C6B1F1F8C47F}" presName="desTx" presStyleLbl="revTx" presStyleIdx="3" presStyleCnt="6">
        <dgm:presLayoutVars/>
      </dgm:prSet>
      <dgm:spPr/>
    </dgm:pt>
    <dgm:pt modelId="{CBC42F22-B040-4F8A-A9B0-67DFC145770A}" type="pres">
      <dgm:prSet presAssocID="{326CC058-25B3-4E03-B36D-C7120FA71C4C}" presName="sibTrans" presStyleCnt="0"/>
      <dgm:spPr/>
    </dgm:pt>
    <dgm:pt modelId="{A7AFF022-C412-4946-A5D0-7A3EE77AD684}" type="pres">
      <dgm:prSet presAssocID="{5481CB1C-2D0E-4555-B0BF-A9DB1C8FA153}" presName="compNode" presStyleCnt="0"/>
      <dgm:spPr/>
    </dgm:pt>
    <dgm:pt modelId="{152967F3-1D97-481D-9E75-6FEAD6E42BA0}" type="pres">
      <dgm:prSet presAssocID="{5481CB1C-2D0E-4555-B0BF-A9DB1C8FA1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A6FD8915-57E3-4E89-8C00-CCF34A8177B7}" type="pres">
      <dgm:prSet presAssocID="{5481CB1C-2D0E-4555-B0BF-A9DB1C8FA153}" presName="iconSpace" presStyleCnt="0"/>
      <dgm:spPr/>
    </dgm:pt>
    <dgm:pt modelId="{953C8855-0BAA-43AD-91A4-689BBBA50EE2}" type="pres">
      <dgm:prSet presAssocID="{5481CB1C-2D0E-4555-B0BF-A9DB1C8FA153}" presName="parTx" presStyleLbl="revTx" presStyleIdx="4" presStyleCnt="6">
        <dgm:presLayoutVars>
          <dgm:chMax val="0"/>
          <dgm:chPref val="0"/>
        </dgm:presLayoutVars>
      </dgm:prSet>
      <dgm:spPr/>
    </dgm:pt>
    <dgm:pt modelId="{8E049AC0-0A11-4EF9-A549-A3BA07EBBB9D}" type="pres">
      <dgm:prSet presAssocID="{5481CB1C-2D0E-4555-B0BF-A9DB1C8FA153}" presName="txSpace" presStyleCnt="0"/>
      <dgm:spPr/>
    </dgm:pt>
    <dgm:pt modelId="{16F95812-48D4-41AB-A598-12DBBE5DBE5F}" type="pres">
      <dgm:prSet presAssocID="{5481CB1C-2D0E-4555-B0BF-A9DB1C8FA153}" presName="desTx" presStyleLbl="revTx" presStyleIdx="5" presStyleCnt="6">
        <dgm:presLayoutVars/>
      </dgm:prSet>
      <dgm:spPr/>
    </dgm:pt>
  </dgm:ptLst>
  <dgm:cxnLst>
    <dgm:cxn modelId="{627EF908-C40B-4FAE-861C-2B20ADC30608}" srcId="{8B8704F0-63F9-4924-A845-A2A3FCAB7502}" destId="{5481CB1C-2D0E-4555-B0BF-A9DB1C8FA153}" srcOrd="2" destOrd="0" parTransId="{7D533548-CB79-4F44-A217-AA2DBA2C7C1D}" sibTransId="{EEBA9637-57D2-455A-A529-D12521B9313F}"/>
    <dgm:cxn modelId="{BC84F622-BF79-4338-9F2C-A5F2850E4FEB}" type="presOf" srcId="{0E9189C7-4AB4-423F-830A-20D8DE027DB6}" destId="{16F95812-48D4-41AB-A598-12DBBE5DBE5F}" srcOrd="0" destOrd="0" presId="urn:microsoft.com/office/officeart/2018/2/layout/IconLabelDescriptionList"/>
    <dgm:cxn modelId="{47B35329-7827-4326-9F82-D8A1C617BDAB}" srcId="{8B8704F0-63F9-4924-A845-A2A3FCAB7502}" destId="{D89FA5EA-0EF8-4434-91EC-C6B1F1F8C47F}" srcOrd="1" destOrd="0" parTransId="{3F87A1BB-0046-4892-893D-B79B06FCF15C}" sibTransId="{326CC058-25B3-4E03-B36D-C7120FA71C4C}"/>
    <dgm:cxn modelId="{6F1CE239-17B1-4AB9-863D-4FBDE3286F0A}" srcId="{5481CB1C-2D0E-4555-B0BF-A9DB1C8FA153}" destId="{46FD97C0-ADFC-4495-B3D9-1D776FFDA222}" srcOrd="2" destOrd="0" parTransId="{84143930-E8B0-48BA-8C81-A9FFDFCDBA26}" sibTransId="{D39F476D-1B26-4149-8C18-8B41863D3D69}"/>
    <dgm:cxn modelId="{9E968941-96C3-4784-B5D4-60A491E96B8A}" type="presOf" srcId="{1EF082A5-917E-4AED-8C24-58B7A7EED949}" destId="{16F95812-48D4-41AB-A598-12DBBE5DBE5F}" srcOrd="0" destOrd="1" presId="urn:microsoft.com/office/officeart/2018/2/layout/IconLabelDescriptionList"/>
    <dgm:cxn modelId="{7AF72258-45A9-4E1E-AC9E-85617A04BB64}" type="presOf" srcId="{8B8704F0-63F9-4924-A845-A2A3FCAB7502}" destId="{E054DD94-1ECE-4EEB-90FE-5F389DED026F}" srcOrd="0" destOrd="0" presId="urn:microsoft.com/office/officeart/2018/2/layout/IconLabelDescriptionList"/>
    <dgm:cxn modelId="{A656D05A-5BCA-4A4E-9860-F22BB7F4ED34}" srcId="{5481CB1C-2D0E-4555-B0BF-A9DB1C8FA153}" destId="{1EF082A5-917E-4AED-8C24-58B7A7EED949}" srcOrd="1" destOrd="0" parTransId="{6DDD471F-2D16-4FAC-856E-9C95CF5D40F2}" sibTransId="{706B0BD1-36C0-42D7-AFAA-49F60892C471}"/>
    <dgm:cxn modelId="{0C33E55C-F7E4-4F77-9629-67DA7B3BB407}" type="presOf" srcId="{3A8A533C-7EB8-4E97-A3BC-86BA49CAF06B}" destId="{47E77DE3-4D31-4D56-868B-314DABB7963A}" srcOrd="0" destOrd="0" presId="urn:microsoft.com/office/officeart/2018/2/layout/IconLabelDescriptionList"/>
    <dgm:cxn modelId="{594EAA85-C602-4016-86DE-BF44E143E4A4}" type="presOf" srcId="{46FD97C0-ADFC-4495-B3D9-1D776FFDA222}" destId="{16F95812-48D4-41AB-A598-12DBBE5DBE5F}" srcOrd="0" destOrd="2" presId="urn:microsoft.com/office/officeart/2018/2/layout/IconLabelDescriptionList"/>
    <dgm:cxn modelId="{6DC8B795-E640-42B2-9FD5-AC7602735E7F}" srcId="{5481CB1C-2D0E-4555-B0BF-A9DB1C8FA153}" destId="{0E9189C7-4AB4-423F-830A-20D8DE027DB6}" srcOrd="0" destOrd="0" parTransId="{A5FE2B75-BA5B-48E6-852E-497E1131DE19}" sibTransId="{1A0D9D30-BC7D-4291-852E-081B3D596756}"/>
    <dgm:cxn modelId="{47EA1BF8-4164-44D1-B357-A62C24104A42}" type="presOf" srcId="{5481CB1C-2D0E-4555-B0BF-A9DB1C8FA153}" destId="{953C8855-0BAA-43AD-91A4-689BBBA50EE2}" srcOrd="0" destOrd="0" presId="urn:microsoft.com/office/officeart/2018/2/layout/IconLabelDescriptionList"/>
    <dgm:cxn modelId="{39AC62FC-BEAF-4376-BA77-CBC1C6CFEC83}" srcId="{8B8704F0-63F9-4924-A845-A2A3FCAB7502}" destId="{3A8A533C-7EB8-4E97-A3BC-86BA49CAF06B}" srcOrd="0" destOrd="0" parTransId="{66838045-B47B-4CF6-B385-E561968FB90E}" sibTransId="{2F7C94D7-9793-4BF0-BB5E-02E12550A540}"/>
    <dgm:cxn modelId="{9A6D8EFE-2219-4FBB-88FF-4D4F898EF7BB}" type="presOf" srcId="{D89FA5EA-0EF8-4434-91EC-C6B1F1F8C47F}" destId="{B9A5A8E0-D436-42CA-B3F8-22582ABE03A6}" srcOrd="0" destOrd="0" presId="urn:microsoft.com/office/officeart/2018/2/layout/IconLabelDescriptionList"/>
    <dgm:cxn modelId="{3DF2AD58-B8AA-46B8-9485-A050C00BCA43}" type="presParOf" srcId="{E054DD94-1ECE-4EEB-90FE-5F389DED026F}" destId="{FCA7C088-A64A-4E9F-A882-5DBA2754475A}" srcOrd="0" destOrd="0" presId="urn:microsoft.com/office/officeart/2018/2/layout/IconLabelDescriptionList"/>
    <dgm:cxn modelId="{A2BAA067-49C3-48B8-893F-BA0E8EF2DD15}" type="presParOf" srcId="{FCA7C088-A64A-4E9F-A882-5DBA2754475A}" destId="{8401FDB8-107B-474B-B47B-5E5A650AE3AE}" srcOrd="0" destOrd="0" presId="urn:microsoft.com/office/officeart/2018/2/layout/IconLabelDescriptionList"/>
    <dgm:cxn modelId="{8EE58080-1A97-4D41-A6C4-CEF724029002}" type="presParOf" srcId="{FCA7C088-A64A-4E9F-A882-5DBA2754475A}" destId="{57CD0B27-6ACA-46F2-9702-A8006E8F8A8D}" srcOrd="1" destOrd="0" presId="urn:microsoft.com/office/officeart/2018/2/layout/IconLabelDescriptionList"/>
    <dgm:cxn modelId="{03602621-FA46-4CAE-8EA8-FDBA3FA4FDE2}" type="presParOf" srcId="{FCA7C088-A64A-4E9F-A882-5DBA2754475A}" destId="{47E77DE3-4D31-4D56-868B-314DABB7963A}" srcOrd="2" destOrd="0" presId="urn:microsoft.com/office/officeart/2018/2/layout/IconLabelDescriptionList"/>
    <dgm:cxn modelId="{6B0FC3B5-75ED-453C-9255-326B682E4247}" type="presParOf" srcId="{FCA7C088-A64A-4E9F-A882-5DBA2754475A}" destId="{0201E98D-BE43-49A0-AEB2-D7464F455E70}" srcOrd="3" destOrd="0" presId="urn:microsoft.com/office/officeart/2018/2/layout/IconLabelDescriptionList"/>
    <dgm:cxn modelId="{B0E593C8-436E-4F32-9A63-7E1ECD00C33B}" type="presParOf" srcId="{FCA7C088-A64A-4E9F-A882-5DBA2754475A}" destId="{1C747DD7-E677-4D1B-8DD9-CBF223BD614F}" srcOrd="4" destOrd="0" presId="urn:microsoft.com/office/officeart/2018/2/layout/IconLabelDescriptionList"/>
    <dgm:cxn modelId="{E05ED26E-4E1B-42A8-9203-B644E2E5A5A0}" type="presParOf" srcId="{E054DD94-1ECE-4EEB-90FE-5F389DED026F}" destId="{8909056C-489B-4463-9FC1-691994DA24D0}" srcOrd="1" destOrd="0" presId="urn:microsoft.com/office/officeart/2018/2/layout/IconLabelDescriptionList"/>
    <dgm:cxn modelId="{F1A2656F-F910-4426-A0DC-5B350D062AED}" type="presParOf" srcId="{E054DD94-1ECE-4EEB-90FE-5F389DED026F}" destId="{583FA9B6-7777-425A-9B98-62C111C92B2A}" srcOrd="2" destOrd="0" presId="urn:microsoft.com/office/officeart/2018/2/layout/IconLabelDescriptionList"/>
    <dgm:cxn modelId="{193FB8FD-0AB7-4DBF-BB9F-B437BE58EC99}" type="presParOf" srcId="{583FA9B6-7777-425A-9B98-62C111C92B2A}" destId="{96AF2D7B-0322-4033-8901-07C2459708E3}" srcOrd="0" destOrd="0" presId="urn:microsoft.com/office/officeart/2018/2/layout/IconLabelDescriptionList"/>
    <dgm:cxn modelId="{A5FEB2CC-7398-4966-AFC1-BE4661FE0556}" type="presParOf" srcId="{583FA9B6-7777-425A-9B98-62C111C92B2A}" destId="{AF2641C0-101A-4A72-8C65-D414582BDC24}" srcOrd="1" destOrd="0" presId="urn:microsoft.com/office/officeart/2018/2/layout/IconLabelDescriptionList"/>
    <dgm:cxn modelId="{25A14131-F651-4D86-8856-FD13411416DB}" type="presParOf" srcId="{583FA9B6-7777-425A-9B98-62C111C92B2A}" destId="{B9A5A8E0-D436-42CA-B3F8-22582ABE03A6}" srcOrd="2" destOrd="0" presId="urn:microsoft.com/office/officeart/2018/2/layout/IconLabelDescriptionList"/>
    <dgm:cxn modelId="{3A24FFA8-5026-4536-9565-7FA37B000F1A}" type="presParOf" srcId="{583FA9B6-7777-425A-9B98-62C111C92B2A}" destId="{F1FBFAFF-E93D-4D6E-B595-41D2313CA629}" srcOrd="3" destOrd="0" presId="urn:microsoft.com/office/officeart/2018/2/layout/IconLabelDescriptionList"/>
    <dgm:cxn modelId="{6ADC1BC5-0E38-487D-9E56-D2F33EEECA66}" type="presParOf" srcId="{583FA9B6-7777-425A-9B98-62C111C92B2A}" destId="{2EF4DF1E-9D35-4F1B-A434-A25701EDFD93}" srcOrd="4" destOrd="0" presId="urn:microsoft.com/office/officeart/2018/2/layout/IconLabelDescriptionList"/>
    <dgm:cxn modelId="{E3BD2551-14C1-4073-9672-BD47E8A1B200}" type="presParOf" srcId="{E054DD94-1ECE-4EEB-90FE-5F389DED026F}" destId="{CBC42F22-B040-4F8A-A9B0-67DFC145770A}" srcOrd="3" destOrd="0" presId="urn:microsoft.com/office/officeart/2018/2/layout/IconLabelDescriptionList"/>
    <dgm:cxn modelId="{B6C27083-64F2-453B-9DF3-4E0C18356D64}" type="presParOf" srcId="{E054DD94-1ECE-4EEB-90FE-5F389DED026F}" destId="{A7AFF022-C412-4946-A5D0-7A3EE77AD684}" srcOrd="4" destOrd="0" presId="urn:microsoft.com/office/officeart/2018/2/layout/IconLabelDescriptionList"/>
    <dgm:cxn modelId="{A37BDFA9-713C-49E3-B233-7C5CA1C251E5}" type="presParOf" srcId="{A7AFF022-C412-4946-A5D0-7A3EE77AD684}" destId="{152967F3-1D97-481D-9E75-6FEAD6E42BA0}" srcOrd="0" destOrd="0" presId="urn:microsoft.com/office/officeart/2018/2/layout/IconLabelDescriptionList"/>
    <dgm:cxn modelId="{E1185307-A808-497F-B08B-16520D27306F}" type="presParOf" srcId="{A7AFF022-C412-4946-A5D0-7A3EE77AD684}" destId="{A6FD8915-57E3-4E89-8C00-CCF34A8177B7}" srcOrd="1" destOrd="0" presId="urn:microsoft.com/office/officeart/2018/2/layout/IconLabelDescriptionList"/>
    <dgm:cxn modelId="{D7B0D646-A890-44FA-9495-34993C86D350}" type="presParOf" srcId="{A7AFF022-C412-4946-A5D0-7A3EE77AD684}" destId="{953C8855-0BAA-43AD-91A4-689BBBA50EE2}" srcOrd="2" destOrd="0" presId="urn:microsoft.com/office/officeart/2018/2/layout/IconLabelDescriptionList"/>
    <dgm:cxn modelId="{9537F743-FB2C-4A13-BF90-C13E43637B1C}" type="presParOf" srcId="{A7AFF022-C412-4946-A5D0-7A3EE77AD684}" destId="{8E049AC0-0A11-4EF9-A549-A3BA07EBBB9D}" srcOrd="3" destOrd="0" presId="urn:microsoft.com/office/officeart/2018/2/layout/IconLabelDescriptionList"/>
    <dgm:cxn modelId="{C39F38FE-BD85-49DE-844E-603C694FF2F5}" type="presParOf" srcId="{A7AFF022-C412-4946-A5D0-7A3EE77AD684}" destId="{16F95812-48D4-41AB-A598-12DBBE5DBE5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6A1C17-A38C-4E1D-93D6-7B3A0CE18F8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93E7D8E-1FC4-48A2-B8AA-934F71B04D39}">
      <dgm:prSet custT="1"/>
      <dgm:spPr/>
      <dgm:t>
        <a:bodyPr/>
        <a:lstStyle/>
        <a:p>
          <a:r>
            <a:rPr lang="en-IN" sz="1400" b="0" i="0"/>
            <a:t>The FICO Score was introduced in 1989 by Fair, Isaac and Company (FICO).</a:t>
          </a:r>
          <a:endParaRPr lang="en-US" sz="1400"/>
        </a:p>
      </dgm:t>
    </dgm:pt>
    <dgm:pt modelId="{F1EC5FE6-4ED6-4C1D-B4AC-B94A7C09DA03}" type="parTrans" cxnId="{18E21255-51E8-460E-97ED-38BCBDFF2DE0}">
      <dgm:prSet/>
      <dgm:spPr/>
      <dgm:t>
        <a:bodyPr/>
        <a:lstStyle/>
        <a:p>
          <a:endParaRPr lang="en-US" sz="2000"/>
        </a:p>
      </dgm:t>
    </dgm:pt>
    <dgm:pt modelId="{0F371D3A-2103-485E-97FB-CB0FF3303092}" type="sibTrans" cxnId="{18E21255-51E8-460E-97ED-38BCBDFF2DE0}">
      <dgm:prSet/>
      <dgm:spPr/>
      <dgm:t>
        <a:bodyPr/>
        <a:lstStyle/>
        <a:p>
          <a:endParaRPr lang="en-US" sz="2000"/>
        </a:p>
      </dgm:t>
    </dgm:pt>
    <dgm:pt modelId="{F8B70245-D1F9-4AB7-9BF8-32D3EC2ACC1D}">
      <dgm:prSet custT="1"/>
      <dgm:spPr/>
      <dgm:t>
        <a:bodyPr/>
        <a:lstStyle/>
        <a:p>
          <a:r>
            <a:rPr lang="en-IN" sz="1400" b="0" i="0"/>
            <a:t>It revolutionized the way lenders assess creditworthiness.</a:t>
          </a:r>
          <a:endParaRPr lang="en-US" sz="1400"/>
        </a:p>
      </dgm:t>
    </dgm:pt>
    <dgm:pt modelId="{5655041F-5F33-4DF0-90A0-C6EED869F878}" type="parTrans" cxnId="{48BAA70F-2727-4243-8BB5-F25078784C4F}">
      <dgm:prSet/>
      <dgm:spPr/>
      <dgm:t>
        <a:bodyPr/>
        <a:lstStyle/>
        <a:p>
          <a:endParaRPr lang="en-US" sz="2000"/>
        </a:p>
      </dgm:t>
    </dgm:pt>
    <dgm:pt modelId="{576B2B89-19C8-4DE4-9925-F3067A6A128B}" type="sibTrans" cxnId="{48BAA70F-2727-4243-8BB5-F25078784C4F}">
      <dgm:prSet/>
      <dgm:spPr/>
      <dgm:t>
        <a:bodyPr/>
        <a:lstStyle/>
        <a:p>
          <a:endParaRPr lang="en-US" sz="2000"/>
        </a:p>
      </dgm:t>
    </dgm:pt>
    <dgm:pt modelId="{D3B87D07-7E41-4EB7-8B67-DCE2201C435C}">
      <dgm:prSet custT="1"/>
      <dgm:spPr/>
      <dgm:t>
        <a:bodyPr/>
        <a:lstStyle/>
        <a:p>
          <a:r>
            <a:rPr lang="en-IN" sz="1400" b="0" i="0"/>
            <a:t>Factors That Determine Your FICO Score</a:t>
          </a:r>
          <a:endParaRPr lang="en-US" sz="1400"/>
        </a:p>
      </dgm:t>
    </dgm:pt>
    <dgm:pt modelId="{72044F14-67B6-4009-8C95-E38E2AC082C8}" type="parTrans" cxnId="{35BFCB47-7936-4A56-8B80-429E6ECEF08F}">
      <dgm:prSet/>
      <dgm:spPr/>
      <dgm:t>
        <a:bodyPr/>
        <a:lstStyle/>
        <a:p>
          <a:endParaRPr lang="en-US" sz="2000"/>
        </a:p>
      </dgm:t>
    </dgm:pt>
    <dgm:pt modelId="{08058E61-DF2A-476F-A5FC-3C94ECFB2E54}" type="sibTrans" cxnId="{35BFCB47-7936-4A56-8B80-429E6ECEF08F}">
      <dgm:prSet/>
      <dgm:spPr/>
      <dgm:t>
        <a:bodyPr/>
        <a:lstStyle/>
        <a:p>
          <a:endParaRPr lang="en-US" sz="2000"/>
        </a:p>
      </dgm:t>
    </dgm:pt>
    <dgm:pt modelId="{FEBF57B4-ADF7-4980-B733-FB4AC0F29E24}">
      <dgm:prSet custT="1"/>
      <dgm:spPr/>
      <dgm:t>
        <a:bodyPr/>
        <a:lstStyle/>
        <a:p>
          <a:r>
            <a:rPr lang="en-IN" sz="1400" b="0" i="0"/>
            <a:t>Your FICO Score is calculated based on several key criteria:</a:t>
          </a:r>
          <a:endParaRPr lang="en-US" sz="1400"/>
        </a:p>
      </dgm:t>
    </dgm:pt>
    <dgm:pt modelId="{E3C62A89-8D50-450C-B30F-AA0FD02AEA44}" type="parTrans" cxnId="{C7763F81-F540-4C1D-A771-4D360AD8D72B}">
      <dgm:prSet/>
      <dgm:spPr/>
      <dgm:t>
        <a:bodyPr/>
        <a:lstStyle/>
        <a:p>
          <a:endParaRPr lang="en-US" sz="2000"/>
        </a:p>
      </dgm:t>
    </dgm:pt>
    <dgm:pt modelId="{BC4A1C44-712E-488D-8EF0-3C5DA879DB0C}" type="sibTrans" cxnId="{C7763F81-F540-4C1D-A771-4D360AD8D72B}">
      <dgm:prSet/>
      <dgm:spPr/>
      <dgm:t>
        <a:bodyPr/>
        <a:lstStyle/>
        <a:p>
          <a:endParaRPr lang="en-US" sz="2000"/>
        </a:p>
      </dgm:t>
    </dgm:pt>
    <dgm:pt modelId="{DE9CA25F-057A-4240-93A2-349934F53B83}">
      <dgm:prSet custT="1"/>
      <dgm:spPr/>
      <dgm:t>
        <a:bodyPr/>
        <a:lstStyle/>
        <a:p>
          <a:r>
            <a:rPr lang="en-IN" sz="1400" b="0" i="0"/>
            <a:t>Length of Credit History</a:t>
          </a:r>
          <a:endParaRPr lang="en-US" sz="1400"/>
        </a:p>
      </dgm:t>
    </dgm:pt>
    <dgm:pt modelId="{81EFC184-22B0-407E-90F4-5663B23F7016}" type="parTrans" cxnId="{D7BC596E-77E7-4395-854D-4A4FD3573C68}">
      <dgm:prSet/>
      <dgm:spPr/>
      <dgm:t>
        <a:bodyPr/>
        <a:lstStyle/>
        <a:p>
          <a:endParaRPr lang="en-US" sz="2000"/>
        </a:p>
      </dgm:t>
    </dgm:pt>
    <dgm:pt modelId="{136C17A2-0912-422E-8F76-227D9DFDD265}" type="sibTrans" cxnId="{D7BC596E-77E7-4395-854D-4A4FD3573C68}">
      <dgm:prSet/>
      <dgm:spPr/>
      <dgm:t>
        <a:bodyPr/>
        <a:lstStyle/>
        <a:p>
          <a:endParaRPr lang="en-US" sz="2000"/>
        </a:p>
      </dgm:t>
    </dgm:pt>
    <dgm:pt modelId="{FE4197D1-BE7D-47D3-AAF5-BB15EB46ED49}">
      <dgm:prSet custT="1"/>
      <dgm:spPr/>
      <dgm:t>
        <a:bodyPr/>
        <a:lstStyle/>
        <a:p>
          <a:r>
            <a:rPr lang="en-IN" sz="1400" b="0" i="0"/>
            <a:t>Bill-Payment History</a:t>
          </a:r>
          <a:endParaRPr lang="en-US" sz="1400"/>
        </a:p>
      </dgm:t>
    </dgm:pt>
    <dgm:pt modelId="{314CAC3A-7F11-411B-A87C-2D38DC3B6DC7}" type="parTrans" cxnId="{9A6E5296-CAD1-4FEA-B878-F467362C25DE}">
      <dgm:prSet/>
      <dgm:spPr/>
      <dgm:t>
        <a:bodyPr/>
        <a:lstStyle/>
        <a:p>
          <a:endParaRPr lang="en-US" sz="2000"/>
        </a:p>
      </dgm:t>
    </dgm:pt>
    <dgm:pt modelId="{6CAFE927-5659-4F07-A64E-C6A367FC2178}" type="sibTrans" cxnId="{9A6E5296-CAD1-4FEA-B878-F467362C25DE}">
      <dgm:prSet/>
      <dgm:spPr/>
      <dgm:t>
        <a:bodyPr/>
        <a:lstStyle/>
        <a:p>
          <a:endParaRPr lang="en-US" sz="2000"/>
        </a:p>
      </dgm:t>
    </dgm:pt>
    <dgm:pt modelId="{5F1E92D4-D965-4568-AB08-7394EECCFF8F}">
      <dgm:prSet custT="1"/>
      <dgm:spPr/>
      <dgm:t>
        <a:bodyPr/>
        <a:lstStyle/>
        <a:p>
          <a:r>
            <a:rPr lang="en-IN" sz="1400" b="0" i="0"/>
            <a:t>Types and Balances of Credit Cards</a:t>
          </a:r>
          <a:endParaRPr lang="en-US" sz="1400"/>
        </a:p>
      </dgm:t>
    </dgm:pt>
    <dgm:pt modelId="{591ECBEE-C68D-4BE3-A899-182E68D5CA3C}" type="parTrans" cxnId="{9E2E23BF-103C-422C-B433-851F268C29A6}">
      <dgm:prSet/>
      <dgm:spPr/>
      <dgm:t>
        <a:bodyPr/>
        <a:lstStyle/>
        <a:p>
          <a:endParaRPr lang="en-US" sz="2000"/>
        </a:p>
      </dgm:t>
    </dgm:pt>
    <dgm:pt modelId="{42C3C5F0-5008-40D6-8AC2-A887D814C864}" type="sibTrans" cxnId="{9E2E23BF-103C-422C-B433-851F268C29A6}">
      <dgm:prSet/>
      <dgm:spPr/>
      <dgm:t>
        <a:bodyPr/>
        <a:lstStyle/>
        <a:p>
          <a:endParaRPr lang="en-US" sz="2000"/>
        </a:p>
      </dgm:t>
    </dgm:pt>
    <dgm:pt modelId="{9F04E961-3914-4D4D-9729-502B14421AF2}">
      <dgm:prSet custT="1"/>
      <dgm:spPr/>
      <dgm:t>
        <a:bodyPr/>
        <a:lstStyle/>
        <a:p>
          <a:r>
            <a:rPr lang="en-IN" sz="1400" b="0" i="0"/>
            <a:t>Recent Applications for Credit</a:t>
          </a:r>
          <a:endParaRPr lang="en-US" sz="1400"/>
        </a:p>
      </dgm:t>
    </dgm:pt>
    <dgm:pt modelId="{F7102E9D-E55A-493A-ACDD-3EEDAEF47C71}" type="parTrans" cxnId="{3DCD7C2A-ADA1-4594-AC3B-F62395438667}">
      <dgm:prSet/>
      <dgm:spPr/>
      <dgm:t>
        <a:bodyPr/>
        <a:lstStyle/>
        <a:p>
          <a:endParaRPr lang="en-US" sz="2000"/>
        </a:p>
      </dgm:t>
    </dgm:pt>
    <dgm:pt modelId="{71B0BA7E-04A5-4330-90AA-2859E767C5C1}" type="sibTrans" cxnId="{3DCD7C2A-ADA1-4594-AC3B-F62395438667}">
      <dgm:prSet/>
      <dgm:spPr/>
      <dgm:t>
        <a:bodyPr/>
        <a:lstStyle/>
        <a:p>
          <a:endParaRPr lang="en-US" sz="2000"/>
        </a:p>
      </dgm:t>
    </dgm:pt>
    <dgm:pt modelId="{14524997-CB37-4CE7-BCD6-06E3D23A61A2}">
      <dgm:prSet custT="1"/>
      <dgm:spPr/>
      <dgm:t>
        <a:bodyPr/>
        <a:lstStyle/>
        <a:p>
          <a:r>
            <a:rPr lang="en-IN" sz="1400" b="0" i="0"/>
            <a:t>The FICO Score Range</a:t>
          </a:r>
          <a:endParaRPr lang="en-US" sz="1400"/>
        </a:p>
      </dgm:t>
    </dgm:pt>
    <dgm:pt modelId="{507B955F-B656-405E-B47C-EB5E9C891735}" type="parTrans" cxnId="{CCA2305C-491F-4A92-B8A7-14150BF8AFE5}">
      <dgm:prSet/>
      <dgm:spPr/>
      <dgm:t>
        <a:bodyPr/>
        <a:lstStyle/>
        <a:p>
          <a:endParaRPr lang="en-US" sz="2000"/>
        </a:p>
      </dgm:t>
    </dgm:pt>
    <dgm:pt modelId="{13552EE6-C290-4F65-8501-6096EC66F2E4}" type="sibTrans" cxnId="{CCA2305C-491F-4A92-B8A7-14150BF8AFE5}">
      <dgm:prSet/>
      <dgm:spPr/>
      <dgm:t>
        <a:bodyPr/>
        <a:lstStyle/>
        <a:p>
          <a:endParaRPr lang="en-US" sz="2000"/>
        </a:p>
      </dgm:t>
    </dgm:pt>
    <dgm:pt modelId="{4A085C14-7C1E-4B05-BE46-65EC583B6B4B}">
      <dgm:prSet custT="1"/>
      <dgm:spPr/>
      <dgm:t>
        <a:bodyPr/>
        <a:lstStyle/>
        <a:p>
          <a:r>
            <a:rPr lang="en-IN" sz="1400" b="0" i="0"/>
            <a:t>The FICO Score ranges between 300 and 850.</a:t>
          </a:r>
          <a:endParaRPr lang="en-US" sz="1400"/>
        </a:p>
      </dgm:t>
    </dgm:pt>
    <dgm:pt modelId="{6D4E1188-8FD7-4BB8-AB8D-C9089BA4A50B}" type="parTrans" cxnId="{FC07A09C-E2DB-4109-BBAD-284688F7C67C}">
      <dgm:prSet/>
      <dgm:spPr/>
      <dgm:t>
        <a:bodyPr/>
        <a:lstStyle/>
        <a:p>
          <a:endParaRPr lang="en-US" sz="2000"/>
        </a:p>
      </dgm:t>
    </dgm:pt>
    <dgm:pt modelId="{1386CF48-6E0A-4E81-956C-33855A699024}" type="sibTrans" cxnId="{FC07A09C-E2DB-4109-BBAD-284688F7C67C}">
      <dgm:prSet/>
      <dgm:spPr/>
      <dgm:t>
        <a:bodyPr/>
        <a:lstStyle/>
        <a:p>
          <a:endParaRPr lang="en-US" sz="2000"/>
        </a:p>
      </dgm:t>
    </dgm:pt>
    <dgm:pt modelId="{EE708A81-6DA9-409D-A5DF-1067C1913F3F}">
      <dgm:prSet custT="1"/>
      <dgm:spPr/>
      <dgm:t>
        <a:bodyPr/>
        <a:lstStyle/>
        <a:p>
          <a:r>
            <a:rPr lang="en-IN" sz="1400" b="0" i="0"/>
            <a:t>The higher the score, the lower the predicted credit risk.</a:t>
          </a:r>
          <a:endParaRPr lang="en-US" sz="1400"/>
        </a:p>
      </dgm:t>
    </dgm:pt>
    <dgm:pt modelId="{1E4CBA2A-239F-4273-B2DA-8DFF7B76E6ED}" type="parTrans" cxnId="{24D223AD-BF67-44D8-9AF8-7B27D184663F}">
      <dgm:prSet/>
      <dgm:spPr/>
      <dgm:t>
        <a:bodyPr/>
        <a:lstStyle/>
        <a:p>
          <a:endParaRPr lang="en-US" sz="2000"/>
        </a:p>
      </dgm:t>
    </dgm:pt>
    <dgm:pt modelId="{7658A5E4-1417-4D78-8796-1BB8AE74A374}" type="sibTrans" cxnId="{24D223AD-BF67-44D8-9AF8-7B27D184663F}">
      <dgm:prSet/>
      <dgm:spPr/>
      <dgm:t>
        <a:bodyPr/>
        <a:lstStyle/>
        <a:p>
          <a:endParaRPr lang="en-US" sz="2000"/>
        </a:p>
      </dgm:t>
    </dgm:pt>
    <dgm:pt modelId="{C3407BF3-69BB-4FA4-9666-CFD06B4FF75B}">
      <dgm:prSet custT="1"/>
      <dgm:spPr/>
      <dgm:t>
        <a:bodyPr/>
        <a:lstStyle/>
        <a:p>
          <a:r>
            <a:rPr lang="en-IN" sz="1400" b="0" i="0"/>
            <a:t>A higher score indicates a higher likelihood of on-time loan repayment.</a:t>
          </a:r>
          <a:endParaRPr lang="en-US" sz="1400"/>
        </a:p>
      </dgm:t>
    </dgm:pt>
    <dgm:pt modelId="{A7EF5F39-EAC2-4CE7-99F6-3F7186446F90}" type="parTrans" cxnId="{00AE9E01-2EC5-4D65-9E34-86DD3A19F3AB}">
      <dgm:prSet/>
      <dgm:spPr/>
      <dgm:t>
        <a:bodyPr/>
        <a:lstStyle/>
        <a:p>
          <a:endParaRPr lang="en-US" sz="2000"/>
        </a:p>
      </dgm:t>
    </dgm:pt>
    <dgm:pt modelId="{CA6B15CF-2198-4932-8DCE-3B842C41B031}" type="sibTrans" cxnId="{00AE9E01-2EC5-4D65-9E34-86DD3A19F3AB}">
      <dgm:prSet/>
      <dgm:spPr/>
      <dgm:t>
        <a:bodyPr/>
        <a:lstStyle/>
        <a:p>
          <a:endParaRPr lang="en-US" sz="2000"/>
        </a:p>
      </dgm:t>
    </dgm:pt>
    <dgm:pt modelId="{DF9E93AC-DC82-9C4E-B3D9-D086DAB479F8}" type="pres">
      <dgm:prSet presAssocID="{B86A1C17-A38C-4E1D-93D6-7B3A0CE18F8D}" presName="linear" presStyleCnt="0">
        <dgm:presLayoutVars>
          <dgm:dir/>
          <dgm:animLvl val="lvl"/>
          <dgm:resizeHandles val="exact"/>
        </dgm:presLayoutVars>
      </dgm:prSet>
      <dgm:spPr/>
    </dgm:pt>
    <dgm:pt modelId="{653E3E3D-CB50-854B-828C-F379F18DFA19}" type="pres">
      <dgm:prSet presAssocID="{793E7D8E-1FC4-48A2-B8AA-934F71B04D39}" presName="parentLin" presStyleCnt="0"/>
      <dgm:spPr/>
    </dgm:pt>
    <dgm:pt modelId="{0CD5C042-0A79-0646-99C2-D121C7429FAB}" type="pres">
      <dgm:prSet presAssocID="{793E7D8E-1FC4-48A2-B8AA-934F71B04D39}" presName="parentLeftMargin" presStyleLbl="node1" presStyleIdx="0" presStyleCnt="4"/>
      <dgm:spPr/>
    </dgm:pt>
    <dgm:pt modelId="{65214CEA-D65D-1E47-A82F-DB9D5A7CE622}" type="pres">
      <dgm:prSet presAssocID="{793E7D8E-1FC4-48A2-B8AA-934F71B04D39}" presName="parentText" presStyleLbl="node1" presStyleIdx="0" presStyleCnt="4">
        <dgm:presLayoutVars>
          <dgm:chMax val="0"/>
          <dgm:bulletEnabled val="1"/>
        </dgm:presLayoutVars>
      </dgm:prSet>
      <dgm:spPr/>
    </dgm:pt>
    <dgm:pt modelId="{173B4F47-7B15-A64B-964B-5955F227D419}" type="pres">
      <dgm:prSet presAssocID="{793E7D8E-1FC4-48A2-B8AA-934F71B04D39}" presName="negativeSpace" presStyleCnt="0"/>
      <dgm:spPr/>
    </dgm:pt>
    <dgm:pt modelId="{98687285-508A-084F-8808-D067B00CF134}" type="pres">
      <dgm:prSet presAssocID="{793E7D8E-1FC4-48A2-B8AA-934F71B04D39}" presName="childText" presStyleLbl="conFgAcc1" presStyleIdx="0" presStyleCnt="4">
        <dgm:presLayoutVars>
          <dgm:bulletEnabled val="1"/>
        </dgm:presLayoutVars>
      </dgm:prSet>
      <dgm:spPr/>
    </dgm:pt>
    <dgm:pt modelId="{E2B09D18-79E8-1F4A-8FDC-0CC7D2037709}" type="pres">
      <dgm:prSet presAssocID="{0F371D3A-2103-485E-97FB-CB0FF3303092}" presName="spaceBetweenRectangles" presStyleCnt="0"/>
      <dgm:spPr/>
    </dgm:pt>
    <dgm:pt modelId="{584A9EDD-EFC3-5B44-99EE-8464175CFBD0}" type="pres">
      <dgm:prSet presAssocID="{F8B70245-D1F9-4AB7-9BF8-32D3EC2ACC1D}" presName="parentLin" presStyleCnt="0"/>
      <dgm:spPr/>
    </dgm:pt>
    <dgm:pt modelId="{FA9BD7E8-A52E-1F46-BF41-D0BF824BADFD}" type="pres">
      <dgm:prSet presAssocID="{F8B70245-D1F9-4AB7-9BF8-32D3EC2ACC1D}" presName="parentLeftMargin" presStyleLbl="node1" presStyleIdx="0" presStyleCnt="4"/>
      <dgm:spPr/>
    </dgm:pt>
    <dgm:pt modelId="{C6A76A8E-4C79-8F46-BBDE-FACDCD6D4E75}" type="pres">
      <dgm:prSet presAssocID="{F8B70245-D1F9-4AB7-9BF8-32D3EC2ACC1D}" presName="parentText" presStyleLbl="node1" presStyleIdx="1" presStyleCnt="4">
        <dgm:presLayoutVars>
          <dgm:chMax val="0"/>
          <dgm:bulletEnabled val="1"/>
        </dgm:presLayoutVars>
      </dgm:prSet>
      <dgm:spPr/>
    </dgm:pt>
    <dgm:pt modelId="{456963C2-4A3E-6244-AF36-6E558792DB96}" type="pres">
      <dgm:prSet presAssocID="{F8B70245-D1F9-4AB7-9BF8-32D3EC2ACC1D}" presName="negativeSpace" presStyleCnt="0"/>
      <dgm:spPr/>
    </dgm:pt>
    <dgm:pt modelId="{30C801EC-4E8F-E148-8203-E2FB7E24C2BF}" type="pres">
      <dgm:prSet presAssocID="{F8B70245-D1F9-4AB7-9BF8-32D3EC2ACC1D}" presName="childText" presStyleLbl="conFgAcc1" presStyleIdx="1" presStyleCnt="4">
        <dgm:presLayoutVars>
          <dgm:bulletEnabled val="1"/>
        </dgm:presLayoutVars>
      </dgm:prSet>
      <dgm:spPr/>
    </dgm:pt>
    <dgm:pt modelId="{CF03E874-D504-8747-81E6-3AD87458E65F}" type="pres">
      <dgm:prSet presAssocID="{576B2B89-19C8-4DE4-9925-F3067A6A128B}" presName="spaceBetweenRectangles" presStyleCnt="0"/>
      <dgm:spPr/>
    </dgm:pt>
    <dgm:pt modelId="{2B7EC42E-EB27-4849-B6C2-26C21157C28E}" type="pres">
      <dgm:prSet presAssocID="{D3B87D07-7E41-4EB7-8B67-DCE2201C435C}" presName="parentLin" presStyleCnt="0"/>
      <dgm:spPr/>
    </dgm:pt>
    <dgm:pt modelId="{5C9A5618-B4F3-9648-8317-881BEBCEE29C}" type="pres">
      <dgm:prSet presAssocID="{D3B87D07-7E41-4EB7-8B67-DCE2201C435C}" presName="parentLeftMargin" presStyleLbl="node1" presStyleIdx="1" presStyleCnt="4"/>
      <dgm:spPr/>
    </dgm:pt>
    <dgm:pt modelId="{C8BED73C-6F05-174B-8553-8C18A62DD2C7}" type="pres">
      <dgm:prSet presAssocID="{D3B87D07-7E41-4EB7-8B67-DCE2201C435C}" presName="parentText" presStyleLbl="node1" presStyleIdx="2" presStyleCnt="4">
        <dgm:presLayoutVars>
          <dgm:chMax val="0"/>
          <dgm:bulletEnabled val="1"/>
        </dgm:presLayoutVars>
      </dgm:prSet>
      <dgm:spPr/>
    </dgm:pt>
    <dgm:pt modelId="{17BBF392-7342-7E4B-934D-A61E265C8AD7}" type="pres">
      <dgm:prSet presAssocID="{D3B87D07-7E41-4EB7-8B67-DCE2201C435C}" presName="negativeSpace" presStyleCnt="0"/>
      <dgm:spPr/>
    </dgm:pt>
    <dgm:pt modelId="{B107D599-3EDB-CD4F-A71F-7C44F6C179E6}" type="pres">
      <dgm:prSet presAssocID="{D3B87D07-7E41-4EB7-8B67-DCE2201C435C}" presName="childText" presStyleLbl="conFgAcc1" presStyleIdx="2" presStyleCnt="4">
        <dgm:presLayoutVars>
          <dgm:bulletEnabled val="1"/>
        </dgm:presLayoutVars>
      </dgm:prSet>
      <dgm:spPr/>
    </dgm:pt>
    <dgm:pt modelId="{2B99B96B-68A1-9743-B2D4-6450E6720902}" type="pres">
      <dgm:prSet presAssocID="{08058E61-DF2A-476F-A5FC-3C94ECFB2E54}" presName="spaceBetweenRectangles" presStyleCnt="0"/>
      <dgm:spPr/>
    </dgm:pt>
    <dgm:pt modelId="{54DB8E41-7694-3544-86AE-E93EC363CB55}" type="pres">
      <dgm:prSet presAssocID="{14524997-CB37-4CE7-BCD6-06E3D23A61A2}" presName="parentLin" presStyleCnt="0"/>
      <dgm:spPr/>
    </dgm:pt>
    <dgm:pt modelId="{47D503F4-BF23-7746-8703-554AB8F2205F}" type="pres">
      <dgm:prSet presAssocID="{14524997-CB37-4CE7-BCD6-06E3D23A61A2}" presName="parentLeftMargin" presStyleLbl="node1" presStyleIdx="2" presStyleCnt="4"/>
      <dgm:spPr/>
    </dgm:pt>
    <dgm:pt modelId="{15A78016-F495-5245-A843-09999B167C3A}" type="pres">
      <dgm:prSet presAssocID="{14524997-CB37-4CE7-BCD6-06E3D23A61A2}" presName="parentText" presStyleLbl="node1" presStyleIdx="3" presStyleCnt="4">
        <dgm:presLayoutVars>
          <dgm:chMax val="0"/>
          <dgm:bulletEnabled val="1"/>
        </dgm:presLayoutVars>
      </dgm:prSet>
      <dgm:spPr/>
    </dgm:pt>
    <dgm:pt modelId="{45BDD33D-4C20-D04C-8647-F8F245DC904E}" type="pres">
      <dgm:prSet presAssocID="{14524997-CB37-4CE7-BCD6-06E3D23A61A2}" presName="negativeSpace" presStyleCnt="0"/>
      <dgm:spPr/>
    </dgm:pt>
    <dgm:pt modelId="{AD9642FB-3CF2-094B-821C-A73FB45BAB3E}" type="pres">
      <dgm:prSet presAssocID="{14524997-CB37-4CE7-BCD6-06E3D23A61A2}" presName="childText" presStyleLbl="conFgAcc1" presStyleIdx="3" presStyleCnt="4">
        <dgm:presLayoutVars>
          <dgm:bulletEnabled val="1"/>
        </dgm:presLayoutVars>
      </dgm:prSet>
      <dgm:spPr/>
    </dgm:pt>
  </dgm:ptLst>
  <dgm:cxnLst>
    <dgm:cxn modelId="{00AE9E01-2EC5-4D65-9E34-86DD3A19F3AB}" srcId="{14524997-CB37-4CE7-BCD6-06E3D23A61A2}" destId="{C3407BF3-69BB-4FA4-9666-CFD06B4FF75B}" srcOrd="2" destOrd="0" parTransId="{A7EF5F39-EAC2-4CE7-99F6-3F7186446F90}" sibTransId="{CA6B15CF-2198-4932-8DCE-3B842C41B031}"/>
    <dgm:cxn modelId="{0693EF04-0D3D-B84E-A0C6-741A08279E84}" type="presOf" srcId="{4A085C14-7C1E-4B05-BE46-65EC583B6B4B}" destId="{AD9642FB-3CF2-094B-821C-A73FB45BAB3E}" srcOrd="0" destOrd="0" presId="urn:microsoft.com/office/officeart/2005/8/layout/list1"/>
    <dgm:cxn modelId="{48BAA70F-2727-4243-8BB5-F25078784C4F}" srcId="{B86A1C17-A38C-4E1D-93D6-7B3A0CE18F8D}" destId="{F8B70245-D1F9-4AB7-9BF8-32D3EC2ACC1D}" srcOrd="1" destOrd="0" parTransId="{5655041F-5F33-4DF0-90A0-C6EED869F878}" sibTransId="{576B2B89-19C8-4DE4-9925-F3067A6A128B}"/>
    <dgm:cxn modelId="{125B4D14-D8CF-1F4C-A573-ADDC35754301}" type="presOf" srcId="{F8B70245-D1F9-4AB7-9BF8-32D3EC2ACC1D}" destId="{FA9BD7E8-A52E-1F46-BF41-D0BF824BADFD}" srcOrd="0" destOrd="0" presId="urn:microsoft.com/office/officeart/2005/8/layout/list1"/>
    <dgm:cxn modelId="{AAF13615-3BEB-F344-8D7C-F47896B0933A}" type="presOf" srcId="{F8B70245-D1F9-4AB7-9BF8-32D3EC2ACC1D}" destId="{C6A76A8E-4C79-8F46-BBDE-FACDCD6D4E75}" srcOrd="1" destOrd="0" presId="urn:microsoft.com/office/officeart/2005/8/layout/list1"/>
    <dgm:cxn modelId="{EF70001E-7F48-CF48-BEDA-80D1E3A590BE}" type="presOf" srcId="{14524997-CB37-4CE7-BCD6-06E3D23A61A2}" destId="{47D503F4-BF23-7746-8703-554AB8F2205F}" srcOrd="0" destOrd="0" presId="urn:microsoft.com/office/officeart/2005/8/layout/list1"/>
    <dgm:cxn modelId="{D8014D28-24E2-5F44-840B-3F8BBA603B90}" type="presOf" srcId="{D3B87D07-7E41-4EB7-8B67-DCE2201C435C}" destId="{5C9A5618-B4F3-9648-8317-881BEBCEE29C}" srcOrd="0" destOrd="0" presId="urn:microsoft.com/office/officeart/2005/8/layout/list1"/>
    <dgm:cxn modelId="{3DCD7C2A-ADA1-4594-AC3B-F62395438667}" srcId="{FEBF57B4-ADF7-4980-B733-FB4AC0F29E24}" destId="{9F04E961-3914-4D4D-9729-502B14421AF2}" srcOrd="3" destOrd="0" parTransId="{F7102E9D-E55A-493A-ACDD-3EEDAEF47C71}" sibTransId="{71B0BA7E-04A5-4330-90AA-2859E767C5C1}"/>
    <dgm:cxn modelId="{121FBC30-1CAD-094F-91AD-85AFF0E30477}" type="presOf" srcId="{793E7D8E-1FC4-48A2-B8AA-934F71B04D39}" destId="{65214CEA-D65D-1E47-A82F-DB9D5A7CE622}" srcOrd="1" destOrd="0" presId="urn:microsoft.com/office/officeart/2005/8/layout/list1"/>
    <dgm:cxn modelId="{35BFCB47-7936-4A56-8B80-429E6ECEF08F}" srcId="{B86A1C17-A38C-4E1D-93D6-7B3A0CE18F8D}" destId="{D3B87D07-7E41-4EB7-8B67-DCE2201C435C}" srcOrd="2" destOrd="0" parTransId="{72044F14-67B6-4009-8C95-E38E2AC082C8}" sibTransId="{08058E61-DF2A-476F-A5FC-3C94ECFB2E54}"/>
    <dgm:cxn modelId="{18E21255-51E8-460E-97ED-38BCBDFF2DE0}" srcId="{B86A1C17-A38C-4E1D-93D6-7B3A0CE18F8D}" destId="{793E7D8E-1FC4-48A2-B8AA-934F71B04D39}" srcOrd="0" destOrd="0" parTransId="{F1EC5FE6-4ED6-4C1D-B4AC-B94A7C09DA03}" sibTransId="{0F371D3A-2103-485E-97FB-CB0FF3303092}"/>
    <dgm:cxn modelId="{1B5BC35A-ED43-A34F-AAA0-AD153ED43FAE}" type="presOf" srcId="{C3407BF3-69BB-4FA4-9666-CFD06B4FF75B}" destId="{AD9642FB-3CF2-094B-821C-A73FB45BAB3E}" srcOrd="0" destOrd="2" presId="urn:microsoft.com/office/officeart/2005/8/layout/list1"/>
    <dgm:cxn modelId="{CCA2305C-491F-4A92-B8A7-14150BF8AFE5}" srcId="{B86A1C17-A38C-4E1D-93D6-7B3A0CE18F8D}" destId="{14524997-CB37-4CE7-BCD6-06E3D23A61A2}" srcOrd="3" destOrd="0" parTransId="{507B955F-B656-405E-B47C-EB5E9C891735}" sibTransId="{13552EE6-C290-4F65-8501-6096EC66F2E4}"/>
    <dgm:cxn modelId="{63F86061-FA24-9B4E-A6A6-D4954317E3A5}" type="presOf" srcId="{5F1E92D4-D965-4568-AB08-7394EECCFF8F}" destId="{B107D599-3EDB-CD4F-A71F-7C44F6C179E6}" srcOrd="0" destOrd="3" presId="urn:microsoft.com/office/officeart/2005/8/layout/list1"/>
    <dgm:cxn modelId="{7688E061-12A3-4940-B074-A6ADF4E89952}" type="presOf" srcId="{9F04E961-3914-4D4D-9729-502B14421AF2}" destId="{B107D599-3EDB-CD4F-A71F-7C44F6C179E6}" srcOrd="0" destOrd="4" presId="urn:microsoft.com/office/officeart/2005/8/layout/list1"/>
    <dgm:cxn modelId="{42AA1563-657E-434A-8B14-EFDDF690B6E6}" type="presOf" srcId="{FEBF57B4-ADF7-4980-B733-FB4AC0F29E24}" destId="{B107D599-3EDB-CD4F-A71F-7C44F6C179E6}" srcOrd="0" destOrd="0" presId="urn:microsoft.com/office/officeart/2005/8/layout/list1"/>
    <dgm:cxn modelId="{D7BC596E-77E7-4395-854D-4A4FD3573C68}" srcId="{FEBF57B4-ADF7-4980-B733-FB4AC0F29E24}" destId="{DE9CA25F-057A-4240-93A2-349934F53B83}" srcOrd="0" destOrd="0" parTransId="{81EFC184-22B0-407E-90F4-5663B23F7016}" sibTransId="{136C17A2-0912-422E-8F76-227D9DFDD265}"/>
    <dgm:cxn modelId="{8DB59277-6ECD-5748-9C39-A7F36DB43389}" type="presOf" srcId="{FE4197D1-BE7D-47D3-AAF5-BB15EB46ED49}" destId="{B107D599-3EDB-CD4F-A71F-7C44F6C179E6}" srcOrd="0" destOrd="2" presId="urn:microsoft.com/office/officeart/2005/8/layout/list1"/>
    <dgm:cxn modelId="{C7763F81-F540-4C1D-A771-4D360AD8D72B}" srcId="{D3B87D07-7E41-4EB7-8B67-DCE2201C435C}" destId="{FEBF57B4-ADF7-4980-B733-FB4AC0F29E24}" srcOrd="0" destOrd="0" parTransId="{E3C62A89-8D50-450C-B30F-AA0FD02AEA44}" sibTransId="{BC4A1C44-712E-488D-8EF0-3C5DA879DB0C}"/>
    <dgm:cxn modelId="{9A6E5296-CAD1-4FEA-B878-F467362C25DE}" srcId="{FEBF57B4-ADF7-4980-B733-FB4AC0F29E24}" destId="{FE4197D1-BE7D-47D3-AAF5-BB15EB46ED49}" srcOrd="1" destOrd="0" parTransId="{314CAC3A-7F11-411B-A87C-2D38DC3B6DC7}" sibTransId="{6CAFE927-5659-4F07-A64E-C6A367FC2178}"/>
    <dgm:cxn modelId="{FC07A09C-E2DB-4109-BBAD-284688F7C67C}" srcId="{14524997-CB37-4CE7-BCD6-06E3D23A61A2}" destId="{4A085C14-7C1E-4B05-BE46-65EC583B6B4B}" srcOrd="0" destOrd="0" parTransId="{6D4E1188-8FD7-4BB8-AB8D-C9089BA4A50B}" sibTransId="{1386CF48-6E0A-4E81-956C-33855A699024}"/>
    <dgm:cxn modelId="{EE21C7A7-61C8-F448-9950-4ED07D80DB24}" type="presOf" srcId="{D3B87D07-7E41-4EB7-8B67-DCE2201C435C}" destId="{C8BED73C-6F05-174B-8553-8C18A62DD2C7}" srcOrd="1" destOrd="0" presId="urn:microsoft.com/office/officeart/2005/8/layout/list1"/>
    <dgm:cxn modelId="{24D223AD-BF67-44D8-9AF8-7B27D184663F}" srcId="{14524997-CB37-4CE7-BCD6-06E3D23A61A2}" destId="{EE708A81-6DA9-409D-A5DF-1067C1913F3F}" srcOrd="1" destOrd="0" parTransId="{1E4CBA2A-239F-4273-B2DA-8DFF7B76E6ED}" sibTransId="{7658A5E4-1417-4D78-8796-1BB8AE74A374}"/>
    <dgm:cxn modelId="{9E2E23BF-103C-422C-B433-851F268C29A6}" srcId="{FEBF57B4-ADF7-4980-B733-FB4AC0F29E24}" destId="{5F1E92D4-D965-4568-AB08-7394EECCFF8F}" srcOrd="2" destOrd="0" parTransId="{591ECBEE-C68D-4BE3-A899-182E68D5CA3C}" sibTransId="{42C3C5F0-5008-40D6-8AC2-A887D814C864}"/>
    <dgm:cxn modelId="{A9744CD7-D7F9-8D41-8AFE-9F57045182B7}" type="presOf" srcId="{793E7D8E-1FC4-48A2-B8AA-934F71B04D39}" destId="{0CD5C042-0A79-0646-99C2-D121C7429FAB}" srcOrd="0" destOrd="0" presId="urn:microsoft.com/office/officeart/2005/8/layout/list1"/>
    <dgm:cxn modelId="{9C052DE8-8F13-2840-993E-A94DC31630DC}" type="presOf" srcId="{DE9CA25F-057A-4240-93A2-349934F53B83}" destId="{B107D599-3EDB-CD4F-A71F-7C44F6C179E6}" srcOrd="0" destOrd="1" presId="urn:microsoft.com/office/officeart/2005/8/layout/list1"/>
    <dgm:cxn modelId="{060D85EC-96B8-CB4F-AB18-25A3E8FCB12D}" type="presOf" srcId="{EE708A81-6DA9-409D-A5DF-1067C1913F3F}" destId="{AD9642FB-3CF2-094B-821C-A73FB45BAB3E}" srcOrd="0" destOrd="1" presId="urn:microsoft.com/office/officeart/2005/8/layout/list1"/>
    <dgm:cxn modelId="{C77884ED-5A89-4B4F-9B32-3265D5B57946}" type="presOf" srcId="{14524997-CB37-4CE7-BCD6-06E3D23A61A2}" destId="{15A78016-F495-5245-A843-09999B167C3A}" srcOrd="1" destOrd="0" presId="urn:microsoft.com/office/officeart/2005/8/layout/list1"/>
    <dgm:cxn modelId="{DFF56CF1-084F-A445-8D07-038D8C6FA746}" type="presOf" srcId="{B86A1C17-A38C-4E1D-93D6-7B3A0CE18F8D}" destId="{DF9E93AC-DC82-9C4E-B3D9-D086DAB479F8}" srcOrd="0" destOrd="0" presId="urn:microsoft.com/office/officeart/2005/8/layout/list1"/>
    <dgm:cxn modelId="{16BDE110-77AB-7E43-80A7-402664CB2E3B}" type="presParOf" srcId="{DF9E93AC-DC82-9C4E-B3D9-D086DAB479F8}" destId="{653E3E3D-CB50-854B-828C-F379F18DFA19}" srcOrd="0" destOrd="0" presId="urn:microsoft.com/office/officeart/2005/8/layout/list1"/>
    <dgm:cxn modelId="{AEC34BE4-A391-424A-B7F0-EE0FE9376301}" type="presParOf" srcId="{653E3E3D-CB50-854B-828C-F379F18DFA19}" destId="{0CD5C042-0A79-0646-99C2-D121C7429FAB}" srcOrd="0" destOrd="0" presId="urn:microsoft.com/office/officeart/2005/8/layout/list1"/>
    <dgm:cxn modelId="{4E2D7129-42F7-094F-9CE5-308D4E055C32}" type="presParOf" srcId="{653E3E3D-CB50-854B-828C-F379F18DFA19}" destId="{65214CEA-D65D-1E47-A82F-DB9D5A7CE622}" srcOrd="1" destOrd="0" presId="urn:microsoft.com/office/officeart/2005/8/layout/list1"/>
    <dgm:cxn modelId="{78239CED-9FE5-7E42-9D20-94732C5CDBF8}" type="presParOf" srcId="{DF9E93AC-DC82-9C4E-B3D9-D086DAB479F8}" destId="{173B4F47-7B15-A64B-964B-5955F227D419}" srcOrd="1" destOrd="0" presId="urn:microsoft.com/office/officeart/2005/8/layout/list1"/>
    <dgm:cxn modelId="{D0960206-6937-2C45-99A0-92A03D06CED7}" type="presParOf" srcId="{DF9E93AC-DC82-9C4E-B3D9-D086DAB479F8}" destId="{98687285-508A-084F-8808-D067B00CF134}" srcOrd="2" destOrd="0" presId="urn:microsoft.com/office/officeart/2005/8/layout/list1"/>
    <dgm:cxn modelId="{B86E99A0-0E33-0640-A01B-17B7B961B468}" type="presParOf" srcId="{DF9E93AC-DC82-9C4E-B3D9-D086DAB479F8}" destId="{E2B09D18-79E8-1F4A-8FDC-0CC7D2037709}" srcOrd="3" destOrd="0" presId="urn:microsoft.com/office/officeart/2005/8/layout/list1"/>
    <dgm:cxn modelId="{F664AC7E-E300-A446-8D49-AE1A698EF9FA}" type="presParOf" srcId="{DF9E93AC-DC82-9C4E-B3D9-D086DAB479F8}" destId="{584A9EDD-EFC3-5B44-99EE-8464175CFBD0}" srcOrd="4" destOrd="0" presId="urn:microsoft.com/office/officeart/2005/8/layout/list1"/>
    <dgm:cxn modelId="{3CC192CF-714D-0B45-ACF6-1BA03E22A874}" type="presParOf" srcId="{584A9EDD-EFC3-5B44-99EE-8464175CFBD0}" destId="{FA9BD7E8-A52E-1F46-BF41-D0BF824BADFD}" srcOrd="0" destOrd="0" presId="urn:microsoft.com/office/officeart/2005/8/layout/list1"/>
    <dgm:cxn modelId="{874CF230-418D-4544-89C9-41996D1DBA5B}" type="presParOf" srcId="{584A9EDD-EFC3-5B44-99EE-8464175CFBD0}" destId="{C6A76A8E-4C79-8F46-BBDE-FACDCD6D4E75}" srcOrd="1" destOrd="0" presId="urn:microsoft.com/office/officeart/2005/8/layout/list1"/>
    <dgm:cxn modelId="{905BFD81-B364-4E4E-BB4F-515D87F8B49A}" type="presParOf" srcId="{DF9E93AC-DC82-9C4E-B3D9-D086DAB479F8}" destId="{456963C2-4A3E-6244-AF36-6E558792DB96}" srcOrd="5" destOrd="0" presId="urn:microsoft.com/office/officeart/2005/8/layout/list1"/>
    <dgm:cxn modelId="{3F11F547-C210-7A4B-973A-6BF349F79ED8}" type="presParOf" srcId="{DF9E93AC-DC82-9C4E-B3D9-D086DAB479F8}" destId="{30C801EC-4E8F-E148-8203-E2FB7E24C2BF}" srcOrd="6" destOrd="0" presId="urn:microsoft.com/office/officeart/2005/8/layout/list1"/>
    <dgm:cxn modelId="{D374452F-C677-6644-9E31-7CA65CC3B9C9}" type="presParOf" srcId="{DF9E93AC-DC82-9C4E-B3D9-D086DAB479F8}" destId="{CF03E874-D504-8747-81E6-3AD87458E65F}" srcOrd="7" destOrd="0" presId="urn:microsoft.com/office/officeart/2005/8/layout/list1"/>
    <dgm:cxn modelId="{7D7784B2-F05F-0547-B134-CF93783AF264}" type="presParOf" srcId="{DF9E93AC-DC82-9C4E-B3D9-D086DAB479F8}" destId="{2B7EC42E-EB27-4849-B6C2-26C21157C28E}" srcOrd="8" destOrd="0" presId="urn:microsoft.com/office/officeart/2005/8/layout/list1"/>
    <dgm:cxn modelId="{CD145CBF-762B-7348-B6F0-ECC9A315E637}" type="presParOf" srcId="{2B7EC42E-EB27-4849-B6C2-26C21157C28E}" destId="{5C9A5618-B4F3-9648-8317-881BEBCEE29C}" srcOrd="0" destOrd="0" presId="urn:microsoft.com/office/officeart/2005/8/layout/list1"/>
    <dgm:cxn modelId="{8814CFE9-B70A-D445-864A-4BEBFA55AAFE}" type="presParOf" srcId="{2B7EC42E-EB27-4849-B6C2-26C21157C28E}" destId="{C8BED73C-6F05-174B-8553-8C18A62DD2C7}" srcOrd="1" destOrd="0" presId="urn:microsoft.com/office/officeart/2005/8/layout/list1"/>
    <dgm:cxn modelId="{1F0DB755-45B5-AC40-87BC-AD1AC0EDC642}" type="presParOf" srcId="{DF9E93AC-DC82-9C4E-B3D9-D086DAB479F8}" destId="{17BBF392-7342-7E4B-934D-A61E265C8AD7}" srcOrd="9" destOrd="0" presId="urn:microsoft.com/office/officeart/2005/8/layout/list1"/>
    <dgm:cxn modelId="{EC7C39E2-BB25-5F4A-A8B3-29A373CE8E50}" type="presParOf" srcId="{DF9E93AC-DC82-9C4E-B3D9-D086DAB479F8}" destId="{B107D599-3EDB-CD4F-A71F-7C44F6C179E6}" srcOrd="10" destOrd="0" presId="urn:microsoft.com/office/officeart/2005/8/layout/list1"/>
    <dgm:cxn modelId="{A888C1A7-499A-134E-B23C-C3999D91BBDB}" type="presParOf" srcId="{DF9E93AC-DC82-9C4E-B3D9-D086DAB479F8}" destId="{2B99B96B-68A1-9743-B2D4-6450E6720902}" srcOrd="11" destOrd="0" presId="urn:microsoft.com/office/officeart/2005/8/layout/list1"/>
    <dgm:cxn modelId="{FCCD560B-C463-C44D-B920-6F0D53AC8DD4}" type="presParOf" srcId="{DF9E93AC-DC82-9C4E-B3D9-D086DAB479F8}" destId="{54DB8E41-7694-3544-86AE-E93EC363CB55}" srcOrd="12" destOrd="0" presId="urn:microsoft.com/office/officeart/2005/8/layout/list1"/>
    <dgm:cxn modelId="{F3009292-C12A-C64A-8882-B990FC51A99B}" type="presParOf" srcId="{54DB8E41-7694-3544-86AE-E93EC363CB55}" destId="{47D503F4-BF23-7746-8703-554AB8F2205F}" srcOrd="0" destOrd="0" presId="urn:microsoft.com/office/officeart/2005/8/layout/list1"/>
    <dgm:cxn modelId="{11CD6261-E15F-064D-B0C4-BC0A085004A0}" type="presParOf" srcId="{54DB8E41-7694-3544-86AE-E93EC363CB55}" destId="{15A78016-F495-5245-A843-09999B167C3A}" srcOrd="1" destOrd="0" presId="urn:microsoft.com/office/officeart/2005/8/layout/list1"/>
    <dgm:cxn modelId="{702A0F8F-F800-A244-8C91-1443B64CC2B0}" type="presParOf" srcId="{DF9E93AC-DC82-9C4E-B3D9-D086DAB479F8}" destId="{45BDD33D-4C20-D04C-8647-F8F245DC904E}" srcOrd="13" destOrd="0" presId="urn:microsoft.com/office/officeart/2005/8/layout/list1"/>
    <dgm:cxn modelId="{74B30A09-DA14-8043-82ED-6EFB0B6E9CDA}" type="presParOf" srcId="{DF9E93AC-DC82-9C4E-B3D9-D086DAB479F8}" destId="{AD9642FB-3CF2-094B-821C-A73FB45BAB3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2B887D-AFD8-4342-BE69-0DE1CD22B35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9C6D7F6F-4B9B-4468-BABD-3B4F14988054}">
      <dgm:prSet/>
      <dgm:spPr/>
      <dgm:t>
        <a:bodyPr/>
        <a:lstStyle/>
        <a:p>
          <a:r>
            <a:rPr lang="en-IN" b="0" i="0" baseline="0"/>
            <a:t>Impact of a High FICO Score</a:t>
          </a:r>
          <a:endParaRPr lang="en-US"/>
        </a:p>
      </dgm:t>
    </dgm:pt>
    <dgm:pt modelId="{FA8D7C5E-5A59-4BFF-8943-832515B5FAD5}" type="parTrans" cxnId="{31DBD9EC-11F7-4D93-95F6-64E0A809F47C}">
      <dgm:prSet/>
      <dgm:spPr/>
      <dgm:t>
        <a:bodyPr/>
        <a:lstStyle/>
        <a:p>
          <a:endParaRPr lang="en-US"/>
        </a:p>
      </dgm:t>
    </dgm:pt>
    <dgm:pt modelId="{3D3AA2E7-E6DE-4BF3-A606-D53EB0CA73D9}" type="sibTrans" cxnId="{31DBD9EC-11F7-4D93-95F6-64E0A809F47C}">
      <dgm:prSet/>
      <dgm:spPr/>
      <dgm:t>
        <a:bodyPr/>
        <a:lstStyle/>
        <a:p>
          <a:endParaRPr lang="en-US"/>
        </a:p>
      </dgm:t>
    </dgm:pt>
    <dgm:pt modelId="{6A2F0A2F-0705-4235-A63B-BE46788E4329}">
      <dgm:prSet/>
      <dgm:spPr/>
      <dgm:t>
        <a:bodyPr/>
        <a:lstStyle/>
        <a:p>
          <a:r>
            <a:rPr lang="en-IN" b="0" i="0" baseline="0"/>
            <a:t>What does a high FICO Score mean for you?</a:t>
          </a:r>
          <a:endParaRPr lang="en-US"/>
        </a:p>
      </dgm:t>
    </dgm:pt>
    <dgm:pt modelId="{838B3302-9ACF-4BB5-BF7E-9A2642FE7EF0}" type="parTrans" cxnId="{A4EEB494-3179-4B36-B50D-56ECE784DD42}">
      <dgm:prSet/>
      <dgm:spPr/>
      <dgm:t>
        <a:bodyPr/>
        <a:lstStyle/>
        <a:p>
          <a:endParaRPr lang="en-US"/>
        </a:p>
      </dgm:t>
    </dgm:pt>
    <dgm:pt modelId="{32CB6FB7-E1DD-4E04-97D1-869811C4E96B}" type="sibTrans" cxnId="{A4EEB494-3179-4B36-B50D-56ECE784DD42}">
      <dgm:prSet/>
      <dgm:spPr/>
      <dgm:t>
        <a:bodyPr/>
        <a:lstStyle/>
        <a:p>
          <a:endParaRPr lang="en-US"/>
        </a:p>
      </dgm:t>
    </dgm:pt>
    <dgm:pt modelId="{2CB47E66-DBB3-4E8E-8607-D37B2A6DEEBA}">
      <dgm:prSet/>
      <dgm:spPr/>
      <dgm:t>
        <a:bodyPr/>
        <a:lstStyle/>
        <a:p>
          <a:r>
            <a:rPr lang="en-IN" b="0" i="0" baseline="0"/>
            <a:t>It translates to:</a:t>
          </a:r>
          <a:endParaRPr lang="en-US"/>
        </a:p>
      </dgm:t>
    </dgm:pt>
    <dgm:pt modelId="{59F34E13-2EDB-49AF-B87F-5A966D4A10D6}" type="parTrans" cxnId="{CBC35A53-CA63-4DC7-B4F0-65EEE86665A0}">
      <dgm:prSet/>
      <dgm:spPr/>
      <dgm:t>
        <a:bodyPr/>
        <a:lstStyle/>
        <a:p>
          <a:endParaRPr lang="en-US"/>
        </a:p>
      </dgm:t>
    </dgm:pt>
    <dgm:pt modelId="{FF2B875A-31A4-4525-A8B5-D0A43699BC50}" type="sibTrans" cxnId="{CBC35A53-CA63-4DC7-B4F0-65EEE86665A0}">
      <dgm:prSet/>
      <dgm:spPr/>
      <dgm:t>
        <a:bodyPr/>
        <a:lstStyle/>
        <a:p>
          <a:endParaRPr lang="en-US"/>
        </a:p>
      </dgm:t>
    </dgm:pt>
    <dgm:pt modelId="{E80BC680-8A2D-4DEF-BAC6-7A860B8386F2}">
      <dgm:prSet/>
      <dgm:spPr/>
      <dgm:t>
        <a:bodyPr/>
        <a:lstStyle/>
        <a:p>
          <a:r>
            <a:rPr lang="en-IN" b="0" i="0" baseline="0"/>
            <a:t>Higher chances of loan approval</a:t>
          </a:r>
          <a:endParaRPr lang="en-US"/>
        </a:p>
      </dgm:t>
    </dgm:pt>
    <dgm:pt modelId="{6C96E0B5-6BEB-4205-B4E3-315761EEF8B8}" type="parTrans" cxnId="{C54C5DCE-4962-4D67-8B55-171C128865E3}">
      <dgm:prSet/>
      <dgm:spPr/>
      <dgm:t>
        <a:bodyPr/>
        <a:lstStyle/>
        <a:p>
          <a:endParaRPr lang="en-US"/>
        </a:p>
      </dgm:t>
    </dgm:pt>
    <dgm:pt modelId="{45163B27-B07C-4F2B-A0E8-F06E011EB3CA}" type="sibTrans" cxnId="{C54C5DCE-4962-4D67-8B55-171C128865E3}">
      <dgm:prSet/>
      <dgm:spPr/>
      <dgm:t>
        <a:bodyPr/>
        <a:lstStyle/>
        <a:p>
          <a:endParaRPr lang="en-US"/>
        </a:p>
      </dgm:t>
    </dgm:pt>
    <dgm:pt modelId="{92E2E69B-1BBD-4999-8A63-CAAC24309E32}">
      <dgm:prSet/>
      <dgm:spPr/>
      <dgm:t>
        <a:bodyPr/>
        <a:lstStyle/>
        <a:p>
          <a:r>
            <a:rPr lang="en-IN" b="0" i="0" baseline="0"/>
            <a:t>More favourable loan terms</a:t>
          </a:r>
          <a:endParaRPr lang="en-US"/>
        </a:p>
      </dgm:t>
    </dgm:pt>
    <dgm:pt modelId="{25F3F908-E26A-42B9-9352-A6CA1507E9DB}" type="parTrans" cxnId="{73042E86-6B26-4AAB-89D0-D7A7A1C8F01D}">
      <dgm:prSet/>
      <dgm:spPr/>
      <dgm:t>
        <a:bodyPr/>
        <a:lstStyle/>
        <a:p>
          <a:endParaRPr lang="en-US"/>
        </a:p>
      </dgm:t>
    </dgm:pt>
    <dgm:pt modelId="{9294D4B6-A0C4-45A2-87E1-3BF49FF1330E}" type="sibTrans" cxnId="{73042E86-6B26-4AAB-89D0-D7A7A1C8F01D}">
      <dgm:prSet/>
      <dgm:spPr/>
      <dgm:t>
        <a:bodyPr/>
        <a:lstStyle/>
        <a:p>
          <a:endParaRPr lang="en-US"/>
        </a:p>
      </dgm:t>
    </dgm:pt>
    <dgm:pt modelId="{D39E7DAB-D4CE-46CC-96D7-1AD89F2AFE9C}">
      <dgm:prSet/>
      <dgm:spPr/>
      <dgm:t>
        <a:bodyPr/>
        <a:lstStyle/>
        <a:p>
          <a:r>
            <a:rPr lang="en-IN" b="0" i="0" baseline="0"/>
            <a:t>Lower interest rates</a:t>
          </a:r>
          <a:endParaRPr lang="en-US"/>
        </a:p>
      </dgm:t>
    </dgm:pt>
    <dgm:pt modelId="{1171C69A-6789-41AE-BA86-68BEA5D183AC}" type="parTrans" cxnId="{8924B58D-8E3E-4B69-93AC-B7EC5D6D849D}">
      <dgm:prSet/>
      <dgm:spPr/>
      <dgm:t>
        <a:bodyPr/>
        <a:lstStyle/>
        <a:p>
          <a:endParaRPr lang="en-US"/>
        </a:p>
      </dgm:t>
    </dgm:pt>
    <dgm:pt modelId="{2A9579C5-BFB5-446C-9BD6-E9F7A78A082B}" type="sibTrans" cxnId="{8924B58D-8E3E-4B69-93AC-B7EC5D6D849D}">
      <dgm:prSet/>
      <dgm:spPr/>
      <dgm:t>
        <a:bodyPr/>
        <a:lstStyle/>
        <a:p>
          <a:endParaRPr lang="en-US"/>
        </a:p>
      </dgm:t>
    </dgm:pt>
    <dgm:pt modelId="{C6E31F22-1FDC-433E-B07C-E6DB7FA14182}">
      <dgm:prSet/>
      <dgm:spPr/>
      <dgm:t>
        <a:bodyPr/>
        <a:lstStyle/>
        <a:p>
          <a:r>
            <a:rPr lang="en-IN" b="0" i="0" baseline="0"/>
            <a:t>Access to premium financial products</a:t>
          </a:r>
          <a:endParaRPr lang="en-US"/>
        </a:p>
      </dgm:t>
    </dgm:pt>
    <dgm:pt modelId="{518792E1-5FF2-4F3A-AF5F-4178D3592154}" type="parTrans" cxnId="{10CD17E2-AA72-42E4-A702-3D6B67BF87AD}">
      <dgm:prSet/>
      <dgm:spPr/>
      <dgm:t>
        <a:bodyPr/>
        <a:lstStyle/>
        <a:p>
          <a:endParaRPr lang="en-US"/>
        </a:p>
      </dgm:t>
    </dgm:pt>
    <dgm:pt modelId="{71108035-E214-4CF7-ABBD-C63FF3CE1375}" type="sibTrans" cxnId="{10CD17E2-AA72-42E4-A702-3D6B67BF87AD}">
      <dgm:prSet/>
      <dgm:spPr/>
      <dgm:t>
        <a:bodyPr/>
        <a:lstStyle/>
        <a:p>
          <a:endParaRPr lang="en-US"/>
        </a:p>
      </dgm:t>
    </dgm:pt>
    <dgm:pt modelId="{B9A7E760-BCF8-4EEF-8AFD-EAEB9958F633}">
      <dgm:prSet/>
      <dgm:spPr/>
      <dgm:t>
        <a:bodyPr/>
        <a:lstStyle/>
        <a:p>
          <a:r>
            <a:rPr lang="en-IN" b="0" i="0" baseline="0"/>
            <a:t>Loan Approval and Your FICO Score</a:t>
          </a:r>
          <a:endParaRPr lang="en-US"/>
        </a:p>
      </dgm:t>
    </dgm:pt>
    <dgm:pt modelId="{19E5E875-6B1D-479C-B0BD-34163A9DB17C}" type="parTrans" cxnId="{A216C0FE-191B-4B5D-B2DE-59CF86FDEDF7}">
      <dgm:prSet/>
      <dgm:spPr/>
      <dgm:t>
        <a:bodyPr/>
        <a:lstStyle/>
        <a:p>
          <a:endParaRPr lang="en-US"/>
        </a:p>
      </dgm:t>
    </dgm:pt>
    <dgm:pt modelId="{FD113FB0-6241-42BA-8EF7-BC8C6A49DF00}" type="sibTrans" cxnId="{A216C0FE-191B-4B5D-B2DE-59CF86FDEDF7}">
      <dgm:prSet/>
      <dgm:spPr/>
      <dgm:t>
        <a:bodyPr/>
        <a:lstStyle/>
        <a:p>
          <a:endParaRPr lang="en-US"/>
        </a:p>
      </dgm:t>
    </dgm:pt>
    <dgm:pt modelId="{980FD124-9BED-4488-96E1-6736DA666706}">
      <dgm:prSet/>
      <dgm:spPr/>
      <dgm:t>
        <a:bodyPr/>
        <a:lstStyle/>
        <a:p>
          <a:r>
            <a:rPr lang="en-IN" b="0" i="0" baseline="0"/>
            <a:t>Explain how lenders use your FICO Score to make lending decisions.</a:t>
          </a:r>
          <a:endParaRPr lang="en-US"/>
        </a:p>
      </dgm:t>
    </dgm:pt>
    <dgm:pt modelId="{BAC4A2F3-A080-4134-A481-D06E62850A6A}" type="parTrans" cxnId="{D73DBFE4-80E4-4E92-85FB-A6090CC7D2BB}">
      <dgm:prSet/>
      <dgm:spPr/>
      <dgm:t>
        <a:bodyPr/>
        <a:lstStyle/>
        <a:p>
          <a:endParaRPr lang="en-US"/>
        </a:p>
      </dgm:t>
    </dgm:pt>
    <dgm:pt modelId="{EA5A15AF-F1CF-4962-8160-63ED751DB3FD}" type="sibTrans" cxnId="{D73DBFE4-80E4-4E92-85FB-A6090CC7D2BB}">
      <dgm:prSet/>
      <dgm:spPr/>
      <dgm:t>
        <a:bodyPr/>
        <a:lstStyle/>
        <a:p>
          <a:endParaRPr lang="en-US"/>
        </a:p>
      </dgm:t>
    </dgm:pt>
    <dgm:pt modelId="{F5963FB1-1D2F-432D-AECA-79D11DA5E501}">
      <dgm:prSet/>
      <dgm:spPr/>
      <dgm:t>
        <a:bodyPr/>
        <a:lstStyle/>
        <a:p>
          <a:r>
            <a:rPr lang="en-IN" b="0" i="0" baseline="0"/>
            <a:t>Higher FICO Scores make you a more attractive borrower.</a:t>
          </a:r>
          <a:endParaRPr lang="en-US"/>
        </a:p>
      </dgm:t>
    </dgm:pt>
    <dgm:pt modelId="{4E1FC040-1A36-4F97-9CC0-D4C27F95EA1D}" type="parTrans" cxnId="{1A7A6782-061C-466D-B8AF-0700C2E327B0}">
      <dgm:prSet/>
      <dgm:spPr/>
      <dgm:t>
        <a:bodyPr/>
        <a:lstStyle/>
        <a:p>
          <a:endParaRPr lang="en-US"/>
        </a:p>
      </dgm:t>
    </dgm:pt>
    <dgm:pt modelId="{750F74FE-0465-4D7D-9F24-1296B6C9F3F9}" type="sibTrans" cxnId="{1A7A6782-061C-466D-B8AF-0700C2E327B0}">
      <dgm:prSet/>
      <dgm:spPr/>
      <dgm:t>
        <a:bodyPr/>
        <a:lstStyle/>
        <a:p>
          <a:endParaRPr lang="en-US"/>
        </a:p>
      </dgm:t>
    </dgm:pt>
    <dgm:pt modelId="{C6F26FF0-BE9D-43B5-A43A-BAA20E883DB2}">
      <dgm:prSet/>
      <dgm:spPr/>
      <dgm:t>
        <a:bodyPr/>
        <a:lstStyle/>
        <a:p>
          <a:r>
            <a:rPr lang="en-IN" b="0" i="0" baseline="0"/>
            <a:t>Lenders have greater confidence that you will repay the loan as agreed.</a:t>
          </a:r>
          <a:endParaRPr lang="en-US"/>
        </a:p>
      </dgm:t>
    </dgm:pt>
    <dgm:pt modelId="{EE4CB27D-70BA-4BBC-AB3B-249D0C053ADE}" type="parTrans" cxnId="{D00BCF04-F746-4873-8101-66E92BEA9152}">
      <dgm:prSet/>
      <dgm:spPr/>
      <dgm:t>
        <a:bodyPr/>
        <a:lstStyle/>
        <a:p>
          <a:endParaRPr lang="en-US"/>
        </a:p>
      </dgm:t>
    </dgm:pt>
    <dgm:pt modelId="{AA38437D-29EE-4F44-9A95-8377C1FBB60D}" type="sibTrans" cxnId="{D00BCF04-F746-4873-8101-66E92BEA9152}">
      <dgm:prSet/>
      <dgm:spPr/>
      <dgm:t>
        <a:bodyPr/>
        <a:lstStyle/>
        <a:p>
          <a:endParaRPr lang="en-US"/>
        </a:p>
      </dgm:t>
    </dgm:pt>
    <dgm:pt modelId="{2DFFE872-6546-5045-92AB-FD848CF2C463}" type="pres">
      <dgm:prSet presAssocID="{822B887D-AFD8-4342-BE69-0DE1CD22B358}" presName="linear" presStyleCnt="0">
        <dgm:presLayoutVars>
          <dgm:dir/>
          <dgm:animLvl val="lvl"/>
          <dgm:resizeHandles val="exact"/>
        </dgm:presLayoutVars>
      </dgm:prSet>
      <dgm:spPr/>
    </dgm:pt>
    <dgm:pt modelId="{98C73B82-7184-4B46-A75F-9CD5B19C5801}" type="pres">
      <dgm:prSet presAssocID="{9C6D7F6F-4B9B-4468-BABD-3B4F14988054}" presName="parentLin" presStyleCnt="0"/>
      <dgm:spPr/>
    </dgm:pt>
    <dgm:pt modelId="{6FAD9C4B-443C-7547-81D6-C60B0CC20399}" type="pres">
      <dgm:prSet presAssocID="{9C6D7F6F-4B9B-4468-BABD-3B4F14988054}" presName="parentLeftMargin" presStyleLbl="node1" presStyleIdx="0" presStyleCnt="2"/>
      <dgm:spPr/>
    </dgm:pt>
    <dgm:pt modelId="{9CF8AB85-9869-1541-95AE-3B3AD8DF0CA4}" type="pres">
      <dgm:prSet presAssocID="{9C6D7F6F-4B9B-4468-BABD-3B4F14988054}" presName="parentText" presStyleLbl="node1" presStyleIdx="0" presStyleCnt="2">
        <dgm:presLayoutVars>
          <dgm:chMax val="0"/>
          <dgm:bulletEnabled val="1"/>
        </dgm:presLayoutVars>
      </dgm:prSet>
      <dgm:spPr/>
    </dgm:pt>
    <dgm:pt modelId="{96F35E35-3E39-0941-B433-0E63E9D83EF1}" type="pres">
      <dgm:prSet presAssocID="{9C6D7F6F-4B9B-4468-BABD-3B4F14988054}" presName="negativeSpace" presStyleCnt="0"/>
      <dgm:spPr/>
    </dgm:pt>
    <dgm:pt modelId="{5ADAD11E-AD6A-0A45-B08F-F89EB3197ADF}" type="pres">
      <dgm:prSet presAssocID="{9C6D7F6F-4B9B-4468-BABD-3B4F14988054}" presName="childText" presStyleLbl="conFgAcc1" presStyleIdx="0" presStyleCnt="2">
        <dgm:presLayoutVars>
          <dgm:bulletEnabled val="1"/>
        </dgm:presLayoutVars>
      </dgm:prSet>
      <dgm:spPr/>
    </dgm:pt>
    <dgm:pt modelId="{536062FF-C9CA-7D4B-8EA9-AB056E6ACD37}" type="pres">
      <dgm:prSet presAssocID="{3D3AA2E7-E6DE-4BF3-A606-D53EB0CA73D9}" presName="spaceBetweenRectangles" presStyleCnt="0"/>
      <dgm:spPr/>
    </dgm:pt>
    <dgm:pt modelId="{CFD15638-17B8-324B-8E11-6574B1790605}" type="pres">
      <dgm:prSet presAssocID="{B9A7E760-BCF8-4EEF-8AFD-EAEB9958F633}" presName="parentLin" presStyleCnt="0"/>
      <dgm:spPr/>
    </dgm:pt>
    <dgm:pt modelId="{310374EA-238D-DA4D-9764-6C5B6BEAD8E2}" type="pres">
      <dgm:prSet presAssocID="{B9A7E760-BCF8-4EEF-8AFD-EAEB9958F633}" presName="parentLeftMargin" presStyleLbl="node1" presStyleIdx="0" presStyleCnt="2"/>
      <dgm:spPr/>
    </dgm:pt>
    <dgm:pt modelId="{69DB8B77-E535-814F-B1AF-65ADCFC39A28}" type="pres">
      <dgm:prSet presAssocID="{B9A7E760-BCF8-4EEF-8AFD-EAEB9958F633}" presName="parentText" presStyleLbl="node1" presStyleIdx="1" presStyleCnt="2">
        <dgm:presLayoutVars>
          <dgm:chMax val="0"/>
          <dgm:bulletEnabled val="1"/>
        </dgm:presLayoutVars>
      </dgm:prSet>
      <dgm:spPr/>
    </dgm:pt>
    <dgm:pt modelId="{F326BA29-88AD-B64C-BD2B-38B7B998501C}" type="pres">
      <dgm:prSet presAssocID="{B9A7E760-BCF8-4EEF-8AFD-EAEB9958F633}" presName="negativeSpace" presStyleCnt="0"/>
      <dgm:spPr/>
    </dgm:pt>
    <dgm:pt modelId="{4D2F7A51-56AF-C447-9759-0DD81E16FE33}" type="pres">
      <dgm:prSet presAssocID="{B9A7E760-BCF8-4EEF-8AFD-EAEB9958F633}" presName="childText" presStyleLbl="conFgAcc1" presStyleIdx="1" presStyleCnt="2">
        <dgm:presLayoutVars>
          <dgm:bulletEnabled val="1"/>
        </dgm:presLayoutVars>
      </dgm:prSet>
      <dgm:spPr/>
    </dgm:pt>
  </dgm:ptLst>
  <dgm:cxnLst>
    <dgm:cxn modelId="{D00BCF04-F746-4873-8101-66E92BEA9152}" srcId="{B9A7E760-BCF8-4EEF-8AFD-EAEB9958F633}" destId="{C6F26FF0-BE9D-43B5-A43A-BAA20E883DB2}" srcOrd="2" destOrd="0" parTransId="{EE4CB27D-70BA-4BBC-AB3B-249D0C053ADE}" sibTransId="{AA38437D-29EE-4F44-9A95-8377C1FBB60D}"/>
    <dgm:cxn modelId="{1D836B18-DFD5-B64F-90BC-4D82A5C96D14}" type="presOf" srcId="{980FD124-9BED-4488-96E1-6736DA666706}" destId="{4D2F7A51-56AF-C447-9759-0DD81E16FE33}" srcOrd="0" destOrd="0" presId="urn:microsoft.com/office/officeart/2005/8/layout/list1"/>
    <dgm:cxn modelId="{11DA4A31-081A-BF4F-8E24-C8219CC7EBA9}" type="presOf" srcId="{F5963FB1-1D2F-432D-AECA-79D11DA5E501}" destId="{4D2F7A51-56AF-C447-9759-0DD81E16FE33}" srcOrd="0" destOrd="1" presId="urn:microsoft.com/office/officeart/2005/8/layout/list1"/>
    <dgm:cxn modelId="{821DC13D-704A-B544-8349-6AC6A1E7DD10}" type="presOf" srcId="{C6F26FF0-BE9D-43B5-A43A-BAA20E883DB2}" destId="{4D2F7A51-56AF-C447-9759-0DD81E16FE33}" srcOrd="0" destOrd="2" presId="urn:microsoft.com/office/officeart/2005/8/layout/list1"/>
    <dgm:cxn modelId="{AEB4D846-107F-7E4B-BD12-416D6DF51AB0}" type="presOf" srcId="{B9A7E760-BCF8-4EEF-8AFD-EAEB9958F633}" destId="{310374EA-238D-DA4D-9764-6C5B6BEAD8E2}" srcOrd="0" destOrd="0" presId="urn:microsoft.com/office/officeart/2005/8/layout/list1"/>
    <dgm:cxn modelId="{FB7A554B-10A4-2843-BA08-048B97B9DF6A}" type="presOf" srcId="{822B887D-AFD8-4342-BE69-0DE1CD22B358}" destId="{2DFFE872-6546-5045-92AB-FD848CF2C463}" srcOrd="0" destOrd="0" presId="urn:microsoft.com/office/officeart/2005/8/layout/list1"/>
    <dgm:cxn modelId="{CBC35A53-CA63-4DC7-B4F0-65EEE86665A0}" srcId="{9C6D7F6F-4B9B-4468-BABD-3B4F14988054}" destId="{2CB47E66-DBB3-4E8E-8607-D37B2A6DEEBA}" srcOrd="1" destOrd="0" parTransId="{59F34E13-2EDB-49AF-B87F-5A966D4A10D6}" sibTransId="{FF2B875A-31A4-4525-A8B5-D0A43699BC50}"/>
    <dgm:cxn modelId="{ABBACA6F-F806-8249-965F-AE39BF9BCA79}" type="presOf" srcId="{D39E7DAB-D4CE-46CC-96D7-1AD89F2AFE9C}" destId="{5ADAD11E-AD6A-0A45-B08F-F89EB3197ADF}" srcOrd="0" destOrd="4" presId="urn:microsoft.com/office/officeart/2005/8/layout/list1"/>
    <dgm:cxn modelId="{567F0671-72EA-9E47-B9A5-DD9EADFD04BC}" type="presOf" srcId="{C6E31F22-1FDC-433E-B07C-E6DB7FA14182}" destId="{5ADAD11E-AD6A-0A45-B08F-F89EB3197ADF}" srcOrd="0" destOrd="5" presId="urn:microsoft.com/office/officeart/2005/8/layout/list1"/>
    <dgm:cxn modelId="{1A7A6782-061C-466D-B8AF-0700C2E327B0}" srcId="{B9A7E760-BCF8-4EEF-8AFD-EAEB9958F633}" destId="{F5963FB1-1D2F-432D-AECA-79D11DA5E501}" srcOrd="1" destOrd="0" parTransId="{4E1FC040-1A36-4F97-9CC0-D4C27F95EA1D}" sibTransId="{750F74FE-0465-4D7D-9F24-1296B6C9F3F9}"/>
    <dgm:cxn modelId="{73042E86-6B26-4AAB-89D0-D7A7A1C8F01D}" srcId="{2CB47E66-DBB3-4E8E-8607-D37B2A6DEEBA}" destId="{92E2E69B-1BBD-4999-8A63-CAAC24309E32}" srcOrd="1" destOrd="0" parTransId="{25F3F908-E26A-42B9-9352-A6CA1507E9DB}" sibTransId="{9294D4B6-A0C4-45A2-87E1-3BF49FF1330E}"/>
    <dgm:cxn modelId="{8924B58D-8E3E-4B69-93AC-B7EC5D6D849D}" srcId="{2CB47E66-DBB3-4E8E-8607-D37B2A6DEEBA}" destId="{D39E7DAB-D4CE-46CC-96D7-1AD89F2AFE9C}" srcOrd="2" destOrd="0" parTransId="{1171C69A-6789-41AE-BA86-68BEA5D183AC}" sibTransId="{2A9579C5-BFB5-446C-9BD6-E9F7A78A082B}"/>
    <dgm:cxn modelId="{A4EEB494-3179-4B36-B50D-56ECE784DD42}" srcId="{9C6D7F6F-4B9B-4468-BABD-3B4F14988054}" destId="{6A2F0A2F-0705-4235-A63B-BE46788E4329}" srcOrd="0" destOrd="0" parTransId="{838B3302-9ACF-4BB5-BF7E-9A2642FE7EF0}" sibTransId="{32CB6FB7-E1DD-4E04-97D1-869811C4E96B}"/>
    <dgm:cxn modelId="{1E12EAA2-A48C-674E-9D26-E90A7E81E4FF}" type="presOf" srcId="{6A2F0A2F-0705-4235-A63B-BE46788E4329}" destId="{5ADAD11E-AD6A-0A45-B08F-F89EB3197ADF}" srcOrd="0" destOrd="0" presId="urn:microsoft.com/office/officeart/2005/8/layout/list1"/>
    <dgm:cxn modelId="{18E592B7-C4B9-2E46-923C-B81FA98FDEE4}" type="presOf" srcId="{92E2E69B-1BBD-4999-8A63-CAAC24309E32}" destId="{5ADAD11E-AD6A-0A45-B08F-F89EB3197ADF}" srcOrd="0" destOrd="3" presId="urn:microsoft.com/office/officeart/2005/8/layout/list1"/>
    <dgm:cxn modelId="{A432D1B8-8410-1A40-89FD-FCA067AD2BAA}" type="presOf" srcId="{9C6D7F6F-4B9B-4468-BABD-3B4F14988054}" destId="{9CF8AB85-9869-1541-95AE-3B3AD8DF0CA4}" srcOrd="1" destOrd="0" presId="urn:microsoft.com/office/officeart/2005/8/layout/list1"/>
    <dgm:cxn modelId="{8C0CA9C2-F791-7A47-B93B-B0C93BDCF5A5}" type="presOf" srcId="{B9A7E760-BCF8-4EEF-8AFD-EAEB9958F633}" destId="{69DB8B77-E535-814F-B1AF-65ADCFC39A28}" srcOrd="1" destOrd="0" presId="urn:microsoft.com/office/officeart/2005/8/layout/list1"/>
    <dgm:cxn modelId="{068795C3-54CD-5B49-8EA6-C8F5BB2CAEC2}" type="presOf" srcId="{9C6D7F6F-4B9B-4468-BABD-3B4F14988054}" destId="{6FAD9C4B-443C-7547-81D6-C60B0CC20399}" srcOrd="0" destOrd="0" presId="urn:microsoft.com/office/officeart/2005/8/layout/list1"/>
    <dgm:cxn modelId="{C54C5DCE-4962-4D67-8B55-171C128865E3}" srcId="{2CB47E66-DBB3-4E8E-8607-D37B2A6DEEBA}" destId="{E80BC680-8A2D-4DEF-BAC6-7A860B8386F2}" srcOrd="0" destOrd="0" parTransId="{6C96E0B5-6BEB-4205-B4E3-315761EEF8B8}" sibTransId="{45163B27-B07C-4F2B-A0E8-F06E011EB3CA}"/>
    <dgm:cxn modelId="{E970CADC-11E0-0B4D-B940-D31D8CEDFC09}" type="presOf" srcId="{2CB47E66-DBB3-4E8E-8607-D37B2A6DEEBA}" destId="{5ADAD11E-AD6A-0A45-B08F-F89EB3197ADF}" srcOrd="0" destOrd="1" presId="urn:microsoft.com/office/officeart/2005/8/layout/list1"/>
    <dgm:cxn modelId="{EE4593E0-AF61-824D-ABC9-64FB947F8CF3}" type="presOf" srcId="{E80BC680-8A2D-4DEF-BAC6-7A860B8386F2}" destId="{5ADAD11E-AD6A-0A45-B08F-F89EB3197ADF}" srcOrd="0" destOrd="2" presId="urn:microsoft.com/office/officeart/2005/8/layout/list1"/>
    <dgm:cxn modelId="{10CD17E2-AA72-42E4-A702-3D6B67BF87AD}" srcId="{2CB47E66-DBB3-4E8E-8607-D37B2A6DEEBA}" destId="{C6E31F22-1FDC-433E-B07C-E6DB7FA14182}" srcOrd="3" destOrd="0" parTransId="{518792E1-5FF2-4F3A-AF5F-4178D3592154}" sibTransId="{71108035-E214-4CF7-ABBD-C63FF3CE1375}"/>
    <dgm:cxn modelId="{D73DBFE4-80E4-4E92-85FB-A6090CC7D2BB}" srcId="{B9A7E760-BCF8-4EEF-8AFD-EAEB9958F633}" destId="{980FD124-9BED-4488-96E1-6736DA666706}" srcOrd="0" destOrd="0" parTransId="{BAC4A2F3-A080-4134-A481-D06E62850A6A}" sibTransId="{EA5A15AF-F1CF-4962-8160-63ED751DB3FD}"/>
    <dgm:cxn modelId="{31DBD9EC-11F7-4D93-95F6-64E0A809F47C}" srcId="{822B887D-AFD8-4342-BE69-0DE1CD22B358}" destId="{9C6D7F6F-4B9B-4468-BABD-3B4F14988054}" srcOrd="0" destOrd="0" parTransId="{FA8D7C5E-5A59-4BFF-8943-832515B5FAD5}" sibTransId="{3D3AA2E7-E6DE-4BF3-A606-D53EB0CA73D9}"/>
    <dgm:cxn modelId="{A216C0FE-191B-4B5D-B2DE-59CF86FDEDF7}" srcId="{822B887D-AFD8-4342-BE69-0DE1CD22B358}" destId="{B9A7E760-BCF8-4EEF-8AFD-EAEB9958F633}" srcOrd="1" destOrd="0" parTransId="{19E5E875-6B1D-479C-B0BD-34163A9DB17C}" sibTransId="{FD113FB0-6241-42BA-8EF7-BC8C6A49DF00}"/>
    <dgm:cxn modelId="{268AECBB-7422-8149-8577-3E3F5151C874}" type="presParOf" srcId="{2DFFE872-6546-5045-92AB-FD848CF2C463}" destId="{98C73B82-7184-4B46-A75F-9CD5B19C5801}" srcOrd="0" destOrd="0" presId="urn:microsoft.com/office/officeart/2005/8/layout/list1"/>
    <dgm:cxn modelId="{7DF23150-A507-EB4D-AF79-D9D786169BC9}" type="presParOf" srcId="{98C73B82-7184-4B46-A75F-9CD5B19C5801}" destId="{6FAD9C4B-443C-7547-81D6-C60B0CC20399}" srcOrd="0" destOrd="0" presId="urn:microsoft.com/office/officeart/2005/8/layout/list1"/>
    <dgm:cxn modelId="{5B09A5D9-0AF1-2C40-AF99-55C835FF78D6}" type="presParOf" srcId="{98C73B82-7184-4B46-A75F-9CD5B19C5801}" destId="{9CF8AB85-9869-1541-95AE-3B3AD8DF0CA4}" srcOrd="1" destOrd="0" presId="urn:microsoft.com/office/officeart/2005/8/layout/list1"/>
    <dgm:cxn modelId="{3E5ED168-DB2F-FD4A-94C9-0C49DB4763B1}" type="presParOf" srcId="{2DFFE872-6546-5045-92AB-FD848CF2C463}" destId="{96F35E35-3E39-0941-B433-0E63E9D83EF1}" srcOrd="1" destOrd="0" presId="urn:microsoft.com/office/officeart/2005/8/layout/list1"/>
    <dgm:cxn modelId="{3604E5A9-1C53-D44B-92C5-D24168B8BC1A}" type="presParOf" srcId="{2DFFE872-6546-5045-92AB-FD848CF2C463}" destId="{5ADAD11E-AD6A-0A45-B08F-F89EB3197ADF}" srcOrd="2" destOrd="0" presId="urn:microsoft.com/office/officeart/2005/8/layout/list1"/>
    <dgm:cxn modelId="{541D02C7-780B-8443-836E-30E04FE1D3BC}" type="presParOf" srcId="{2DFFE872-6546-5045-92AB-FD848CF2C463}" destId="{536062FF-C9CA-7D4B-8EA9-AB056E6ACD37}" srcOrd="3" destOrd="0" presId="urn:microsoft.com/office/officeart/2005/8/layout/list1"/>
    <dgm:cxn modelId="{DAD39314-AF4C-0743-B755-59F2302DECCC}" type="presParOf" srcId="{2DFFE872-6546-5045-92AB-FD848CF2C463}" destId="{CFD15638-17B8-324B-8E11-6574B1790605}" srcOrd="4" destOrd="0" presId="urn:microsoft.com/office/officeart/2005/8/layout/list1"/>
    <dgm:cxn modelId="{BA0FE562-A0DC-994D-B963-8C246E135140}" type="presParOf" srcId="{CFD15638-17B8-324B-8E11-6574B1790605}" destId="{310374EA-238D-DA4D-9764-6C5B6BEAD8E2}" srcOrd="0" destOrd="0" presId="urn:microsoft.com/office/officeart/2005/8/layout/list1"/>
    <dgm:cxn modelId="{F4EDB815-AD03-E240-BE26-C4ADA0C84AA7}" type="presParOf" srcId="{CFD15638-17B8-324B-8E11-6574B1790605}" destId="{69DB8B77-E535-814F-B1AF-65ADCFC39A28}" srcOrd="1" destOrd="0" presId="urn:microsoft.com/office/officeart/2005/8/layout/list1"/>
    <dgm:cxn modelId="{83AF140B-4685-4E45-B912-3914C90B9896}" type="presParOf" srcId="{2DFFE872-6546-5045-92AB-FD848CF2C463}" destId="{F326BA29-88AD-B64C-BD2B-38B7B998501C}" srcOrd="5" destOrd="0" presId="urn:microsoft.com/office/officeart/2005/8/layout/list1"/>
    <dgm:cxn modelId="{99C1889C-342B-A143-8A61-B152A3A40A75}" type="presParOf" srcId="{2DFFE872-6546-5045-92AB-FD848CF2C463}" destId="{4D2F7A51-56AF-C447-9759-0DD81E16FE33}"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59F4ED-96B0-4B22-91F7-C749ACF13234}"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US"/>
        </a:p>
      </dgm:t>
    </dgm:pt>
    <dgm:pt modelId="{E20C2C96-7185-4BD8-AE4E-38EF8F4D9007}">
      <dgm:prSet/>
      <dgm:spPr/>
      <dgm:t>
        <a:bodyPr/>
        <a:lstStyle/>
        <a:p>
          <a:pPr>
            <a:lnSpc>
              <a:spcPct val="100000"/>
            </a:lnSpc>
            <a:defRPr b="1"/>
          </a:pPr>
          <a:r>
            <a:rPr lang="en-IN" b="0" i="0"/>
            <a:t>Data Clustering: </a:t>
          </a:r>
          <a:endParaRPr lang="en-US"/>
        </a:p>
      </dgm:t>
    </dgm:pt>
    <dgm:pt modelId="{B7ADC4EA-96A6-4468-B137-110159BBB824}" type="parTrans" cxnId="{A0F1399F-DE72-4611-98DA-6E2442FAA9DD}">
      <dgm:prSet/>
      <dgm:spPr/>
      <dgm:t>
        <a:bodyPr/>
        <a:lstStyle/>
        <a:p>
          <a:endParaRPr lang="en-US"/>
        </a:p>
      </dgm:t>
    </dgm:pt>
    <dgm:pt modelId="{8544B2C6-72CF-407E-AF85-A7D315C162D3}" type="sibTrans" cxnId="{A0F1399F-DE72-4611-98DA-6E2442FAA9DD}">
      <dgm:prSet/>
      <dgm:spPr/>
      <dgm:t>
        <a:bodyPr/>
        <a:lstStyle/>
        <a:p>
          <a:endParaRPr lang="en-US"/>
        </a:p>
      </dgm:t>
    </dgm:pt>
    <dgm:pt modelId="{D49962F3-FD3E-441F-A433-6F729717C589}">
      <dgm:prSet/>
      <dgm:spPr/>
      <dgm:t>
        <a:bodyPr/>
        <a:lstStyle/>
        <a:p>
          <a:pPr>
            <a:lnSpc>
              <a:spcPct val="100000"/>
            </a:lnSpc>
          </a:pPr>
          <a:r>
            <a:rPr lang="en-IN" b="0" i="0"/>
            <a:t>Groups similar data elements based on inherent similarities.</a:t>
          </a:r>
          <a:endParaRPr lang="en-US"/>
        </a:p>
      </dgm:t>
    </dgm:pt>
    <dgm:pt modelId="{C66537CC-CF0F-4D7B-84C9-C54C3358A5F8}" type="parTrans" cxnId="{0F7C6649-D8E1-4E5E-95D5-F50B071B9242}">
      <dgm:prSet/>
      <dgm:spPr/>
      <dgm:t>
        <a:bodyPr/>
        <a:lstStyle/>
        <a:p>
          <a:endParaRPr lang="en-US"/>
        </a:p>
      </dgm:t>
    </dgm:pt>
    <dgm:pt modelId="{EBD61B73-5F25-49FA-ADEA-3020D2E994F2}" type="sibTrans" cxnId="{0F7C6649-D8E1-4E5E-95D5-F50B071B9242}">
      <dgm:prSet/>
      <dgm:spPr/>
      <dgm:t>
        <a:bodyPr/>
        <a:lstStyle/>
        <a:p>
          <a:endParaRPr lang="en-US"/>
        </a:p>
      </dgm:t>
    </dgm:pt>
    <dgm:pt modelId="{C7F47C71-194E-4F67-91F7-34D862435FF7}">
      <dgm:prSet/>
      <dgm:spPr/>
      <dgm:t>
        <a:bodyPr/>
        <a:lstStyle/>
        <a:p>
          <a:pPr>
            <a:lnSpc>
              <a:spcPct val="100000"/>
            </a:lnSpc>
            <a:defRPr b="1"/>
          </a:pPr>
          <a:r>
            <a:rPr lang="en-IN" b="0" i="0"/>
            <a:t>Data Classification: </a:t>
          </a:r>
          <a:endParaRPr lang="en-US"/>
        </a:p>
      </dgm:t>
    </dgm:pt>
    <dgm:pt modelId="{72120307-DEC5-4896-A1E2-0E3488381CDC}" type="parTrans" cxnId="{7106F19A-65E9-4045-8A59-670E43859FFA}">
      <dgm:prSet/>
      <dgm:spPr/>
      <dgm:t>
        <a:bodyPr/>
        <a:lstStyle/>
        <a:p>
          <a:endParaRPr lang="en-US"/>
        </a:p>
      </dgm:t>
    </dgm:pt>
    <dgm:pt modelId="{8ED84C1B-F838-48D5-A4D9-2615185012DD}" type="sibTrans" cxnId="{7106F19A-65E9-4045-8A59-670E43859FFA}">
      <dgm:prSet/>
      <dgm:spPr/>
      <dgm:t>
        <a:bodyPr/>
        <a:lstStyle/>
        <a:p>
          <a:endParaRPr lang="en-US"/>
        </a:p>
      </dgm:t>
    </dgm:pt>
    <dgm:pt modelId="{BD3FD665-02D3-4BBD-8A8C-ABAB3DEEE9F0}">
      <dgm:prSet/>
      <dgm:spPr/>
      <dgm:t>
        <a:bodyPr/>
        <a:lstStyle/>
        <a:p>
          <a:pPr>
            <a:lnSpc>
              <a:spcPct val="100000"/>
            </a:lnSpc>
          </a:pPr>
          <a:r>
            <a:rPr lang="en-IN" b="0" i="0"/>
            <a:t>Predicts the category or group to which a new data object belongs.</a:t>
          </a:r>
          <a:endParaRPr lang="en-US"/>
        </a:p>
      </dgm:t>
    </dgm:pt>
    <dgm:pt modelId="{21650D21-A3E8-4CDE-AF76-1340C1A42511}" type="parTrans" cxnId="{3278D947-8B38-4050-8AEF-E1C5782CB41C}">
      <dgm:prSet/>
      <dgm:spPr/>
      <dgm:t>
        <a:bodyPr/>
        <a:lstStyle/>
        <a:p>
          <a:endParaRPr lang="en-US"/>
        </a:p>
      </dgm:t>
    </dgm:pt>
    <dgm:pt modelId="{A2FFE06D-188E-4D7D-B25C-646ABAC02CD6}" type="sibTrans" cxnId="{3278D947-8B38-4050-8AEF-E1C5782CB41C}">
      <dgm:prSet/>
      <dgm:spPr/>
      <dgm:t>
        <a:bodyPr/>
        <a:lstStyle/>
        <a:p>
          <a:endParaRPr lang="en-US"/>
        </a:p>
      </dgm:t>
    </dgm:pt>
    <dgm:pt modelId="{689622D2-9FAA-4529-A72C-5970619C3932}" type="pres">
      <dgm:prSet presAssocID="{0B59F4ED-96B0-4B22-91F7-C749ACF13234}" presName="root" presStyleCnt="0">
        <dgm:presLayoutVars>
          <dgm:dir/>
          <dgm:resizeHandles val="exact"/>
        </dgm:presLayoutVars>
      </dgm:prSet>
      <dgm:spPr/>
    </dgm:pt>
    <dgm:pt modelId="{DB9E0FC8-6F69-4039-9BEA-D4CCA951738D}" type="pres">
      <dgm:prSet presAssocID="{E20C2C96-7185-4BD8-AE4E-38EF8F4D9007}" presName="compNode" presStyleCnt="0"/>
      <dgm:spPr/>
    </dgm:pt>
    <dgm:pt modelId="{6F83DA61-A9B7-432B-90F7-9B51C68EF9E9}" type="pres">
      <dgm:prSet presAssocID="{E20C2C96-7185-4BD8-AE4E-38EF8F4D90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9D837A44-78AA-49FD-A885-41BEB8A245DB}" type="pres">
      <dgm:prSet presAssocID="{E20C2C96-7185-4BD8-AE4E-38EF8F4D9007}" presName="iconSpace" presStyleCnt="0"/>
      <dgm:spPr/>
    </dgm:pt>
    <dgm:pt modelId="{38266287-4023-4743-BC69-ECC5104F74B3}" type="pres">
      <dgm:prSet presAssocID="{E20C2C96-7185-4BD8-AE4E-38EF8F4D9007}" presName="parTx" presStyleLbl="revTx" presStyleIdx="0" presStyleCnt="4">
        <dgm:presLayoutVars>
          <dgm:chMax val="0"/>
          <dgm:chPref val="0"/>
        </dgm:presLayoutVars>
      </dgm:prSet>
      <dgm:spPr/>
    </dgm:pt>
    <dgm:pt modelId="{A2D2D280-B5FD-4FFA-98DA-F8ADAADA53E8}" type="pres">
      <dgm:prSet presAssocID="{E20C2C96-7185-4BD8-AE4E-38EF8F4D9007}" presName="txSpace" presStyleCnt="0"/>
      <dgm:spPr/>
    </dgm:pt>
    <dgm:pt modelId="{D626C02B-B184-4C58-A894-36982802C521}" type="pres">
      <dgm:prSet presAssocID="{E20C2C96-7185-4BD8-AE4E-38EF8F4D9007}" presName="desTx" presStyleLbl="revTx" presStyleIdx="1" presStyleCnt="4">
        <dgm:presLayoutVars/>
      </dgm:prSet>
      <dgm:spPr/>
    </dgm:pt>
    <dgm:pt modelId="{E71B9A0A-120C-4048-9C1A-0705230DF637}" type="pres">
      <dgm:prSet presAssocID="{8544B2C6-72CF-407E-AF85-A7D315C162D3}" presName="sibTrans" presStyleCnt="0"/>
      <dgm:spPr/>
    </dgm:pt>
    <dgm:pt modelId="{CDD4E78B-F675-4990-BE4B-CE2A92AB44A6}" type="pres">
      <dgm:prSet presAssocID="{C7F47C71-194E-4F67-91F7-34D862435FF7}" presName="compNode" presStyleCnt="0"/>
      <dgm:spPr/>
    </dgm:pt>
    <dgm:pt modelId="{A388991C-056B-4B15-8546-4A6967693FCD}" type="pres">
      <dgm:prSet presAssocID="{C7F47C71-194E-4F67-91F7-34D862435FF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3A6577E-92C6-46EF-A131-F61DE4B9316A}" type="pres">
      <dgm:prSet presAssocID="{C7F47C71-194E-4F67-91F7-34D862435FF7}" presName="iconSpace" presStyleCnt="0"/>
      <dgm:spPr/>
    </dgm:pt>
    <dgm:pt modelId="{48C8C518-8C21-4FE0-81CA-EE5CDB14C5EF}" type="pres">
      <dgm:prSet presAssocID="{C7F47C71-194E-4F67-91F7-34D862435FF7}" presName="parTx" presStyleLbl="revTx" presStyleIdx="2" presStyleCnt="4">
        <dgm:presLayoutVars>
          <dgm:chMax val="0"/>
          <dgm:chPref val="0"/>
        </dgm:presLayoutVars>
      </dgm:prSet>
      <dgm:spPr/>
    </dgm:pt>
    <dgm:pt modelId="{0CCC0FFD-4879-4C7F-8326-E7B6BD3E713C}" type="pres">
      <dgm:prSet presAssocID="{C7F47C71-194E-4F67-91F7-34D862435FF7}" presName="txSpace" presStyleCnt="0"/>
      <dgm:spPr/>
    </dgm:pt>
    <dgm:pt modelId="{DEF024F3-A1B8-4ADB-851F-A12387A30A4D}" type="pres">
      <dgm:prSet presAssocID="{C7F47C71-194E-4F67-91F7-34D862435FF7}" presName="desTx" presStyleLbl="revTx" presStyleIdx="3" presStyleCnt="4">
        <dgm:presLayoutVars/>
      </dgm:prSet>
      <dgm:spPr/>
    </dgm:pt>
  </dgm:ptLst>
  <dgm:cxnLst>
    <dgm:cxn modelId="{38B4D004-0502-45B8-B39D-D2AFB1701329}" type="presOf" srcId="{D49962F3-FD3E-441F-A433-6F729717C589}" destId="{D626C02B-B184-4C58-A894-36982802C521}" srcOrd="0" destOrd="0" presId="urn:microsoft.com/office/officeart/2018/2/layout/IconLabelDescriptionList"/>
    <dgm:cxn modelId="{30848913-688B-4631-B062-29822394A7E3}" type="presOf" srcId="{0B59F4ED-96B0-4B22-91F7-C749ACF13234}" destId="{689622D2-9FAA-4529-A72C-5970619C3932}" srcOrd="0" destOrd="0" presId="urn:microsoft.com/office/officeart/2018/2/layout/IconLabelDescriptionList"/>
    <dgm:cxn modelId="{3278D947-8B38-4050-8AEF-E1C5782CB41C}" srcId="{C7F47C71-194E-4F67-91F7-34D862435FF7}" destId="{BD3FD665-02D3-4BBD-8A8C-ABAB3DEEE9F0}" srcOrd="0" destOrd="0" parTransId="{21650D21-A3E8-4CDE-AF76-1340C1A42511}" sibTransId="{A2FFE06D-188E-4D7D-B25C-646ABAC02CD6}"/>
    <dgm:cxn modelId="{0F7C6649-D8E1-4E5E-95D5-F50B071B9242}" srcId="{E20C2C96-7185-4BD8-AE4E-38EF8F4D9007}" destId="{D49962F3-FD3E-441F-A433-6F729717C589}" srcOrd="0" destOrd="0" parTransId="{C66537CC-CF0F-4D7B-84C9-C54C3358A5F8}" sibTransId="{EBD61B73-5F25-49FA-ADEA-3020D2E994F2}"/>
    <dgm:cxn modelId="{23BD8287-0E73-47AD-8916-F86BBA3264DA}" type="presOf" srcId="{C7F47C71-194E-4F67-91F7-34D862435FF7}" destId="{48C8C518-8C21-4FE0-81CA-EE5CDB14C5EF}" srcOrd="0" destOrd="0" presId="urn:microsoft.com/office/officeart/2018/2/layout/IconLabelDescriptionList"/>
    <dgm:cxn modelId="{7106F19A-65E9-4045-8A59-670E43859FFA}" srcId="{0B59F4ED-96B0-4B22-91F7-C749ACF13234}" destId="{C7F47C71-194E-4F67-91F7-34D862435FF7}" srcOrd="1" destOrd="0" parTransId="{72120307-DEC5-4896-A1E2-0E3488381CDC}" sibTransId="{8ED84C1B-F838-48D5-A4D9-2615185012DD}"/>
    <dgm:cxn modelId="{D1FE2E9B-4CAA-46C5-BF45-D956931CEFBE}" type="presOf" srcId="{E20C2C96-7185-4BD8-AE4E-38EF8F4D9007}" destId="{38266287-4023-4743-BC69-ECC5104F74B3}" srcOrd="0" destOrd="0" presId="urn:microsoft.com/office/officeart/2018/2/layout/IconLabelDescriptionList"/>
    <dgm:cxn modelId="{A0F1399F-DE72-4611-98DA-6E2442FAA9DD}" srcId="{0B59F4ED-96B0-4B22-91F7-C749ACF13234}" destId="{E20C2C96-7185-4BD8-AE4E-38EF8F4D9007}" srcOrd="0" destOrd="0" parTransId="{B7ADC4EA-96A6-4468-B137-110159BBB824}" sibTransId="{8544B2C6-72CF-407E-AF85-A7D315C162D3}"/>
    <dgm:cxn modelId="{B53054C5-283D-4813-87BD-44CFE0E1D8CF}" type="presOf" srcId="{BD3FD665-02D3-4BBD-8A8C-ABAB3DEEE9F0}" destId="{DEF024F3-A1B8-4ADB-851F-A12387A30A4D}" srcOrd="0" destOrd="0" presId="urn:microsoft.com/office/officeart/2018/2/layout/IconLabelDescriptionList"/>
    <dgm:cxn modelId="{5D6353A4-AD57-4EB9-9D9C-773E32CB02A5}" type="presParOf" srcId="{689622D2-9FAA-4529-A72C-5970619C3932}" destId="{DB9E0FC8-6F69-4039-9BEA-D4CCA951738D}" srcOrd="0" destOrd="0" presId="urn:microsoft.com/office/officeart/2018/2/layout/IconLabelDescriptionList"/>
    <dgm:cxn modelId="{E5729AD0-A4FC-47E3-93C2-F6A2B52A8B47}" type="presParOf" srcId="{DB9E0FC8-6F69-4039-9BEA-D4CCA951738D}" destId="{6F83DA61-A9B7-432B-90F7-9B51C68EF9E9}" srcOrd="0" destOrd="0" presId="urn:microsoft.com/office/officeart/2018/2/layout/IconLabelDescriptionList"/>
    <dgm:cxn modelId="{0DF93C33-485B-42CC-BD6F-D1C7C3A2A57A}" type="presParOf" srcId="{DB9E0FC8-6F69-4039-9BEA-D4CCA951738D}" destId="{9D837A44-78AA-49FD-A885-41BEB8A245DB}" srcOrd="1" destOrd="0" presId="urn:microsoft.com/office/officeart/2018/2/layout/IconLabelDescriptionList"/>
    <dgm:cxn modelId="{896EB40E-F066-4BDE-8456-527102D023B0}" type="presParOf" srcId="{DB9E0FC8-6F69-4039-9BEA-D4CCA951738D}" destId="{38266287-4023-4743-BC69-ECC5104F74B3}" srcOrd="2" destOrd="0" presId="urn:microsoft.com/office/officeart/2018/2/layout/IconLabelDescriptionList"/>
    <dgm:cxn modelId="{136A1534-2E3B-4C6F-A93C-F6B5CC40EE6D}" type="presParOf" srcId="{DB9E0FC8-6F69-4039-9BEA-D4CCA951738D}" destId="{A2D2D280-B5FD-4FFA-98DA-F8ADAADA53E8}" srcOrd="3" destOrd="0" presId="urn:microsoft.com/office/officeart/2018/2/layout/IconLabelDescriptionList"/>
    <dgm:cxn modelId="{14111A98-078B-45A8-AB96-4DFDADCC80B3}" type="presParOf" srcId="{DB9E0FC8-6F69-4039-9BEA-D4CCA951738D}" destId="{D626C02B-B184-4C58-A894-36982802C521}" srcOrd="4" destOrd="0" presId="urn:microsoft.com/office/officeart/2018/2/layout/IconLabelDescriptionList"/>
    <dgm:cxn modelId="{425A16D1-DDF3-4DDD-9CF5-B513A96175C6}" type="presParOf" srcId="{689622D2-9FAA-4529-A72C-5970619C3932}" destId="{E71B9A0A-120C-4048-9C1A-0705230DF637}" srcOrd="1" destOrd="0" presId="urn:microsoft.com/office/officeart/2018/2/layout/IconLabelDescriptionList"/>
    <dgm:cxn modelId="{A2F70E63-294D-4BE5-93BD-0D4CE5B7FEC9}" type="presParOf" srcId="{689622D2-9FAA-4529-A72C-5970619C3932}" destId="{CDD4E78B-F675-4990-BE4B-CE2A92AB44A6}" srcOrd="2" destOrd="0" presId="urn:microsoft.com/office/officeart/2018/2/layout/IconLabelDescriptionList"/>
    <dgm:cxn modelId="{C6701636-B433-44F3-AE71-9613051192F7}" type="presParOf" srcId="{CDD4E78B-F675-4990-BE4B-CE2A92AB44A6}" destId="{A388991C-056B-4B15-8546-4A6967693FCD}" srcOrd="0" destOrd="0" presId="urn:microsoft.com/office/officeart/2018/2/layout/IconLabelDescriptionList"/>
    <dgm:cxn modelId="{FE3D398D-0C93-4A4C-AA81-865FE2C4BD81}" type="presParOf" srcId="{CDD4E78B-F675-4990-BE4B-CE2A92AB44A6}" destId="{F3A6577E-92C6-46EF-A131-F61DE4B9316A}" srcOrd="1" destOrd="0" presId="urn:microsoft.com/office/officeart/2018/2/layout/IconLabelDescriptionList"/>
    <dgm:cxn modelId="{30501107-91A9-4FE3-BCE3-4FFE3A39E099}" type="presParOf" srcId="{CDD4E78B-F675-4990-BE4B-CE2A92AB44A6}" destId="{48C8C518-8C21-4FE0-81CA-EE5CDB14C5EF}" srcOrd="2" destOrd="0" presId="urn:microsoft.com/office/officeart/2018/2/layout/IconLabelDescriptionList"/>
    <dgm:cxn modelId="{30BD79B0-9147-499F-BC38-34BAF5B852B4}" type="presParOf" srcId="{CDD4E78B-F675-4990-BE4B-CE2A92AB44A6}" destId="{0CCC0FFD-4879-4C7F-8326-E7B6BD3E713C}" srcOrd="3" destOrd="0" presId="urn:microsoft.com/office/officeart/2018/2/layout/IconLabelDescriptionList"/>
    <dgm:cxn modelId="{7F10CD29-F53F-4792-96FA-60CE8AE90DEA}" type="presParOf" srcId="{CDD4E78B-F675-4990-BE4B-CE2A92AB44A6}" destId="{DEF024F3-A1B8-4ADB-851F-A12387A30A4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267A82F-DADA-4D6F-B630-3D50996E153B}"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474ECB09-74E7-4E6C-943C-2BD6602BA35A}">
      <dgm:prSet custT="1"/>
      <dgm:spPr/>
      <dgm:t>
        <a:bodyPr/>
        <a:lstStyle/>
        <a:p>
          <a:pPr>
            <a:lnSpc>
              <a:spcPct val="100000"/>
            </a:lnSpc>
          </a:pPr>
          <a:r>
            <a:rPr lang="en-IN" sz="1800" b="0" i="0"/>
            <a:t>The Complexity of Loan Decision-Making</a:t>
          </a:r>
          <a:endParaRPr lang="en-US" sz="1800"/>
        </a:p>
      </dgm:t>
    </dgm:pt>
    <dgm:pt modelId="{3845913E-7CF2-4495-8777-EB3F51396A96}" type="parTrans" cxnId="{6CA5C9C6-FFB3-4033-A313-9C2C0943BBF7}">
      <dgm:prSet/>
      <dgm:spPr/>
      <dgm:t>
        <a:bodyPr/>
        <a:lstStyle/>
        <a:p>
          <a:endParaRPr lang="en-US" sz="2000"/>
        </a:p>
      </dgm:t>
    </dgm:pt>
    <dgm:pt modelId="{92638B24-77B9-403E-B638-C54DD5683BFD}" type="sibTrans" cxnId="{6CA5C9C6-FFB3-4033-A313-9C2C0943BBF7}">
      <dgm:prSet/>
      <dgm:spPr/>
      <dgm:t>
        <a:bodyPr/>
        <a:lstStyle/>
        <a:p>
          <a:endParaRPr lang="en-US" sz="2000"/>
        </a:p>
      </dgm:t>
    </dgm:pt>
    <dgm:pt modelId="{4EFC1999-56FA-4A2A-869D-E9046A1D972B}">
      <dgm:prSet custT="1"/>
      <dgm:spPr/>
      <dgm:t>
        <a:bodyPr/>
        <a:lstStyle/>
        <a:p>
          <a:pPr>
            <a:lnSpc>
              <a:spcPct val="100000"/>
            </a:lnSpc>
          </a:pPr>
          <a:r>
            <a:rPr lang="en-IN" sz="1800" b="0" i="0" dirty="0"/>
            <a:t>Highlight the complexity of assessing loan applications.</a:t>
          </a:r>
          <a:endParaRPr lang="en-US" sz="1800" dirty="0"/>
        </a:p>
      </dgm:t>
    </dgm:pt>
    <dgm:pt modelId="{2FCDC919-FD48-4307-831E-17E7F3ADF41C}" type="parTrans" cxnId="{7C534E23-C029-45D0-BC07-87A8DE98738C}">
      <dgm:prSet/>
      <dgm:spPr/>
      <dgm:t>
        <a:bodyPr/>
        <a:lstStyle/>
        <a:p>
          <a:endParaRPr lang="en-US" sz="2000"/>
        </a:p>
      </dgm:t>
    </dgm:pt>
    <dgm:pt modelId="{3B331936-7F23-4BDD-8156-427A2093C32F}" type="sibTrans" cxnId="{7C534E23-C029-45D0-BC07-87A8DE98738C}">
      <dgm:prSet/>
      <dgm:spPr/>
      <dgm:t>
        <a:bodyPr/>
        <a:lstStyle/>
        <a:p>
          <a:endParaRPr lang="en-US" sz="2000"/>
        </a:p>
      </dgm:t>
    </dgm:pt>
    <dgm:pt modelId="{FC351F37-A504-455C-A0CC-580203D416B2}">
      <dgm:prSet custT="1"/>
      <dgm:spPr/>
      <dgm:t>
        <a:bodyPr/>
        <a:lstStyle/>
        <a:p>
          <a:pPr>
            <a:lnSpc>
              <a:spcPct val="100000"/>
            </a:lnSpc>
          </a:pPr>
          <a:r>
            <a:rPr lang="en-IN" sz="1800" b="0" i="0" dirty="0"/>
            <a:t>Loan officers need to make critical decisions about granting or denying loans.</a:t>
          </a:r>
          <a:endParaRPr lang="en-US" sz="1800" dirty="0"/>
        </a:p>
      </dgm:t>
    </dgm:pt>
    <dgm:pt modelId="{0877C469-3986-4D46-832B-10D624ECEBCF}" type="parTrans" cxnId="{462A1C89-AEBC-4860-8047-6FB3434E5B95}">
      <dgm:prSet/>
      <dgm:spPr/>
      <dgm:t>
        <a:bodyPr/>
        <a:lstStyle/>
        <a:p>
          <a:endParaRPr lang="en-US" sz="2000"/>
        </a:p>
      </dgm:t>
    </dgm:pt>
    <dgm:pt modelId="{2E9BF073-4901-46BC-B966-B06FD94746E9}" type="sibTrans" cxnId="{462A1C89-AEBC-4860-8047-6FB3434E5B95}">
      <dgm:prSet/>
      <dgm:spPr/>
      <dgm:t>
        <a:bodyPr/>
        <a:lstStyle/>
        <a:p>
          <a:endParaRPr lang="en-US" sz="2000"/>
        </a:p>
      </dgm:t>
    </dgm:pt>
    <dgm:pt modelId="{56F42E7C-4B7D-4C39-B1F0-932A92D18949}">
      <dgm:prSet custT="1"/>
      <dgm:spPr/>
      <dgm:t>
        <a:bodyPr/>
        <a:lstStyle/>
        <a:p>
          <a:pPr>
            <a:lnSpc>
              <a:spcPct val="100000"/>
            </a:lnSpc>
          </a:pPr>
          <a:r>
            <a:rPr lang="en-IN" sz="1800" b="0" i="0"/>
            <a:t>Role of a Classifier</a:t>
          </a:r>
          <a:endParaRPr lang="en-US" sz="1800"/>
        </a:p>
      </dgm:t>
    </dgm:pt>
    <dgm:pt modelId="{CE5520DF-F6C7-4174-BBA4-9D5894F716DC}" type="parTrans" cxnId="{FF3492AE-CF2D-47C2-8B04-7A94F64B1653}">
      <dgm:prSet/>
      <dgm:spPr/>
      <dgm:t>
        <a:bodyPr/>
        <a:lstStyle/>
        <a:p>
          <a:endParaRPr lang="en-US" sz="2000"/>
        </a:p>
      </dgm:t>
    </dgm:pt>
    <dgm:pt modelId="{29D5EAAF-1470-44D9-BD3D-357584274F5A}" type="sibTrans" cxnId="{FF3492AE-CF2D-47C2-8B04-7A94F64B1653}">
      <dgm:prSet/>
      <dgm:spPr/>
      <dgm:t>
        <a:bodyPr/>
        <a:lstStyle/>
        <a:p>
          <a:endParaRPr lang="en-US" sz="2000"/>
        </a:p>
      </dgm:t>
    </dgm:pt>
    <dgm:pt modelId="{B5403D3B-72B5-45D5-BAEB-46CDFB9D9634}">
      <dgm:prSet custT="1"/>
      <dgm:spPr/>
      <dgm:t>
        <a:bodyPr/>
        <a:lstStyle/>
        <a:p>
          <a:pPr>
            <a:lnSpc>
              <a:spcPct val="100000"/>
            </a:lnSpc>
          </a:pPr>
          <a:r>
            <a:rPr lang="en-IN" sz="1800" b="0" i="0"/>
            <a:t>Introduce the concept of a classifier as an essential tool in loan decision-making.</a:t>
          </a:r>
          <a:endParaRPr lang="en-US" sz="1800"/>
        </a:p>
      </dgm:t>
    </dgm:pt>
    <dgm:pt modelId="{08CE5099-D3F4-4E8A-9703-E5EA90BD057B}" type="parTrans" cxnId="{77D40726-008E-40CE-AC72-C98B637A1E78}">
      <dgm:prSet/>
      <dgm:spPr/>
      <dgm:t>
        <a:bodyPr/>
        <a:lstStyle/>
        <a:p>
          <a:endParaRPr lang="en-US" sz="2000"/>
        </a:p>
      </dgm:t>
    </dgm:pt>
    <dgm:pt modelId="{DF2AC08C-B809-4FF2-A325-D2DC956AA97E}" type="sibTrans" cxnId="{77D40726-008E-40CE-AC72-C98B637A1E78}">
      <dgm:prSet/>
      <dgm:spPr/>
      <dgm:t>
        <a:bodyPr/>
        <a:lstStyle/>
        <a:p>
          <a:endParaRPr lang="en-US" sz="2000"/>
        </a:p>
      </dgm:t>
    </dgm:pt>
    <dgm:pt modelId="{39CA0DEC-AB41-496D-A2FA-4C20D7E762DF}">
      <dgm:prSet custT="1"/>
      <dgm:spPr/>
      <dgm:t>
        <a:bodyPr/>
        <a:lstStyle/>
        <a:p>
          <a:pPr>
            <a:lnSpc>
              <a:spcPct val="100000"/>
            </a:lnSpc>
          </a:pPr>
          <a:r>
            <a:rPr lang="en-IN" sz="1800" b="0" i="0"/>
            <a:t>Explain that a classifier is essentially an algorithm that assists in analysing loan application data.</a:t>
          </a:r>
          <a:endParaRPr lang="en-US" sz="1800"/>
        </a:p>
      </dgm:t>
    </dgm:pt>
    <dgm:pt modelId="{90EECB72-99DE-4F05-AF2C-9A6B8B22B95B}" type="parTrans" cxnId="{F200B093-0DD7-4BE7-AC07-2B6D1F11AA4A}">
      <dgm:prSet/>
      <dgm:spPr/>
      <dgm:t>
        <a:bodyPr/>
        <a:lstStyle/>
        <a:p>
          <a:endParaRPr lang="en-US" sz="2000"/>
        </a:p>
      </dgm:t>
    </dgm:pt>
    <dgm:pt modelId="{F168E926-4EF2-46D7-A953-5BEB4CE9AA23}" type="sibTrans" cxnId="{F200B093-0DD7-4BE7-AC07-2B6D1F11AA4A}">
      <dgm:prSet/>
      <dgm:spPr/>
      <dgm:t>
        <a:bodyPr/>
        <a:lstStyle/>
        <a:p>
          <a:endParaRPr lang="en-US" sz="2000"/>
        </a:p>
      </dgm:t>
    </dgm:pt>
    <dgm:pt modelId="{72569C55-2BDB-400F-9EB1-794729D070BF}">
      <dgm:prSet custT="1"/>
      <dgm:spPr/>
      <dgm:t>
        <a:bodyPr/>
        <a:lstStyle/>
        <a:p>
          <a:pPr>
            <a:lnSpc>
              <a:spcPct val="100000"/>
            </a:lnSpc>
          </a:pPr>
          <a:r>
            <a:rPr lang="en-IN" sz="1800" b="0" i="0"/>
            <a:t>Classifier's Decision-Making Process</a:t>
          </a:r>
          <a:endParaRPr lang="en-US" sz="1800"/>
        </a:p>
      </dgm:t>
    </dgm:pt>
    <dgm:pt modelId="{BFC8023F-C87A-4326-8243-E6F5B6880A6F}" type="parTrans" cxnId="{1787EEFD-A8B4-4011-9A72-40A0B0201B75}">
      <dgm:prSet/>
      <dgm:spPr/>
      <dgm:t>
        <a:bodyPr/>
        <a:lstStyle/>
        <a:p>
          <a:endParaRPr lang="en-US" sz="2000"/>
        </a:p>
      </dgm:t>
    </dgm:pt>
    <dgm:pt modelId="{781FB470-B9D5-4335-87BF-61F8ECD48F6B}" type="sibTrans" cxnId="{1787EEFD-A8B4-4011-9A72-40A0B0201B75}">
      <dgm:prSet/>
      <dgm:spPr/>
      <dgm:t>
        <a:bodyPr/>
        <a:lstStyle/>
        <a:p>
          <a:endParaRPr lang="en-US" sz="2000"/>
        </a:p>
      </dgm:t>
    </dgm:pt>
    <dgm:pt modelId="{35B2EAAB-E3B1-4EB8-A645-26C6228D05EF}">
      <dgm:prSet custT="1"/>
      <dgm:spPr/>
      <dgm:t>
        <a:bodyPr/>
        <a:lstStyle/>
        <a:p>
          <a:pPr>
            <a:lnSpc>
              <a:spcPct val="100000"/>
            </a:lnSpc>
          </a:pPr>
          <a:r>
            <a:rPr lang="en-IN" sz="1800" b="0" i="0"/>
            <a:t>Analyses information in the loan application.</a:t>
          </a:r>
          <a:endParaRPr lang="en-US" sz="1800"/>
        </a:p>
      </dgm:t>
    </dgm:pt>
    <dgm:pt modelId="{FC3D699A-064D-4655-A3A1-37FCE753315E}" type="parTrans" cxnId="{1A912051-800B-4658-BDF5-53C8B92AE81D}">
      <dgm:prSet/>
      <dgm:spPr/>
      <dgm:t>
        <a:bodyPr/>
        <a:lstStyle/>
        <a:p>
          <a:endParaRPr lang="en-US" sz="2000"/>
        </a:p>
      </dgm:t>
    </dgm:pt>
    <dgm:pt modelId="{BCC1CEF9-88FA-4A2F-996D-9F9BF67D9E06}" type="sibTrans" cxnId="{1A912051-800B-4658-BDF5-53C8B92AE81D}">
      <dgm:prSet/>
      <dgm:spPr/>
      <dgm:t>
        <a:bodyPr/>
        <a:lstStyle/>
        <a:p>
          <a:endParaRPr lang="en-US" sz="2000"/>
        </a:p>
      </dgm:t>
    </dgm:pt>
    <dgm:pt modelId="{4BF15ABB-67D8-4C64-922F-C53D146A8F3F}">
      <dgm:prSet custT="1"/>
      <dgm:spPr/>
      <dgm:t>
        <a:bodyPr/>
        <a:lstStyle/>
        <a:p>
          <a:pPr>
            <a:lnSpc>
              <a:spcPct val="100000"/>
            </a:lnSpc>
          </a:pPr>
          <a:r>
            <a:rPr lang="en-IN" sz="1800" b="0" i="0"/>
            <a:t>References external sources of information on the applicant.</a:t>
          </a:r>
          <a:endParaRPr lang="en-US" sz="1800"/>
        </a:p>
      </dgm:t>
    </dgm:pt>
    <dgm:pt modelId="{B58A4638-5D02-4E0A-983A-790C565AC60B}" type="parTrans" cxnId="{67173E99-8F59-4150-B5B7-CCF51E55F4D4}">
      <dgm:prSet/>
      <dgm:spPr/>
      <dgm:t>
        <a:bodyPr/>
        <a:lstStyle/>
        <a:p>
          <a:endParaRPr lang="en-US" sz="2000"/>
        </a:p>
      </dgm:t>
    </dgm:pt>
    <dgm:pt modelId="{F8F4AE45-EC7D-4B8B-9200-1ABBA5578D8E}" type="sibTrans" cxnId="{67173E99-8F59-4150-B5B7-CCF51E55F4D4}">
      <dgm:prSet/>
      <dgm:spPr/>
      <dgm:t>
        <a:bodyPr/>
        <a:lstStyle/>
        <a:p>
          <a:endParaRPr lang="en-US" sz="2000"/>
        </a:p>
      </dgm:t>
    </dgm:pt>
    <dgm:pt modelId="{0D5CB8B0-8BA3-4F1C-B792-91B8005DC2BC}">
      <dgm:prSet custT="1"/>
      <dgm:spPr/>
      <dgm:t>
        <a:bodyPr/>
        <a:lstStyle/>
        <a:p>
          <a:pPr>
            <a:lnSpc>
              <a:spcPct val="100000"/>
            </a:lnSpc>
          </a:pPr>
          <a:r>
            <a:rPr lang="en-IN" sz="1800" b="0" i="0"/>
            <a:t>Labels the application as "safe," "too risky," or "safe with conditions."</a:t>
          </a:r>
          <a:endParaRPr lang="en-US" sz="1800"/>
        </a:p>
      </dgm:t>
    </dgm:pt>
    <dgm:pt modelId="{5F12F807-74E8-4EC9-8B59-B5AC5BE5644A}" type="parTrans" cxnId="{5F9309E2-1A5E-44B6-B7B5-0555F7174E8B}">
      <dgm:prSet/>
      <dgm:spPr/>
      <dgm:t>
        <a:bodyPr/>
        <a:lstStyle/>
        <a:p>
          <a:endParaRPr lang="en-US" sz="2000"/>
        </a:p>
      </dgm:t>
    </dgm:pt>
    <dgm:pt modelId="{83217E56-0C3F-4E0A-9CE4-D431B06771A7}" type="sibTrans" cxnId="{5F9309E2-1A5E-44B6-B7B5-0555F7174E8B}">
      <dgm:prSet/>
      <dgm:spPr/>
      <dgm:t>
        <a:bodyPr/>
        <a:lstStyle/>
        <a:p>
          <a:endParaRPr lang="en-US" sz="2000"/>
        </a:p>
      </dgm:t>
    </dgm:pt>
    <dgm:pt modelId="{1277E4F4-B647-0845-94F9-FE73D06C7F6C}" type="pres">
      <dgm:prSet presAssocID="{F267A82F-DADA-4D6F-B630-3D50996E153B}" presName="linear" presStyleCnt="0">
        <dgm:presLayoutVars>
          <dgm:dir/>
          <dgm:animLvl val="lvl"/>
          <dgm:resizeHandles val="exact"/>
        </dgm:presLayoutVars>
      </dgm:prSet>
      <dgm:spPr/>
    </dgm:pt>
    <dgm:pt modelId="{62A123A3-939F-1540-93D0-1446E7A161CA}" type="pres">
      <dgm:prSet presAssocID="{474ECB09-74E7-4E6C-943C-2BD6602BA35A}" presName="parentLin" presStyleCnt="0"/>
      <dgm:spPr/>
    </dgm:pt>
    <dgm:pt modelId="{2A9893A8-6F02-AA4F-8807-742E79161202}" type="pres">
      <dgm:prSet presAssocID="{474ECB09-74E7-4E6C-943C-2BD6602BA35A}" presName="parentLeftMargin" presStyleLbl="node1" presStyleIdx="0" presStyleCnt="3"/>
      <dgm:spPr/>
    </dgm:pt>
    <dgm:pt modelId="{B6F47CF5-43C1-2440-AB11-378302285E2B}" type="pres">
      <dgm:prSet presAssocID="{474ECB09-74E7-4E6C-943C-2BD6602BA35A}" presName="parentText" presStyleLbl="node1" presStyleIdx="0" presStyleCnt="3">
        <dgm:presLayoutVars>
          <dgm:chMax val="0"/>
          <dgm:bulletEnabled val="1"/>
        </dgm:presLayoutVars>
      </dgm:prSet>
      <dgm:spPr/>
    </dgm:pt>
    <dgm:pt modelId="{328F4BD0-7D2D-9D43-BD64-A8961F39A71B}" type="pres">
      <dgm:prSet presAssocID="{474ECB09-74E7-4E6C-943C-2BD6602BA35A}" presName="negativeSpace" presStyleCnt="0"/>
      <dgm:spPr/>
    </dgm:pt>
    <dgm:pt modelId="{6ED736A1-2F61-7949-87E6-A2364C24EBD2}" type="pres">
      <dgm:prSet presAssocID="{474ECB09-74E7-4E6C-943C-2BD6602BA35A}" presName="childText" presStyleLbl="conFgAcc1" presStyleIdx="0" presStyleCnt="3">
        <dgm:presLayoutVars>
          <dgm:bulletEnabled val="1"/>
        </dgm:presLayoutVars>
      </dgm:prSet>
      <dgm:spPr/>
    </dgm:pt>
    <dgm:pt modelId="{71901009-28D7-044D-B63F-533D958EA232}" type="pres">
      <dgm:prSet presAssocID="{92638B24-77B9-403E-B638-C54DD5683BFD}" presName="spaceBetweenRectangles" presStyleCnt="0"/>
      <dgm:spPr/>
    </dgm:pt>
    <dgm:pt modelId="{B5F4DD9F-66E7-B94A-9D18-04E6C099433C}" type="pres">
      <dgm:prSet presAssocID="{56F42E7C-4B7D-4C39-B1F0-932A92D18949}" presName="parentLin" presStyleCnt="0"/>
      <dgm:spPr/>
    </dgm:pt>
    <dgm:pt modelId="{089FB451-4C92-704A-9E8B-E6BDA54890C5}" type="pres">
      <dgm:prSet presAssocID="{56F42E7C-4B7D-4C39-B1F0-932A92D18949}" presName="parentLeftMargin" presStyleLbl="node1" presStyleIdx="0" presStyleCnt="3"/>
      <dgm:spPr/>
    </dgm:pt>
    <dgm:pt modelId="{49B58E08-06F6-804D-A658-E2FDCF501973}" type="pres">
      <dgm:prSet presAssocID="{56F42E7C-4B7D-4C39-B1F0-932A92D18949}" presName="parentText" presStyleLbl="node1" presStyleIdx="1" presStyleCnt="3">
        <dgm:presLayoutVars>
          <dgm:chMax val="0"/>
          <dgm:bulletEnabled val="1"/>
        </dgm:presLayoutVars>
      </dgm:prSet>
      <dgm:spPr/>
    </dgm:pt>
    <dgm:pt modelId="{C8F750A3-FEE8-4A44-AB93-09ED1CC4513A}" type="pres">
      <dgm:prSet presAssocID="{56F42E7C-4B7D-4C39-B1F0-932A92D18949}" presName="negativeSpace" presStyleCnt="0"/>
      <dgm:spPr/>
    </dgm:pt>
    <dgm:pt modelId="{D2BE9235-2821-A34B-98E0-1F336CABF220}" type="pres">
      <dgm:prSet presAssocID="{56F42E7C-4B7D-4C39-B1F0-932A92D18949}" presName="childText" presStyleLbl="conFgAcc1" presStyleIdx="1" presStyleCnt="3">
        <dgm:presLayoutVars>
          <dgm:bulletEnabled val="1"/>
        </dgm:presLayoutVars>
      </dgm:prSet>
      <dgm:spPr/>
    </dgm:pt>
    <dgm:pt modelId="{4EE64245-78BE-6248-A9A2-83D8FB2998FC}" type="pres">
      <dgm:prSet presAssocID="{29D5EAAF-1470-44D9-BD3D-357584274F5A}" presName="spaceBetweenRectangles" presStyleCnt="0"/>
      <dgm:spPr/>
    </dgm:pt>
    <dgm:pt modelId="{E4B88870-DA9B-BC41-B247-D47C6B86DC2D}" type="pres">
      <dgm:prSet presAssocID="{72569C55-2BDB-400F-9EB1-794729D070BF}" presName="parentLin" presStyleCnt="0"/>
      <dgm:spPr/>
    </dgm:pt>
    <dgm:pt modelId="{A3530EA3-C76F-7246-A575-8F6085A09431}" type="pres">
      <dgm:prSet presAssocID="{72569C55-2BDB-400F-9EB1-794729D070BF}" presName="parentLeftMargin" presStyleLbl="node1" presStyleIdx="1" presStyleCnt="3"/>
      <dgm:spPr/>
    </dgm:pt>
    <dgm:pt modelId="{5348D823-D148-C24B-AF65-6AC133D5812C}" type="pres">
      <dgm:prSet presAssocID="{72569C55-2BDB-400F-9EB1-794729D070BF}" presName="parentText" presStyleLbl="node1" presStyleIdx="2" presStyleCnt="3">
        <dgm:presLayoutVars>
          <dgm:chMax val="0"/>
          <dgm:bulletEnabled val="1"/>
        </dgm:presLayoutVars>
      </dgm:prSet>
      <dgm:spPr/>
    </dgm:pt>
    <dgm:pt modelId="{475DC46A-9201-4F45-B4DF-19A1CAE6D309}" type="pres">
      <dgm:prSet presAssocID="{72569C55-2BDB-400F-9EB1-794729D070BF}" presName="negativeSpace" presStyleCnt="0"/>
      <dgm:spPr/>
    </dgm:pt>
    <dgm:pt modelId="{E9116E9E-B1C0-9D4B-9F71-DDD2B882FD93}" type="pres">
      <dgm:prSet presAssocID="{72569C55-2BDB-400F-9EB1-794729D070BF}" presName="childText" presStyleLbl="conFgAcc1" presStyleIdx="2" presStyleCnt="3">
        <dgm:presLayoutVars>
          <dgm:bulletEnabled val="1"/>
        </dgm:presLayoutVars>
      </dgm:prSet>
      <dgm:spPr/>
    </dgm:pt>
  </dgm:ptLst>
  <dgm:cxnLst>
    <dgm:cxn modelId="{7C534E23-C029-45D0-BC07-87A8DE98738C}" srcId="{474ECB09-74E7-4E6C-943C-2BD6602BA35A}" destId="{4EFC1999-56FA-4A2A-869D-E9046A1D972B}" srcOrd="0" destOrd="0" parTransId="{2FCDC919-FD48-4307-831E-17E7F3ADF41C}" sibTransId="{3B331936-7F23-4BDD-8156-427A2093C32F}"/>
    <dgm:cxn modelId="{77D40726-008E-40CE-AC72-C98B637A1E78}" srcId="{56F42E7C-4B7D-4C39-B1F0-932A92D18949}" destId="{B5403D3B-72B5-45D5-BAEB-46CDFB9D9634}" srcOrd="0" destOrd="0" parTransId="{08CE5099-D3F4-4E8A-9703-E5EA90BD057B}" sibTransId="{DF2AC08C-B809-4FF2-A325-D2DC956AA97E}"/>
    <dgm:cxn modelId="{F48D0829-41D4-4945-9C8C-07081BA3C21E}" type="presOf" srcId="{72569C55-2BDB-400F-9EB1-794729D070BF}" destId="{A3530EA3-C76F-7246-A575-8F6085A09431}" srcOrd="0" destOrd="0" presId="urn:microsoft.com/office/officeart/2005/8/layout/list1"/>
    <dgm:cxn modelId="{376F0E2F-45D8-BE48-B4B3-3539BD702EE1}" type="presOf" srcId="{0D5CB8B0-8BA3-4F1C-B792-91B8005DC2BC}" destId="{E9116E9E-B1C0-9D4B-9F71-DDD2B882FD93}" srcOrd="0" destOrd="2" presId="urn:microsoft.com/office/officeart/2005/8/layout/list1"/>
    <dgm:cxn modelId="{1A912051-800B-4658-BDF5-53C8B92AE81D}" srcId="{72569C55-2BDB-400F-9EB1-794729D070BF}" destId="{35B2EAAB-E3B1-4EB8-A645-26C6228D05EF}" srcOrd="0" destOrd="0" parTransId="{FC3D699A-064D-4655-A3A1-37FCE753315E}" sibTransId="{BCC1CEF9-88FA-4A2F-996D-9F9BF67D9E06}"/>
    <dgm:cxn modelId="{772B856B-86BD-1B4F-8E22-BB3E01E7F075}" type="presOf" srcId="{474ECB09-74E7-4E6C-943C-2BD6602BA35A}" destId="{B6F47CF5-43C1-2440-AB11-378302285E2B}" srcOrd="1" destOrd="0" presId="urn:microsoft.com/office/officeart/2005/8/layout/list1"/>
    <dgm:cxn modelId="{C7649170-1412-5B4E-A5D6-2A6DC0513702}" type="presOf" srcId="{4EFC1999-56FA-4A2A-869D-E9046A1D972B}" destId="{6ED736A1-2F61-7949-87E6-A2364C24EBD2}" srcOrd="0" destOrd="0" presId="urn:microsoft.com/office/officeart/2005/8/layout/list1"/>
    <dgm:cxn modelId="{EBB0617F-7E46-864E-A905-E2835A31605B}" type="presOf" srcId="{56F42E7C-4B7D-4C39-B1F0-932A92D18949}" destId="{089FB451-4C92-704A-9E8B-E6BDA54890C5}" srcOrd="0" destOrd="0" presId="urn:microsoft.com/office/officeart/2005/8/layout/list1"/>
    <dgm:cxn modelId="{04D26387-23F4-AF41-982C-3B5C0D515817}" type="presOf" srcId="{F267A82F-DADA-4D6F-B630-3D50996E153B}" destId="{1277E4F4-B647-0845-94F9-FE73D06C7F6C}" srcOrd="0" destOrd="0" presId="urn:microsoft.com/office/officeart/2005/8/layout/list1"/>
    <dgm:cxn modelId="{462A1C89-AEBC-4860-8047-6FB3434E5B95}" srcId="{474ECB09-74E7-4E6C-943C-2BD6602BA35A}" destId="{FC351F37-A504-455C-A0CC-580203D416B2}" srcOrd="1" destOrd="0" parTransId="{0877C469-3986-4D46-832B-10D624ECEBCF}" sibTransId="{2E9BF073-4901-46BC-B966-B06FD94746E9}"/>
    <dgm:cxn modelId="{7FAE3E8D-45C5-DF41-9C43-4F482DA4CEB8}" type="presOf" srcId="{39CA0DEC-AB41-496D-A2FA-4C20D7E762DF}" destId="{D2BE9235-2821-A34B-98E0-1F336CABF220}" srcOrd="0" destOrd="1" presId="urn:microsoft.com/office/officeart/2005/8/layout/list1"/>
    <dgm:cxn modelId="{F200B093-0DD7-4BE7-AC07-2B6D1F11AA4A}" srcId="{56F42E7C-4B7D-4C39-B1F0-932A92D18949}" destId="{39CA0DEC-AB41-496D-A2FA-4C20D7E762DF}" srcOrd="1" destOrd="0" parTransId="{90EECB72-99DE-4F05-AF2C-9A6B8B22B95B}" sibTransId="{F168E926-4EF2-46D7-A953-5BEB4CE9AA23}"/>
    <dgm:cxn modelId="{67173E99-8F59-4150-B5B7-CCF51E55F4D4}" srcId="{72569C55-2BDB-400F-9EB1-794729D070BF}" destId="{4BF15ABB-67D8-4C64-922F-C53D146A8F3F}" srcOrd="1" destOrd="0" parTransId="{B58A4638-5D02-4E0A-983A-790C565AC60B}" sibTransId="{F8F4AE45-EC7D-4B8B-9200-1ABBA5578D8E}"/>
    <dgm:cxn modelId="{4D0494A2-C448-2148-97C9-6FC8AF80DA62}" type="presOf" srcId="{56F42E7C-4B7D-4C39-B1F0-932A92D18949}" destId="{49B58E08-06F6-804D-A658-E2FDCF501973}" srcOrd="1" destOrd="0" presId="urn:microsoft.com/office/officeart/2005/8/layout/list1"/>
    <dgm:cxn modelId="{C88CB9A7-04A8-BB48-8DA4-39F3910896F0}" type="presOf" srcId="{35B2EAAB-E3B1-4EB8-A645-26C6228D05EF}" destId="{E9116E9E-B1C0-9D4B-9F71-DDD2B882FD93}" srcOrd="0" destOrd="0" presId="urn:microsoft.com/office/officeart/2005/8/layout/list1"/>
    <dgm:cxn modelId="{FF3492AE-CF2D-47C2-8B04-7A94F64B1653}" srcId="{F267A82F-DADA-4D6F-B630-3D50996E153B}" destId="{56F42E7C-4B7D-4C39-B1F0-932A92D18949}" srcOrd="1" destOrd="0" parTransId="{CE5520DF-F6C7-4174-BBA4-9D5894F716DC}" sibTransId="{29D5EAAF-1470-44D9-BD3D-357584274F5A}"/>
    <dgm:cxn modelId="{1BDD6FB1-8694-1745-A08B-EC55EADABF88}" type="presOf" srcId="{474ECB09-74E7-4E6C-943C-2BD6602BA35A}" destId="{2A9893A8-6F02-AA4F-8807-742E79161202}" srcOrd="0" destOrd="0" presId="urn:microsoft.com/office/officeart/2005/8/layout/list1"/>
    <dgm:cxn modelId="{B8AC56B6-6D56-A149-BCBE-4D8D01FC3738}" type="presOf" srcId="{FC351F37-A504-455C-A0CC-580203D416B2}" destId="{6ED736A1-2F61-7949-87E6-A2364C24EBD2}" srcOrd="0" destOrd="1" presId="urn:microsoft.com/office/officeart/2005/8/layout/list1"/>
    <dgm:cxn modelId="{6CA5C9C6-FFB3-4033-A313-9C2C0943BBF7}" srcId="{F267A82F-DADA-4D6F-B630-3D50996E153B}" destId="{474ECB09-74E7-4E6C-943C-2BD6602BA35A}" srcOrd="0" destOrd="0" parTransId="{3845913E-7CF2-4495-8777-EB3F51396A96}" sibTransId="{92638B24-77B9-403E-B638-C54DD5683BFD}"/>
    <dgm:cxn modelId="{1FD885C8-83D3-B545-88C1-325FA9A7AB60}" type="presOf" srcId="{B5403D3B-72B5-45D5-BAEB-46CDFB9D9634}" destId="{D2BE9235-2821-A34B-98E0-1F336CABF220}" srcOrd="0" destOrd="0" presId="urn:microsoft.com/office/officeart/2005/8/layout/list1"/>
    <dgm:cxn modelId="{5F9309E2-1A5E-44B6-B7B5-0555F7174E8B}" srcId="{72569C55-2BDB-400F-9EB1-794729D070BF}" destId="{0D5CB8B0-8BA3-4F1C-B792-91B8005DC2BC}" srcOrd="2" destOrd="0" parTransId="{5F12F807-74E8-4EC9-8B59-B5AC5BE5644A}" sibTransId="{83217E56-0C3F-4E0A-9CE4-D431B06771A7}"/>
    <dgm:cxn modelId="{8B1629FA-52D9-5142-9519-95C5CECA5F26}" type="presOf" srcId="{72569C55-2BDB-400F-9EB1-794729D070BF}" destId="{5348D823-D148-C24B-AF65-6AC133D5812C}" srcOrd="1" destOrd="0" presId="urn:microsoft.com/office/officeart/2005/8/layout/list1"/>
    <dgm:cxn modelId="{1787EEFD-A8B4-4011-9A72-40A0B0201B75}" srcId="{F267A82F-DADA-4D6F-B630-3D50996E153B}" destId="{72569C55-2BDB-400F-9EB1-794729D070BF}" srcOrd="2" destOrd="0" parTransId="{BFC8023F-C87A-4326-8243-E6F5B6880A6F}" sibTransId="{781FB470-B9D5-4335-87BF-61F8ECD48F6B}"/>
    <dgm:cxn modelId="{07B509FF-45A7-AF45-93BF-BB77CB9E63EC}" type="presOf" srcId="{4BF15ABB-67D8-4C64-922F-C53D146A8F3F}" destId="{E9116E9E-B1C0-9D4B-9F71-DDD2B882FD93}" srcOrd="0" destOrd="1" presId="urn:microsoft.com/office/officeart/2005/8/layout/list1"/>
    <dgm:cxn modelId="{DDD22094-B77E-1D44-A800-0530222A6809}" type="presParOf" srcId="{1277E4F4-B647-0845-94F9-FE73D06C7F6C}" destId="{62A123A3-939F-1540-93D0-1446E7A161CA}" srcOrd="0" destOrd="0" presId="urn:microsoft.com/office/officeart/2005/8/layout/list1"/>
    <dgm:cxn modelId="{BBBF5219-01B3-B54E-A457-26025C3C750A}" type="presParOf" srcId="{62A123A3-939F-1540-93D0-1446E7A161CA}" destId="{2A9893A8-6F02-AA4F-8807-742E79161202}" srcOrd="0" destOrd="0" presId="urn:microsoft.com/office/officeart/2005/8/layout/list1"/>
    <dgm:cxn modelId="{263D6BAE-0A8F-F74D-8BE1-2B6DBCA8E1A1}" type="presParOf" srcId="{62A123A3-939F-1540-93D0-1446E7A161CA}" destId="{B6F47CF5-43C1-2440-AB11-378302285E2B}" srcOrd="1" destOrd="0" presId="urn:microsoft.com/office/officeart/2005/8/layout/list1"/>
    <dgm:cxn modelId="{7FDCF929-DBCE-F043-B909-4C30F18B50F8}" type="presParOf" srcId="{1277E4F4-B647-0845-94F9-FE73D06C7F6C}" destId="{328F4BD0-7D2D-9D43-BD64-A8961F39A71B}" srcOrd="1" destOrd="0" presId="urn:microsoft.com/office/officeart/2005/8/layout/list1"/>
    <dgm:cxn modelId="{7A4114C5-6328-694C-A085-ECE07D6B23F7}" type="presParOf" srcId="{1277E4F4-B647-0845-94F9-FE73D06C7F6C}" destId="{6ED736A1-2F61-7949-87E6-A2364C24EBD2}" srcOrd="2" destOrd="0" presId="urn:microsoft.com/office/officeart/2005/8/layout/list1"/>
    <dgm:cxn modelId="{22FA54B2-ECF0-3143-9AB7-2C1A4F6986D6}" type="presParOf" srcId="{1277E4F4-B647-0845-94F9-FE73D06C7F6C}" destId="{71901009-28D7-044D-B63F-533D958EA232}" srcOrd="3" destOrd="0" presId="urn:microsoft.com/office/officeart/2005/8/layout/list1"/>
    <dgm:cxn modelId="{525F67FB-239C-6C42-A2AA-ABAED047D050}" type="presParOf" srcId="{1277E4F4-B647-0845-94F9-FE73D06C7F6C}" destId="{B5F4DD9F-66E7-B94A-9D18-04E6C099433C}" srcOrd="4" destOrd="0" presId="urn:microsoft.com/office/officeart/2005/8/layout/list1"/>
    <dgm:cxn modelId="{5055D894-52D4-054A-A33F-33409E3CD8FF}" type="presParOf" srcId="{B5F4DD9F-66E7-B94A-9D18-04E6C099433C}" destId="{089FB451-4C92-704A-9E8B-E6BDA54890C5}" srcOrd="0" destOrd="0" presId="urn:microsoft.com/office/officeart/2005/8/layout/list1"/>
    <dgm:cxn modelId="{D9C8CB0B-E12E-174E-9BA0-ED0C7ABD82FE}" type="presParOf" srcId="{B5F4DD9F-66E7-B94A-9D18-04E6C099433C}" destId="{49B58E08-06F6-804D-A658-E2FDCF501973}" srcOrd="1" destOrd="0" presId="urn:microsoft.com/office/officeart/2005/8/layout/list1"/>
    <dgm:cxn modelId="{37543E97-E159-374C-973D-6527D0C99B6C}" type="presParOf" srcId="{1277E4F4-B647-0845-94F9-FE73D06C7F6C}" destId="{C8F750A3-FEE8-4A44-AB93-09ED1CC4513A}" srcOrd="5" destOrd="0" presId="urn:microsoft.com/office/officeart/2005/8/layout/list1"/>
    <dgm:cxn modelId="{85A05D65-666C-5141-8C08-B8A622D6B5F6}" type="presParOf" srcId="{1277E4F4-B647-0845-94F9-FE73D06C7F6C}" destId="{D2BE9235-2821-A34B-98E0-1F336CABF220}" srcOrd="6" destOrd="0" presId="urn:microsoft.com/office/officeart/2005/8/layout/list1"/>
    <dgm:cxn modelId="{182AC768-71AA-614E-AC68-BCDBFCDB363B}" type="presParOf" srcId="{1277E4F4-B647-0845-94F9-FE73D06C7F6C}" destId="{4EE64245-78BE-6248-A9A2-83D8FB2998FC}" srcOrd="7" destOrd="0" presId="urn:microsoft.com/office/officeart/2005/8/layout/list1"/>
    <dgm:cxn modelId="{FA5B5FC9-03E6-A642-B5FB-05BF24507F98}" type="presParOf" srcId="{1277E4F4-B647-0845-94F9-FE73D06C7F6C}" destId="{E4B88870-DA9B-BC41-B247-D47C6B86DC2D}" srcOrd="8" destOrd="0" presId="urn:microsoft.com/office/officeart/2005/8/layout/list1"/>
    <dgm:cxn modelId="{FFF9EB41-370B-6B49-A19F-28CBED746DD7}" type="presParOf" srcId="{E4B88870-DA9B-BC41-B247-D47C6B86DC2D}" destId="{A3530EA3-C76F-7246-A575-8F6085A09431}" srcOrd="0" destOrd="0" presId="urn:microsoft.com/office/officeart/2005/8/layout/list1"/>
    <dgm:cxn modelId="{CC569CC5-A947-484D-87BF-0365775F8144}" type="presParOf" srcId="{E4B88870-DA9B-BC41-B247-D47C6B86DC2D}" destId="{5348D823-D148-C24B-AF65-6AC133D5812C}" srcOrd="1" destOrd="0" presId="urn:microsoft.com/office/officeart/2005/8/layout/list1"/>
    <dgm:cxn modelId="{06AE5540-1C49-C148-B915-A69C41199753}" type="presParOf" srcId="{1277E4F4-B647-0845-94F9-FE73D06C7F6C}" destId="{475DC46A-9201-4F45-B4DF-19A1CAE6D309}" srcOrd="9" destOrd="0" presId="urn:microsoft.com/office/officeart/2005/8/layout/list1"/>
    <dgm:cxn modelId="{40F0F947-C251-DE47-843E-63D53ADEDCCB}" type="presParOf" srcId="{1277E4F4-B647-0845-94F9-FE73D06C7F6C}" destId="{E9116E9E-B1C0-9D4B-9F71-DDD2B882FD9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9974AE-0F1F-4C7F-8D78-04E35E7DBF2A}">
      <dsp:nvSpPr>
        <dsp:cNvPr id="0" name=""/>
        <dsp:cNvSpPr/>
      </dsp:nvSpPr>
      <dsp:spPr>
        <a:xfrm>
          <a:off x="0" y="516"/>
          <a:ext cx="9601200" cy="12089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4385E-4FA6-4132-9008-BE9E9335CB35}">
      <dsp:nvSpPr>
        <dsp:cNvPr id="0" name=""/>
        <dsp:cNvSpPr/>
      </dsp:nvSpPr>
      <dsp:spPr>
        <a:xfrm>
          <a:off x="365696" y="272522"/>
          <a:ext cx="664903" cy="664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BE02C4-7F91-4696-89B4-B5299E7A3E1A}">
      <dsp:nvSpPr>
        <dsp:cNvPr id="0" name=""/>
        <dsp:cNvSpPr/>
      </dsp:nvSpPr>
      <dsp:spPr>
        <a:xfrm>
          <a:off x="1396297" y="516"/>
          <a:ext cx="8204902" cy="1208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944" tIns="127944" rIns="127944" bIns="127944" numCol="1" spcCol="1270" anchor="ctr" anchorCtr="0">
          <a:noAutofit/>
        </a:bodyPr>
        <a:lstStyle/>
        <a:p>
          <a:pPr marL="0" lvl="0" indent="0" algn="l" defTabSz="1111250">
            <a:lnSpc>
              <a:spcPct val="100000"/>
            </a:lnSpc>
            <a:spcBef>
              <a:spcPct val="0"/>
            </a:spcBef>
            <a:spcAft>
              <a:spcPct val="35000"/>
            </a:spcAft>
            <a:buNone/>
          </a:pPr>
          <a:r>
            <a:rPr lang="en-IN" sz="2500" kern="1200"/>
            <a:t>Background</a:t>
          </a:r>
          <a:endParaRPr lang="en-US" sz="2500" kern="1200"/>
        </a:p>
      </dsp:txBody>
      <dsp:txXfrm>
        <a:off x="1396297" y="516"/>
        <a:ext cx="8204902" cy="1208915"/>
      </dsp:txXfrm>
    </dsp:sp>
    <dsp:sp modelId="{53F0FA9E-9C33-4E4F-89B6-235345E93FAC}">
      <dsp:nvSpPr>
        <dsp:cNvPr id="0" name=""/>
        <dsp:cNvSpPr/>
      </dsp:nvSpPr>
      <dsp:spPr>
        <a:xfrm>
          <a:off x="0" y="1511661"/>
          <a:ext cx="9601200" cy="12089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ABB2AA-3C50-4FE2-9664-D2262899F425}">
      <dsp:nvSpPr>
        <dsp:cNvPr id="0" name=""/>
        <dsp:cNvSpPr/>
      </dsp:nvSpPr>
      <dsp:spPr>
        <a:xfrm>
          <a:off x="365696" y="1783667"/>
          <a:ext cx="664903" cy="664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D98ED-ACA8-43D7-A17B-62C5420E3148}">
      <dsp:nvSpPr>
        <dsp:cNvPr id="0" name=""/>
        <dsp:cNvSpPr/>
      </dsp:nvSpPr>
      <dsp:spPr>
        <a:xfrm>
          <a:off x="1396297" y="1511661"/>
          <a:ext cx="8204902" cy="1208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944" tIns="127944" rIns="127944" bIns="127944" numCol="1" spcCol="1270" anchor="ctr" anchorCtr="0">
          <a:noAutofit/>
        </a:bodyPr>
        <a:lstStyle/>
        <a:p>
          <a:pPr marL="0" lvl="0" indent="0" algn="l" defTabSz="1111250">
            <a:lnSpc>
              <a:spcPct val="100000"/>
            </a:lnSpc>
            <a:spcBef>
              <a:spcPct val="0"/>
            </a:spcBef>
            <a:spcAft>
              <a:spcPct val="35000"/>
            </a:spcAft>
            <a:buNone/>
          </a:pPr>
          <a:r>
            <a:rPr lang="en-IN" sz="2500" kern="1200"/>
            <a:t>Exploring Data classification process </a:t>
          </a:r>
          <a:endParaRPr lang="en-US" sz="2500" kern="1200"/>
        </a:p>
      </dsp:txBody>
      <dsp:txXfrm>
        <a:off x="1396297" y="1511661"/>
        <a:ext cx="8204902" cy="1208915"/>
      </dsp:txXfrm>
    </dsp:sp>
    <dsp:sp modelId="{3E2D63B6-8B37-4286-997F-E56F065577E9}">
      <dsp:nvSpPr>
        <dsp:cNvPr id="0" name=""/>
        <dsp:cNvSpPr/>
      </dsp:nvSpPr>
      <dsp:spPr>
        <a:xfrm>
          <a:off x="0" y="3022805"/>
          <a:ext cx="9601200" cy="120891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BE272B-A287-4E72-9638-86C3A7D9719C}">
      <dsp:nvSpPr>
        <dsp:cNvPr id="0" name=""/>
        <dsp:cNvSpPr/>
      </dsp:nvSpPr>
      <dsp:spPr>
        <a:xfrm>
          <a:off x="365696" y="3294811"/>
          <a:ext cx="664903" cy="6649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D3D84-F78E-4636-AAD6-78DE378F2465}">
      <dsp:nvSpPr>
        <dsp:cNvPr id="0" name=""/>
        <dsp:cNvSpPr/>
      </dsp:nvSpPr>
      <dsp:spPr>
        <a:xfrm>
          <a:off x="1396297" y="3022805"/>
          <a:ext cx="4320540" cy="1208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944" tIns="127944" rIns="127944" bIns="127944" numCol="1" spcCol="1270" anchor="ctr" anchorCtr="0">
          <a:noAutofit/>
        </a:bodyPr>
        <a:lstStyle/>
        <a:p>
          <a:pPr marL="0" lvl="0" indent="0" algn="l" defTabSz="1111250">
            <a:lnSpc>
              <a:spcPct val="100000"/>
            </a:lnSpc>
            <a:spcBef>
              <a:spcPct val="0"/>
            </a:spcBef>
            <a:spcAft>
              <a:spcPct val="35000"/>
            </a:spcAft>
            <a:buNone/>
          </a:pPr>
          <a:r>
            <a:rPr lang="en-IN" sz="2500" kern="1200"/>
            <a:t>Using Data Classification to predict the future:</a:t>
          </a:r>
          <a:endParaRPr lang="en-US" sz="2500" kern="1200"/>
        </a:p>
      </dsp:txBody>
      <dsp:txXfrm>
        <a:off x="1396297" y="3022805"/>
        <a:ext cx="4320540" cy="1208915"/>
      </dsp:txXfrm>
    </dsp:sp>
    <dsp:sp modelId="{63F0CD12-94AA-48C6-9EAD-401757050606}">
      <dsp:nvSpPr>
        <dsp:cNvPr id="0" name=""/>
        <dsp:cNvSpPr/>
      </dsp:nvSpPr>
      <dsp:spPr>
        <a:xfrm>
          <a:off x="5716837" y="3022805"/>
          <a:ext cx="3884362" cy="1208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944" tIns="127944" rIns="127944" bIns="127944" numCol="1" spcCol="1270" anchor="ctr" anchorCtr="0">
          <a:noAutofit/>
        </a:bodyPr>
        <a:lstStyle/>
        <a:p>
          <a:pPr marL="0" lvl="0" indent="0" algn="l" defTabSz="711200">
            <a:lnSpc>
              <a:spcPct val="100000"/>
            </a:lnSpc>
            <a:spcBef>
              <a:spcPct val="0"/>
            </a:spcBef>
            <a:spcAft>
              <a:spcPct val="35000"/>
            </a:spcAft>
            <a:buNone/>
          </a:pPr>
          <a:r>
            <a:rPr lang="en-IN" sz="1600" kern="1200"/>
            <a:t>Decision tree</a:t>
          </a:r>
          <a:endParaRPr lang="en-US" sz="1600" kern="1200"/>
        </a:p>
        <a:p>
          <a:pPr marL="0" lvl="0" indent="0" algn="l" defTabSz="711200">
            <a:lnSpc>
              <a:spcPct val="100000"/>
            </a:lnSpc>
            <a:spcBef>
              <a:spcPct val="0"/>
            </a:spcBef>
            <a:spcAft>
              <a:spcPct val="35000"/>
            </a:spcAft>
            <a:buNone/>
          </a:pPr>
          <a:r>
            <a:rPr lang="en-IN" sz="1600" kern="1200"/>
            <a:t>Algorithm for generating Decision Trees</a:t>
          </a:r>
          <a:endParaRPr lang="en-US" sz="1600" kern="1200"/>
        </a:p>
        <a:p>
          <a:pPr marL="0" lvl="0" indent="0" algn="l" defTabSz="711200">
            <a:lnSpc>
              <a:spcPct val="100000"/>
            </a:lnSpc>
            <a:spcBef>
              <a:spcPct val="0"/>
            </a:spcBef>
            <a:spcAft>
              <a:spcPct val="35000"/>
            </a:spcAft>
            <a:buNone/>
          </a:pPr>
          <a:r>
            <a:rPr lang="en-IN" sz="1600" kern="1200"/>
            <a:t>Support Vector Machine.</a:t>
          </a:r>
          <a:endParaRPr lang="en-US" sz="1600" kern="1200"/>
        </a:p>
      </dsp:txBody>
      <dsp:txXfrm>
        <a:off x="5716837" y="3022805"/>
        <a:ext cx="3884362" cy="12089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F4983-D589-CF4C-955D-F9AAAC97B77A}">
      <dsp:nvSpPr>
        <dsp:cNvPr id="0" name=""/>
        <dsp:cNvSpPr/>
      </dsp:nvSpPr>
      <dsp:spPr>
        <a:xfrm>
          <a:off x="0" y="434553"/>
          <a:ext cx="6506304" cy="144585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562356" rIns="50496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Reduces the human workload.</a:t>
          </a:r>
          <a:endParaRPr lang="en-US" sz="1600" kern="1200"/>
        </a:p>
        <a:p>
          <a:pPr marL="171450" lvl="1" indent="-171450" algn="l" defTabSz="711200">
            <a:lnSpc>
              <a:spcPct val="90000"/>
            </a:lnSpc>
            <a:spcBef>
              <a:spcPct val="0"/>
            </a:spcBef>
            <a:spcAft>
              <a:spcPct val="15000"/>
            </a:spcAft>
            <a:buChar char="•"/>
          </a:pPr>
          <a:r>
            <a:rPr lang="en-IN" sz="1600" b="0" i="0" kern="1200"/>
            <a:t>Mitigates the company's portfolio risk.</a:t>
          </a:r>
          <a:endParaRPr lang="en-US" sz="1600" kern="1200"/>
        </a:p>
        <a:p>
          <a:pPr marL="171450" lvl="1" indent="-171450" algn="l" defTabSz="711200">
            <a:lnSpc>
              <a:spcPct val="90000"/>
            </a:lnSpc>
            <a:spcBef>
              <a:spcPct val="0"/>
            </a:spcBef>
            <a:spcAft>
              <a:spcPct val="15000"/>
            </a:spcAft>
            <a:buChar char="•"/>
          </a:pPr>
          <a:r>
            <a:rPr lang="en-IN" sz="1600" b="0" i="0" kern="1200"/>
            <a:t>Increases return on investment (ROI).</a:t>
          </a:r>
          <a:endParaRPr lang="en-US" sz="1600" kern="1200"/>
        </a:p>
      </dsp:txBody>
      <dsp:txXfrm>
        <a:off x="0" y="434553"/>
        <a:ext cx="6506304" cy="1445850"/>
      </dsp:txXfrm>
    </dsp:sp>
    <dsp:sp modelId="{281392A6-A871-D74E-A3DE-5966967B7BE8}">
      <dsp:nvSpPr>
        <dsp:cNvPr id="0" name=""/>
        <dsp:cNvSpPr/>
      </dsp:nvSpPr>
      <dsp:spPr>
        <a:xfrm>
          <a:off x="325315" y="36033"/>
          <a:ext cx="4554412" cy="79703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11200">
            <a:lnSpc>
              <a:spcPct val="90000"/>
            </a:lnSpc>
            <a:spcBef>
              <a:spcPct val="0"/>
            </a:spcBef>
            <a:spcAft>
              <a:spcPct val="35000"/>
            </a:spcAft>
            <a:buNone/>
          </a:pPr>
          <a:r>
            <a:rPr lang="en-IN" sz="1600" kern="1200"/>
            <a:t>A</a:t>
          </a:r>
          <a:r>
            <a:rPr lang="en-IN" sz="1600" b="0" i="0" kern="1200"/>
            <a:t>dvantages of using a classifier in loan processing:</a:t>
          </a:r>
          <a:endParaRPr lang="en-US" sz="1600" kern="1200"/>
        </a:p>
      </dsp:txBody>
      <dsp:txXfrm>
        <a:off x="364223" y="74941"/>
        <a:ext cx="4476596" cy="719223"/>
      </dsp:txXfrm>
    </dsp:sp>
    <dsp:sp modelId="{588D3B2E-6F03-B243-B9E0-7600B19CC670}">
      <dsp:nvSpPr>
        <dsp:cNvPr id="0" name=""/>
        <dsp:cNvSpPr/>
      </dsp:nvSpPr>
      <dsp:spPr>
        <a:xfrm>
          <a:off x="0" y="2424723"/>
          <a:ext cx="6506304" cy="1169437"/>
        </a:xfrm>
        <a:prstGeom prst="rect">
          <a:avLst/>
        </a:prstGeom>
        <a:solidFill>
          <a:schemeClr val="lt1">
            <a:alpha val="90000"/>
            <a:hueOff val="0"/>
            <a:satOff val="0"/>
            <a:lumOff val="0"/>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562356" rIns="50496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Allows employees to originate more loans efficiently.</a:t>
          </a:r>
          <a:endParaRPr lang="en-US" sz="1600" kern="1200"/>
        </a:p>
        <a:p>
          <a:pPr marL="171450" lvl="1" indent="-171450" algn="l" defTabSz="711200">
            <a:lnSpc>
              <a:spcPct val="90000"/>
            </a:lnSpc>
            <a:spcBef>
              <a:spcPct val="0"/>
            </a:spcBef>
            <a:spcAft>
              <a:spcPct val="15000"/>
            </a:spcAft>
            <a:buChar char="•"/>
          </a:pPr>
          <a:r>
            <a:rPr lang="en-IN" sz="1600" b="0" i="0" kern="1200"/>
            <a:t>Enables better pricing and resale of higher-quality loans.</a:t>
          </a:r>
          <a:endParaRPr lang="en-US" sz="1600" kern="1200"/>
        </a:p>
      </dsp:txBody>
      <dsp:txXfrm>
        <a:off x="0" y="2424723"/>
        <a:ext cx="6506304" cy="1169437"/>
      </dsp:txXfrm>
    </dsp:sp>
    <dsp:sp modelId="{8CFF3589-3240-D94B-9275-B6DA91F93EFE}">
      <dsp:nvSpPr>
        <dsp:cNvPr id="0" name=""/>
        <dsp:cNvSpPr/>
      </dsp:nvSpPr>
      <dsp:spPr>
        <a:xfrm>
          <a:off x="325315" y="2026203"/>
          <a:ext cx="4554412" cy="797039"/>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11200">
            <a:lnSpc>
              <a:spcPct val="90000"/>
            </a:lnSpc>
            <a:spcBef>
              <a:spcPct val="0"/>
            </a:spcBef>
            <a:spcAft>
              <a:spcPct val="35000"/>
            </a:spcAft>
            <a:buNone/>
          </a:pPr>
          <a:r>
            <a:rPr lang="en-IN" sz="1600" b="0" i="0" kern="1200" dirty="0"/>
            <a:t>how using a classifier can enhance ROI:</a:t>
          </a:r>
          <a:endParaRPr lang="en-US" sz="1600" kern="1200" dirty="0"/>
        </a:p>
      </dsp:txBody>
      <dsp:txXfrm>
        <a:off x="364223" y="2065111"/>
        <a:ext cx="4476596" cy="719223"/>
      </dsp:txXfrm>
    </dsp:sp>
    <dsp:sp modelId="{0CF32E16-347B-4440-82E2-4BBD784966AC}">
      <dsp:nvSpPr>
        <dsp:cNvPr id="0" name=""/>
        <dsp:cNvSpPr/>
      </dsp:nvSpPr>
      <dsp:spPr>
        <a:xfrm>
          <a:off x="0" y="4138481"/>
          <a:ext cx="6506304" cy="1403325"/>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562356" rIns="50496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Loan processor/officer can request fulfilment of conditions.</a:t>
          </a:r>
          <a:endParaRPr lang="en-US" sz="1600" kern="1200"/>
        </a:p>
        <a:p>
          <a:pPr marL="171450" lvl="1" indent="-171450" algn="l" defTabSz="711200">
            <a:lnSpc>
              <a:spcPct val="90000"/>
            </a:lnSpc>
            <a:spcBef>
              <a:spcPct val="0"/>
            </a:spcBef>
            <a:spcAft>
              <a:spcPct val="15000"/>
            </a:spcAft>
            <a:buChar char="•"/>
          </a:pPr>
          <a:r>
            <a:rPr lang="en-IN" sz="1600" b="0" i="0" kern="1200"/>
            <a:t>Upon meeting conditions, the application can be revaluated for approval.</a:t>
          </a:r>
          <a:endParaRPr lang="en-US" sz="1600" kern="1200"/>
        </a:p>
      </dsp:txBody>
      <dsp:txXfrm>
        <a:off x="0" y="4138481"/>
        <a:ext cx="6506304" cy="1403325"/>
      </dsp:txXfrm>
    </dsp:sp>
    <dsp:sp modelId="{37F47E15-2FC7-7149-B13E-D31B6A909F2F}">
      <dsp:nvSpPr>
        <dsp:cNvPr id="0" name=""/>
        <dsp:cNvSpPr/>
      </dsp:nvSpPr>
      <dsp:spPr>
        <a:xfrm>
          <a:off x="325315" y="3739961"/>
          <a:ext cx="4554412" cy="797039"/>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11200">
            <a:lnSpc>
              <a:spcPct val="90000"/>
            </a:lnSpc>
            <a:spcBef>
              <a:spcPct val="0"/>
            </a:spcBef>
            <a:spcAft>
              <a:spcPct val="35000"/>
            </a:spcAft>
            <a:buNone/>
          </a:pPr>
          <a:r>
            <a:rPr lang="en-IN" sz="1600" kern="1200"/>
            <a:t>T</a:t>
          </a:r>
          <a:r>
            <a:rPr lang="en-IN" sz="1600" b="0" i="0" kern="1200"/>
            <a:t>he classifier handles cases labelled as "safe with conditions":</a:t>
          </a:r>
          <a:endParaRPr lang="en-US" sz="1600" kern="1200"/>
        </a:p>
      </dsp:txBody>
      <dsp:txXfrm>
        <a:off x="364223" y="3778869"/>
        <a:ext cx="4476596" cy="7192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75916-7691-3847-9C33-1ABF5C4E72C8}">
      <dsp:nvSpPr>
        <dsp:cNvPr id="0" name=""/>
        <dsp:cNvSpPr/>
      </dsp:nvSpPr>
      <dsp:spPr>
        <a:xfrm>
          <a:off x="0" y="1112670"/>
          <a:ext cx="6506304" cy="15120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16560"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baseline="0"/>
            <a:t>Learning from historical loan applications.</a:t>
          </a:r>
          <a:endParaRPr lang="en-US" sz="2000" kern="1200"/>
        </a:p>
        <a:p>
          <a:pPr marL="228600" lvl="1" indent="-228600" algn="l" defTabSz="889000">
            <a:lnSpc>
              <a:spcPct val="90000"/>
            </a:lnSpc>
            <a:spcBef>
              <a:spcPct val="0"/>
            </a:spcBef>
            <a:spcAft>
              <a:spcPct val="15000"/>
            </a:spcAft>
            <a:buChar char="•"/>
          </a:pPr>
          <a:r>
            <a:rPr lang="en-IN" sz="2000" b="0" i="0" kern="1200" baseline="0"/>
            <a:t>Leveraging current information in applications.</a:t>
          </a:r>
          <a:endParaRPr lang="en-US" sz="2000" kern="1200"/>
        </a:p>
        <a:p>
          <a:pPr marL="228600" lvl="1" indent="-228600" algn="l" defTabSz="889000">
            <a:lnSpc>
              <a:spcPct val="90000"/>
            </a:lnSpc>
            <a:spcBef>
              <a:spcPct val="0"/>
            </a:spcBef>
            <a:spcAft>
              <a:spcPct val="15000"/>
            </a:spcAft>
            <a:buChar char="•"/>
          </a:pPr>
          <a:r>
            <a:rPr lang="en-IN" sz="2000" b="0" i="0" kern="1200" baseline="0" dirty="0"/>
            <a:t>Predicting the future behaviour of loan applicants.</a:t>
          </a:r>
          <a:endParaRPr lang="en-US" sz="2000" kern="1200" dirty="0"/>
        </a:p>
      </dsp:txBody>
      <dsp:txXfrm>
        <a:off x="0" y="1112670"/>
        <a:ext cx="6506304" cy="1512000"/>
      </dsp:txXfrm>
    </dsp:sp>
    <dsp:sp modelId="{BC1735F9-78A3-F745-9126-8C64E9B2F2AD}">
      <dsp:nvSpPr>
        <dsp:cNvPr id="0" name=""/>
        <dsp:cNvSpPr/>
      </dsp:nvSpPr>
      <dsp:spPr>
        <a:xfrm>
          <a:off x="325315" y="817470"/>
          <a:ext cx="4554412" cy="59039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IN" sz="2000" b="0" i="0" kern="1200" baseline="0"/>
            <a:t>Machine Learning in Loan Classification</a:t>
          </a:r>
          <a:endParaRPr lang="en-US" sz="2000" kern="1200"/>
        </a:p>
      </dsp:txBody>
      <dsp:txXfrm>
        <a:off x="354136" y="846291"/>
        <a:ext cx="4496770" cy="532757"/>
      </dsp:txXfrm>
    </dsp:sp>
    <dsp:sp modelId="{B8D9503B-27B1-1147-8174-88FC9DDC80A6}">
      <dsp:nvSpPr>
        <dsp:cNvPr id="0" name=""/>
        <dsp:cNvSpPr/>
      </dsp:nvSpPr>
      <dsp:spPr>
        <a:xfrm>
          <a:off x="0" y="3027869"/>
          <a:ext cx="6506304" cy="1732500"/>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16560"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baseline="0"/>
            <a:t>Emphasize that predicting the future involves learning from the past and evaluating the present.</a:t>
          </a:r>
          <a:endParaRPr lang="en-US" sz="2000" kern="1200"/>
        </a:p>
        <a:p>
          <a:pPr marL="228600" lvl="1" indent="-228600" algn="l" defTabSz="889000">
            <a:lnSpc>
              <a:spcPct val="90000"/>
            </a:lnSpc>
            <a:spcBef>
              <a:spcPct val="0"/>
            </a:spcBef>
            <a:spcAft>
              <a:spcPct val="15000"/>
            </a:spcAft>
            <a:buChar char="•"/>
          </a:pPr>
          <a:r>
            <a:rPr lang="en-IN" sz="2000" b="0" i="0" kern="1200" baseline="0"/>
            <a:t>Data classification relies on both past and current information to expedite decision-making.</a:t>
          </a:r>
          <a:endParaRPr lang="en-US" sz="2000" kern="1200"/>
        </a:p>
      </dsp:txBody>
      <dsp:txXfrm>
        <a:off x="0" y="3027869"/>
        <a:ext cx="6506304" cy="1732500"/>
      </dsp:txXfrm>
    </dsp:sp>
    <dsp:sp modelId="{742183B2-9A78-2842-A18D-BF57CB46E56C}">
      <dsp:nvSpPr>
        <dsp:cNvPr id="0" name=""/>
        <dsp:cNvSpPr/>
      </dsp:nvSpPr>
      <dsp:spPr>
        <a:xfrm>
          <a:off x="325315" y="2732670"/>
          <a:ext cx="4554412" cy="59039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IN" sz="2000" b="0" i="0" kern="1200" baseline="0"/>
            <a:t>Predicting the Future</a:t>
          </a:r>
          <a:endParaRPr lang="en-US" sz="2000" kern="1200"/>
        </a:p>
      </dsp:txBody>
      <dsp:txXfrm>
        <a:off x="354136" y="2761491"/>
        <a:ext cx="4496770" cy="5327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7678A-1EA5-7746-BD85-5DF51ABB9446}">
      <dsp:nvSpPr>
        <dsp:cNvPr id="0" name=""/>
        <dsp:cNvSpPr/>
      </dsp:nvSpPr>
      <dsp:spPr>
        <a:xfrm>
          <a:off x="0" y="296820"/>
          <a:ext cx="6506304" cy="14490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16560"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a:t>Handling sensitive applicant information responsibly.</a:t>
          </a:r>
          <a:endParaRPr lang="en-US" sz="2000" kern="1200"/>
        </a:p>
        <a:p>
          <a:pPr marL="228600" lvl="1" indent="-228600" algn="l" defTabSz="889000">
            <a:lnSpc>
              <a:spcPct val="90000"/>
            </a:lnSpc>
            <a:spcBef>
              <a:spcPct val="0"/>
            </a:spcBef>
            <a:spcAft>
              <a:spcPct val="15000"/>
            </a:spcAft>
            <a:buChar char="•"/>
          </a:pPr>
          <a:r>
            <a:rPr lang="en-IN" sz="2000" b="0" i="0" kern="1200"/>
            <a:t>Ensuring fairness in the classification process.</a:t>
          </a:r>
          <a:endParaRPr lang="en-US" sz="2000" kern="1200"/>
        </a:p>
      </dsp:txBody>
      <dsp:txXfrm>
        <a:off x="0" y="296820"/>
        <a:ext cx="6506304" cy="1449000"/>
      </dsp:txXfrm>
    </dsp:sp>
    <dsp:sp modelId="{950FDFEA-31AE-A348-8C0A-8E0745AB4A3B}">
      <dsp:nvSpPr>
        <dsp:cNvPr id="0" name=""/>
        <dsp:cNvSpPr/>
      </dsp:nvSpPr>
      <dsp:spPr>
        <a:xfrm>
          <a:off x="325315" y="1620"/>
          <a:ext cx="4554412" cy="59039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IN" sz="2000" b="0" i="0" kern="1200"/>
            <a:t>Data Privacy and Ethics</a:t>
          </a:r>
          <a:endParaRPr lang="en-US" sz="2000" kern="1200"/>
        </a:p>
      </dsp:txBody>
      <dsp:txXfrm>
        <a:off x="354136" y="30441"/>
        <a:ext cx="4496770" cy="532757"/>
      </dsp:txXfrm>
    </dsp:sp>
    <dsp:sp modelId="{306008A1-43F4-2543-B37B-5F1C95A4FD9C}">
      <dsp:nvSpPr>
        <dsp:cNvPr id="0" name=""/>
        <dsp:cNvSpPr/>
      </dsp:nvSpPr>
      <dsp:spPr>
        <a:xfrm>
          <a:off x="0" y="2149020"/>
          <a:ext cx="6506304" cy="1512000"/>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16560"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dirty="0"/>
            <a:t>Data quality and consistency.</a:t>
          </a:r>
          <a:endParaRPr lang="en-US" sz="2000" kern="1200" dirty="0"/>
        </a:p>
        <a:p>
          <a:pPr marL="228600" lvl="1" indent="-228600" algn="l" defTabSz="889000">
            <a:lnSpc>
              <a:spcPct val="90000"/>
            </a:lnSpc>
            <a:spcBef>
              <a:spcPct val="0"/>
            </a:spcBef>
            <a:spcAft>
              <a:spcPct val="15000"/>
            </a:spcAft>
            <a:buChar char="•"/>
          </a:pPr>
          <a:r>
            <a:rPr lang="en-IN" sz="2000" b="0" i="0" kern="1200"/>
            <a:t>Regulatory compliance.</a:t>
          </a:r>
          <a:endParaRPr lang="en-US" sz="2000" kern="1200"/>
        </a:p>
        <a:p>
          <a:pPr marL="228600" lvl="1" indent="-228600" algn="l" defTabSz="889000">
            <a:lnSpc>
              <a:spcPct val="90000"/>
            </a:lnSpc>
            <a:spcBef>
              <a:spcPct val="0"/>
            </a:spcBef>
            <a:spcAft>
              <a:spcPct val="15000"/>
            </a:spcAft>
            <a:buChar char="•"/>
          </a:pPr>
          <a:r>
            <a:rPr lang="en-IN" sz="2000" b="0" i="0" kern="1200"/>
            <a:t>Bias in decision-making.</a:t>
          </a:r>
          <a:endParaRPr lang="en-US" sz="2000" kern="1200"/>
        </a:p>
      </dsp:txBody>
      <dsp:txXfrm>
        <a:off x="0" y="2149020"/>
        <a:ext cx="6506304" cy="1512000"/>
      </dsp:txXfrm>
    </dsp:sp>
    <dsp:sp modelId="{911D3961-C7FC-F649-8B33-45F22091D9EC}">
      <dsp:nvSpPr>
        <dsp:cNvPr id="0" name=""/>
        <dsp:cNvSpPr/>
      </dsp:nvSpPr>
      <dsp:spPr>
        <a:xfrm>
          <a:off x="325315" y="1853820"/>
          <a:ext cx="4554412" cy="59039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IN" sz="2000" b="0" i="0" kern="1200"/>
            <a:t>Challenges in Loan Classification</a:t>
          </a:r>
          <a:endParaRPr lang="en-US" sz="2000" kern="1200"/>
        </a:p>
      </dsp:txBody>
      <dsp:txXfrm>
        <a:off x="354136" y="1882641"/>
        <a:ext cx="4496770" cy="532757"/>
      </dsp:txXfrm>
    </dsp:sp>
    <dsp:sp modelId="{E0C98D9A-74AC-AE48-892A-28A975E54BF6}">
      <dsp:nvSpPr>
        <dsp:cNvPr id="0" name=""/>
        <dsp:cNvSpPr/>
      </dsp:nvSpPr>
      <dsp:spPr>
        <a:xfrm>
          <a:off x="0" y="4064220"/>
          <a:ext cx="6506304" cy="1512000"/>
        </a:xfrm>
        <a:prstGeom prst="rect">
          <a:avLst/>
        </a:prstGeom>
        <a:solidFill>
          <a:schemeClr val="lt1">
            <a:alpha val="90000"/>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16560" rIns="504961"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a:t>Explainable AI for transparent decisions.</a:t>
          </a:r>
          <a:endParaRPr lang="en-US" sz="2000" kern="1200"/>
        </a:p>
        <a:p>
          <a:pPr marL="228600" lvl="1" indent="-228600" algn="l" defTabSz="889000">
            <a:lnSpc>
              <a:spcPct val="90000"/>
            </a:lnSpc>
            <a:spcBef>
              <a:spcPct val="0"/>
            </a:spcBef>
            <a:spcAft>
              <a:spcPct val="15000"/>
            </a:spcAft>
            <a:buChar char="•"/>
          </a:pPr>
          <a:r>
            <a:rPr lang="en-IN" sz="2000" b="0" i="0" kern="1200" dirty="0"/>
            <a:t>Personalized loan recommendations.</a:t>
          </a:r>
          <a:endParaRPr lang="en-US" sz="2000" kern="1200" dirty="0"/>
        </a:p>
        <a:p>
          <a:pPr marL="228600" lvl="1" indent="-228600" algn="l" defTabSz="889000">
            <a:lnSpc>
              <a:spcPct val="90000"/>
            </a:lnSpc>
            <a:spcBef>
              <a:spcPct val="0"/>
            </a:spcBef>
            <a:spcAft>
              <a:spcPct val="15000"/>
            </a:spcAft>
            <a:buChar char="•"/>
          </a:pPr>
          <a:r>
            <a:rPr lang="en-IN" sz="2000" b="0" i="0" kern="1200"/>
            <a:t>Enhanced fraud detection.</a:t>
          </a:r>
          <a:endParaRPr lang="en-US" sz="2000" kern="1200"/>
        </a:p>
      </dsp:txBody>
      <dsp:txXfrm>
        <a:off x="0" y="4064220"/>
        <a:ext cx="6506304" cy="1512000"/>
      </dsp:txXfrm>
    </dsp:sp>
    <dsp:sp modelId="{89C0A1FF-52ED-0F42-9A73-445CE33A4A18}">
      <dsp:nvSpPr>
        <dsp:cNvPr id="0" name=""/>
        <dsp:cNvSpPr/>
      </dsp:nvSpPr>
      <dsp:spPr>
        <a:xfrm>
          <a:off x="325315" y="3769020"/>
          <a:ext cx="4554412" cy="590399"/>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89000">
            <a:lnSpc>
              <a:spcPct val="90000"/>
            </a:lnSpc>
            <a:spcBef>
              <a:spcPct val="0"/>
            </a:spcBef>
            <a:spcAft>
              <a:spcPct val="35000"/>
            </a:spcAft>
            <a:buNone/>
          </a:pPr>
          <a:r>
            <a:rPr lang="en-IN" sz="2000" b="0" i="0" kern="1200"/>
            <a:t>Future Trends</a:t>
          </a:r>
          <a:endParaRPr lang="en-US" sz="2000" kern="1200"/>
        </a:p>
      </dsp:txBody>
      <dsp:txXfrm>
        <a:off x="354136" y="3797841"/>
        <a:ext cx="4496770" cy="5327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83CD4-CFC0-4FD1-8057-1E96065011CA}">
      <dsp:nvSpPr>
        <dsp:cNvPr id="0" name=""/>
        <dsp:cNvSpPr/>
      </dsp:nvSpPr>
      <dsp:spPr>
        <a:xfrm>
          <a:off x="102599" y="29081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AC47D-5358-441E-8B60-7C68E2DBC75C}">
      <dsp:nvSpPr>
        <dsp:cNvPr id="0" name=""/>
        <dsp:cNvSpPr/>
      </dsp:nvSpPr>
      <dsp:spPr>
        <a:xfrm>
          <a:off x="102599" y="19318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0" i="0" kern="1200"/>
            <a:t>Learning Stage: </a:t>
          </a:r>
          <a:endParaRPr lang="en-US" sz="3600" kern="1200"/>
        </a:p>
      </dsp:txBody>
      <dsp:txXfrm>
        <a:off x="102599" y="1931804"/>
        <a:ext cx="4320000" cy="648000"/>
      </dsp:txXfrm>
    </dsp:sp>
    <dsp:sp modelId="{D486ACBE-9F36-4A4A-B425-5B77C4297A37}">
      <dsp:nvSpPr>
        <dsp:cNvPr id="0" name=""/>
        <dsp:cNvSpPr/>
      </dsp:nvSpPr>
      <dsp:spPr>
        <a:xfrm>
          <a:off x="102599" y="2639799"/>
          <a:ext cx="4320000" cy="65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IN" sz="2000" b="0" i="0" kern="1200"/>
            <a:t>Training the classification model with historical data.</a:t>
          </a:r>
          <a:endParaRPr lang="en-US" sz="2000" kern="1200"/>
        </a:p>
      </dsp:txBody>
      <dsp:txXfrm>
        <a:off x="102599" y="2639799"/>
        <a:ext cx="4320000" cy="650786"/>
      </dsp:txXfrm>
    </dsp:sp>
    <dsp:sp modelId="{6AEBB645-28F5-430F-853C-73BCAEFFFCA3}">
      <dsp:nvSpPr>
        <dsp:cNvPr id="0" name=""/>
        <dsp:cNvSpPr/>
      </dsp:nvSpPr>
      <dsp:spPr>
        <a:xfrm>
          <a:off x="5178600" y="29081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995503-B003-49F5-84F1-FF6A36072F6C}">
      <dsp:nvSpPr>
        <dsp:cNvPr id="0" name=""/>
        <dsp:cNvSpPr/>
      </dsp:nvSpPr>
      <dsp:spPr>
        <a:xfrm>
          <a:off x="5178600" y="19318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0" i="0" kern="1200"/>
            <a:t>Prediction Stage: </a:t>
          </a:r>
          <a:endParaRPr lang="en-US" sz="3600" kern="1200"/>
        </a:p>
      </dsp:txBody>
      <dsp:txXfrm>
        <a:off x="5178600" y="1931804"/>
        <a:ext cx="4320000" cy="648000"/>
      </dsp:txXfrm>
    </dsp:sp>
    <dsp:sp modelId="{3ACBEAC5-6A96-4C3B-A4CD-4F772CD5052E}">
      <dsp:nvSpPr>
        <dsp:cNvPr id="0" name=""/>
        <dsp:cNvSpPr/>
      </dsp:nvSpPr>
      <dsp:spPr>
        <a:xfrm>
          <a:off x="5178600" y="2639799"/>
          <a:ext cx="4320000" cy="65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IN" sz="2000" b="0" i="0" kern="1200"/>
            <a:t>Using the model to predict new data.</a:t>
          </a:r>
          <a:endParaRPr lang="en-US" sz="2000" kern="1200"/>
        </a:p>
      </dsp:txBody>
      <dsp:txXfrm>
        <a:off x="5178600" y="2639799"/>
        <a:ext cx="4320000" cy="6507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8921B-DFA4-416F-880D-DACDAB0E9ED3}">
      <dsp:nvSpPr>
        <dsp:cNvPr id="0" name=""/>
        <dsp:cNvSpPr/>
      </dsp:nvSpPr>
      <dsp:spPr>
        <a:xfrm>
          <a:off x="0" y="527"/>
          <a:ext cx="9601200" cy="1233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766FB-D2CA-490F-A5DD-41277F13A9C4}">
      <dsp:nvSpPr>
        <dsp:cNvPr id="0" name=""/>
        <dsp:cNvSpPr/>
      </dsp:nvSpPr>
      <dsp:spPr>
        <a:xfrm>
          <a:off x="373133" y="278064"/>
          <a:ext cx="678424" cy="678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8C99F1-7A88-45EE-A8FB-1D5E71CC2CA7}">
      <dsp:nvSpPr>
        <dsp:cNvPr id="0" name=""/>
        <dsp:cNvSpPr/>
      </dsp:nvSpPr>
      <dsp:spPr>
        <a:xfrm>
          <a:off x="1424690" y="527"/>
          <a:ext cx="8176509" cy="123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45" tIns="130545" rIns="130545" bIns="130545" numCol="1" spcCol="1270" anchor="ctr" anchorCtr="0">
          <a:noAutofit/>
        </a:bodyPr>
        <a:lstStyle/>
        <a:p>
          <a:pPr marL="0" lvl="0" indent="0" algn="l" defTabSz="1111250">
            <a:lnSpc>
              <a:spcPct val="100000"/>
            </a:lnSpc>
            <a:spcBef>
              <a:spcPct val="0"/>
            </a:spcBef>
            <a:spcAft>
              <a:spcPct val="35000"/>
            </a:spcAft>
            <a:buNone/>
          </a:pPr>
          <a:r>
            <a:rPr lang="en-IN" sz="2500" b="0" i="0" kern="1200"/>
            <a:t>Train the classification model using historical (training) data.</a:t>
          </a:r>
          <a:endParaRPr lang="en-US" sz="2500" kern="1200"/>
        </a:p>
      </dsp:txBody>
      <dsp:txXfrm>
        <a:off x="1424690" y="527"/>
        <a:ext cx="8176509" cy="1233498"/>
      </dsp:txXfrm>
    </dsp:sp>
    <dsp:sp modelId="{7FE47153-4410-439F-A03E-ADCD7AE9FA73}">
      <dsp:nvSpPr>
        <dsp:cNvPr id="0" name=""/>
        <dsp:cNvSpPr/>
      </dsp:nvSpPr>
      <dsp:spPr>
        <a:xfrm>
          <a:off x="0" y="1542400"/>
          <a:ext cx="9601200" cy="1233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935D1-82F6-477C-B70E-7CBA5F69DBB1}">
      <dsp:nvSpPr>
        <dsp:cNvPr id="0" name=""/>
        <dsp:cNvSpPr/>
      </dsp:nvSpPr>
      <dsp:spPr>
        <a:xfrm>
          <a:off x="373133" y="1819937"/>
          <a:ext cx="678424" cy="678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3000DD-B07A-4280-9AE5-9AE8F3EE86A9}">
      <dsp:nvSpPr>
        <dsp:cNvPr id="0" name=""/>
        <dsp:cNvSpPr/>
      </dsp:nvSpPr>
      <dsp:spPr>
        <a:xfrm>
          <a:off x="1424690" y="1542400"/>
          <a:ext cx="8176509" cy="123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45" tIns="130545" rIns="130545" bIns="130545" numCol="1" spcCol="1270" anchor="ctr" anchorCtr="0">
          <a:noAutofit/>
        </a:bodyPr>
        <a:lstStyle/>
        <a:p>
          <a:pPr marL="0" lvl="0" indent="0" algn="l" defTabSz="1111250">
            <a:lnSpc>
              <a:spcPct val="100000"/>
            </a:lnSpc>
            <a:spcBef>
              <a:spcPct val="0"/>
            </a:spcBef>
            <a:spcAft>
              <a:spcPct val="35000"/>
            </a:spcAft>
            <a:buNone/>
          </a:pPr>
          <a:r>
            <a:rPr lang="en-IN" sz="2500" b="0" i="0" kern="1200"/>
            <a:t>Objective: Teach the model to uncover hidden relationships and classification rules.</a:t>
          </a:r>
          <a:endParaRPr lang="en-US" sz="2500" kern="1200"/>
        </a:p>
      </dsp:txBody>
      <dsp:txXfrm>
        <a:off x="1424690" y="1542400"/>
        <a:ext cx="8176509" cy="1233498"/>
      </dsp:txXfrm>
    </dsp:sp>
    <dsp:sp modelId="{784456AA-8236-4BD3-9723-E4BCA66A7AEF}">
      <dsp:nvSpPr>
        <dsp:cNvPr id="0" name=""/>
        <dsp:cNvSpPr/>
      </dsp:nvSpPr>
      <dsp:spPr>
        <a:xfrm>
          <a:off x="0" y="3084273"/>
          <a:ext cx="9601200" cy="12334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AD91E2-6D8C-4651-A68E-01D35FB56ECC}">
      <dsp:nvSpPr>
        <dsp:cNvPr id="0" name=""/>
        <dsp:cNvSpPr/>
      </dsp:nvSpPr>
      <dsp:spPr>
        <a:xfrm>
          <a:off x="373133" y="3361810"/>
          <a:ext cx="678424" cy="6784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CBC509-2460-4352-9FA3-46CE8E96D652}">
      <dsp:nvSpPr>
        <dsp:cNvPr id="0" name=""/>
        <dsp:cNvSpPr/>
      </dsp:nvSpPr>
      <dsp:spPr>
        <a:xfrm>
          <a:off x="1424690" y="3084273"/>
          <a:ext cx="8176509" cy="1233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45" tIns="130545" rIns="130545" bIns="130545" numCol="1" spcCol="1270" anchor="ctr" anchorCtr="0">
          <a:noAutofit/>
        </a:bodyPr>
        <a:lstStyle/>
        <a:p>
          <a:pPr marL="0" lvl="0" indent="0" algn="l" defTabSz="1111250">
            <a:lnSpc>
              <a:spcPct val="100000"/>
            </a:lnSpc>
            <a:spcBef>
              <a:spcPct val="0"/>
            </a:spcBef>
            <a:spcAft>
              <a:spcPct val="35000"/>
            </a:spcAft>
            <a:buNone/>
          </a:pPr>
          <a:r>
            <a:rPr lang="en-IN" sz="2500" b="0" i="0" kern="1200"/>
            <a:t>Achieved through the application of a classification algorithm.</a:t>
          </a:r>
          <a:endParaRPr lang="en-US" sz="2500" kern="1200"/>
        </a:p>
      </dsp:txBody>
      <dsp:txXfrm>
        <a:off x="1424690" y="3084273"/>
        <a:ext cx="8176509" cy="12334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1A78B-C326-42DE-B6A3-B1C1BD23A97C}">
      <dsp:nvSpPr>
        <dsp:cNvPr id="0" name=""/>
        <dsp:cNvSpPr/>
      </dsp:nvSpPr>
      <dsp:spPr>
        <a:xfrm>
          <a:off x="0" y="906389"/>
          <a:ext cx="5959475" cy="16733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2AE708-C536-466E-A06C-976475F136EE}">
      <dsp:nvSpPr>
        <dsp:cNvPr id="0" name=""/>
        <dsp:cNvSpPr/>
      </dsp:nvSpPr>
      <dsp:spPr>
        <a:xfrm>
          <a:off x="506183" y="1282889"/>
          <a:ext cx="920333" cy="9203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994FFCE-3F89-4102-8E92-74869A680ECB}">
      <dsp:nvSpPr>
        <dsp:cNvPr id="0" name=""/>
        <dsp:cNvSpPr/>
      </dsp:nvSpPr>
      <dsp:spPr>
        <a:xfrm>
          <a:off x="1932701" y="906389"/>
          <a:ext cx="4026773" cy="167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5" tIns="177095" rIns="177095" bIns="177095" numCol="1" spcCol="1270" anchor="ctr" anchorCtr="0">
          <a:noAutofit/>
        </a:bodyPr>
        <a:lstStyle/>
        <a:p>
          <a:pPr marL="0" lvl="0" indent="0" algn="l" defTabSz="933450">
            <a:lnSpc>
              <a:spcPct val="100000"/>
            </a:lnSpc>
            <a:spcBef>
              <a:spcPct val="0"/>
            </a:spcBef>
            <a:spcAft>
              <a:spcPct val="35000"/>
            </a:spcAft>
            <a:buNone/>
          </a:pPr>
          <a:r>
            <a:rPr lang="en-IN" sz="2100" b="0" i="0" kern="1200"/>
            <a:t>Deploy the model to predict class labels or numerical values for new, unseen data (test data).</a:t>
          </a:r>
          <a:endParaRPr lang="en-US" sz="2100" kern="1200"/>
        </a:p>
      </dsp:txBody>
      <dsp:txXfrm>
        <a:off x="1932701" y="906389"/>
        <a:ext cx="4026773" cy="1673334"/>
      </dsp:txXfrm>
    </dsp:sp>
    <dsp:sp modelId="{9DFB1149-8D8A-4ECF-AAC1-3F45F8547526}">
      <dsp:nvSpPr>
        <dsp:cNvPr id="0" name=""/>
        <dsp:cNvSpPr/>
      </dsp:nvSpPr>
      <dsp:spPr>
        <a:xfrm>
          <a:off x="0" y="2998057"/>
          <a:ext cx="5959475" cy="16733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F3015F-BA22-41E1-BA21-CBB238F16DE2}">
      <dsp:nvSpPr>
        <dsp:cNvPr id="0" name=""/>
        <dsp:cNvSpPr/>
      </dsp:nvSpPr>
      <dsp:spPr>
        <a:xfrm>
          <a:off x="506183" y="3374557"/>
          <a:ext cx="920333" cy="9203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BDA42BE-1A8A-423A-96F2-4BE77B50F633}">
      <dsp:nvSpPr>
        <dsp:cNvPr id="0" name=""/>
        <dsp:cNvSpPr/>
      </dsp:nvSpPr>
      <dsp:spPr>
        <a:xfrm>
          <a:off x="1932701" y="2998057"/>
          <a:ext cx="4026773" cy="1673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095" tIns="177095" rIns="177095" bIns="177095" numCol="1" spcCol="1270" anchor="ctr" anchorCtr="0">
          <a:noAutofit/>
        </a:bodyPr>
        <a:lstStyle/>
        <a:p>
          <a:pPr marL="0" lvl="0" indent="0" algn="l" defTabSz="933450">
            <a:lnSpc>
              <a:spcPct val="100000"/>
            </a:lnSpc>
            <a:spcBef>
              <a:spcPct val="0"/>
            </a:spcBef>
            <a:spcAft>
              <a:spcPct val="35000"/>
            </a:spcAft>
            <a:buNone/>
          </a:pPr>
          <a:r>
            <a:rPr lang="en-IN" sz="2100" b="0" i="0" kern="1200"/>
            <a:t>This stage follows the learning stage and assesses the model's accuracy.</a:t>
          </a:r>
          <a:br>
            <a:rPr lang="en-IN" sz="2100" kern="1200"/>
          </a:br>
          <a:endParaRPr lang="en-US" sz="2100" kern="1200"/>
        </a:p>
      </dsp:txBody>
      <dsp:txXfrm>
        <a:off x="1932701" y="2998057"/>
        <a:ext cx="4026773" cy="167333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F5669-4E00-9240-84DA-0A7133203140}">
      <dsp:nvSpPr>
        <dsp:cNvPr id="0" name=""/>
        <dsp:cNvSpPr/>
      </dsp:nvSpPr>
      <dsp:spPr>
        <a:xfrm>
          <a:off x="0" y="409110"/>
          <a:ext cx="5959475" cy="1597049"/>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521" tIns="541528" rIns="46252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Companies that track and sell valuable customer information.</a:t>
          </a:r>
          <a:endParaRPr lang="en-US" sz="1600" kern="1200"/>
        </a:p>
        <a:p>
          <a:pPr marL="171450" lvl="1" indent="-171450" algn="l" defTabSz="711200">
            <a:lnSpc>
              <a:spcPct val="90000"/>
            </a:lnSpc>
            <a:spcBef>
              <a:spcPct val="0"/>
            </a:spcBef>
            <a:spcAft>
              <a:spcPct val="15000"/>
            </a:spcAft>
            <a:buChar char="•"/>
          </a:pPr>
          <a:r>
            <a:rPr lang="en-IN" sz="1600" b="0" i="0" kern="1200"/>
            <a:t>Utilizing data from social media platforms and applying data-mining techniques.</a:t>
          </a:r>
          <a:endParaRPr lang="en-US" sz="1600" kern="1200"/>
        </a:p>
      </dsp:txBody>
      <dsp:txXfrm>
        <a:off x="0" y="409110"/>
        <a:ext cx="5959475" cy="1597049"/>
      </dsp:txXfrm>
    </dsp:sp>
    <dsp:sp modelId="{9C5C5F7C-E25F-644E-AC10-348A0D5098B3}">
      <dsp:nvSpPr>
        <dsp:cNvPr id="0" name=""/>
        <dsp:cNvSpPr/>
      </dsp:nvSpPr>
      <dsp:spPr>
        <a:xfrm>
          <a:off x="297973" y="25350"/>
          <a:ext cx="4171632" cy="767520"/>
        </a:xfrm>
        <a:prstGeom prst="roundRect">
          <a:avLst/>
        </a:prstGeom>
        <a:solidFill>
          <a:schemeClr val="accent2">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678" tIns="0" rIns="157678" bIns="0" numCol="1" spcCol="1270" anchor="ctr" anchorCtr="0">
          <a:noAutofit/>
        </a:bodyPr>
        <a:lstStyle/>
        <a:p>
          <a:pPr marL="0" lvl="0" indent="0" algn="l" defTabSz="711200">
            <a:lnSpc>
              <a:spcPct val="90000"/>
            </a:lnSpc>
            <a:spcBef>
              <a:spcPct val="0"/>
            </a:spcBef>
            <a:spcAft>
              <a:spcPct val="35000"/>
            </a:spcAft>
            <a:buNone/>
          </a:pPr>
          <a:r>
            <a:rPr lang="en-IN" sz="1600" kern="1200"/>
            <a:t>F</a:t>
          </a:r>
          <a:r>
            <a:rPr lang="en-IN" sz="1600" b="0" i="0" kern="1200"/>
            <a:t>easibility and value of acquiring third-party data:</a:t>
          </a:r>
          <a:endParaRPr lang="en-US" sz="1600" kern="1200"/>
        </a:p>
      </dsp:txBody>
      <dsp:txXfrm>
        <a:off x="335440" y="62817"/>
        <a:ext cx="4096698" cy="692586"/>
      </dsp:txXfrm>
    </dsp:sp>
    <dsp:sp modelId="{F0D3B761-0BA3-5A41-A077-64667C447818}">
      <dsp:nvSpPr>
        <dsp:cNvPr id="0" name=""/>
        <dsp:cNvSpPr/>
      </dsp:nvSpPr>
      <dsp:spPr>
        <a:xfrm>
          <a:off x="0" y="2530320"/>
          <a:ext cx="5959475" cy="1392299"/>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521" tIns="541528" rIns="46252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Analyzing social network profiles, tweets, blog posts, and other textual data.</a:t>
          </a:r>
          <a:endParaRPr lang="en-US" sz="1600" kern="1200"/>
        </a:p>
        <a:p>
          <a:pPr marL="171450" lvl="1" indent="-171450" algn="l" defTabSz="711200">
            <a:lnSpc>
              <a:spcPct val="90000"/>
            </a:lnSpc>
            <a:spcBef>
              <a:spcPct val="0"/>
            </a:spcBef>
            <a:spcAft>
              <a:spcPct val="15000"/>
            </a:spcAft>
            <a:buChar char="•"/>
          </a:pPr>
          <a:r>
            <a:rPr lang="en-IN" sz="1600" b="0" i="0" kern="1200"/>
            <a:t>Measuring an individual's level of interest in watches.</a:t>
          </a:r>
          <a:endParaRPr lang="en-US" sz="1600" kern="1200"/>
        </a:p>
      </dsp:txBody>
      <dsp:txXfrm>
        <a:off x="0" y="2530320"/>
        <a:ext cx="5959475" cy="1392299"/>
      </dsp:txXfrm>
    </dsp:sp>
    <dsp:sp modelId="{CF36F4DE-AFA9-A94D-9F90-92CB40696DBD}">
      <dsp:nvSpPr>
        <dsp:cNvPr id="0" name=""/>
        <dsp:cNvSpPr/>
      </dsp:nvSpPr>
      <dsp:spPr>
        <a:xfrm>
          <a:off x="297973" y="2146560"/>
          <a:ext cx="4171632" cy="767520"/>
        </a:xfrm>
        <a:prstGeom prst="round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678" tIns="0" rIns="157678" bIns="0" numCol="1" spcCol="1270" anchor="ctr" anchorCtr="0">
          <a:noAutofit/>
        </a:bodyPr>
        <a:lstStyle/>
        <a:p>
          <a:pPr marL="0" lvl="0" indent="0" algn="l" defTabSz="711200">
            <a:lnSpc>
              <a:spcPct val="90000"/>
            </a:lnSpc>
            <a:spcBef>
              <a:spcPct val="0"/>
            </a:spcBef>
            <a:spcAft>
              <a:spcPct val="35000"/>
            </a:spcAft>
            <a:buNone/>
          </a:pPr>
          <a:r>
            <a:rPr lang="en-IN" sz="1600" b="0" i="0" kern="1200"/>
            <a:t>Analyzing Customer Interest- how text-analytics tools can gauge customer interest:</a:t>
          </a:r>
          <a:endParaRPr lang="en-US" sz="1600" kern="1200"/>
        </a:p>
      </dsp:txBody>
      <dsp:txXfrm>
        <a:off x="335440" y="2184027"/>
        <a:ext cx="4096698" cy="692586"/>
      </dsp:txXfrm>
    </dsp:sp>
    <dsp:sp modelId="{FE404FB5-5784-9B42-A3D1-F6692CF6DD24}">
      <dsp:nvSpPr>
        <dsp:cNvPr id="0" name=""/>
        <dsp:cNvSpPr/>
      </dsp:nvSpPr>
      <dsp:spPr>
        <a:xfrm>
          <a:off x="0" y="4446780"/>
          <a:ext cx="5959475" cy="1105650"/>
        </a:xfrm>
        <a:prstGeom prst="rect">
          <a:avLst/>
        </a:prstGeom>
        <a:solidFill>
          <a:schemeClr val="lt1">
            <a:alpha val="90000"/>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2521" tIns="541528" rIns="462521"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Structuring data for easy access and utilization, such as creating a database.</a:t>
          </a:r>
          <a:endParaRPr lang="en-US" sz="1600" kern="1200"/>
        </a:p>
      </dsp:txBody>
      <dsp:txXfrm>
        <a:off x="0" y="4446780"/>
        <a:ext cx="5959475" cy="1105650"/>
      </dsp:txXfrm>
    </dsp:sp>
    <dsp:sp modelId="{8E7728C5-20B6-2940-84D1-6B8B754DEE4D}">
      <dsp:nvSpPr>
        <dsp:cNvPr id="0" name=""/>
        <dsp:cNvSpPr/>
      </dsp:nvSpPr>
      <dsp:spPr>
        <a:xfrm>
          <a:off x="297973" y="4063020"/>
          <a:ext cx="4171632" cy="767520"/>
        </a:xfrm>
        <a:prstGeom prst="roundRect">
          <a:avLst/>
        </a:prstGeom>
        <a:solidFill>
          <a:schemeClr val="accent4">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7678" tIns="0" rIns="157678" bIns="0" numCol="1" spcCol="1270" anchor="ctr" anchorCtr="0">
          <a:noAutofit/>
        </a:bodyPr>
        <a:lstStyle/>
        <a:p>
          <a:pPr marL="0" lvl="0" indent="0" algn="l" defTabSz="711200">
            <a:lnSpc>
              <a:spcPct val="90000"/>
            </a:lnSpc>
            <a:spcBef>
              <a:spcPct val="0"/>
            </a:spcBef>
            <a:spcAft>
              <a:spcPct val="35000"/>
            </a:spcAft>
            <a:buNone/>
          </a:pPr>
          <a:r>
            <a:rPr lang="en-IN" sz="1600" b="0" i="0" kern="1200"/>
            <a:t>Data Organization</a:t>
          </a:r>
          <a:endParaRPr lang="en-US" sz="1600" kern="1200"/>
        </a:p>
      </dsp:txBody>
      <dsp:txXfrm>
        <a:off x="335440" y="4100487"/>
        <a:ext cx="4096698" cy="69258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01F2E-F5BA-CA4E-AEBC-F6FF6FC2FFC8}">
      <dsp:nvSpPr>
        <dsp:cNvPr id="0" name=""/>
        <dsp:cNvSpPr/>
      </dsp:nvSpPr>
      <dsp:spPr>
        <a:xfrm>
          <a:off x="0" y="272520"/>
          <a:ext cx="6506304" cy="1299375"/>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12420" rIns="504961"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a:t>Testing the model's accuracy and the classification rules it generated.</a:t>
          </a:r>
          <a:endParaRPr lang="en-US" sz="1500" kern="1200"/>
        </a:p>
        <a:p>
          <a:pPr marL="114300" lvl="1" indent="-114300" algn="l" defTabSz="666750">
            <a:lnSpc>
              <a:spcPct val="90000"/>
            </a:lnSpc>
            <a:spcBef>
              <a:spcPct val="0"/>
            </a:spcBef>
            <a:spcAft>
              <a:spcPct val="15000"/>
            </a:spcAft>
            <a:buChar char="•"/>
          </a:pPr>
          <a:r>
            <a:rPr lang="en-IN" sz="1500" b="0" i="0" kern="1200"/>
            <a:t>Using historical customer data, referred to as test data, distinct from training data.</a:t>
          </a:r>
          <a:endParaRPr lang="en-US" sz="1500" kern="1200"/>
        </a:p>
      </dsp:txBody>
      <dsp:txXfrm>
        <a:off x="0" y="272520"/>
        <a:ext cx="6506304" cy="1299375"/>
      </dsp:txXfrm>
    </dsp:sp>
    <dsp:sp modelId="{C8D0F437-910F-EB42-BC0A-195B9518B659}">
      <dsp:nvSpPr>
        <dsp:cNvPr id="0" name=""/>
        <dsp:cNvSpPr/>
      </dsp:nvSpPr>
      <dsp:spPr>
        <a:xfrm>
          <a:off x="325315" y="51120"/>
          <a:ext cx="4554412" cy="44280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66750">
            <a:lnSpc>
              <a:spcPct val="90000"/>
            </a:lnSpc>
            <a:spcBef>
              <a:spcPct val="0"/>
            </a:spcBef>
            <a:spcAft>
              <a:spcPct val="35000"/>
            </a:spcAft>
            <a:buNone/>
          </a:pPr>
          <a:r>
            <a:rPr lang="en-IN" sz="1500" b="0" i="0" kern="1200"/>
            <a:t>The Prediction Stage</a:t>
          </a:r>
          <a:endParaRPr lang="en-US" sz="1500" kern="1200"/>
        </a:p>
      </dsp:txBody>
      <dsp:txXfrm>
        <a:off x="346931" y="72736"/>
        <a:ext cx="4511180" cy="399568"/>
      </dsp:txXfrm>
    </dsp:sp>
    <dsp:sp modelId="{0CC39DCF-78F6-7248-8383-ECB2A22AC82C}">
      <dsp:nvSpPr>
        <dsp:cNvPr id="0" name=""/>
        <dsp:cNvSpPr/>
      </dsp:nvSpPr>
      <dsp:spPr>
        <a:xfrm>
          <a:off x="0" y="1874295"/>
          <a:ext cx="6506304" cy="874125"/>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12420" rIns="504961"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a:t>Counting correct predictions of future customer behavior.</a:t>
          </a:r>
          <a:endParaRPr lang="en-US" sz="1500" kern="1200"/>
        </a:p>
        <a:p>
          <a:pPr marL="114300" lvl="1" indent="-114300" algn="l" defTabSz="666750">
            <a:lnSpc>
              <a:spcPct val="90000"/>
            </a:lnSpc>
            <a:spcBef>
              <a:spcPct val="0"/>
            </a:spcBef>
            <a:spcAft>
              <a:spcPct val="15000"/>
            </a:spcAft>
            <a:buChar char="•"/>
          </a:pPr>
          <a:r>
            <a:rPr lang="en-IN" sz="1500" b="0" i="0" kern="1200"/>
            <a:t>Identifying instances where the model made incorrect predictions.</a:t>
          </a:r>
          <a:endParaRPr lang="en-US" sz="1500" kern="1200"/>
        </a:p>
      </dsp:txBody>
      <dsp:txXfrm>
        <a:off x="0" y="1874295"/>
        <a:ext cx="6506304" cy="874125"/>
      </dsp:txXfrm>
    </dsp:sp>
    <dsp:sp modelId="{FC1C6248-6AFC-C644-9DC7-C4BA4F7007A3}">
      <dsp:nvSpPr>
        <dsp:cNvPr id="0" name=""/>
        <dsp:cNvSpPr/>
      </dsp:nvSpPr>
      <dsp:spPr>
        <a:xfrm>
          <a:off x="325315" y="1652895"/>
          <a:ext cx="4554412" cy="442800"/>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66750">
            <a:lnSpc>
              <a:spcPct val="90000"/>
            </a:lnSpc>
            <a:spcBef>
              <a:spcPct val="0"/>
            </a:spcBef>
            <a:spcAft>
              <a:spcPct val="35000"/>
            </a:spcAft>
            <a:buNone/>
          </a:pPr>
          <a:r>
            <a:rPr lang="en-IN" sz="1500" b="0" i="0" kern="1200"/>
            <a:t>Measuring Accuracy</a:t>
          </a:r>
          <a:endParaRPr lang="en-US" sz="1500" kern="1200"/>
        </a:p>
      </dsp:txBody>
      <dsp:txXfrm>
        <a:off x="346931" y="1674511"/>
        <a:ext cx="4511180" cy="399568"/>
      </dsp:txXfrm>
    </dsp:sp>
    <dsp:sp modelId="{D3AA6AC2-70EF-9B4C-995A-6824D0E43E27}">
      <dsp:nvSpPr>
        <dsp:cNvPr id="0" name=""/>
        <dsp:cNvSpPr/>
      </dsp:nvSpPr>
      <dsp:spPr>
        <a:xfrm>
          <a:off x="0" y="3050819"/>
          <a:ext cx="6506304" cy="1299375"/>
        </a:xfrm>
        <a:prstGeom prst="rect">
          <a:avLst/>
        </a:prstGeom>
        <a:solidFill>
          <a:schemeClr val="lt1">
            <a:alpha val="90000"/>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12420" rIns="504961"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a:t>Satisfied with accuracy: Proceed to integrate the model into production.</a:t>
          </a:r>
          <a:endParaRPr lang="en-US" sz="1500" kern="1200"/>
        </a:p>
        <a:p>
          <a:pPr marL="114300" lvl="1" indent="-114300" algn="l" defTabSz="666750">
            <a:lnSpc>
              <a:spcPct val="90000"/>
            </a:lnSpc>
            <a:spcBef>
              <a:spcPct val="0"/>
            </a:spcBef>
            <a:spcAft>
              <a:spcPct val="15000"/>
            </a:spcAft>
            <a:buChar char="•"/>
          </a:pPr>
          <a:r>
            <a:rPr lang="en-IN" sz="1500" b="0" i="0" kern="1200"/>
            <a:t>Dissatisfied with accuracy: Retrain the model with a new training dataset.</a:t>
          </a:r>
          <a:endParaRPr lang="en-US" sz="1500" kern="1200"/>
        </a:p>
      </dsp:txBody>
      <dsp:txXfrm>
        <a:off x="0" y="3050819"/>
        <a:ext cx="6506304" cy="1299375"/>
      </dsp:txXfrm>
    </dsp:sp>
    <dsp:sp modelId="{6A8F026F-C77B-3944-9E07-AFEAEF5221F1}">
      <dsp:nvSpPr>
        <dsp:cNvPr id="0" name=""/>
        <dsp:cNvSpPr/>
      </dsp:nvSpPr>
      <dsp:spPr>
        <a:xfrm>
          <a:off x="325315" y="2829420"/>
          <a:ext cx="4554412" cy="442800"/>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66750">
            <a:lnSpc>
              <a:spcPct val="90000"/>
            </a:lnSpc>
            <a:spcBef>
              <a:spcPct val="0"/>
            </a:spcBef>
            <a:spcAft>
              <a:spcPct val="35000"/>
            </a:spcAft>
            <a:buNone/>
          </a:pPr>
          <a:r>
            <a:rPr lang="en-IN" sz="1500" b="0" i="0" kern="1200"/>
            <a:t>Two Possible Outcomes</a:t>
          </a:r>
          <a:endParaRPr lang="en-US" sz="1500" kern="1200"/>
        </a:p>
      </dsp:txBody>
      <dsp:txXfrm>
        <a:off x="346931" y="2851036"/>
        <a:ext cx="4511180" cy="399568"/>
      </dsp:txXfrm>
    </dsp:sp>
    <dsp:sp modelId="{AD471827-30A8-984B-BD38-6FE6675B5E44}">
      <dsp:nvSpPr>
        <dsp:cNvPr id="0" name=""/>
        <dsp:cNvSpPr/>
      </dsp:nvSpPr>
      <dsp:spPr>
        <a:xfrm>
          <a:off x="0" y="4652594"/>
          <a:ext cx="6506304" cy="874125"/>
        </a:xfrm>
        <a:prstGeom prst="rect">
          <a:avLst/>
        </a:prstGeom>
        <a:solidFill>
          <a:schemeClr val="lt1">
            <a:alpha val="90000"/>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12420" rIns="504961" bIns="106680" numCol="1" spcCol="1270" anchor="t" anchorCtr="0">
          <a:noAutofit/>
        </a:bodyPr>
        <a:lstStyle/>
        <a:p>
          <a:pPr marL="114300" lvl="1" indent="-114300" algn="l" defTabSz="666750">
            <a:lnSpc>
              <a:spcPct val="90000"/>
            </a:lnSpc>
            <a:spcBef>
              <a:spcPct val="0"/>
            </a:spcBef>
            <a:spcAft>
              <a:spcPct val="15000"/>
            </a:spcAft>
            <a:buChar char="•"/>
          </a:pPr>
          <a:r>
            <a:rPr lang="en-IN" sz="1500" b="0" i="0" kern="1200">
              <a:solidFill>
                <a:srgbClr val="000000"/>
              </a:solidFill>
              <a:effectLst/>
              <a:latin typeface="Söhne"/>
            </a:rPr>
            <a:t>Non-representative training data.</a:t>
          </a:r>
          <a:endParaRPr lang="en-IN" sz="1500" b="0" i="0" kern="1200" dirty="0">
            <a:solidFill>
              <a:srgbClr val="000000"/>
            </a:solidFill>
            <a:effectLst/>
            <a:latin typeface="Söhne"/>
          </a:endParaRPr>
        </a:p>
        <a:p>
          <a:pPr marL="114300" lvl="1" indent="-114300" algn="l" defTabSz="666750">
            <a:lnSpc>
              <a:spcPct val="90000"/>
            </a:lnSpc>
            <a:spcBef>
              <a:spcPct val="0"/>
            </a:spcBef>
            <a:spcAft>
              <a:spcPct val="15000"/>
            </a:spcAft>
            <a:buChar char="•"/>
          </a:pPr>
          <a:r>
            <a:rPr lang="en-IN" sz="1500" b="0" i="0" kern="1200">
              <a:solidFill>
                <a:srgbClr val="000000"/>
              </a:solidFill>
              <a:effectLst/>
              <a:latin typeface="Söhne"/>
            </a:rPr>
            <a:t>Noisy data leading to inaccurate predictions.</a:t>
          </a:r>
          <a:endParaRPr lang="en-IN" sz="1500" b="0" i="0" kern="1200" dirty="0">
            <a:solidFill>
              <a:srgbClr val="000000"/>
            </a:solidFill>
            <a:effectLst/>
            <a:latin typeface="Söhne"/>
          </a:endParaRPr>
        </a:p>
      </dsp:txBody>
      <dsp:txXfrm>
        <a:off x="0" y="4652594"/>
        <a:ext cx="6506304" cy="874125"/>
      </dsp:txXfrm>
    </dsp:sp>
    <dsp:sp modelId="{33D37D4E-A1D1-564C-A091-975670DBFAF5}">
      <dsp:nvSpPr>
        <dsp:cNvPr id="0" name=""/>
        <dsp:cNvSpPr/>
      </dsp:nvSpPr>
      <dsp:spPr>
        <a:xfrm>
          <a:off x="325315" y="4431195"/>
          <a:ext cx="4554412" cy="442800"/>
        </a:xfrm>
        <a:prstGeom prst="roundRect">
          <a:avLst/>
        </a:prstGeom>
        <a:solidFill>
          <a:schemeClr val="accent5">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666750">
            <a:lnSpc>
              <a:spcPct val="90000"/>
            </a:lnSpc>
            <a:spcBef>
              <a:spcPct val="0"/>
            </a:spcBef>
            <a:spcAft>
              <a:spcPct val="35000"/>
            </a:spcAft>
            <a:buNone/>
          </a:pPr>
          <a:r>
            <a:rPr lang="en-IN" sz="1500" b="0" i="0" kern="1200">
              <a:solidFill>
                <a:srgbClr val="000000"/>
              </a:solidFill>
              <a:effectLst/>
              <a:latin typeface="Söhne"/>
            </a:rPr>
            <a:t>Addressing Model Challenges</a:t>
          </a:r>
          <a:endParaRPr lang="en-GB" sz="1500" kern="1200" dirty="0"/>
        </a:p>
      </dsp:txBody>
      <dsp:txXfrm>
        <a:off x="346931" y="4452811"/>
        <a:ext cx="4511180" cy="39956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F0145-0C18-4F52-B6D8-F2F70F045FE5}">
      <dsp:nvSpPr>
        <dsp:cNvPr id="0" name=""/>
        <dsp:cNvSpPr/>
      </dsp:nvSpPr>
      <dsp:spPr>
        <a:xfrm>
          <a:off x="13405" y="0"/>
          <a:ext cx="1094944" cy="7758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0E4501-E562-4680-9D01-643D327E2DCA}">
      <dsp:nvSpPr>
        <dsp:cNvPr id="0" name=""/>
        <dsp:cNvSpPr/>
      </dsp:nvSpPr>
      <dsp:spPr>
        <a:xfrm>
          <a:off x="13405" y="925372"/>
          <a:ext cx="3128412" cy="225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i="0" kern="1200"/>
            <a:t>Types of Nodes in a Decision Tree</a:t>
          </a:r>
          <a:r>
            <a:rPr lang="en-IN" sz="1800" b="0" i="0" kern="1200"/>
            <a:t>:</a:t>
          </a:r>
          <a:endParaRPr lang="en-US" sz="1800" kern="1200"/>
        </a:p>
      </dsp:txBody>
      <dsp:txXfrm>
        <a:off x="13405" y="925372"/>
        <a:ext cx="3128412" cy="2257941"/>
      </dsp:txXfrm>
    </dsp:sp>
    <dsp:sp modelId="{6972EAB1-E121-47F2-9D6A-1C2D9023FDB0}">
      <dsp:nvSpPr>
        <dsp:cNvPr id="0" name=""/>
        <dsp:cNvSpPr/>
      </dsp:nvSpPr>
      <dsp:spPr>
        <a:xfrm>
          <a:off x="15" y="1477160"/>
          <a:ext cx="3128412" cy="166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n-IN" sz="1400" b="1" i="0" kern="1200"/>
            <a:t>Root Node</a:t>
          </a:r>
          <a:r>
            <a:rPr lang="en-IN" sz="1400" b="0" i="0" kern="1200"/>
            <a:t>: The starting point of the tree with no incoming links and multiple outgoing links.</a:t>
          </a:r>
          <a:endParaRPr lang="en-US" sz="1400" kern="1200"/>
        </a:p>
        <a:p>
          <a:pPr marL="0" lvl="0" indent="0" algn="just" defTabSz="622300">
            <a:lnSpc>
              <a:spcPct val="100000"/>
            </a:lnSpc>
            <a:spcBef>
              <a:spcPct val="0"/>
            </a:spcBef>
            <a:spcAft>
              <a:spcPct val="35000"/>
            </a:spcAft>
            <a:buNone/>
          </a:pPr>
          <a:r>
            <a:rPr lang="en-IN" sz="1400" b="1" i="0" kern="1200" dirty="0"/>
            <a:t>Internal Nodes</a:t>
          </a:r>
          <a:r>
            <a:rPr lang="en-IN" sz="1400" b="0" i="0" kern="1200" dirty="0"/>
            <a:t>: These nodes have one incoming link and two or more outgoing links. They represent attribute test conditions.</a:t>
          </a:r>
          <a:endParaRPr lang="en-US" sz="1400" kern="1200" dirty="0"/>
        </a:p>
        <a:p>
          <a:pPr marL="0" lvl="0" indent="0" algn="just" defTabSz="622300">
            <a:lnSpc>
              <a:spcPct val="100000"/>
            </a:lnSpc>
            <a:spcBef>
              <a:spcPct val="0"/>
            </a:spcBef>
            <a:spcAft>
              <a:spcPct val="35000"/>
            </a:spcAft>
            <a:buNone/>
          </a:pPr>
          <a:r>
            <a:rPr lang="en-IN" sz="1400" b="1" i="0" kern="1200"/>
            <a:t>Leaf Nodes</a:t>
          </a:r>
          <a:r>
            <a:rPr lang="en-IN" sz="1400" b="0" i="0" kern="1200"/>
            <a:t>: Terminal nodes with one incoming link and no outgoing links. They are associated with a class label.</a:t>
          </a:r>
          <a:endParaRPr lang="en-US" sz="1400" kern="1200"/>
        </a:p>
      </dsp:txBody>
      <dsp:txXfrm>
        <a:off x="15" y="1477160"/>
        <a:ext cx="3128412" cy="1660648"/>
      </dsp:txXfrm>
    </dsp:sp>
    <dsp:sp modelId="{EB05E4A7-E4C8-45C3-A9AE-E26A584C2861}">
      <dsp:nvSpPr>
        <dsp:cNvPr id="0" name=""/>
        <dsp:cNvSpPr/>
      </dsp:nvSpPr>
      <dsp:spPr>
        <a:xfrm>
          <a:off x="3689289" y="0"/>
          <a:ext cx="1094944" cy="775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79FEC0-B8B0-4F0E-BEBF-89CA2FD22C76}">
      <dsp:nvSpPr>
        <dsp:cNvPr id="0" name=""/>
        <dsp:cNvSpPr/>
      </dsp:nvSpPr>
      <dsp:spPr>
        <a:xfrm>
          <a:off x="3689289" y="925372"/>
          <a:ext cx="3128412" cy="225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i="0" kern="1200" dirty="0"/>
            <a:t>Attribute Test Conditions</a:t>
          </a:r>
          <a:r>
            <a:rPr lang="en-IN" sz="1800" b="0" i="0" kern="1200" dirty="0"/>
            <a:t>: </a:t>
          </a:r>
        </a:p>
        <a:p>
          <a:pPr marL="0" lvl="0" indent="0" algn="just" defTabSz="800100">
            <a:lnSpc>
              <a:spcPct val="100000"/>
            </a:lnSpc>
            <a:spcBef>
              <a:spcPct val="0"/>
            </a:spcBef>
            <a:spcAft>
              <a:spcPct val="35000"/>
            </a:spcAft>
            <a:buNone/>
            <a:defRPr b="1"/>
          </a:pPr>
          <a:r>
            <a:rPr lang="en-IN" sz="1800" b="0" i="0" kern="1200" dirty="0"/>
            <a:t>Non-terminal nodes (root and internal nodes) contain attribute test conditions, typically defined using a single attribute. Each outcome of the test condition leads to one of the child nodes.</a:t>
          </a:r>
          <a:endParaRPr lang="en-US" sz="1800" kern="1200" dirty="0"/>
        </a:p>
      </dsp:txBody>
      <dsp:txXfrm>
        <a:off x="3689289" y="925372"/>
        <a:ext cx="3128412" cy="2257941"/>
      </dsp:txXfrm>
    </dsp:sp>
    <dsp:sp modelId="{31F9320E-0D3C-453F-BF17-0E7D9149A6DD}">
      <dsp:nvSpPr>
        <dsp:cNvPr id="0" name=""/>
        <dsp:cNvSpPr/>
      </dsp:nvSpPr>
      <dsp:spPr>
        <a:xfrm>
          <a:off x="3689289" y="3252874"/>
          <a:ext cx="3128412" cy="1660648"/>
        </a:xfrm>
        <a:prstGeom prst="rect">
          <a:avLst/>
        </a:prstGeom>
        <a:noFill/>
        <a:ln>
          <a:noFill/>
        </a:ln>
        <a:effectLst/>
      </dsp:spPr>
      <dsp:style>
        <a:lnRef idx="0">
          <a:scrgbClr r="0" g="0" b="0"/>
        </a:lnRef>
        <a:fillRef idx="0">
          <a:scrgbClr r="0" g="0" b="0"/>
        </a:fillRef>
        <a:effectRef idx="0">
          <a:scrgbClr r="0" g="0" b="0"/>
        </a:effectRef>
        <a:fontRef idx="minor"/>
      </dsp:style>
    </dsp:sp>
    <dsp:sp modelId="{B0819A01-B5A1-42B0-B0B8-4BBEB678B76F}">
      <dsp:nvSpPr>
        <dsp:cNvPr id="0" name=""/>
        <dsp:cNvSpPr/>
      </dsp:nvSpPr>
      <dsp:spPr>
        <a:xfrm>
          <a:off x="7365173" y="0"/>
          <a:ext cx="1094944" cy="775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5A366-3C9E-4CFD-B928-B138863EACC8}">
      <dsp:nvSpPr>
        <dsp:cNvPr id="0" name=""/>
        <dsp:cNvSpPr/>
      </dsp:nvSpPr>
      <dsp:spPr>
        <a:xfrm>
          <a:off x="7365173" y="925372"/>
          <a:ext cx="3128412" cy="2257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800100">
            <a:lnSpc>
              <a:spcPct val="100000"/>
            </a:lnSpc>
            <a:spcBef>
              <a:spcPct val="0"/>
            </a:spcBef>
            <a:spcAft>
              <a:spcPct val="35000"/>
            </a:spcAft>
            <a:buNone/>
            <a:defRPr b="1"/>
          </a:pPr>
          <a:r>
            <a:rPr lang="en-IN" sz="1800" b="1" i="0" kern="1200" dirty="0"/>
            <a:t>Classifying with a Decision Tree</a:t>
          </a:r>
          <a:r>
            <a:rPr lang="en-IN" sz="1800" b="0" i="0" kern="1200" dirty="0"/>
            <a:t>: </a:t>
          </a:r>
        </a:p>
        <a:p>
          <a:pPr marL="0" lvl="0" indent="0" algn="just" defTabSz="800100">
            <a:lnSpc>
              <a:spcPct val="100000"/>
            </a:lnSpc>
            <a:spcBef>
              <a:spcPct val="0"/>
            </a:spcBef>
            <a:spcAft>
              <a:spcPct val="35000"/>
            </a:spcAft>
            <a:buNone/>
            <a:defRPr b="1"/>
          </a:pPr>
          <a:r>
            <a:rPr lang="en-IN" sz="1800" b="0" i="0" kern="1200" dirty="0"/>
            <a:t>To classify a new data point (e.g., a new species), start at the root node, apply the attribute test condition, and follow the appropriate branch based on the outcome of the test. Continue this process until a leaf node is reached, and assign the class label associated with that leaf node to the data point.</a:t>
          </a:r>
          <a:endParaRPr lang="en-US" sz="1800" kern="1200" dirty="0"/>
        </a:p>
      </dsp:txBody>
      <dsp:txXfrm>
        <a:off x="7365173" y="925372"/>
        <a:ext cx="3128412" cy="2257941"/>
      </dsp:txXfrm>
    </dsp:sp>
    <dsp:sp modelId="{887A98CC-217C-487A-A338-2E63461085F6}">
      <dsp:nvSpPr>
        <dsp:cNvPr id="0" name=""/>
        <dsp:cNvSpPr/>
      </dsp:nvSpPr>
      <dsp:spPr>
        <a:xfrm>
          <a:off x="7365173" y="3252874"/>
          <a:ext cx="3128412" cy="16606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F6EED-6840-8A45-A766-B88631887DBA}">
      <dsp:nvSpPr>
        <dsp:cNvPr id="0" name=""/>
        <dsp:cNvSpPr/>
      </dsp:nvSpPr>
      <dsp:spPr>
        <a:xfrm>
          <a:off x="0" y="78438"/>
          <a:ext cx="6833175" cy="1454456"/>
        </a:xfrm>
        <a:prstGeom prst="roundRect">
          <a:avLst/>
        </a:prstGeom>
        <a:solidFill>
          <a:schemeClr val="lt1">
            <a:hueOff val="0"/>
            <a:satOff val="0"/>
            <a:lumOff val="0"/>
            <a:alphaOff val="0"/>
          </a:schemeClr>
        </a:solidFill>
        <a:ln w="34925"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Classifying vertebrates into mammals, reptiles, birds, fishes, and amphibians.</a:t>
          </a:r>
          <a:endParaRPr lang="en-US" sz="2600" kern="1200" dirty="0"/>
        </a:p>
      </dsp:txBody>
      <dsp:txXfrm>
        <a:off x="71001" y="149439"/>
        <a:ext cx="6691173" cy="1312454"/>
      </dsp:txXfrm>
    </dsp:sp>
    <dsp:sp modelId="{654941F5-70CA-984A-9CFF-AAB687ABD8C9}">
      <dsp:nvSpPr>
        <dsp:cNvPr id="0" name=""/>
        <dsp:cNvSpPr/>
      </dsp:nvSpPr>
      <dsp:spPr>
        <a:xfrm>
          <a:off x="0" y="1607774"/>
          <a:ext cx="6833175" cy="1454456"/>
        </a:xfrm>
        <a:prstGeom prst="roundRect">
          <a:avLst/>
        </a:prstGeom>
        <a:solidFill>
          <a:schemeClr val="lt1">
            <a:hueOff val="0"/>
            <a:satOff val="0"/>
            <a:lumOff val="0"/>
            <a:alphaOff val="0"/>
          </a:schemeClr>
        </a:solidFill>
        <a:ln w="34925"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The attribute set includes characteristics of the vertebrate such as its body temperature, skin cover, and ability to fly. </a:t>
          </a:r>
          <a:endParaRPr lang="en-US" sz="2600" kern="1200" dirty="0"/>
        </a:p>
      </dsp:txBody>
      <dsp:txXfrm>
        <a:off x="71001" y="1678775"/>
        <a:ext cx="6691173" cy="1312454"/>
      </dsp:txXfrm>
    </dsp:sp>
    <dsp:sp modelId="{39463237-7C0B-E940-92A8-5D3C828B9F40}">
      <dsp:nvSpPr>
        <dsp:cNvPr id="0" name=""/>
        <dsp:cNvSpPr/>
      </dsp:nvSpPr>
      <dsp:spPr>
        <a:xfrm>
          <a:off x="0" y="3137111"/>
          <a:ext cx="6833175" cy="1454456"/>
        </a:xfrm>
        <a:prstGeom prst="roundRect">
          <a:avLst/>
        </a:prstGeom>
        <a:solidFill>
          <a:schemeClr val="lt1">
            <a:hueOff val="0"/>
            <a:satOff val="0"/>
            <a:lumOff val="0"/>
            <a:alphaOff val="0"/>
          </a:schemeClr>
        </a:solidFill>
        <a:ln w="34925" cap="flat" cmpd="sng" algn="in">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a:t>The data set can also be used for a binary classification task </a:t>
          </a:r>
          <a:endParaRPr lang="en-US" sz="2600" kern="1200"/>
        </a:p>
      </dsp:txBody>
      <dsp:txXfrm>
        <a:off x="71001" y="3208112"/>
        <a:ext cx="6691173" cy="1312454"/>
      </dsp:txXfrm>
    </dsp:sp>
    <dsp:sp modelId="{0EB9A884-64DB-3349-8712-1221762320BD}">
      <dsp:nvSpPr>
        <dsp:cNvPr id="0" name=""/>
        <dsp:cNvSpPr/>
      </dsp:nvSpPr>
      <dsp:spPr>
        <a:xfrm>
          <a:off x="0" y="4591567"/>
          <a:ext cx="6833175"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5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a:t>Mammal classification, by grouping the reptiles, birds, fishes, and amphibians into a single category called nonmammals.</a:t>
          </a:r>
          <a:endParaRPr lang="en-US" sz="2000" kern="1200"/>
        </a:p>
      </dsp:txBody>
      <dsp:txXfrm>
        <a:off x="0" y="4591567"/>
        <a:ext cx="6833175" cy="914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B99C5-B763-B047-BFE3-1F4849EC8CF7}">
      <dsp:nvSpPr>
        <dsp:cNvPr id="0" name=""/>
        <dsp:cNvSpPr/>
      </dsp:nvSpPr>
      <dsp:spPr>
        <a:xfrm>
          <a:off x="1920239" y="596"/>
          <a:ext cx="7680960" cy="775044"/>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a:latin typeface="Corbel" panose="020B0503020204020204" pitchFamily="34" charset="0"/>
            </a:rPr>
            <a:t>Introducing data classification</a:t>
          </a:r>
        </a:p>
      </dsp:txBody>
      <dsp:txXfrm>
        <a:off x="1920239" y="596"/>
        <a:ext cx="7680960" cy="775044"/>
      </dsp:txXfrm>
    </dsp:sp>
    <dsp:sp modelId="{7650F45E-A609-2145-9347-A80B0EE60A57}">
      <dsp:nvSpPr>
        <dsp:cNvPr id="0" name=""/>
        <dsp:cNvSpPr/>
      </dsp:nvSpPr>
      <dsp:spPr>
        <a:xfrm>
          <a:off x="0" y="596"/>
          <a:ext cx="1920240" cy="775044"/>
        </a:xfrm>
        <a:prstGeom prst="rect">
          <a:avLst/>
        </a:prstGeom>
        <a:solidFill>
          <a:schemeClr val="lt1">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Introducing</a:t>
          </a:r>
        </a:p>
      </dsp:txBody>
      <dsp:txXfrm>
        <a:off x="0" y="596"/>
        <a:ext cx="1920240" cy="775044"/>
      </dsp:txXfrm>
    </dsp:sp>
    <dsp:sp modelId="{EB0E245B-C633-574A-8B6F-A354806D7859}">
      <dsp:nvSpPr>
        <dsp:cNvPr id="0" name=""/>
        <dsp:cNvSpPr/>
      </dsp:nvSpPr>
      <dsp:spPr>
        <a:xfrm>
          <a:off x="1920240" y="822143"/>
          <a:ext cx="7680960" cy="775044"/>
        </a:xfrm>
        <a:prstGeom prst="rect">
          <a:avLst/>
        </a:prstGeom>
        <a:solidFill>
          <a:schemeClr val="accent3">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dirty="0">
              <a:latin typeface="Corbel" panose="020B0503020204020204" pitchFamily="34" charset="0"/>
            </a:rPr>
            <a:t>Making better decisions by using data classification</a:t>
          </a:r>
        </a:p>
      </dsp:txBody>
      <dsp:txXfrm>
        <a:off x="1920240" y="822143"/>
        <a:ext cx="7680960" cy="775044"/>
      </dsp:txXfrm>
    </dsp:sp>
    <dsp:sp modelId="{E8B58C32-DA5A-D649-AC01-8CB6FE759CB9}">
      <dsp:nvSpPr>
        <dsp:cNvPr id="0" name=""/>
        <dsp:cNvSpPr/>
      </dsp:nvSpPr>
      <dsp:spPr>
        <a:xfrm>
          <a:off x="0" y="822143"/>
          <a:ext cx="1920240" cy="775044"/>
        </a:xfrm>
        <a:prstGeom prst="rect">
          <a:avLst/>
        </a:prstGeom>
        <a:solidFill>
          <a:schemeClr val="lt1">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Making</a:t>
          </a:r>
        </a:p>
      </dsp:txBody>
      <dsp:txXfrm>
        <a:off x="0" y="822143"/>
        <a:ext cx="1920240" cy="775044"/>
      </dsp:txXfrm>
    </dsp:sp>
    <dsp:sp modelId="{64F9175B-A647-8E43-A2FC-C36409C8DAC0}">
      <dsp:nvSpPr>
        <dsp:cNvPr id="0" name=""/>
        <dsp:cNvSpPr/>
      </dsp:nvSpPr>
      <dsp:spPr>
        <a:xfrm>
          <a:off x="1920240" y="1643690"/>
          <a:ext cx="7680960" cy="775044"/>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a:latin typeface="Corbel" panose="020B0503020204020204" pitchFamily="34" charset="0"/>
            </a:rPr>
            <a:t>Getting an overview of widely used data classification algorithms</a:t>
          </a:r>
        </a:p>
      </dsp:txBody>
      <dsp:txXfrm>
        <a:off x="1920240" y="1643690"/>
        <a:ext cx="7680960" cy="775044"/>
      </dsp:txXfrm>
    </dsp:sp>
    <dsp:sp modelId="{A86F5663-B3F6-6F4E-9A9E-6D34FECB309A}">
      <dsp:nvSpPr>
        <dsp:cNvPr id="0" name=""/>
        <dsp:cNvSpPr/>
      </dsp:nvSpPr>
      <dsp:spPr>
        <a:xfrm>
          <a:off x="0" y="1643690"/>
          <a:ext cx="1920240" cy="775044"/>
        </a:xfrm>
        <a:prstGeom prst="rect">
          <a:avLst/>
        </a:prstGeom>
        <a:solidFill>
          <a:schemeClr val="lt1">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Getting</a:t>
          </a:r>
        </a:p>
      </dsp:txBody>
      <dsp:txXfrm>
        <a:off x="0" y="1643690"/>
        <a:ext cx="1920240" cy="775044"/>
      </dsp:txXfrm>
    </dsp:sp>
    <dsp:sp modelId="{736F0FBC-C085-5C48-9807-436139A43066}">
      <dsp:nvSpPr>
        <dsp:cNvPr id="0" name=""/>
        <dsp:cNvSpPr/>
      </dsp:nvSpPr>
      <dsp:spPr>
        <a:xfrm>
          <a:off x="1920240" y="2465237"/>
          <a:ext cx="7680960" cy="775044"/>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a:latin typeface="Corbel" panose="020B0503020204020204" pitchFamily="34" charset="0"/>
            </a:rPr>
            <a:t>Using data classification algorithms to predict future behavior of customers</a:t>
          </a:r>
        </a:p>
      </dsp:txBody>
      <dsp:txXfrm>
        <a:off x="1920240" y="2465237"/>
        <a:ext cx="7680960" cy="775044"/>
      </dsp:txXfrm>
    </dsp:sp>
    <dsp:sp modelId="{27745D6F-482C-124B-A206-3CD6AA05DDEB}">
      <dsp:nvSpPr>
        <dsp:cNvPr id="0" name=""/>
        <dsp:cNvSpPr/>
      </dsp:nvSpPr>
      <dsp:spPr>
        <a:xfrm>
          <a:off x="0" y="2465237"/>
          <a:ext cx="1920240" cy="775044"/>
        </a:xfrm>
        <a:prstGeom prst="rect">
          <a:avLst/>
        </a:prstGeom>
        <a:solidFill>
          <a:schemeClr val="lt1">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Using</a:t>
          </a:r>
        </a:p>
      </dsp:txBody>
      <dsp:txXfrm>
        <a:off x="0" y="2465237"/>
        <a:ext cx="1920240" cy="775044"/>
      </dsp:txXfrm>
    </dsp:sp>
    <dsp:sp modelId="{343AAAAB-2DC6-CA48-8713-8398B44C83D1}">
      <dsp:nvSpPr>
        <dsp:cNvPr id="0" name=""/>
        <dsp:cNvSpPr/>
      </dsp:nvSpPr>
      <dsp:spPr>
        <a:xfrm>
          <a:off x="1920240" y="3286784"/>
          <a:ext cx="7680960" cy="775044"/>
        </a:xfrm>
        <a:prstGeom prst="rect">
          <a:avLst/>
        </a:prstGeom>
        <a:solidFill>
          <a:schemeClr val="accent6">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a:latin typeface="Corbel" panose="020B0503020204020204" pitchFamily="34" charset="0"/>
            </a:rPr>
            <a:t>Leveraging basic decision trees to assess business opportunities</a:t>
          </a:r>
        </a:p>
      </dsp:txBody>
      <dsp:txXfrm>
        <a:off x="1920240" y="3286784"/>
        <a:ext cx="7680960" cy="775044"/>
      </dsp:txXfrm>
    </dsp:sp>
    <dsp:sp modelId="{0B4E6A2F-0845-8F44-BAAF-A8B10A0D418D}">
      <dsp:nvSpPr>
        <dsp:cNvPr id="0" name=""/>
        <dsp:cNvSpPr/>
      </dsp:nvSpPr>
      <dsp:spPr>
        <a:xfrm>
          <a:off x="0" y="3286784"/>
          <a:ext cx="1920240" cy="775044"/>
        </a:xfrm>
        <a:prstGeom prst="rect">
          <a:avLst/>
        </a:prstGeom>
        <a:solidFill>
          <a:schemeClr val="lt1">
            <a:hueOff val="0"/>
            <a:satOff val="0"/>
            <a:lumOff val="0"/>
            <a:alphaOff val="0"/>
          </a:schemeClr>
        </a:solidFill>
        <a:ln w="34925" cap="flat" cmpd="sng" algn="in">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Leveraging</a:t>
          </a:r>
        </a:p>
      </dsp:txBody>
      <dsp:txXfrm>
        <a:off x="0" y="3286784"/>
        <a:ext cx="1920240" cy="775044"/>
      </dsp:txXfrm>
    </dsp:sp>
    <dsp:sp modelId="{ACC36053-621C-FA46-B103-1B66F8E383B0}">
      <dsp:nvSpPr>
        <dsp:cNvPr id="0" name=""/>
        <dsp:cNvSpPr/>
      </dsp:nvSpPr>
      <dsp:spPr>
        <a:xfrm>
          <a:off x="1920240" y="4108331"/>
          <a:ext cx="7680960" cy="775044"/>
        </a:xfrm>
        <a:prstGeom prst="rect">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032" tIns="196861" rIns="149032" bIns="196861" numCol="1" spcCol="1270" anchor="ctr" anchorCtr="0">
          <a:noAutofit/>
        </a:bodyPr>
        <a:lstStyle/>
        <a:p>
          <a:pPr marL="0" lvl="0" indent="0" algn="l" defTabSz="800100">
            <a:lnSpc>
              <a:spcPct val="90000"/>
            </a:lnSpc>
            <a:spcBef>
              <a:spcPct val="0"/>
            </a:spcBef>
            <a:spcAft>
              <a:spcPct val="35000"/>
            </a:spcAft>
            <a:buNone/>
          </a:pPr>
          <a:r>
            <a:rPr lang="en-US" sz="1800" kern="1200">
              <a:latin typeface="Corbel" panose="020B0503020204020204" pitchFamily="34" charset="0"/>
            </a:rPr>
            <a:t>Applying data classification as a way to make business predictions</a:t>
          </a:r>
        </a:p>
      </dsp:txBody>
      <dsp:txXfrm>
        <a:off x="1920240" y="4108331"/>
        <a:ext cx="7680960" cy="775044"/>
      </dsp:txXfrm>
    </dsp:sp>
    <dsp:sp modelId="{3BC69048-CEDA-B941-AD5E-CE60AAC06876}">
      <dsp:nvSpPr>
        <dsp:cNvPr id="0" name=""/>
        <dsp:cNvSpPr/>
      </dsp:nvSpPr>
      <dsp:spPr>
        <a:xfrm>
          <a:off x="0" y="4108331"/>
          <a:ext cx="1920240" cy="775044"/>
        </a:xfrm>
        <a:prstGeom prst="rect">
          <a:avLst/>
        </a:prstGeom>
        <a:solidFill>
          <a:schemeClr val="lt1">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13" tIns="76557" rIns="101613" bIns="76557" numCol="1" spcCol="1270" anchor="ctr" anchorCtr="0">
          <a:noAutofit/>
        </a:bodyPr>
        <a:lstStyle/>
        <a:p>
          <a:pPr marL="0" lvl="0" indent="0" algn="ctr" defTabSz="1022350">
            <a:lnSpc>
              <a:spcPct val="90000"/>
            </a:lnSpc>
            <a:spcBef>
              <a:spcPct val="0"/>
            </a:spcBef>
            <a:spcAft>
              <a:spcPct val="35000"/>
            </a:spcAft>
            <a:buNone/>
          </a:pPr>
          <a:r>
            <a:rPr lang="en-US" sz="2300" kern="1200">
              <a:latin typeface="Corbel" panose="020B0503020204020204" pitchFamily="34" charset="0"/>
            </a:rPr>
            <a:t>Applying</a:t>
          </a:r>
        </a:p>
      </dsp:txBody>
      <dsp:txXfrm>
        <a:off x="0" y="4108331"/>
        <a:ext cx="1920240" cy="77504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C7A0C-1E67-4F8B-8B48-403E233868D9}">
      <dsp:nvSpPr>
        <dsp:cNvPr id="0" name=""/>
        <dsp:cNvSpPr/>
      </dsp:nvSpPr>
      <dsp:spPr>
        <a:xfrm>
          <a:off x="-574619" y="7792"/>
          <a:ext cx="9601200" cy="14001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E6651-B094-4634-8EEC-9E71C659CEBA}">
      <dsp:nvSpPr>
        <dsp:cNvPr id="0" name=""/>
        <dsp:cNvSpPr/>
      </dsp:nvSpPr>
      <dsp:spPr>
        <a:xfrm>
          <a:off x="-151062" y="322835"/>
          <a:ext cx="770103" cy="7701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91F543-F6AC-4AD4-930B-9553AD155212}">
      <dsp:nvSpPr>
        <dsp:cNvPr id="0" name=""/>
        <dsp:cNvSpPr/>
      </dsp:nvSpPr>
      <dsp:spPr>
        <a:xfrm>
          <a:off x="1042597" y="7792"/>
          <a:ext cx="7980819" cy="140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7" tIns="148187" rIns="148187" bIns="148187" numCol="1" spcCol="1270" anchor="ctr" anchorCtr="0">
          <a:noAutofit/>
        </a:bodyPr>
        <a:lstStyle/>
        <a:p>
          <a:pPr marL="0" lvl="0" indent="0" algn="l" defTabSz="889000">
            <a:lnSpc>
              <a:spcPct val="90000"/>
            </a:lnSpc>
            <a:spcBef>
              <a:spcPct val="0"/>
            </a:spcBef>
            <a:spcAft>
              <a:spcPct val="35000"/>
            </a:spcAft>
            <a:buNone/>
          </a:pPr>
          <a:r>
            <a:rPr lang="en-IN" sz="2000" b="0" i="0" kern="1200" dirty="0"/>
            <a:t>A decision tree predicts whether a customer will buy a watch at the online store</a:t>
          </a:r>
          <a:r>
            <a:rPr lang="en-IN" sz="2500" b="0" i="0" kern="1200" dirty="0"/>
            <a:t>.</a:t>
          </a:r>
          <a:endParaRPr lang="en-US" sz="2500" kern="1200" dirty="0"/>
        </a:p>
      </dsp:txBody>
      <dsp:txXfrm>
        <a:off x="1042597" y="7792"/>
        <a:ext cx="7980819" cy="1400188"/>
      </dsp:txXfrm>
    </dsp:sp>
    <dsp:sp modelId="{D82F2F30-ACFC-4ACB-9E5E-CDECDC1A6AA3}">
      <dsp:nvSpPr>
        <dsp:cNvPr id="0" name=""/>
        <dsp:cNvSpPr/>
      </dsp:nvSpPr>
      <dsp:spPr>
        <a:xfrm>
          <a:off x="-574619" y="1758027"/>
          <a:ext cx="9601200" cy="1400188"/>
        </a:xfrm>
        <a:prstGeom prst="roundRect">
          <a:avLst>
            <a:gd name="adj" fmla="val 10000"/>
          </a:avLst>
        </a:prstGeom>
        <a:solidFill>
          <a:schemeClr val="accent2">
            <a:hueOff val="-82827"/>
            <a:satOff val="-27168"/>
            <a:lumOff val="-9901"/>
            <a:alphaOff val="0"/>
          </a:schemeClr>
        </a:solidFill>
        <a:ln>
          <a:noFill/>
        </a:ln>
        <a:effectLst/>
      </dsp:spPr>
      <dsp:style>
        <a:lnRef idx="0">
          <a:scrgbClr r="0" g="0" b="0"/>
        </a:lnRef>
        <a:fillRef idx="1">
          <a:scrgbClr r="0" g="0" b="0"/>
        </a:fillRef>
        <a:effectRef idx="0">
          <a:scrgbClr r="0" g="0" b="0"/>
        </a:effectRef>
        <a:fontRef idx="minor"/>
      </dsp:style>
    </dsp:sp>
    <dsp:sp modelId="{1CFB4E0A-0DE3-42D3-A2D0-4EB168514A85}">
      <dsp:nvSpPr>
        <dsp:cNvPr id="0" name=""/>
        <dsp:cNvSpPr/>
      </dsp:nvSpPr>
      <dsp:spPr>
        <a:xfrm>
          <a:off x="-151062" y="2073070"/>
          <a:ext cx="770103" cy="7701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0A9902-B902-4EBD-B92E-EE2C9B2484B4}">
      <dsp:nvSpPr>
        <dsp:cNvPr id="0" name=""/>
        <dsp:cNvSpPr/>
      </dsp:nvSpPr>
      <dsp:spPr>
        <a:xfrm>
          <a:off x="1042597" y="1758027"/>
          <a:ext cx="7980819" cy="140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7" tIns="148187" rIns="148187" bIns="148187" numCol="1" spcCol="1270" anchor="ctr" anchorCtr="0">
          <a:noAutofit/>
        </a:bodyPr>
        <a:lstStyle/>
        <a:p>
          <a:pPr marL="0" lvl="0" indent="0" algn="l" defTabSz="1066800">
            <a:lnSpc>
              <a:spcPct val="90000"/>
            </a:lnSpc>
            <a:spcBef>
              <a:spcPct val="0"/>
            </a:spcBef>
            <a:spcAft>
              <a:spcPct val="35000"/>
            </a:spcAft>
            <a:buNone/>
          </a:pPr>
          <a:r>
            <a:rPr lang="en-IN" sz="2400" b="0" i="0" kern="1200" dirty="0"/>
            <a:t>Nodes represent attributes like customer interest, age, and salary.</a:t>
          </a:r>
          <a:endParaRPr lang="en-US" sz="2400" kern="1200" dirty="0"/>
        </a:p>
      </dsp:txBody>
      <dsp:txXfrm>
        <a:off x="1042597" y="1758027"/>
        <a:ext cx="7980819" cy="1400188"/>
      </dsp:txXfrm>
    </dsp:sp>
    <dsp:sp modelId="{ABFEC244-91CE-493F-8F4B-4530412AF228}">
      <dsp:nvSpPr>
        <dsp:cNvPr id="0" name=""/>
        <dsp:cNvSpPr/>
      </dsp:nvSpPr>
      <dsp:spPr>
        <a:xfrm>
          <a:off x="-574619" y="3508263"/>
          <a:ext cx="9601200" cy="1400188"/>
        </a:xfrm>
        <a:prstGeom prst="roundRect">
          <a:avLst>
            <a:gd name="adj" fmla="val 10000"/>
          </a:avLst>
        </a:prstGeom>
        <a:solidFill>
          <a:schemeClr val="accent2">
            <a:hueOff val="-165654"/>
            <a:satOff val="-54335"/>
            <a:lumOff val="-19803"/>
            <a:alphaOff val="0"/>
          </a:schemeClr>
        </a:solidFill>
        <a:ln>
          <a:noFill/>
        </a:ln>
        <a:effectLst/>
      </dsp:spPr>
      <dsp:style>
        <a:lnRef idx="0">
          <a:scrgbClr r="0" g="0" b="0"/>
        </a:lnRef>
        <a:fillRef idx="1">
          <a:scrgbClr r="0" g="0" b="0"/>
        </a:fillRef>
        <a:effectRef idx="0">
          <a:scrgbClr r="0" g="0" b="0"/>
        </a:effectRef>
        <a:fontRef idx="minor"/>
      </dsp:style>
    </dsp:sp>
    <dsp:sp modelId="{EE3AAB33-8F9D-4BB9-9893-440617DE0E20}">
      <dsp:nvSpPr>
        <dsp:cNvPr id="0" name=""/>
        <dsp:cNvSpPr/>
      </dsp:nvSpPr>
      <dsp:spPr>
        <a:xfrm>
          <a:off x="-151062" y="3823305"/>
          <a:ext cx="770103" cy="7701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B9EED61-B225-4808-B3B4-ED8810DFB837}">
      <dsp:nvSpPr>
        <dsp:cNvPr id="0" name=""/>
        <dsp:cNvSpPr/>
      </dsp:nvSpPr>
      <dsp:spPr>
        <a:xfrm>
          <a:off x="1042597" y="3508263"/>
          <a:ext cx="4320540" cy="140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7" tIns="148187" rIns="148187" bIns="148187" numCol="1" spcCol="1270" anchor="ctr" anchorCtr="0">
          <a:noAutofit/>
        </a:bodyPr>
        <a:lstStyle/>
        <a:p>
          <a:pPr marL="0" lvl="0" indent="0" algn="l" defTabSz="800100">
            <a:lnSpc>
              <a:spcPct val="90000"/>
            </a:lnSpc>
            <a:spcBef>
              <a:spcPct val="0"/>
            </a:spcBef>
            <a:spcAft>
              <a:spcPct val="35000"/>
            </a:spcAft>
            <a:buNone/>
          </a:pPr>
          <a:r>
            <a:rPr lang="en-IN" sz="1800" b="0" i="0" kern="1200" dirty="0"/>
            <a:t>Applying the Model</a:t>
          </a:r>
          <a:endParaRPr lang="en-US" sz="1800" kern="1200" dirty="0"/>
        </a:p>
      </dsp:txBody>
      <dsp:txXfrm>
        <a:off x="1042597" y="3508263"/>
        <a:ext cx="4320540" cy="1400188"/>
      </dsp:txXfrm>
    </dsp:sp>
    <dsp:sp modelId="{BE4C61BB-4FD1-4201-AB41-50C1DC793B44}">
      <dsp:nvSpPr>
        <dsp:cNvPr id="0" name=""/>
        <dsp:cNvSpPr/>
      </dsp:nvSpPr>
      <dsp:spPr>
        <a:xfrm>
          <a:off x="3307085" y="3516055"/>
          <a:ext cx="5965084" cy="1400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87" tIns="148187" rIns="148187" bIns="148187" numCol="1" spcCol="1270" anchor="ctr" anchorCtr="0">
          <a:noAutofit/>
        </a:bodyPr>
        <a:lstStyle/>
        <a:p>
          <a:pPr marL="0" lvl="0" indent="0" algn="l" defTabSz="622300">
            <a:lnSpc>
              <a:spcPct val="90000"/>
            </a:lnSpc>
            <a:spcBef>
              <a:spcPct val="0"/>
            </a:spcBef>
            <a:spcAft>
              <a:spcPct val="35000"/>
            </a:spcAft>
            <a:buNone/>
          </a:pPr>
          <a:r>
            <a:rPr lang="en-IN" sz="1400" b="0" i="0" kern="1200" dirty="0"/>
            <a:t>For Customer X, follow the path from the root to a leaf (yes or no) to predict their behaviour.</a:t>
          </a:r>
          <a:endParaRPr lang="en-US" sz="1400" kern="1200" dirty="0"/>
        </a:p>
        <a:p>
          <a:pPr marL="0" lvl="0" indent="0" algn="l" defTabSz="622300">
            <a:lnSpc>
              <a:spcPct val="90000"/>
            </a:lnSpc>
            <a:spcBef>
              <a:spcPct val="0"/>
            </a:spcBef>
            <a:spcAft>
              <a:spcPct val="35000"/>
            </a:spcAft>
            <a:buNone/>
          </a:pPr>
          <a:r>
            <a:rPr lang="en-IN" sz="1400" kern="1200" dirty="0"/>
            <a:t>Each node of the decision tree represents an attribute identified in the data matrix.</a:t>
          </a:r>
          <a:endParaRPr lang="en-US" sz="1400" kern="1200" dirty="0"/>
        </a:p>
        <a:p>
          <a:pPr marL="0" lvl="0" indent="0" algn="l" defTabSz="622300">
            <a:lnSpc>
              <a:spcPct val="90000"/>
            </a:lnSpc>
            <a:spcBef>
              <a:spcPct val="0"/>
            </a:spcBef>
            <a:spcAft>
              <a:spcPct val="35000"/>
            </a:spcAft>
            <a:buNone/>
          </a:pPr>
          <a:r>
            <a:rPr lang="en-IN" sz="1400" kern="1200" dirty="0"/>
            <a:t>The leaves of the tree are the predicted decisions, as shown in Figure 7-2..</a:t>
          </a:r>
          <a:endParaRPr lang="en-US" sz="1400" kern="1200" dirty="0"/>
        </a:p>
      </dsp:txBody>
      <dsp:txXfrm>
        <a:off x="3307085" y="3516055"/>
        <a:ext cx="5965084" cy="1400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0147F-4ED6-4A24-A02B-BF517ABF0686}">
      <dsp:nvSpPr>
        <dsp:cNvPr id="0" name=""/>
        <dsp:cNvSpPr/>
      </dsp:nvSpPr>
      <dsp:spPr>
        <a:xfrm>
          <a:off x="0" y="5042"/>
          <a:ext cx="7156112" cy="938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4CC3B-6292-4EF8-982C-38E746050EA8}">
      <dsp:nvSpPr>
        <dsp:cNvPr id="0" name=""/>
        <dsp:cNvSpPr/>
      </dsp:nvSpPr>
      <dsp:spPr>
        <a:xfrm>
          <a:off x="284024" y="216300"/>
          <a:ext cx="516912" cy="5164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C9A85F1-8E43-49EB-804A-DB4A244364F4}">
      <dsp:nvSpPr>
        <dsp:cNvPr id="0" name=""/>
        <dsp:cNvSpPr/>
      </dsp:nvSpPr>
      <dsp:spPr>
        <a:xfrm>
          <a:off x="1084961" y="5042"/>
          <a:ext cx="5941366"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just" defTabSz="800100">
            <a:lnSpc>
              <a:spcPct val="90000"/>
            </a:lnSpc>
            <a:spcBef>
              <a:spcPct val="0"/>
            </a:spcBef>
            <a:spcAft>
              <a:spcPct val="35000"/>
            </a:spcAft>
            <a:buNone/>
          </a:pPr>
          <a:r>
            <a:rPr lang="en-IN" sz="1800" b="1" i="0" kern="1200" dirty="0"/>
            <a:t>Hunt’s Algorithm</a:t>
          </a:r>
          <a:r>
            <a:rPr lang="en-IN" sz="1800" b="0" i="0" kern="1200" dirty="0"/>
            <a:t>: </a:t>
          </a:r>
        </a:p>
        <a:p>
          <a:pPr marL="0" lvl="0" indent="0" algn="just" defTabSz="800100">
            <a:lnSpc>
              <a:spcPct val="90000"/>
            </a:lnSpc>
            <a:spcBef>
              <a:spcPct val="0"/>
            </a:spcBef>
            <a:spcAft>
              <a:spcPct val="35000"/>
            </a:spcAft>
            <a:buNone/>
          </a:pPr>
          <a:r>
            <a:rPr lang="en-IN" sz="1800" b="0" i="0" kern="1200" dirty="0"/>
            <a:t>it serves as a basis for some of the more complex algorithms.</a:t>
          </a:r>
          <a:endParaRPr lang="en-US" sz="1800" kern="1200" dirty="0"/>
        </a:p>
      </dsp:txBody>
      <dsp:txXfrm>
        <a:off x="1084961" y="5042"/>
        <a:ext cx="5941366" cy="1173654"/>
      </dsp:txXfrm>
    </dsp:sp>
    <dsp:sp modelId="{1F64123F-E57D-4981-9CED-87C710425207}">
      <dsp:nvSpPr>
        <dsp:cNvPr id="0" name=""/>
        <dsp:cNvSpPr/>
      </dsp:nvSpPr>
      <dsp:spPr>
        <a:xfrm>
          <a:off x="0" y="1472111"/>
          <a:ext cx="7156112" cy="938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E8E8D-FC16-4B81-AECA-E87C225A56D2}">
      <dsp:nvSpPr>
        <dsp:cNvPr id="0" name=""/>
        <dsp:cNvSpPr/>
      </dsp:nvSpPr>
      <dsp:spPr>
        <a:xfrm>
          <a:off x="284024" y="1683369"/>
          <a:ext cx="516912" cy="5164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2F008EB-8141-400D-9D36-74890028AC46}">
      <dsp:nvSpPr>
        <dsp:cNvPr id="0" name=""/>
        <dsp:cNvSpPr/>
      </dsp:nvSpPr>
      <dsp:spPr>
        <a:xfrm>
          <a:off x="1084961" y="1472111"/>
          <a:ext cx="5941366"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just" defTabSz="800100">
            <a:lnSpc>
              <a:spcPct val="90000"/>
            </a:lnSpc>
            <a:spcBef>
              <a:spcPct val="0"/>
            </a:spcBef>
            <a:spcAft>
              <a:spcPct val="35000"/>
            </a:spcAft>
            <a:buNone/>
          </a:pPr>
          <a:r>
            <a:rPr lang="en-IN" sz="1800" b="1" i="0" kern="1200" dirty="0"/>
            <a:t>CART (Classification and regression trees) </a:t>
          </a:r>
        </a:p>
        <a:p>
          <a:pPr marL="0" lvl="0" indent="0" algn="just" defTabSz="800100">
            <a:lnSpc>
              <a:spcPct val="90000"/>
            </a:lnSpc>
            <a:spcBef>
              <a:spcPct val="0"/>
            </a:spcBef>
            <a:spcAft>
              <a:spcPct val="35000"/>
            </a:spcAft>
            <a:buNone/>
          </a:pPr>
          <a:r>
            <a:rPr lang="en-IN" sz="1800" b="0" i="0" kern="1200" dirty="0"/>
            <a:t>a non-parametric technique, uses the Gini index to select attribute for 1</a:t>
          </a:r>
          <a:r>
            <a:rPr lang="en-IN" sz="1800" b="0" i="0" kern="1200" baseline="30000" dirty="0"/>
            <a:t>st</a:t>
          </a:r>
          <a:r>
            <a:rPr lang="en-IN" sz="1800" b="0" i="0" kern="1200" dirty="0"/>
            <a:t> split</a:t>
          </a:r>
          <a:endParaRPr lang="en-US" sz="1800" kern="1200" dirty="0"/>
        </a:p>
      </dsp:txBody>
      <dsp:txXfrm>
        <a:off x="1084961" y="1472111"/>
        <a:ext cx="5941366" cy="1173654"/>
      </dsp:txXfrm>
    </dsp:sp>
    <dsp:sp modelId="{237B81E0-2E51-406D-921F-84E7C675D31F}">
      <dsp:nvSpPr>
        <dsp:cNvPr id="0" name=""/>
        <dsp:cNvSpPr/>
      </dsp:nvSpPr>
      <dsp:spPr>
        <a:xfrm>
          <a:off x="0" y="2939179"/>
          <a:ext cx="7156112" cy="938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22720-8D4F-4E6D-B60A-3394B62B0962}">
      <dsp:nvSpPr>
        <dsp:cNvPr id="0" name=""/>
        <dsp:cNvSpPr/>
      </dsp:nvSpPr>
      <dsp:spPr>
        <a:xfrm>
          <a:off x="284024" y="3150437"/>
          <a:ext cx="516912" cy="5164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B14897C-6F80-4453-9784-63933F6A3073}">
      <dsp:nvSpPr>
        <dsp:cNvPr id="0" name=""/>
        <dsp:cNvSpPr/>
      </dsp:nvSpPr>
      <dsp:spPr>
        <a:xfrm>
          <a:off x="1084961" y="2939179"/>
          <a:ext cx="5941366"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just" defTabSz="800100">
            <a:lnSpc>
              <a:spcPct val="90000"/>
            </a:lnSpc>
            <a:spcBef>
              <a:spcPct val="0"/>
            </a:spcBef>
            <a:spcAft>
              <a:spcPct val="35000"/>
            </a:spcAft>
            <a:buNone/>
          </a:pPr>
          <a:r>
            <a:rPr lang="en-IN" sz="1800" b="1" i="0" kern="1200" dirty="0"/>
            <a:t>ID3, C4.5</a:t>
          </a:r>
          <a:r>
            <a:rPr lang="en-IN" sz="1800" b="0" i="0" kern="1200" dirty="0"/>
            <a:t>: </a:t>
          </a:r>
        </a:p>
        <a:p>
          <a:pPr marL="0" lvl="0" indent="0" algn="just" defTabSz="800100">
            <a:lnSpc>
              <a:spcPct val="90000"/>
            </a:lnSpc>
            <a:spcBef>
              <a:spcPct val="0"/>
            </a:spcBef>
            <a:spcAft>
              <a:spcPct val="35000"/>
            </a:spcAft>
            <a:buNone/>
          </a:pPr>
          <a:r>
            <a:rPr lang="en-IN" sz="1800" b="0" i="0" kern="1200" dirty="0"/>
            <a:t>Picks the attribute with the highest reduction in entropy to determine which attribute should the data be split with first</a:t>
          </a:r>
          <a:endParaRPr lang="en-US" sz="1800" kern="1200" dirty="0"/>
        </a:p>
      </dsp:txBody>
      <dsp:txXfrm>
        <a:off x="1084961" y="2939179"/>
        <a:ext cx="5941366" cy="1173654"/>
      </dsp:txXfrm>
    </dsp:sp>
    <dsp:sp modelId="{80410AE6-6C52-4282-8B84-328616F1DF25}">
      <dsp:nvSpPr>
        <dsp:cNvPr id="0" name=""/>
        <dsp:cNvSpPr/>
      </dsp:nvSpPr>
      <dsp:spPr>
        <a:xfrm>
          <a:off x="0" y="4406248"/>
          <a:ext cx="7156112" cy="9389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1C5FD9-6F61-4E21-A4C3-F760751AB234}">
      <dsp:nvSpPr>
        <dsp:cNvPr id="0" name=""/>
        <dsp:cNvSpPr/>
      </dsp:nvSpPr>
      <dsp:spPr>
        <a:xfrm>
          <a:off x="284024" y="4617506"/>
          <a:ext cx="516912" cy="5164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0479C83-AF71-4A20-8A58-05372DB482B7}">
      <dsp:nvSpPr>
        <dsp:cNvPr id="0" name=""/>
        <dsp:cNvSpPr/>
      </dsp:nvSpPr>
      <dsp:spPr>
        <a:xfrm>
          <a:off x="1084961" y="4406248"/>
          <a:ext cx="5941366" cy="1173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212" tIns="124212" rIns="124212" bIns="124212" numCol="1" spcCol="1270" anchor="ctr" anchorCtr="0">
          <a:noAutofit/>
        </a:bodyPr>
        <a:lstStyle/>
        <a:p>
          <a:pPr marL="0" lvl="0" indent="0" algn="just" defTabSz="800100">
            <a:lnSpc>
              <a:spcPct val="90000"/>
            </a:lnSpc>
            <a:spcBef>
              <a:spcPct val="0"/>
            </a:spcBef>
            <a:spcAft>
              <a:spcPct val="35000"/>
            </a:spcAft>
            <a:buNone/>
          </a:pPr>
          <a:r>
            <a:rPr lang="en-IN" sz="1800" b="1" i="0" kern="1200" dirty="0"/>
            <a:t>SLIQ, SPRINT</a:t>
          </a:r>
        </a:p>
        <a:p>
          <a:pPr marL="0" lvl="0" indent="0" algn="just" defTabSz="800100">
            <a:lnSpc>
              <a:spcPct val="90000"/>
            </a:lnSpc>
            <a:spcBef>
              <a:spcPct val="0"/>
            </a:spcBef>
            <a:spcAft>
              <a:spcPct val="35000"/>
            </a:spcAft>
            <a:buNone/>
          </a:pPr>
          <a:r>
            <a:rPr lang="en-IN" sz="1800" b="0" i="0" kern="1200" dirty="0"/>
            <a:t>Scalable algorithms that have been proposed to deal with the issues the greedy algorithms above present</a:t>
          </a:r>
          <a:endParaRPr lang="en-US" sz="1800" kern="1200" dirty="0"/>
        </a:p>
      </dsp:txBody>
      <dsp:txXfrm>
        <a:off x="1084961" y="4406248"/>
        <a:ext cx="5941366" cy="117365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FAC2A-D648-EC46-A255-4EC8819DB3B8}">
      <dsp:nvSpPr>
        <dsp:cNvPr id="0" name=""/>
        <dsp:cNvSpPr/>
      </dsp:nvSpPr>
      <dsp:spPr>
        <a:xfrm>
          <a:off x="0" y="126222"/>
          <a:ext cx="6833175" cy="171990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0" i="0" kern="1200"/>
            <a:t>a decision tree algorithm that builds a decision tree by partitioning a training dataset into increasingly pure subsets.</a:t>
          </a:r>
          <a:endParaRPr lang="en-US" sz="3000" kern="1200"/>
        </a:p>
      </dsp:txBody>
      <dsp:txXfrm>
        <a:off x="83959" y="210181"/>
        <a:ext cx="6665257" cy="1551982"/>
      </dsp:txXfrm>
    </dsp:sp>
    <dsp:sp modelId="{02D4BFA6-BCA4-CA4C-9406-FB51EA3E6C44}">
      <dsp:nvSpPr>
        <dsp:cNvPr id="0" name=""/>
        <dsp:cNvSpPr/>
      </dsp:nvSpPr>
      <dsp:spPr>
        <a:xfrm>
          <a:off x="0" y="1932522"/>
          <a:ext cx="6833175" cy="171990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0" i="0" kern="1200"/>
            <a:t>In a top-down, recursive manner</a:t>
          </a:r>
          <a:endParaRPr lang="en-US" sz="3000" kern="1200"/>
        </a:p>
      </dsp:txBody>
      <dsp:txXfrm>
        <a:off x="83959" y="2016481"/>
        <a:ext cx="6665257" cy="1551982"/>
      </dsp:txXfrm>
    </dsp:sp>
    <dsp:sp modelId="{37FED312-6848-8748-86E0-1E284A874540}">
      <dsp:nvSpPr>
        <dsp:cNvPr id="0" name=""/>
        <dsp:cNvSpPr/>
      </dsp:nvSpPr>
      <dsp:spPr>
        <a:xfrm>
          <a:off x="0" y="3738823"/>
          <a:ext cx="6833175" cy="1719900"/>
        </a:xfrm>
        <a:prstGeom prst="roundRect">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IN" sz="3000" b="0" i="0" kern="1200"/>
            <a:t>It follows a greedy approach to partition the training data based on attribute tests.</a:t>
          </a:r>
          <a:endParaRPr lang="en-US" sz="3000" kern="1200"/>
        </a:p>
      </dsp:txBody>
      <dsp:txXfrm>
        <a:off x="83959" y="3822782"/>
        <a:ext cx="6665257" cy="155198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B4924-3EAE-BF41-8085-69170E482B46}">
      <dsp:nvSpPr>
        <dsp:cNvPr id="0" name=""/>
        <dsp:cNvSpPr/>
      </dsp:nvSpPr>
      <dsp:spPr>
        <a:xfrm>
          <a:off x="0" y="559393"/>
          <a:ext cx="6833175" cy="932399"/>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330" tIns="333248" rIns="530330"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Start with a single root node that represents all the training instances.</a:t>
          </a:r>
          <a:endParaRPr lang="en-US" sz="1600" kern="1200"/>
        </a:p>
      </dsp:txBody>
      <dsp:txXfrm>
        <a:off x="0" y="559393"/>
        <a:ext cx="6833175" cy="932399"/>
      </dsp:txXfrm>
    </dsp:sp>
    <dsp:sp modelId="{B34595A8-395F-AE43-8C62-9636611D0334}">
      <dsp:nvSpPr>
        <dsp:cNvPr id="0" name=""/>
        <dsp:cNvSpPr/>
      </dsp:nvSpPr>
      <dsp:spPr>
        <a:xfrm>
          <a:off x="341658" y="323233"/>
          <a:ext cx="4783222" cy="4723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711200">
            <a:lnSpc>
              <a:spcPct val="90000"/>
            </a:lnSpc>
            <a:spcBef>
              <a:spcPct val="0"/>
            </a:spcBef>
            <a:spcAft>
              <a:spcPct val="35000"/>
            </a:spcAft>
            <a:buNone/>
          </a:pPr>
          <a:r>
            <a:rPr lang="en-IN" sz="1600" b="1" i="0" kern="1200"/>
            <a:t>Initialization</a:t>
          </a:r>
          <a:endParaRPr lang="en-US" sz="1600" kern="1200"/>
        </a:p>
      </dsp:txBody>
      <dsp:txXfrm>
        <a:off x="364715" y="346290"/>
        <a:ext cx="4737108" cy="426206"/>
      </dsp:txXfrm>
    </dsp:sp>
    <dsp:sp modelId="{5CED5E90-3D9B-5647-B0DE-D21E95BACE07}">
      <dsp:nvSpPr>
        <dsp:cNvPr id="0" name=""/>
        <dsp:cNvSpPr/>
      </dsp:nvSpPr>
      <dsp:spPr>
        <a:xfrm>
          <a:off x="0" y="1814353"/>
          <a:ext cx="6833175" cy="957599"/>
        </a:xfrm>
        <a:prstGeom prst="rect">
          <a:avLst/>
        </a:prstGeom>
        <a:solidFill>
          <a:schemeClr val="lt1">
            <a:alpha val="90000"/>
            <a:hueOff val="0"/>
            <a:satOff val="0"/>
            <a:lumOff val="0"/>
            <a:alphaOff val="0"/>
          </a:schemeClr>
        </a:solidFill>
        <a:ln w="34925" cap="flat" cmpd="sng" algn="in">
          <a:solidFill>
            <a:schemeClr val="accent2">
              <a:hueOff val="-82827"/>
              <a:satOff val="-27168"/>
              <a:lumOff val="-99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330" tIns="333248" rIns="530330"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a:t>If all the training instances at a node belong to the same class</a:t>
          </a:r>
          <a:endParaRPr lang="en-US" sz="1600" kern="1200"/>
        </a:p>
        <a:p>
          <a:pPr marL="171450" lvl="1" indent="-171450" algn="l" defTabSz="711200">
            <a:lnSpc>
              <a:spcPct val="90000"/>
            </a:lnSpc>
            <a:spcBef>
              <a:spcPct val="0"/>
            </a:spcBef>
            <a:spcAft>
              <a:spcPct val="15000"/>
            </a:spcAft>
            <a:buChar char="•"/>
          </a:pPr>
          <a:r>
            <a:rPr lang="en-IN" sz="1600" b="0" i="0" kern="1200"/>
            <a:t>create a leaf node for that class and stop expanding this branch</a:t>
          </a:r>
          <a:endParaRPr lang="en-US" sz="1600" kern="1200"/>
        </a:p>
      </dsp:txBody>
      <dsp:txXfrm>
        <a:off x="0" y="1814353"/>
        <a:ext cx="6833175" cy="957599"/>
      </dsp:txXfrm>
    </dsp:sp>
    <dsp:sp modelId="{4CC3C487-A63D-FF43-A18E-F3ED7F19C008}">
      <dsp:nvSpPr>
        <dsp:cNvPr id="0" name=""/>
        <dsp:cNvSpPr/>
      </dsp:nvSpPr>
      <dsp:spPr>
        <a:xfrm>
          <a:off x="341658" y="1578193"/>
          <a:ext cx="4783222" cy="472320"/>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711200">
            <a:lnSpc>
              <a:spcPct val="90000"/>
            </a:lnSpc>
            <a:spcBef>
              <a:spcPct val="0"/>
            </a:spcBef>
            <a:spcAft>
              <a:spcPct val="35000"/>
            </a:spcAft>
            <a:buNone/>
          </a:pPr>
          <a:r>
            <a:rPr lang="en-IN" sz="1600" b="1" i="0" kern="1200"/>
            <a:t>Check for Homogeneity</a:t>
          </a:r>
          <a:r>
            <a:rPr lang="en-IN" sz="1600" b="0" i="0" kern="1200"/>
            <a:t>: </a:t>
          </a:r>
          <a:endParaRPr lang="en-US" sz="1600" kern="1200"/>
        </a:p>
      </dsp:txBody>
      <dsp:txXfrm>
        <a:off x="364715" y="1601250"/>
        <a:ext cx="4737108" cy="426206"/>
      </dsp:txXfrm>
    </dsp:sp>
    <dsp:sp modelId="{E5AFD089-B236-6A45-93DB-6BA651707914}">
      <dsp:nvSpPr>
        <dsp:cNvPr id="0" name=""/>
        <dsp:cNvSpPr/>
      </dsp:nvSpPr>
      <dsp:spPr>
        <a:xfrm>
          <a:off x="0" y="3094513"/>
          <a:ext cx="6833175" cy="2167199"/>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0330" tIns="333248" rIns="530330" bIns="113792" numCol="1" spcCol="1270" anchor="t" anchorCtr="0">
          <a:noAutofit/>
        </a:bodyPr>
        <a:lstStyle/>
        <a:p>
          <a:pPr marL="171450" lvl="1" indent="-171450" algn="l" defTabSz="711200">
            <a:lnSpc>
              <a:spcPct val="90000"/>
            </a:lnSpc>
            <a:spcBef>
              <a:spcPct val="0"/>
            </a:spcBef>
            <a:spcAft>
              <a:spcPct val="15000"/>
            </a:spcAft>
            <a:buChar char="•"/>
          </a:pPr>
          <a:r>
            <a:rPr lang="en-IN" sz="1600" b="0" i="0" kern="1200" dirty="0"/>
            <a:t>If the training instances at a node belong to multiple classes, select an attribute to split the data. </a:t>
          </a:r>
          <a:endParaRPr lang="en-US" sz="1600" kern="1200" dirty="0"/>
        </a:p>
        <a:p>
          <a:pPr marL="171450" lvl="1" indent="-171450" algn="l" defTabSz="711200">
            <a:lnSpc>
              <a:spcPct val="90000"/>
            </a:lnSpc>
            <a:spcBef>
              <a:spcPct val="0"/>
            </a:spcBef>
            <a:spcAft>
              <a:spcPct val="15000"/>
            </a:spcAft>
            <a:buChar char="•"/>
          </a:pPr>
          <a:r>
            <a:rPr lang="en-IN" sz="1600" b="0" i="0" kern="1200" dirty="0"/>
            <a:t>This attribute selection is often based on a splitting criterion like information gain (used in ID3), gain ratio (used in C4.5), or Gini impurity (used in CART). </a:t>
          </a:r>
          <a:endParaRPr lang="en-US" sz="1600" kern="1200" dirty="0"/>
        </a:p>
        <a:p>
          <a:pPr marL="171450" lvl="1" indent="-171450" algn="l" defTabSz="711200">
            <a:lnSpc>
              <a:spcPct val="90000"/>
            </a:lnSpc>
            <a:spcBef>
              <a:spcPct val="0"/>
            </a:spcBef>
            <a:spcAft>
              <a:spcPct val="15000"/>
            </a:spcAft>
            <a:buChar char="•"/>
          </a:pPr>
          <a:r>
            <a:rPr lang="en-IN" sz="1600" b="0" i="0" kern="1200"/>
            <a:t>The attribute that best separates the instances into different classes is chosen for splitting.</a:t>
          </a:r>
          <a:endParaRPr lang="en-US" sz="1600" kern="1200"/>
        </a:p>
      </dsp:txBody>
      <dsp:txXfrm>
        <a:off x="0" y="3094513"/>
        <a:ext cx="6833175" cy="2167199"/>
      </dsp:txXfrm>
    </dsp:sp>
    <dsp:sp modelId="{651511CD-B122-B94E-940B-5C1169CEBFEB}">
      <dsp:nvSpPr>
        <dsp:cNvPr id="0" name=""/>
        <dsp:cNvSpPr/>
      </dsp:nvSpPr>
      <dsp:spPr>
        <a:xfrm>
          <a:off x="341658" y="2858353"/>
          <a:ext cx="4783222" cy="47232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0794" tIns="0" rIns="180794" bIns="0" numCol="1" spcCol="1270" anchor="ctr" anchorCtr="0">
          <a:noAutofit/>
        </a:bodyPr>
        <a:lstStyle/>
        <a:p>
          <a:pPr marL="0" lvl="0" indent="0" algn="l" defTabSz="711200">
            <a:lnSpc>
              <a:spcPct val="90000"/>
            </a:lnSpc>
            <a:spcBef>
              <a:spcPct val="0"/>
            </a:spcBef>
            <a:spcAft>
              <a:spcPct val="35000"/>
            </a:spcAft>
            <a:buNone/>
          </a:pPr>
          <a:r>
            <a:rPr lang="en-IN" sz="1600" b="1" i="0" kern="1200"/>
            <a:t>Attribute Selection</a:t>
          </a:r>
          <a:r>
            <a:rPr lang="en-IN" sz="1600" b="0" i="0" kern="1200"/>
            <a:t>: </a:t>
          </a:r>
          <a:endParaRPr lang="en-US" sz="1600" kern="1200"/>
        </a:p>
      </dsp:txBody>
      <dsp:txXfrm>
        <a:off x="364715" y="2881410"/>
        <a:ext cx="4737108" cy="4262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2905A-AB45-F24A-B3F9-C6C82C912CAA}">
      <dsp:nvSpPr>
        <dsp:cNvPr id="0" name=""/>
        <dsp:cNvSpPr/>
      </dsp:nvSpPr>
      <dsp:spPr>
        <a:xfrm>
          <a:off x="0" y="4723"/>
          <a:ext cx="6833175" cy="503685"/>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i="0" kern="1200"/>
            <a:t>Splitting</a:t>
          </a:r>
          <a:r>
            <a:rPr lang="en-IN" sz="2100" b="0" i="0" kern="1200"/>
            <a:t>: </a:t>
          </a:r>
          <a:endParaRPr lang="en-US" sz="2100" kern="1200"/>
        </a:p>
      </dsp:txBody>
      <dsp:txXfrm>
        <a:off x="24588" y="29311"/>
        <a:ext cx="6783999" cy="454509"/>
      </dsp:txXfrm>
    </dsp:sp>
    <dsp:sp modelId="{2C79FADE-6205-EA45-A29F-9F497FDFB4A7}">
      <dsp:nvSpPr>
        <dsp:cNvPr id="0" name=""/>
        <dsp:cNvSpPr/>
      </dsp:nvSpPr>
      <dsp:spPr>
        <a:xfrm>
          <a:off x="0" y="508408"/>
          <a:ext cx="6833175" cy="128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5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b="0" i="0" kern="1200"/>
            <a:t>Create child nodes for each possible outcome of the selected attribute. </a:t>
          </a:r>
          <a:endParaRPr lang="en-US" sz="1600" kern="1200"/>
        </a:p>
        <a:p>
          <a:pPr marL="171450" lvl="1" indent="-171450" algn="l" defTabSz="711200">
            <a:lnSpc>
              <a:spcPct val="90000"/>
            </a:lnSpc>
            <a:spcBef>
              <a:spcPct val="0"/>
            </a:spcBef>
            <a:spcAft>
              <a:spcPct val="20000"/>
            </a:spcAft>
            <a:buChar char="•"/>
          </a:pPr>
          <a:r>
            <a:rPr lang="en-IN" sz="1600" b="0" i="0" kern="1200"/>
            <a:t>Instances are distributed to these child nodes based on their attribute values. </a:t>
          </a:r>
          <a:endParaRPr lang="en-US" sz="1600" kern="1200"/>
        </a:p>
        <a:p>
          <a:pPr marL="171450" lvl="1" indent="-171450" algn="l" defTabSz="711200">
            <a:lnSpc>
              <a:spcPct val="90000"/>
            </a:lnSpc>
            <a:spcBef>
              <a:spcPct val="0"/>
            </a:spcBef>
            <a:spcAft>
              <a:spcPct val="20000"/>
            </a:spcAft>
            <a:buChar char="•"/>
          </a:pPr>
          <a:r>
            <a:rPr lang="en-IN" sz="1600" b="0" i="0" kern="1200"/>
            <a:t>Continue the recursive expansion of the tree for each child node, considering only the instances associated with that node.</a:t>
          </a:r>
          <a:endParaRPr lang="en-US" sz="1600" kern="1200"/>
        </a:p>
      </dsp:txBody>
      <dsp:txXfrm>
        <a:off x="0" y="508408"/>
        <a:ext cx="6833175" cy="1282364"/>
      </dsp:txXfrm>
    </dsp:sp>
    <dsp:sp modelId="{460AFF51-A994-3541-BF21-C1F680E0E3D5}">
      <dsp:nvSpPr>
        <dsp:cNvPr id="0" name=""/>
        <dsp:cNvSpPr/>
      </dsp:nvSpPr>
      <dsp:spPr>
        <a:xfrm>
          <a:off x="0" y="1790773"/>
          <a:ext cx="6833175" cy="503685"/>
        </a:xfrm>
        <a:prstGeom prst="round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i="0" kern="1200"/>
            <a:t>Stopping Criteria</a:t>
          </a:r>
          <a:r>
            <a:rPr lang="en-IN" sz="2100" b="0" i="0" kern="1200"/>
            <a:t>: </a:t>
          </a:r>
          <a:endParaRPr lang="en-US" sz="2100" kern="1200"/>
        </a:p>
      </dsp:txBody>
      <dsp:txXfrm>
        <a:off x="24588" y="1815361"/>
        <a:ext cx="6783999" cy="454509"/>
      </dsp:txXfrm>
    </dsp:sp>
    <dsp:sp modelId="{2DDDAB2E-B419-0246-BC6D-99CA71C40118}">
      <dsp:nvSpPr>
        <dsp:cNvPr id="0" name=""/>
        <dsp:cNvSpPr/>
      </dsp:nvSpPr>
      <dsp:spPr>
        <a:xfrm>
          <a:off x="0" y="2294458"/>
          <a:ext cx="6833175" cy="1782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5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b="0" i="0" kern="1200"/>
            <a:t>The recursion stops when one of the following conditions is met</a:t>
          </a:r>
          <a:endParaRPr lang="en-US" sz="1600" kern="1200"/>
        </a:p>
        <a:p>
          <a:pPr marL="171450" lvl="1" indent="-171450" algn="l" defTabSz="711200">
            <a:lnSpc>
              <a:spcPct val="90000"/>
            </a:lnSpc>
            <a:spcBef>
              <a:spcPct val="0"/>
            </a:spcBef>
            <a:spcAft>
              <a:spcPct val="20000"/>
            </a:spcAft>
            <a:buChar char="•"/>
          </a:pPr>
          <a:r>
            <a:rPr lang="en-IN" sz="1600" b="0" i="0" kern="1200"/>
            <a:t>All instances at a node belong to the same class, and a pure leaf node is created.</a:t>
          </a:r>
          <a:endParaRPr lang="en-US" sz="1600" kern="1200"/>
        </a:p>
        <a:p>
          <a:pPr marL="171450" lvl="1" indent="-171450" algn="l" defTabSz="711200">
            <a:lnSpc>
              <a:spcPct val="90000"/>
            </a:lnSpc>
            <a:spcBef>
              <a:spcPct val="0"/>
            </a:spcBef>
            <a:spcAft>
              <a:spcPct val="20000"/>
            </a:spcAft>
            <a:buChar char="•"/>
          </a:pPr>
          <a:r>
            <a:rPr lang="en-IN" sz="1600" b="0" i="0" kern="1200"/>
            <a:t>No further attributes are available for splitting (e.g., all attributes have been used, or the depth limit of the tree is reached).</a:t>
          </a:r>
          <a:endParaRPr lang="en-US" sz="1600" kern="1200"/>
        </a:p>
        <a:p>
          <a:pPr marL="171450" lvl="1" indent="-171450" algn="l" defTabSz="711200">
            <a:lnSpc>
              <a:spcPct val="90000"/>
            </a:lnSpc>
            <a:spcBef>
              <a:spcPct val="0"/>
            </a:spcBef>
            <a:spcAft>
              <a:spcPct val="20000"/>
            </a:spcAft>
            <a:buChar char="•"/>
          </a:pPr>
          <a:r>
            <a:rPr lang="en-IN" sz="1600" b="0" i="0" kern="1200"/>
            <a:t>A predefined stopping criterion is met (e.g., a minimum number of instances at a node or a minimum information gain threshold).</a:t>
          </a:r>
          <a:endParaRPr lang="en-US" sz="1600" kern="1200"/>
        </a:p>
      </dsp:txBody>
      <dsp:txXfrm>
        <a:off x="0" y="2294458"/>
        <a:ext cx="6833175" cy="1782269"/>
      </dsp:txXfrm>
    </dsp:sp>
    <dsp:sp modelId="{C1ED2C65-B9C3-B445-986F-4175360F0AE2}">
      <dsp:nvSpPr>
        <dsp:cNvPr id="0" name=""/>
        <dsp:cNvSpPr/>
      </dsp:nvSpPr>
      <dsp:spPr>
        <a:xfrm>
          <a:off x="0" y="4076728"/>
          <a:ext cx="6833175" cy="503685"/>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i="0" kern="1200"/>
            <a:t>Assigning Class Labels</a:t>
          </a:r>
          <a:r>
            <a:rPr lang="en-IN" sz="2100" b="0" i="0" kern="1200"/>
            <a:t>: </a:t>
          </a:r>
          <a:endParaRPr lang="en-US" sz="2100" kern="1200"/>
        </a:p>
      </dsp:txBody>
      <dsp:txXfrm>
        <a:off x="24588" y="4101316"/>
        <a:ext cx="6783999" cy="454509"/>
      </dsp:txXfrm>
    </dsp:sp>
    <dsp:sp modelId="{11EDA1CE-988C-6D43-96FE-0E41D70A5676}">
      <dsp:nvSpPr>
        <dsp:cNvPr id="0" name=""/>
        <dsp:cNvSpPr/>
      </dsp:nvSpPr>
      <dsp:spPr>
        <a:xfrm>
          <a:off x="0" y="4580413"/>
          <a:ext cx="6833175"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95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b="0" i="0" kern="1200"/>
            <a:t>When the recursion stops for a particular branch, a class label is assigned to each leaf node. </a:t>
          </a:r>
          <a:endParaRPr lang="en-US" sz="1600" kern="1200"/>
        </a:p>
        <a:p>
          <a:pPr marL="171450" lvl="1" indent="-171450" algn="l" defTabSz="711200">
            <a:lnSpc>
              <a:spcPct val="90000"/>
            </a:lnSpc>
            <a:spcBef>
              <a:spcPct val="0"/>
            </a:spcBef>
            <a:spcAft>
              <a:spcPct val="20000"/>
            </a:spcAft>
            <a:buChar char="•"/>
          </a:pPr>
          <a:r>
            <a:rPr lang="en-IN" sz="1600" b="0" i="0" kern="1200"/>
            <a:t>The label is determined based on the majority class of the training instances associated with that node.</a:t>
          </a:r>
          <a:endParaRPr lang="en-US" sz="1600" kern="1200"/>
        </a:p>
      </dsp:txBody>
      <dsp:txXfrm>
        <a:off x="0" y="4580413"/>
        <a:ext cx="6833175" cy="99980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D10403-C739-714A-9679-A6825D1AC11C}">
      <dsp:nvSpPr>
        <dsp:cNvPr id="0" name=""/>
        <dsp:cNvSpPr/>
      </dsp:nvSpPr>
      <dsp:spPr>
        <a:xfrm>
          <a:off x="0" y="0"/>
          <a:ext cx="5464315" cy="0"/>
        </a:xfrm>
        <a:prstGeom prst="line">
          <a:avLst/>
        </a:prstGeom>
        <a:solidFill>
          <a:schemeClr val="accent2">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ADFC71-D1C9-0747-AE05-C5A2C748B094}">
      <dsp:nvSpPr>
        <dsp:cNvPr id="0" name=""/>
        <dsp:cNvSpPr/>
      </dsp:nvSpPr>
      <dsp:spPr>
        <a:xfrm>
          <a:off x="0" y="0"/>
          <a:ext cx="5464315" cy="263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i="0" kern="1200" dirty="0"/>
            <a:t>Empty Child Nodes</a:t>
          </a:r>
          <a:r>
            <a:rPr lang="en-IN" sz="1700" b="0" i="0" kern="1200" dirty="0"/>
            <a:t>: </a:t>
          </a:r>
        </a:p>
        <a:p>
          <a:pPr marL="0" lvl="0" indent="0" algn="l" defTabSz="755650">
            <a:lnSpc>
              <a:spcPct val="90000"/>
            </a:lnSpc>
            <a:spcBef>
              <a:spcPct val="0"/>
            </a:spcBef>
            <a:spcAft>
              <a:spcPct val="35000"/>
            </a:spcAft>
            <a:buNone/>
          </a:pPr>
          <a:r>
            <a:rPr lang="en-IN" sz="1700" b="0" i="0" kern="1200" dirty="0"/>
            <a:t>If a child node has no training instances due to a particular attribute value not being present in the dataset, you can treat it as a leaf node. </a:t>
          </a:r>
        </a:p>
        <a:p>
          <a:pPr marL="0" lvl="0" indent="0" algn="l" defTabSz="755650">
            <a:lnSpc>
              <a:spcPct val="90000"/>
            </a:lnSpc>
            <a:spcBef>
              <a:spcPct val="0"/>
            </a:spcBef>
            <a:spcAft>
              <a:spcPct val="35000"/>
            </a:spcAft>
            <a:buNone/>
          </a:pPr>
          <a:r>
            <a:rPr lang="en-IN" sz="1700" b="0" i="0" kern="1200" dirty="0"/>
            <a:t>Assign the class label that is most frequent among the instances of the parent node. </a:t>
          </a:r>
        </a:p>
        <a:p>
          <a:pPr marL="0" lvl="0" indent="0" algn="l" defTabSz="755650">
            <a:lnSpc>
              <a:spcPct val="90000"/>
            </a:lnSpc>
            <a:spcBef>
              <a:spcPct val="0"/>
            </a:spcBef>
            <a:spcAft>
              <a:spcPct val="35000"/>
            </a:spcAft>
            <a:buNone/>
          </a:pPr>
          <a:r>
            <a:rPr lang="en-IN" sz="1700" b="0" i="0" kern="1200" dirty="0"/>
            <a:t>This way, you maintain the structure of the tree and ensure that the decision tree covers all possible attribute values.</a:t>
          </a:r>
          <a:endParaRPr lang="en-US" sz="1700" kern="1200" dirty="0"/>
        </a:p>
      </dsp:txBody>
      <dsp:txXfrm>
        <a:off x="0" y="0"/>
        <a:ext cx="5464315" cy="2630944"/>
      </dsp:txXfrm>
    </dsp:sp>
    <dsp:sp modelId="{62E57210-B383-214E-A358-E828EE5C1A64}">
      <dsp:nvSpPr>
        <dsp:cNvPr id="0" name=""/>
        <dsp:cNvSpPr/>
      </dsp:nvSpPr>
      <dsp:spPr>
        <a:xfrm>
          <a:off x="0" y="2630944"/>
          <a:ext cx="5464315" cy="0"/>
        </a:xfrm>
        <a:prstGeom prst="line">
          <a:avLst/>
        </a:prstGeom>
        <a:solidFill>
          <a:schemeClr val="accent2">
            <a:hueOff val="-165654"/>
            <a:satOff val="-54335"/>
            <a:lumOff val="-19803"/>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73BB7C-69F9-CC43-A336-913DBE8147BC}">
      <dsp:nvSpPr>
        <dsp:cNvPr id="0" name=""/>
        <dsp:cNvSpPr/>
      </dsp:nvSpPr>
      <dsp:spPr>
        <a:xfrm>
          <a:off x="0" y="2630944"/>
          <a:ext cx="5464315" cy="263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1" i="0" kern="1200" dirty="0"/>
            <a:t>Identical Attribute Values, Different Class Labels</a:t>
          </a:r>
          <a:r>
            <a:rPr lang="en-IN" sz="1700" b="0" i="0" kern="1200" dirty="0"/>
            <a:t>: </a:t>
          </a:r>
        </a:p>
        <a:p>
          <a:pPr marL="0" lvl="0" indent="0" algn="l" defTabSz="755650">
            <a:lnSpc>
              <a:spcPct val="90000"/>
            </a:lnSpc>
            <a:spcBef>
              <a:spcPct val="0"/>
            </a:spcBef>
            <a:spcAft>
              <a:spcPct val="35000"/>
            </a:spcAft>
            <a:buNone/>
          </a:pPr>
          <a:r>
            <a:rPr lang="en-IN" sz="1700" b="0" i="0" kern="1200" dirty="0"/>
            <a:t>When all training instances at a node have identical attribute values but different class labels, you can handle this by creating a leaf node for that subset. </a:t>
          </a:r>
        </a:p>
        <a:p>
          <a:pPr marL="0" lvl="0" indent="0" algn="l" defTabSz="755650">
            <a:lnSpc>
              <a:spcPct val="90000"/>
            </a:lnSpc>
            <a:spcBef>
              <a:spcPct val="0"/>
            </a:spcBef>
            <a:spcAft>
              <a:spcPct val="35000"/>
            </a:spcAft>
            <a:buNone/>
          </a:pPr>
          <a:r>
            <a:rPr lang="en-IN" sz="1700" b="0" i="0" kern="1200" dirty="0"/>
            <a:t>Assign the class label that is most frequent among the instances at that node. </a:t>
          </a:r>
        </a:p>
        <a:p>
          <a:pPr marL="0" lvl="0" indent="0" algn="l" defTabSz="755650">
            <a:lnSpc>
              <a:spcPct val="90000"/>
            </a:lnSpc>
            <a:spcBef>
              <a:spcPct val="0"/>
            </a:spcBef>
            <a:spcAft>
              <a:spcPct val="35000"/>
            </a:spcAft>
            <a:buNone/>
          </a:pPr>
          <a:r>
            <a:rPr lang="en-IN" sz="1700" b="0" i="0" kern="1200" dirty="0"/>
            <a:t>This ensures that the tree provides a prediction based on the most common class within that subset.</a:t>
          </a:r>
          <a:endParaRPr lang="en-US" sz="1700" kern="1200" dirty="0"/>
        </a:p>
      </dsp:txBody>
      <dsp:txXfrm>
        <a:off x="0" y="2630944"/>
        <a:ext cx="5464315" cy="263094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91C8B-EAD2-4139-B83C-17685463AC3E}">
      <dsp:nvSpPr>
        <dsp:cNvPr id="0" name=""/>
        <dsp:cNvSpPr/>
      </dsp:nvSpPr>
      <dsp:spPr>
        <a:xfrm>
          <a:off x="915389" y="632537"/>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E93077E-CA1A-4663-A68B-1B00E9887347}">
      <dsp:nvSpPr>
        <dsp:cNvPr id="0" name=""/>
        <dsp:cNvSpPr/>
      </dsp:nvSpPr>
      <dsp:spPr>
        <a:xfrm>
          <a:off x="152223"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IN" sz="2800" b="0" i="0" kern="1200" baseline="0"/>
            <a:t>image recognition</a:t>
          </a:r>
          <a:endParaRPr lang="en-US" sz="2800" kern="1200"/>
        </a:p>
      </dsp:txBody>
      <dsp:txXfrm>
        <a:off x="152223" y="2228862"/>
        <a:ext cx="2775150" cy="720000"/>
      </dsp:txXfrm>
    </dsp:sp>
    <dsp:sp modelId="{C4477D60-6B6F-4637-AC5A-B4E886628B17}">
      <dsp:nvSpPr>
        <dsp:cNvPr id="0" name=""/>
        <dsp:cNvSpPr/>
      </dsp:nvSpPr>
      <dsp:spPr>
        <a:xfrm>
          <a:off x="4176191" y="632537"/>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548A419-7BB8-4F00-B03D-7D8536F66947}">
      <dsp:nvSpPr>
        <dsp:cNvPr id="0" name=""/>
        <dsp:cNvSpPr/>
      </dsp:nvSpPr>
      <dsp:spPr>
        <a:xfrm>
          <a:off x="3413025"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IN" sz="2800" b="0" i="0" kern="1200" baseline="0"/>
            <a:t>medical diagnosis, </a:t>
          </a:r>
          <a:endParaRPr lang="en-US" sz="2800" kern="1200"/>
        </a:p>
      </dsp:txBody>
      <dsp:txXfrm>
        <a:off x="3413025" y="2228862"/>
        <a:ext cx="2775150" cy="720000"/>
      </dsp:txXfrm>
    </dsp:sp>
    <dsp:sp modelId="{3AAD9BAD-16C0-4A2D-B808-DD82D5A26BAC}">
      <dsp:nvSpPr>
        <dsp:cNvPr id="0" name=""/>
        <dsp:cNvSpPr/>
      </dsp:nvSpPr>
      <dsp:spPr>
        <a:xfrm>
          <a:off x="7436992" y="632537"/>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BBAB285-73E8-4809-9AC0-FE956B4CF765}">
      <dsp:nvSpPr>
        <dsp:cNvPr id="0" name=""/>
        <dsp:cNvSpPr/>
      </dsp:nvSpPr>
      <dsp:spPr>
        <a:xfrm>
          <a:off x="6673826" y="222886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pPr>
          <a:r>
            <a:rPr lang="en-IN" sz="2800" b="0" i="0" kern="1200" baseline="0"/>
            <a:t>text analytics.</a:t>
          </a:r>
          <a:endParaRPr lang="en-US" sz="2800" kern="1200"/>
        </a:p>
      </dsp:txBody>
      <dsp:txXfrm>
        <a:off x="6673826" y="2228862"/>
        <a:ext cx="2775150" cy="720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D7AD-04DD-4DD6-93A7-2BBC1A3079BA}">
      <dsp:nvSpPr>
        <dsp:cNvPr id="0" name=""/>
        <dsp:cNvSpPr/>
      </dsp:nvSpPr>
      <dsp:spPr>
        <a:xfrm>
          <a:off x="2510" y="109297"/>
          <a:ext cx="1002585" cy="1002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99DA5B-87AE-48A8-8C99-F34B834A4C76}">
      <dsp:nvSpPr>
        <dsp:cNvPr id="0" name=""/>
        <dsp:cNvSpPr/>
      </dsp:nvSpPr>
      <dsp:spPr>
        <a:xfrm>
          <a:off x="2510" y="131565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1" kern="1200" dirty="0"/>
            <a:t>R</a:t>
          </a:r>
          <a:r>
            <a:rPr lang="en-IN" sz="2000" b="1" i="0" kern="1200" dirty="0"/>
            <a:t>ecognizing the type of fruit (apple or pear) in pictures.</a:t>
          </a:r>
          <a:endParaRPr lang="en-US" sz="2000" b="1" kern="1200" dirty="0"/>
        </a:p>
      </dsp:txBody>
      <dsp:txXfrm>
        <a:off x="2510" y="1315659"/>
        <a:ext cx="2864531" cy="845931"/>
      </dsp:txXfrm>
    </dsp:sp>
    <dsp:sp modelId="{B04F55AD-26D6-4C9F-800A-E1D3C90CB5F5}">
      <dsp:nvSpPr>
        <dsp:cNvPr id="0" name=""/>
        <dsp:cNvSpPr/>
      </dsp:nvSpPr>
      <dsp:spPr>
        <a:xfrm>
          <a:off x="2510" y="2256371"/>
          <a:ext cx="2864531" cy="25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b="0" i="0" kern="1200"/>
            <a:t>The learning step involves training the SVM classifier with 200 pictures of apples and 200 pictures of pears.</a:t>
          </a:r>
          <a:endParaRPr lang="en-US" sz="1600" kern="1200"/>
        </a:p>
        <a:p>
          <a:pPr marL="0" lvl="0" indent="0" algn="l" defTabSz="711200">
            <a:lnSpc>
              <a:spcPct val="90000"/>
            </a:lnSpc>
            <a:spcBef>
              <a:spcPct val="0"/>
            </a:spcBef>
            <a:spcAft>
              <a:spcPct val="35000"/>
            </a:spcAft>
            <a:buNone/>
          </a:pPr>
          <a:r>
            <a:rPr lang="en-IN" sz="1600" b="0" i="0" kern="1200"/>
            <a:t>These images are transformed into data matrices to be used as input for the SVM algorithm.</a:t>
          </a:r>
          <a:endParaRPr lang="en-US" sz="1600" kern="1200"/>
        </a:p>
      </dsp:txBody>
      <dsp:txXfrm>
        <a:off x="2510" y="2256371"/>
        <a:ext cx="2864531" cy="2591921"/>
      </dsp:txXfrm>
    </dsp:sp>
    <dsp:sp modelId="{C5BE785B-4CDA-41F3-A9D7-BBD7FE2D971D}">
      <dsp:nvSpPr>
        <dsp:cNvPr id="0" name=""/>
        <dsp:cNvSpPr/>
      </dsp:nvSpPr>
      <dsp:spPr>
        <a:xfrm>
          <a:off x="3368334" y="109297"/>
          <a:ext cx="1002585" cy="1002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3039211-7D11-4296-A212-C8F309C89B34}">
      <dsp:nvSpPr>
        <dsp:cNvPr id="0" name=""/>
        <dsp:cNvSpPr/>
      </dsp:nvSpPr>
      <dsp:spPr>
        <a:xfrm>
          <a:off x="3368334" y="131565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1" i="0" kern="1200"/>
            <a:t>Representation of Images</a:t>
          </a:r>
          <a:r>
            <a:rPr lang="en-IN" sz="2000" b="0" i="0" kern="1200"/>
            <a:t>:</a:t>
          </a:r>
          <a:endParaRPr lang="en-US" sz="2000" kern="1200"/>
        </a:p>
      </dsp:txBody>
      <dsp:txXfrm>
        <a:off x="3368334" y="1315659"/>
        <a:ext cx="2864531" cy="845931"/>
      </dsp:txXfrm>
    </dsp:sp>
    <dsp:sp modelId="{0F90C2B6-290A-4DEF-90ED-4C249A46E486}">
      <dsp:nvSpPr>
        <dsp:cNvPr id="0" name=""/>
        <dsp:cNvSpPr/>
      </dsp:nvSpPr>
      <dsp:spPr>
        <a:xfrm>
          <a:off x="3368334" y="2256371"/>
          <a:ext cx="2864531" cy="25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b="0" i="0" kern="1200" dirty="0"/>
            <a:t>To represent an image as a matrix of numbers, various methods can be used, such as identifying geometric forms (e.g., circles, lines, squares) and their positions in the image.</a:t>
          </a:r>
          <a:endParaRPr lang="en-US" sz="1600" kern="1200" dirty="0"/>
        </a:p>
        <a:p>
          <a:pPr marL="0" lvl="0" indent="0" algn="l" defTabSz="711200">
            <a:lnSpc>
              <a:spcPct val="90000"/>
            </a:lnSpc>
            <a:spcBef>
              <a:spcPct val="0"/>
            </a:spcBef>
            <a:spcAft>
              <a:spcPct val="35000"/>
            </a:spcAft>
            <a:buNone/>
          </a:pPr>
          <a:r>
            <a:rPr lang="en-IN" sz="1600" b="0" i="0" kern="1200"/>
            <a:t>This representation is critical for SVM to work with image data.</a:t>
          </a:r>
          <a:endParaRPr lang="en-US" sz="1600" kern="1200"/>
        </a:p>
      </dsp:txBody>
      <dsp:txXfrm>
        <a:off x="3368334" y="2256371"/>
        <a:ext cx="2864531" cy="2591921"/>
      </dsp:txXfrm>
    </dsp:sp>
    <dsp:sp modelId="{01F2C17D-58A0-416D-BCD8-EC7F06E17925}">
      <dsp:nvSpPr>
        <dsp:cNvPr id="0" name=""/>
        <dsp:cNvSpPr/>
      </dsp:nvSpPr>
      <dsp:spPr>
        <a:xfrm>
          <a:off x="6734158" y="109297"/>
          <a:ext cx="1002585" cy="1002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89ED150-AFBA-4387-82AF-1330BC0B71F9}">
      <dsp:nvSpPr>
        <dsp:cNvPr id="0" name=""/>
        <dsp:cNvSpPr/>
      </dsp:nvSpPr>
      <dsp:spPr>
        <a:xfrm>
          <a:off x="6734158" y="131565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1" i="0" kern="1200"/>
            <a:t>SVM Inputs</a:t>
          </a:r>
          <a:r>
            <a:rPr lang="en-IN" sz="2000" b="0" i="0" kern="1200"/>
            <a:t>:</a:t>
          </a:r>
          <a:endParaRPr lang="en-US" sz="2000" kern="1200"/>
        </a:p>
      </dsp:txBody>
      <dsp:txXfrm>
        <a:off x="6734158" y="1315659"/>
        <a:ext cx="2864531" cy="845931"/>
      </dsp:txXfrm>
    </dsp:sp>
    <dsp:sp modelId="{1E6A64E0-70B2-422C-A425-9C77F62A7934}">
      <dsp:nvSpPr>
        <dsp:cNvPr id="0" name=""/>
        <dsp:cNvSpPr/>
      </dsp:nvSpPr>
      <dsp:spPr>
        <a:xfrm>
          <a:off x="6736668" y="1830026"/>
          <a:ext cx="2864531" cy="259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endParaRPr lang="en-US" sz="1600" kern="1200" dirty="0"/>
        </a:p>
        <a:p>
          <a:pPr marL="171450" lvl="1" indent="-171450" algn="l" defTabSz="711200">
            <a:lnSpc>
              <a:spcPct val="90000"/>
            </a:lnSpc>
            <a:spcBef>
              <a:spcPct val="0"/>
            </a:spcBef>
            <a:spcAft>
              <a:spcPct val="15000"/>
            </a:spcAft>
            <a:buChar char="•"/>
          </a:pPr>
          <a:r>
            <a:rPr lang="en-IN" sz="1600" b="1" i="0" kern="1200" dirty="0"/>
            <a:t>Previous (Training) Data</a:t>
          </a:r>
          <a:r>
            <a:rPr lang="en-IN" sz="1600" b="0" i="0" kern="1200" dirty="0"/>
            <a:t>: A set of matrices representing previously seen images of apples and pears used for training the SVM.</a:t>
          </a:r>
          <a:endParaRPr lang="en-US" sz="1600" kern="1200" dirty="0"/>
        </a:p>
        <a:p>
          <a:pPr marL="171450" lvl="1" indent="-171450" algn="l" defTabSz="711200">
            <a:lnSpc>
              <a:spcPct val="90000"/>
            </a:lnSpc>
            <a:spcBef>
              <a:spcPct val="0"/>
            </a:spcBef>
            <a:spcAft>
              <a:spcPct val="15000"/>
            </a:spcAft>
            <a:buChar char="•"/>
          </a:pPr>
          <a:r>
            <a:rPr lang="en-IN" sz="1600" b="1" i="0" kern="1200"/>
            <a:t>New (Unseen) Data</a:t>
          </a:r>
          <a:r>
            <a:rPr lang="en-IN" sz="1600" b="0" i="0" kern="1200"/>
            <a:t>: An image converted into a matrix that needs to be classified (predicting whether it's an apple or a pear).</a:t>
          </a:r>
          <a:endParaRPr lang="en-US" sz="1600" kern="1200"/>
        </a:p>
      </dsp:txBody>
      <dsp:txXfrm>
        <a:off x="6736668" y="1830026"/>
        <a:ext cx="2864531" cy="259192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F2408A-EBE9-4818-9476-D8F435159B0F}">
      <dsp:nvSpPr>
        <dsp:cNvPr id="0" name=""/>
        <dsp:cNvSpPr/>
      </dsp:nvSpPr>
      <dsp:spPr>
        <a:xfrm>
          <a:off x="2510" y="81512"/>
          <a:ext cx="1002585" cy="1002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1F716-5AB2-47B8-B67B-6D47AB1EB1B6}">
      <dsp:nvSpPr>
        <dsp:cNvPr id="0" name=""/>
        <dsp:cNvSpPr/>
      </dsp:nvSpPr>
      <dsp:spPr>
        <a:xfrm>
          <a:off x="2510" y="1263538"/>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IN" sz="2500" b="1" i="0" kern="1200"/>
            <a:t>Kernel Function</a:t>
          </a:r>
          <a:r>
            <a:rPr lang="en-IN" sz="2500" b="0" i="0" kern="1200"/>
            <a:t>:</a:t>
          </a:r>
          <a:endParaRPr lang="en-US" sz="2500" kern="1200"/>
        </a:p>
      </dsp:txBody>
      <dsp:txXfrm>
        <a:off x="2510" y="1263538"/>
        <a:ext cx="2864531" cy="429679"/>
      </dsp:txXfrm>
    </dsp:sp>
    <dsp:sp modelId="{15532356-F081-4DC1-B467-BEA59C9E604A}">
      <dsp:nvSpPr>
        <dsp:cNvPr id="0" name=""/>
        <dsp:cNvSpPr/>
      </dsp:nvSpPr>
      <dsp:spPr>
        <a:xfrm>
          <a:off x="2510" y="1776679"/>
          <a:ext cx="2864531" cy="247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0" i="0" kern="1200"/>
            <a:t>SVM uses a mathematical function known as a kernel function to match the new data (image) to the best image from the training data.</a:t>
          </a:r>
          <a:endParaRPr lang="en-US" sz="1700" kern="1200"/>
        </a:p>
        <a:p>
          <a:pPr marL="0" lvl="0" indent="0" algn="l" defTabSz="755650">
            <a:lnSpc>
              <a:spcPct val="100000"/>
            </a:lnSpc>
            <a:spcBef>
              <a:spcPct val="0"/>
            </a:spcBef>
            <a:spcAft>
              <a:spcPct val="35000"/>
            </a:spcAft>
            <a:buNone/>
          </a:pPr>
          <a:r>
            <a:rPr lang="en-IN" sz="1700" b="0" i="0" kern="1200"/>
            <a:t>This matching process helps predict the label of the unknown picture (i.e., whether it's an apple or a pear).</a:t>
          </a:r>
          <a:endParaRPr lang="en-US" sz="1700" kern="1200"/>
        </a:p>
      </dsp:txBody>
      <dsp:txXfrm>
        <a:off x="2510" y="1776679"/>
        <a:ext cx="2864531" cy="2477863"/>
      </dsp:txXfrm>
    </dsp:sp>
    <dsp:sp modelId="{E9B8658B-AFF7-4A10-9040-E2DA476E333A}">
      <dsp:nvSpPr>
        <dsp:cNvPr id="0" name=""/>
        <dsp:cNvSpPr/>
      </dsp:nvSpPr>
      <dsp:spPr>
        <a:xfrm>
          <a:off x="3368334" y="81512"/>
          <a:ext cx="1002585" cy="1002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FC927A-25F2-4A0F-8FCC-32422C4EE384}">
      <dsp:nvSpPr>
        <dsp:cNvPr id="0" name=""/>
        <dsp:cNvSpPr/>
      </dsp:nvSpPr>
      <dsp:spPr>
        <a:xfrm>
          <a:off x="3368334" y="1263538"/>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IN" sz="2500" b="1" i="0" kern="1200"/>
            <a:t>SVM Characteristics</a:t>
          </a:r>
          <a:r>
            <a:rPr lang="en-IN" sz="2500" b="0" i="0" kern="1200"/>
            <a:t>:</a:t>
          </a:r>
          <a:endParaRPr lang="en-US" sz="2500" kern="1200"/>
        </a:p>
      </dsp:txBody>
      <dsp:txXfrm>
        <a:off x="3368334" y="1263538"/>
        <a:ext cx="2864531" cy="429679"/>
      </dsp:txXfrm>
    </dsp:sp>
    <dsp:sp modelId="{B3416156-CD94-4810-A602-3FE97DC94BF0}">
      <dsp:nvSpPr>
        <dsp:cNvPr id="0" name=""/>
        <dsp:cNvSpPr/>
      </dsp:nvSpPr>
      <dsp:spPr>
        <a:xfrm>
          <a:off x="3368334" y="1776679"/>
          <a:ext cx="2864531" cy="247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0" i="0" kern="1200"/>
            <a:t>SVM is known for producing robust and accurate predictions.</a:t>
          </a:r>
          <a:endParaRPr lang="en-US" sz="1700" kern="1200"/>
        </a:p>
        <a:p>
          <a:pPr marL="0" lvl="0" indent="0" algn="l" defTabSz="755650">
            <a:lnSpc>
              <a:spcPct val="100000"/>
            </a:lnSpc>
            <a:spcBef>
              <a:spcPct val="0"/>
            </a:spcBef>
            <a:spcAft>
              <a:spcPct val="35000"/>
            </a:spcAft>
            <a:buNone/>
          </a:pPr>
          <a:r>
            <a:rPr lang="en-IN" sz="1700" b="0" i="0" kern="1200"/>
            <a:t>It is less affected by noisy data, making it suitable for real-world scenarios.</a:t>
          </a:r>
          <a:endParaRPr lang="en-US" sz="1700" kern="1200"/>
        </a:p>
        <a:p>
          <a:pPr marL="0" lvl="0" indent="0" algn="l" defTabSz="755650">
            <a:lnSpc>
              <a:spcPct val="100000"/>
            </a:lnSpc>
            <a:spcBef>
              <a:spcPct val="0"/>
            </a:spcBef>
            <a:spcAft>
              <a:spcPct val="35000"/>
            </a:spcAft>
            <a:buNone/>
          </a:pPr>
          <a:r>
            <a:rPr lang="en-IN" sz="1700" b="0" i="0" kern="1200"/>
            <a:t>SVM is less prone to overfitting, which is a common problem in machine learning.</a:t>
          </a:r>
          <a:endParaRPr lang="en-US" sz="1700" kern="1200"/>
        </a:p>
      </dsp:txBody>
      <dsp:txXfrm>
        <a:off x="3368334" y="1776679"/>
        <a:ext cx="2864531" cy="2477863"/>
      </dsp:txXfrm>
    </dsp:sp>
    <dsp:sp modelId="{A8AAB313-084F-41E6-B248-250C598BAD62}">
      <dsp:nvSpPr>
        <dsp:cNvPr id="0" name=""/>
        <dsp:cNvSpPr/>
      </dsp:nvSpPr>
      <dsp:spPr>
        <a:xfrm>
          <a:off x="6734158" y="81512"/>
          <a:ext cx="1002585" cy="1002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D4A0E0-7CC9-4B59-9A44-1808318837B5}">
      <dsp:nvSpPr>
        <dsp:cNvPr id="0" name=""/>
        <dsp:cNvSpPr/>
      </dsp:nvSpPr>
      <dsp:spPr>
        <a:xfrm>
          <a:off x="6734158" y="1263538"/>
          <a:ext cx="2864531" cy="429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IN" sz="2500" b="1" i="0" kern="1200"/>
            <a:t>Binary Classification</a:t>
          </a:r>
          <a:r>
            <a:rPr lang="en-IN" sz="2500" b="0" i="0" kern="1200"/>
            <a:t>:</a:t>
          </a:r>
          <a:endParaRPr lang="en-US" sz="2500" kern="1200"/>
        </a:p>
      </dsp:txBody>
      <dsp:txXfrm>
        <a:off x="6734158" y="1263538"/>
        <a:ext cx="2864531" cy="429679"/>
      </dsp:txXfrm>
    </dsp:sp>
    <dsp:sp modelId="{9124DFCB-4EA0-46B6-A73D-42FBFB66A6A4}">
      <dsp:nvSpPr>
        <dsp:cNvPr id="0" name=""/>
        <dsp:cNvSpPr/>
      </dsp:nvSpPr>
      <dsp:spPr>
        <a:xfrm>
          <a:off x="6734158" y="1776679"/>
          <a:ext cx="2864531" cy="2477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0" i="0" kern="1200"/>
            <a:t>SVM is most suitable for binary classification problems, where there are only two categories or classes (e.g., apple or pear).</a:t>
          </a:r>
          <a:endParaRPr lang="en-US" sz="1700" kern="1200" dirty="0"/>
        </a:p>
      </dsp:txBody>
      <dsp:txXfrm>
        <a:off x="6734158" y="1776679"/>
        <a:ext cx="2864531" cy="2477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C60C5-CA05-476A-AD1B-E042D15EB0B1}">
      <dsp:nvSpPr>
        <dsp:cNvPr id="0" name=""/>
        <dsp:cNvSpPr/>
      </dsp:nvSpPr>
      <dsp:spPr>
        <a:xfrm>
          <a:off x="0" y="4357"/>
          <a:ext cx="5959475" cy="928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069815-465D-4FCD-BC16-090F0C69ED7F}">
      <dsp:nvSpPr>
        <dsp:cNvPr id="0" name=""/>
        <dsp:cNvSpPr/>
      </dsp:nvSpPr>
      <dsp:spPr>
        <a:xfrm>
          <a:off x="280773" y="213197"/>
          <a:ext cx="510497" cy="5104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750271B-D1F2-44C4-BA79-82948FC1F8D5}">
      <dsp:nvSpPr>
        <dsp:cNvPr id="0" name=""/>
        <dsp:cNvSpPr/>
      </dsp:nvSpPr>
      <dsp:spPr>
        <a:xfrm>
          <a:off x="1072045" y="4357"/>
          <a:ext cx="4887429" cy="9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2" tIns="98232" rIns="98232" bIns="98232" numCol="1" spcCol="1270" anchor="ctr" anchorCtr="0">
          <a:noAutofit/>
        </a:bodyPr>
        <a:lstStyle/>
        <a:p>
          <a:pPr marL="0" lvl="0" indent="0" algn="l" defTabSz="711200">
            <a:lnSpc>
              <a:spcPct val="100000"/>
            </a:lnSpc>
            <a:spcBef>
              <a:spcPct val="0"/>
            </a:spcBef>
            <a:spcAft>
              <a:spcPct val="35000"/>
            </a:spcAft>
            <a:buNone/>
          </a:pPr>
          <a:r>
            <a:rPr lang="en-IN" sz="1600" b="0" i="0" kern="1200"/>
            <a:t>Data classification is a data-mining technique used to make sense of large and complex datasets.</a:t>
          </a:r>
          <a:endParaRPr lang="en-US" sz="1600" kern="1200"/>
        </a:p>
      </dsp:txBody>
      <dsp:txXfrm>
        <a:off x="1072045" y="4357"/>
        <a:ext cx="4887429" cy="928177"/>
      </dsp:txXfrm>
    </dsp:sp>
    <dsp:sp modelId="{64783E06-26A2-4118-B3FF-7B2F8E96E74A}">
      <dsp:nvSpPr>
        <dsp:cNvPr id="0" name=""/>
        <dsp:cNvSpPr/>
      </dsp:nvSpPr>
      <dsp:spPr>
        <a:xfrm>
          <a:off x="0" y="1164579"/>
          <a:ext cx="5959475" cy="928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E0FCB9-447B-4758-9786-298A66D3B6AB}">
      <dsp:nvSpPr>
        <dsp:cNvPr id="0" name=""/>
        <dsp:cNvSpPr/>
      </dsp:nvSpPr>
      <dsp:spPr>
        <a:xfrm>
          <a:off x="280773" y="1373419"/>
          <a:ext cx="510497" cy="5104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865F2F8-83F8-4884-9154-47641C603630}">
      <dsp:nvSpPr>
        <dsp:cNvPr id="0" name=""/>
        <dsp:cNvSpPr/>
      </dsp:nvSpPr>
      <dsp:spPr>
        <a:xfrm>
          <a:off x="1072045" y="1164579"/>
          <a:ext cx="4887429" cy="9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2" tIns="98232" rIns="98232" bIns="98232" numCol="1" spcCol="1270" anchor="ctr" anchorCtr="0">
          <a:noAutofit/>
        </a:bodyPr>
        <a:lstStyle/>
        <a:p>
          <a:pPr marL="0" lvl="0" indent="0" algn="l" defTabSz="711200">
            <a:lnSpc>
              <a:spcPct val="100000"/>
            </a:lnSpc>
            <a:spcBef>
              <a:spcPct val="0"/>
            </a:spcBef>
            <a:spcAft>
              <a:spcPct val="35000"/>
            </a:spcAft>
            <a:buNone/>
          </a:pPr>
          <a:r>
            <a:rPr lang="en-IN" sz="1600" b="0" i="0" kern="1200"/>
            <a:t>It helps uncover hidden patterns and relationships in data.</a:t>
          </a:r>
          <a:endParaRPr lang="en-US" sz="1600" kern="1200"/>
        </a:p>
      </dsp:txBody>
      <dsp:txXfrm>
        <a:off x="1072045" y="1164579"/>
        <a:ext cx="4887429" cy="928177"/>
      </dsp:txXfrm>
    </dsp:sp>
    <dsp:sp modelId="{99D6E81F-571A-4570-99D9-A7B5E6EACB43}">
      <dsp:nvSpPr>
        <dsp:cNvPr id="0" name=""/>
        <dsp:cNvSpPr/>
      </dsp:nvSpPr>
      <dsp:spPr>
        <a:xfrm>
          <a:off x="0" y="2324801"/>
          <a:ext cx="5959475" cy="928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0B279-C66D-416A-AF00-E16F07517273}">
      <dsp:nvSpPr>
        <dsp:cNvPr id="0" name=""/>
        <dsp:cNvSpPr/>
      </dsp:nvSpPr>
      <dsp:spPr>
        <a:xfrm>
          <a:off x="280773" y="2533641"/>
          <a:ext cx="510497" cy="5104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DC3EA1E-2603-4FDF-BC3B-58DF7A624A21}">
      <dsp:nvSpPr>
        <dsp:cNvPr id="0" name=""/>
        <dsp:cNvSpPr/>
      </dsp:nvSpPr>
      <dsp:spPr>
        <a:xfrm>
          <a:off x="1072045" y="2324801"/>
          <a:ext cx="4887429" cy="9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2" tIns="98232" rIns="98232" bIns="98232" numCol="1" spcCol="1270" anchor="ctr" anchorCtr="0">
          <a:noAutofit/>
        </a:bodyPr>
        <a:lstStyle/>
        <a:p>
          <a:pPr marL="0" lvl="0" indent="0" algn="l" defTabSz="711200">
            <a:lnSpc>
              <a:spcPct val="100000"/>
            </a:lnSpc>
            <a:spcBef>
              <a:spcPct val="0"/>
            </a:spcBef>
            <a:spcAft>
              <a:spcPct val="35000"/>
            </a:spcAft>
            <a:buNone/>
          </a:pPr>
          <a:r>
            <a:rPr lang="en-IN" sz="1600" b="0" i="0" kern="1200"/>
            <a:t>This technique serves as a crucial first step in building predictive models.</a:t>
          </a:r>
          <a:endParaRPr lang="en-US" sz="1600" kern="1200"/>
        </a:p>
      </dsp:txBody>
      <dsp:txXfrm>
        <a:off x="1072045" y="2324801"/>
        <a:ext cx="4887429" cy="928177"/>
      </dsp:txXfrm>
    </dsp:sp>
    <dsp:sp modelId="{E0A170C5-6F85-4354-8DAD-3EC00E02945B}">
      <dsp:nvSpPr>
        <dsp:cNvPr id="0" name=""/>
        <dsp:cNvSpPr/>
      </dsp:nvSpPr>
      <dsp:spPr>
        <a:xfrm>
          <a:off x="0" y="3485023"/>
          <a:ext cx="5959475" cy="928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8D9AA-EEBF-4F86-A9FF-8C4077F2252E}">
      <dsp:nvSpPr>
        <dsp:cNvPr id="0" name=""/>
        <dsp:cNvSpPr/>
      </dsp:nvSpPr>
      <dsp:spPr>
        <a:xfrm>
          <a:off x="280773" y="3693863"/>
          <a:ext cx="510497" cy="5104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ADC5857-AFD7-4C98-B37F-829963A495E9}">
      <dsp:nvSpPr>
        <dsp:cNvPr id="0" name=""/>
        <dsp:cNvSpPr/>
      </dsp:nvSpPr>
      <dsp:spPr>
        <a:xfrm>
          <a:off x="1072045" y="3485023"/>
          <a:ext cx="4887429" cy="9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2" tIns="98232" rIns="98232" bIns="98232" numCol="1" spcCol="1270" anchor="ctr" anchorCtr="0">
          <a:noAutofit/>
        </a:bodyPr>
        <a:lstStyle/>
        <a:p>
          <a:pPr marL="0" lvl="0" indent="0" algn="l" defTabSz="711200">
            <a:lnSpc>
              <a:spcPct val="100000"/>
            </a:lnSpc>
            <a:spcBef>
              <a:spcPct val="0"/>
            </a:spcBef>
            <a:spcAft>
              <a:spcPct val="35000"/>
            </a:spcAft>
            <a:buNone/>
          </a:pPr>
          <a:r>
            <a:rPr lang="en-IN" sz="1600" kern="1200"/>
            <a:t>In data mining, data classification is the process of labeling a data item as belonging to a class or category. </a:t>
          </a:r>
          <a:endParaRPr lang="en-GB" sz="1600" kern="1200"/>
        </a:p>
      </dsp:txBody>
      <dsp:txXfrm>
        <a:off x="1072045" y="3485023"/>
        <a:ext cx="4887429" cy="928177"/>
      </dsp:txXfrm>
    </dsp:sp>
    <dsp:sp modelId="{A62AF089-EC9F-4331-BCBC-592DC2610DEA}">
      <dsp:nvSpPr>
        <dsp:cNvPr id="0" name=""/>
        <dsp:cNvSpPr/>
      </dsp:nvSpPr>
      <dsp:spPr>
        <a:xfrm>
          <a:off x="0" y="4645245"/>
          <a:ext cx="5959475" cy="9281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3A0AF-1E72-4D13-BD0B-E394F67A4E20}">
      <dsp:nvSpPr>
        <dsp:cNvPr id="0" name=""/>
        <dsp:cNvSpPr/>
      </dsp:nvSpPr>
      <dsp:spPr>
        <a:xfrm>
          <a:off x="280773" y="4854085"/>
          <a:ext cx="510497" cy="5104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F4AB195-91E4-4179-BE49-654CD63AA6CB}">
      <dsp:nvSpPr>
        <dsp:cNvPr id="0" name=""/>
        <dsp:cNvSpPr/>
      </dsp:nvSpPr>
      <dsp:spPr>
        <a:xfrm>
          <a:off x="1072045" y="4645245"/>
          <a:ext cx="4887429" cy="928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32" tIns="98232" rIns="98232" bIns="98232" numCol="1" spcCol="1270" anchor="ctr" anchorCtr="0">
          <a:noAutofit/>
        </a:bodyPr>
        <a:lstStyle/>
        <a:p>
          <a:pPr marL="0" lvl="0" indent="0" algn="l" defTabSz="711200">
            <a:lnSpc>
              <a:spcPct val="100000"/>
            </a:lnSpc>
            <a:spcBef>
              <a:spcPct val="0"/>
            </a:spcBef>
            <a:spcAft>
              <a:spcPct val="35000"/>
            </a:spcAft>
            <a:buNone/>
          </a:pPr>
          <a:r>
            <a:rPr lang="en-IN" sz="1600" kern="1200"/>
            <a:t>A data item is also referred to (in the datamining vocabulary) as data object, observation, or instance.</a:t>
          </a:r>
        </a:p>
      </dsp:txBody>
      <dsp:txXfrm>
        <a:off x="1072045" y="4645245"/>
        <a:ext cx="4887429" cy="9281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4885A-E029-4266-8DE9-F12156B2D2E0}">
      <dsp:nvSpPr>
        <dsp:cNvPr id="0" name=""/>
        <dsp:cNvSpPr/>
      </dsp:nvSpPr>
      <dsp:spPr>
        <a:xfrm>
          <a:off x="0" y="528"/>
          <a:ext cx="9601200" cy="1236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C86BBF-BD03-4E2F-A6E9-FD4F08E45F2A}">
      <dsp:nvSpPr>
        <dsp:cNvPr id="0" name=""/>
        <dsp:cNvSpPr/>
      </dsp:nvSpPr>
      <dsp:spPr>
        <a:xfrm>
          <a:off x="374062" y="278756"/>
          <a:ext cx="680114" cy="6801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D4044C7-DDB4-45E0-A7AE-9CA6F261177E}">
      <dsp:nvSpPr>
        <dsp:cNvPr id="0" name=""/>
        <dsp:cNvSpPr/>
      </dsp:nvSpPr>
      <dsp:spPr>
        <a:xfrm>
          <a:off x="1428239" y="528"/>
          <a:ext cx="8172960" cy="123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0" tIns="130870" rIns="130870" bIns="130870" numCol="1" spcCol="1270" anchor="ctr" anchorCtr="0">
          <a:noAutofit/>
        </a:bodyPr>
        <a:lstStyle/>
        <a:p>
          <a:pPr marL="0" lvl="0" indent="0" algn="l" defTabSz="1066800">
            <a:lnSpc>
              <a:spcPct val="90000"/>
            </a:lnSpc>
            <a:spcBef>
              <a:spcPct val="0"/>
            </a:spcBef>
            <a:spcAft>
              <a:spcPct val="35000"/>
            </a:spcAft>
            <a:buNone/>
          </a:pPr>
          <a:r>
            <a:rPr lang="en-IN" sz="2400" b="0" i="0" kern="1200" dirty="0"/>
            <a:t>Predictive models that use data classification are known as classification models or classifiers.</a:t>
          </a:r>
          <a:endParaRPr lang="en-US" sz="2400" kern="1200" dirty="0"/>
        </a:p>
      </dsp:txBody>
      <dsp:txXfrm>
        <a:off x="1428239" y="528"/>
        <a:ext cx="8172960" cy="1236571"/>
      </dsp:txXfrm>
    </dsp:sp>
    <dsp:sp modelId="{450C662F-7DE7-4667-9B97-A322755D81A4}">
      <dsp:nvSpPr>
        <dsp:cNvPr id="0" name=""/>
        <dsp:cNvSpPr/>
      </dsp:nvSpPr>
      <dsp:spPr>
        <a:xfrm>
          <a:off x="0" y="1546242"/>
          <a:ext cx="9601200" cy="1236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197E1-F45B-4578-A52B-6924A1821976}">
      <dsp:nvSpPr>
        <dsp:cNvPr id="0" name=""/>
        <dsp:cNvSpPr/>
      </dsp:nvSpPr>
      <dsp:spPr>
        <a:xfrm>
          <a:off x="374062" y="1824470"/>
          <a:ext cx="680114" cy="6801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DA6BF6E-54AF-46E6-9D04-426BB4CD8A5B}">
      <dsp:nvSpPr>
        <dsp:cNvPr id="0" name=""/>
        <dsp:cNvSpPr/>
      </dsp:nvSpPr>
      <dsp:spPr>
        <a:xfrm>
          <a:off x="1428239" y="1546242"/>
          <a:ext cx="8172960" cy="123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0" tIns="130870" rIns="130870" bIns="130870" numCol="1" spcCol="1270" anchor="ctr" anchorCtr="0">
          <a:noAutofit/>
        </a:bodyPr>
        <a:lstStyle/>
        <a:p>
          <a:pPr marL="0" lvl="0" indent="0" algn="l" defTabSz="1066800">
            <a:lnSpc>
              <a:spcPct val="90000"/>
            </a:lnSpc>
            <a:spcBef>
              <a:spcPct val="0"/>
            </a:spcBef>
            <a:spcAft>
              <a:spcPct val="35000"/>
            </a:spcAft>
            <a:buNone/>
          </a:pPr>
          <a:r>
            <a:rPr lang="en-IN" sz="2400" b="0" i="0" kern="1200"/>
            <a:t>These models use sophisticated machine-learning algorithms to learn from historical data and discover hidden patterns.</a:t>
          </a:r>
          <a:endParaRPr lang="en-US" sz="2400" kern="1200"/>
        </a:p>
      </dsp:txBody>
      <dsp:txXfrm>
        <a:off x="1428239" y="1546242"/>
        <a:ext cx="8172960" cy="1236571"/>
      </dsp:txXfrm>
    </dsp:sp>
    <dsp:sp modelId="{24E3C089-7390-419E-86F3-294CBA919E32}">
      <dsp:nvSpPr>
        <dsp:cNvPr id="0" name=""/>
        <dsp:cNvSpPr/>
      </dsp:nvSpPr>
      <dsp:spPr>
        <a:xfrm>
          <a:off x="0" y="3091956"/>
          <a:ext cx="9601200" cy="12365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EE1A8-3389-486F-A629-5F8A010D7936}">
      <dsp:nvSpPr>
        <dsp:cNvPr id="0" name=""/>
        <dsp:cNvSpPr/>
      </dsp:nvSpPr>
      <dsp:spPr>
        <a:xfrm>
          <a:off x="374062" y="3370184"/>
          <a:ext cx="680114" cy="6801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157D93B-7A20-40CE-B28D-C9D46B78B653}">
      <dsp:nvSpPr>
        <dsp:cNvPr id="0" name=""/>
        <dsp:cNvSpPr/>
      </dsp:nvSpPr>
      <dsp:spPr>
        <a:xfrm>
          <a:off x="1428239" y="3091956"/>
          <a:ext cx="8172960" cy="1236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0" tIns="130870" rIns="130870" bIns="130870" numCol="1" spcCol="1270" anchor="ctr" anchorCtr="0">
          <a:noAutofit/>
        </a:bodyPr>
        <a:lstStyle/>
        <a:p>
          <a:pPr marL="0" lvl="0" indent="0" algn="l" defTabSz="1066800">
            <a:lnSpc>
              <a:spcPct val="90000"/>
            </a:lnSpc>
            <a:spcBef>
              <a:spcPct val="0"/>
            </a:spcBef>
            <a:spcAft>
              <a:spcPct val="35000"/>
            </a:spcAft>
            <a:buNone/>
          </a:pPr>
          <a:r>
            <a:rPr lang="en-IN" sz="2400" b="0" i="0" kern="1200"/>
            <a:t>The ultimate goal is to predict outcomes based on newly input data.</a:t>
          </a:r>
          <a:endParaRPr lang="en-US" sz="2400" kern="1200"/>
        </a:p>
      </dsp:txBody>
      <dsp:txXfrm>
        <a:off x="1428239" y="3091956"/>
        <a:ext cx="8172960" cy="12365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1FDB8-107B-474B-B47B-5E5A650AE3AE}">
      <dsp:nvSpPr>
        <dsp:cNvPr id="0" name=""/>
        <dsp:cNvSpPr/>
      </dsp:nvSpPr>
      <dsp:spPr>
        <a:xfrm>
          <a:off x="2510" y="738050"/>
          <a:ext cx="1002585" cy="1002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7E77DE3-4D31-4D56-868B-314DABB7963A}">
      <dsp:nvSpPr>
        <dsp:cNvPr id="0" name=""/>
        <dsp:cNvSpPr/>
      </dsp:nvSpPr>
      <dsp:spPr>
        <a:xfrm>
          <a:off x="2510" y="186423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0" i="0" kern="1200" baseline="0"/>
            <a:t>Financial institutions use classification algorithms for risk modelling.</a:t>
          </a:r>
          <a:endParaRPr lang="en-US" sz="2000" kern="1200"/>
        </a:p>
      </dsp:txBody>
      <dsp:txXfrm>
        <a:off x="2510" y="1864239"/>
        <a:ext cx="2864531" cy="845931"/>
      </dsp:txXfrm>
    </dsp:sp>
    <dsp:sp modelId="{1C747DD7-E677-4D1B-8DD9-CBF223BD614F}">
      <dsp:nvSpPr>
        <dsp:cNvPr id="0" name=""/>
        <dsp:cNvSpPr/>
      </dsp:nvSpPr>
      <dsp:spPr>
        <a:xfrm>
          <a:off x="2510" y="2767660"/>
          <a:ext cx="2864531" cy="844860"/>
        </a:xfrm>
        <a:prstGeom prst="rect">
          <a:avLst/>
        </a:prstGeom>
        <a:noFill/>
        <a:ln>
          <a:noFill/>
        </a:ln>
        <a:effectLst/>
      </dsp:spPr>
      <dsp:style>
        <a:lnRef idx="0">
          <a:scrgbClr r="0" g="0" b="0"/>
        </a:lnRef>
        <a:fillRef idx="0">
          <a:scrgbClr r="0" g="0" b="0"/>
        </a:fillRef>
        <a:effectRef idx="0">
          <a:scrgbClr r="0" g="0" b="0"/>
        </a:effectRef>
        <a:fontRef idx="minor"/>
      </dsp:style>
    </dsp:sp>
    <dsp:sp modelId="{96AF2D7B-0322-4033-8901-07C2459708E3}">
      <dsp:nvSpPr>
        <dsp:cNvPr id="0" name=""/>
        <dsp:cNvSpPr/>
      </dsp:nvSpPr>
      <dsp:spPr>
        <a:xfrm>
          <a:off x="3368334" y="738050"/>
          <a:ext cx="1002585" cy="1002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9A5A8E0-D436-42CA-B3F8-22582ABE03A6}">
      <dsp:nvSpPr>
        <dsp:cNvPr id="0" name=""/>
        <dsp:cNvSpPr/>
      </dsp:nvSpPr>
      <dsp:spPr>
        <a:xfrm>
          <a:off x="3368334" y="186423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0" i="0" kern="1200" baseline="0"/>
            <a:t>Predict whether loans will be paid back, e.g., mortgage loans.</a:t>
          </a:r>
          <a:endParaRPr lang="en-US" sz="2000" kern="1200"/>
        </a:p>
      </dsp:txBody>
      <dsp:txXfrm>
        <a:off x="3368334" y="1864239"/>
        <a:ext cx="2864531" cy="845931"/>
      </dsp:txXfrm>
    </dsp:sp>
    <dsp:sp modelId="{2EF4DF1E-9D35-4F1B-A434-A25701EDFD93}">
      <dsp:nvSpPr>
        <dsp:cNvPr id="0" name=""/>
        <dsp:cNvSpPr/>
      </dsp:nvSpPr>
      <dsp:spPr>
        <a:xfrm>
          <a:off x="3368334" y="2767660"/>
          <a:ext cx="2864531" cy="844860"/>
        </a:xfrm>
        <a:prstGeom prst="rect">
          <a:avLst/>
        </a:prstGeom>
        <a:noFill/>
        <a:ln>
          <a:noFill/>
        </a:ln>
        <a:effectLst/>
      </dsp:spPr>
      <dsp:style>
        <a:lnRef idx="0">
          <a:scrgbClr r="0" g="0" b="0"/>
        </a:lnRef>
        <a:fillRef idx="0">
          <a:scrgbClr r="0" g="0" b="0"/>
        </a:fillRef>
        <a:effectRef idx="0">
          <a:scrgbClr r="0" g="0" b="0"/>
        </a:effectRef>
        <a:fontRef idx="minor"/>
      </dsp:style>
    </dsp:sp>
    <dsp:sp modelId="{152967F3-1D97-481D-9E75-6FEAD6E42BA0}">
      <dsp:nvSpPr>
        <dsp:cNvPr id="0" name=""/>
        <dsp:cNvSpPr/>
      </dsp:nvSpPr>
      <dsp:spPr>
        <a:xfrm>
          <a:off x="6734158" y="738050"/>
          <a:ext cx="1002585" cy="10025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3C8855-0BAA-43AD-91A4-689BBBA50EE2}">
      <dsp:nvSpPr>
        <dsp:cNvPr id="0" name=""/>
        <dsp:cNvSpPr/>
      </dsp:nvSpPr>
      <dsp:spPr>
        <a:xfrm>
          <a:off x="6734158" y="1864239"/>
          <a:ext cx="2864531" cy="845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IN" sz="2000" b="0" i="0" kern="1200" baseline="0"/>
            <a:t>The classification model predicts the class or category of an event</a:t>
          </a:r>
          <a:endParaRPr lang="en-US" sz="2000" kern="1200"/>
        </a:p>
      </dsp:txBody>
      <dsp:txXfrm>
        <a:off x="6734158" y="1864239"/>
        <a:ext cx="2864531" cy="845931"/>
      </dsp:txXfrm>
    </dsp:sp>
    <dsp:sp modelId="{16F95812-48D4-41AB-A598-12DBBE5DBE5F}">
      <dsp:nvSpPr>
        <dsp:cNvPr id="0" name=""/>
        <dsp:cNvSpPr/>
      </dsp:nvSpPr>
      <dsp:spPr>
        <a:xfrm>
          <a:off x="6734158" y="2767660"/>
          <a:ext cx="2864531" cy="844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IN" sz="1600" b="0" i="0" kern="1200" baseline="0"/>
            <a:t>Risky</a:t>
          </a:r>
          <a:endParaRPr lang="en-US" sz="1600" kern="1200"/>
        </a:p>
        <a:p>
          <a:pPr marL="0" lvl="0" indent="0" algn="l" defTabSz="711200">
            <a:lnSpc>
              <a:spcPct val="90000"/>
            </a:lnSpc>
            <a:spcBef>
              <a:spcPct val="0"/>
            </a:spcBef>
            <a:spcAft>
              <a:spcPct val="35000"/>
            </a:spcAft>
            <a:buNone/>
          </a:pPr>
          <a:r>
            <a:rPr lang="en-IN" sz="1600" b="0" i="0" kern="1200" baseline="0"/>
            <a:t>not risky</a:t>
          </a:r>
          <a:endParaRPr lang="en-US" sz="1600" kern="1200"/>
        </a:p>
        <a:p>
          <a:pPr marL="0" lvl="0" indent="0" algn="l" defTabSz="711200">
            <a:lnSpc>
              <a:spcPct val="90000"/>
            </a:lnSpc>
            <a:spcBef>
              <a:spcPct val="0"/>
            </a:spcBef>
            <a:spcAft>
              <a:spcPct val="35000"/>
            </a:spcAft>
            <a:buNone/>
          </a:pPr>
          <a:r>
            <a:rPr lang="en-IN" sz="1600" b="0" i="0" kern="1200" baseline="0"/>
            <a:t>moderately risky</a:t>
          </a:r>
          <a:endParaRPr lang="en-US" sz="1600" kern="1200"/>
        </a:p>
      </dsp:txBody>
      <dsp:txXfrm>
        <a:off x="6734158" y="2767660"/>
        <a:ext cx="2864531" cy="844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87285-508A-084F-8808-D067B00CF134}">
      <dsp:nvSpPr>
        <dsp:cNvPr id="0" name=""/>
        <dsp:cNvSpPr/>
      </dsp:nvSpPr>
      <dsp:spPr>
        <a:xfrm>
          <a:off x="0" y="357435"/>
          <a:ext cx="7631842" cy="5292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214CEA-D65D-1E47-A82F-DB9D5A7CE622}">
      <dsp:nvSpPr>
        <dsp:cNvPr id="0" name=""/>
        <dsp:cNvSpPr/>
      </dsp:nvSpPr>
      <dsp:spPr>
        <a:xfrm>
          <a:off x="381592" y="47475"/>
          <a:ext cx="5342289" cy="6199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26" tIns="0" rIns="201926" bIns="0" numCol="1" spcCol="1270" anchor="ctr" anchorCtr="0">
          <a:noAutofit/>
        </a:bodyPr>
        <a:lstStyle/>
        <a:p>
          <a:pPr marL="0" lvl="0" indent="0" algn="l" defTabSz="622300">
            <a:lnSpc>
              <a:spcPct val="90000"/>
            </a:lnSpc>
            <a:spcBef>
              <a:spcPct val="0"/>
            </a:spcBef>
            <a:spcAft>
              <a:spcPct val="35000"/>
            </a:spcAft>
            <a:buNone/>
          </a:pPr>
          <a:r>
            <a:rPr lang="en-IN" sz="1400" b="0" i="0" kern="1200"/>
            <a:t>The FICO Score was introduced in 1989 by Fair, Isaac and Company (FICO).</a:t>
          </a:r>
          <a:endParaRPr lang="en-US" sz="1400" kern="1200"/>
        </a:p>
      </dsp:txBody>
      <dsp:txXfrm>
        <a:off x="411854" y="77737"/>
        <a:ext cx="5281765" cy="559396"/>
      </dsp:txXfrm>
    </dsp:sp>
    <dsp:sp modelId="{30C801EC-4E8F-E148-8203-E2FB7E24C2BF}">
      <dsp:nvSpPr>
        <dsp:cNvPr id="0" name=""/>
        <dsp:cNvSpPr/>
      </dsp:nvSpPr>
      <dsp:spPr>
        <a:xfrm>
          <a:off x="0" y="1309995"/>
          <a:ext cx="7631842" cy="529200"/>
        </a:xfrm>
        <a:prstGeom prst="rect">
          <a:avLst/>
        </a:prstGeom>
        <a:solidFill>
          <a:schemeClr val="lt1">
            <a:alpha val="90000"/>
            <a:hueOff val="0"/>
            <a:satOff val="0"/>
            <a:lumOff val="0"/>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dsp:style>
    </dsp:sp>
    <dsp:sp modelId="{C6A76A8E-4C79-8F46-BBDE-FACDCD6D4E75}">
      <dsp:nvSpPr>
        <dsp:cNvPr id="0" name=""/>
        <dsp:cNvSpPr/>
      </dsp:nvSpPr>
      <dsp:spPr>
        <a:xfrm>
          <a:off x="381592" y="1000035"/>
          <a:ext cx="5342289" cy="619920"/>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26" tIns="0" rIns="201926" bIns="0" numCol="1" spcCol="1270" anchor="ctr" anchorCtr="0">
          <a:noAutofit/>
        </a:bodyPr>
        <a:lstStyle/>
        <a:p>
          <a:pPr marL="0" lvl="0" indent="0" algn="l" defTabSz="622300">
            <a:lnSpc>
              <a:spcPct val="90000"/>
            </a:lnSpc>
            <a:spcBef>
              <a:spcPct val="0"/>
            </a:spcBef>
            <a:spcAft>
              <a:spcPct val="35000"/>
            </a:spcAft>
            <a:buNone/>
          </a:pPr>
          <a:r>
            <a:rPr lang="en-IN" sz="1400" b="0" i="0" kern="1200"/>
            <a:t>It revolutionized the way lenders assess creditworthiness.</a:t>
          </a:r>
          <a:endParaRPr lang="en-US" sz="1400" kern="1200"/>
        </a:p>
      </dsp:txBody>
      <dsp:txXfrm>
        <a:off x="411854" y="1030297"/>
        <a:ext cx="5281765" cy="559396"/>
      </dsp:txXfrm>
    </dsp:sp>
    <dsp:sp modelId="{B107D599-3EDB-CD4F-A71F-7C44F6C179E6}">
      <dsp:nvSpPr>
        <dsp:cNvPr id="0" name=""/>
        <dsp:cNvSpPr/>
      </dsp:nvSpPr>
      <dsp:spPr>
        <a:xfrm>
          <a:off x="0" y="2262555"/>
          <a:ext cx="7631842" cy="1653750"/>
        </a:xfrm>
        <a:prstGeom prst="rect">
          <a:avLst/>
        </a:prstGeom>
        <a:solidFill>
          <a:schemeClr val="lt1">
            <a:alpha val="90000"/>
            <a:hueOff val="0"/>
            <a:satOff val="0"/>
            <a:lumOff val="0"/>
            <a:alphaOff val="0"/>
          </a:schemeClr>
        </a:solidFill>
        <a:ln w="34925" cap="flat" cmpd="sng" algn="in">
          <a:solidFill>
            <a:schemeClr val="accent2">
              <a:hueOff val="-110436"/>
              <a:satOff val="-36223"/>
              <a:lumOff val="-13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316" tIns="437388" rIns="592316" bIns="99568" numCol="1" spcCol="1270" anchor="t" anchorCtr="0">
          <a:noAutofit/>
        </a:bodyPr>
        <a:lstStyle/>
        <a:p>
          <a:pPr marL="114300" lvl="1" indent="-114300" algn="l" defTabSz="622300">
            <a:lnSpc>
              <a:spcPct val="90000"/>
            </a:lnSpc>
            <a:spcBef>
              <a:spcPct val="0"/>
            </a:spcBef>
            <a:spcAft>
              <a:spcPct val="15000"/>
            </a:spcAft>
            <a:buChar char="•"/>
          </a:pPr>
          <a:r>
            <a:rPr lang="en-IN" sz="1400" b="0" i="0" kern="1200"/>
            <a:t>Your FICO Score is calculated based on several key criteria:</a:t>
          </a:r>
          <a:endParaRPr lang="en-US" sz="1400" kern="1200"/>
        </a:p>
        <a:p>
          <a:pPr marL="228600" lvl="2" indent="-114300" algn="l" defTabSz="622300">
            <a:lnSpc>
              <a:spcPct val="90000"/>
            </a:lnSpc>
            <a:spcBef>
              <a:spcPct val="0"/>
            </a:spcBef>
            <a:spcAft>
              <a:spcPct val="15000"/>
            </a:spcAft>
            <a:buChar char="•"/>
          </a:pPr>
          <a:r>
            <a:rPr lang="en-IN" sz="1400" b="0" i="0" kern="1200"/>
            <a:t>Length of Credit History</a:t>
          </a:r>
          <a:endParaRPr lang="en-US" sz="1400" kern="1200"/>
        </a:p>
        <a:p>
          <a:pPr marL="228600" lvl="2" indent="-114300" algn="l" defTabSz="622300">
            <a:lnSpc>
              <a:spcPct val="90000"/>
            </a:lnSpc>
            <a:spcBef>
              <a:spcPct val="0"/>
            </a:spcBef>
            <a:spcAft>
              <a:spcPct val="15000"/>
            </a:spcAft>
            <a:buChar char="•"/>
          </a:pPr>
          <a:r>
            <a:rPr lang="en-IN" sz="1400" b="0" i="0" kern="1200"/>
            <a:t>Bill-Payment History</a:t>
          </a:r>
          <a:endParaRPr lang="en-US" sz="1400" kern="1200"/>
        </a:p>
        <a:p>
          <a:pPr marL="228600" lvl="2" indent="-114300" algn="l" defTabSz="622300">
            <a:lnSpc>
              <a:spcPct val="90000"/>
            </a:lnSpc>
            <a:spcBef>
              <a:spcPct val="0"/>
            </a:spcBef>
            <a:spcAft>
              <a:spcPct val="15000"/>
            </a:spcAft>
            <a:buChar char="•"/>
          </a:pPr>
          <a:r>
            <a:rPr lang="en-IN" sz="1400" b="0" i="0" kern="1200"/>
            <a:t>Types and Balances of Credit Cards</a:t>
          </a:r>
          <a:endParaRPr lang="en-US" sz="1400" kern="1200"/>
        </a:p>
        <a:p>
          <a:pPr marL="228600" lvl="2" indent="-114300" algn="l" defTabSz="622300">
            <a:lnSpc>
              <a:spcPct val="90000"/>
            </a:lnSpc>
            <a:spcBef>
              <a:spcPct val="0"/>
            </a:spcBef>
            <a:spcAft>
              <a:spcPct val="15000"/>
            </a:spcAft>
            <a:buChar char="•"/>
          </a:pPr>
          <a:r>
            <a:rPr lang="en-IN" sz="1400" b="0" i="0" kern="1200"/>
            <a:t>Recent Applications for Credit</a:t>
          </a:r>
          <a:endParaRPr lang="en-US" sz="1400" kern="1200"/>
        </a:p>
      </dsp:txBody>
      <dsp:txXfrm>
        <a:off x="0" y="2262555"/>
        <a:ext cx="7631842" cy="1653750"/>
      </dsp:txXfrm>
    </dsp:sp>
    <dsp:sp modelId="{C8BED73C-6F05-174B-8553-8C18A62DD2C7}">
      <dsp:nvSpPr>
        <dsp:cNvPr id="0" name=""/>
        <dsp:cNvSpPr/>
      </dsp:nvSpPr>
      <dsp:spPr>
        <a:xfrm>
          <a:off x="381592" y="1952595"/>
          <a:ext cx="5342289" cy="619920"/>
        </a:xfrm>
        <a:prstGeom prst="roundRect">
          <a:avLst/>
        </a:prstGeom>
        <a:solidFill>
          <a:schemeClr val="accent2">
            <a:hueOff val="-110436"/>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26" tIns="0" rIns="201926" bIns="0" numCol="1" spcCol="1270" anchor="ctr" anchorCtr="0">
          <a:noAutofit/>
        </a:bodyPr>
        <a:lstStyle/>
        <a:p>
          <a:pPr marL="0" lvl="0" indent="0" algn="l" defTabSz="622300">
            <a:lnSpc>
              <a:spcPct val="90000"/>
            </a:lnSpc>
            <a:spcBef>
              <a:spcPct val="0"/>
            </a:spcBef>
            <a:spcAft>
              <a:spcPct val="35000"/>
            </a:spcAft>
            <a:buNone/>
          </a:pPr>
          <a:r>
            <a:rPr lang="en-IN" sz="1400" b="0" i="0" kern="1200"/>
            <a:t>Factors That Determine Your FICO Score</a:t>
          </a:r>
          <a:endParaRPr lang="en-US" sz="1400" kern="1200"/>
        </a:p>
      </dsp:txBody>
      <dsp:txXfrm>
        <a:off x="411854" y="1982857"/>
        <a:ext cx="5281765" cy="559396"/>
      </dsp:txXfrm>
    </dsp:sp>
    <dsp:sp modelId="{AD9642FB-3CF2-094B-821C-A73FB45BAB3E}">
      <dsp:nvSpPr>
        <dsp:cNvPr id="0" name=""/>
        <dsp:cNvSpPr/>
      </dsp:nvSpPr>
      <dsp:spPr>
        <a:xfrm>
          <a:off x="0" y="4339665"/>
          <a:ext cx="7631842" cy="1190699"/>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316" tIns="437388" rIns="592316" bIns="99568" numCol="1" spcCol="1270" anchor="t" anchorCtr="0">
          <a:noAutofit/>
        </a:bodyPr>
        <a:lstStyle/>
        <a:p>
          <a:pPr marL="114300" lvl="1" indent="-114300" algn="l" defTabSz="622300">
            <a:lnSpc>
              <a:spcPct val="90000"/>
            </a:lnSpc>
            <a:spcBef>
              <a:spcPct val="0"/>
            </a:spcBef>
            <a:spcAft>
              <a:spcPct val="15000"/>
            </a:spcAft>
            <a:buChar char="•"/>
          </a:pPr>
          <a:r>
            <a:rPr lang="en-IN" sz="1400" b="0" i="0" kern="1200"/>
            <a:t>The FICO Score ranges between 300 and 850.</a:t>
          </a:r>
          <a:endParaRPr lang="en-US" sz="1400" kern="1200"/>
        </a:p>
        <a:p>
          <a:pPr marL="114300" lvl="1" indent="-114300" algn="l" defTabSz="622300">
            <a:lnSpc>
              <a:spcPct val="90000"/>
            </a:lnSpc>
            <a:spcBef>
              <a:spcPct val="0"/>
            </a:spcBef>
            <a:spcAft>
              <a:spcPct val="15000"/>
            </a:spcAft>
            <a:buChar char="•"/>
          </a:pPr>
          <a:r>
            <a:rPr lang="en-IN" sz="1400" b="0" i="0" kern="1200"/>
            <a:t>The higher the score, the lower the predicted credit risk.</a:t>
          </a:r>
          <a:endParaRPr lang="en-US" sz="1400" kern="1200"/>
        </a:p>
        <a:p>
          <a:pPr marL="114300" lvl="1" indent="-114300" algn="l" defTabSz="622300">
            <a:lnSpc>
              <a:spcPct val="90000"/>
            </a:lnSpc>
            <a:spcBef>
              <a:spcPct val="0"/>
            </a:spcBef>
            <a:spcAft>
              <a:spcPct val="15000"/>
            </a:spcAft>
            <a:buChar char="•"/>
          </a:pPr>
          <a:r>
            <a:rPr lang="en-IN" sz="1400" b="0" i="0" kern="1200"/>
            <a:t>A higher score indicates a higher likelihood of on-time loan repayment.</a:t>
          </a:r>
          <a:endParaRPr lang="en-US" sz="1400" kern="1200"/>
        </a:p>
      </dsp:txBody>
      <dsp:txXfrm>
        <a:off x="0" y="4339665"/>
        <a:ext cx="7631842" cy="1190699"/>
      </dsp:txXfrm>
    </dsp:sp>
    <dsp:sp modelId="{15A78016-F495-5245-A843-09999B167C3A}">
      <dsp:nvSpPr>
        <dsp:cNvPr id="0" name=""/>
        <dsp:cNvSpPr/>
      </dsp:nvSpPr>
      <dsp:spPr>
        <a:xfrm>
          <a:off x="381592" y="4029705"/>
          <a:ext cx="5342289" cy="61992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26" tIns="0" rIns="201926" bIns="0" numCol="1" spcCol="1270" anchor="ctr" anchorCtr="0">
          <a:noAutofit/>
        </a:bodyPr>
        <a:lstStyle/>
        <a:p>
          <a:pPr marL="0" lvl="0" indent="0" algn="l" defTabSz="622300">
            <a:lnSpc>
              <a:spcPct val="90000"/>
            </a:lnSpc>
            <a:spcBef>
              <a:spcPct val="0"/>
            </a:spcBef>
            <a:spcAft>
              <a:spcPct val="35000"/>
            </a:spcAft>
            <a:buNone/>
          </a:pPr>
          <a:r>
            <a:rPr lang="en-IN" sz="1400" b="0" i="0" kern="1200"/>
            <a:t>The FICO Score Range</a:t>
          </a:r>
          <a:endParaRPr lang="en-US" sz="1400" kern="1200"/>
        </a:p>
      </dsp:txBody>
      <dsp:txXfrm>
        <a:off x="411854" y="4059967"/>
        <a:ext cx="5281765" cy="5593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AD11E-AD6A-0A45-B08F-F89EB3197ADF}">
      <dsp:nvSpPr>
        <dsp:cNvPr id="0" name=""/>
        <dsp:cNvSpPr/>
      </dsp:nvSpPr>
      <dsp:spPr>
        <a:xfrm>
          <a:off x="0" y="435420"/>
          <a:ext cx="7696388" cy="25200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25" tIns="416560" rIns="597325"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baseline="0"/>
            <a:t>What does a high FICO Score mean for you?</a:t>
          </a:r>
          <a:endParaRPr lang="en-US" sz="2000" kern="1200"/>
        </a:p>
        <a:p>
          <a:pPr marL="228600" lvl="1" indent="-228600" algn="l" defTabSz="889000">
            <a:lnSpc>
              <a:spcPct val="90000"/>
            </a:lnSpc>
            <a:spcBef>
              <a:spcPct val="0"/>
            </a:spcBef>
            <a:spcAft>
              <a:spcPct val="15000"/>
            </a:spcAft>
            <a:buChar char="•"/>
          </a:pPr>
          <a:r>
            <a:rPr lang="en-IN" sz="2000" b="0" i="0" kern="1200" baseline="0"/>
            <a:t>It translates to:</a:t>
          </a:r>
          <a:endParaRPr lang="en-US" sz="2000" kern="1200"/>
        </a:p>
        <a:p>
          <a:pPr marL="457200" lvl="2" indent="-228600" algn="l" defTabSz="889000">
            <a:lnSpc>
              <a:spcPct val="90000"/>
            </a:lnSpc>
            <a:spcBef>
              <a:spcPct val="0"/>
            </a:spcBef>
            <a:spcAft>
              <a:spcPct val="15000"/>
            </a:spcAft>
            <a:buChar char="•"/>
          </a:pPr>
          <a:r>
            <a:rPr lang="en-IN" sz="2000" b="0" i="0" kern="1200" baseline="0"/>
            <a:t>Higher chances of loan approval</a:t>
          </a:r>
          <a:endParaRPr lang="en-US" sz="2000" kern="1200"/>
        </a:p>
        <a:p>
          <a:pPr marL="457200" lvl="2" indent="-228600" algn="l" defTabSz="889000">
            <a:lnSpc>
              <a:spcPct val="90000"/>
            </a:lnSpc>
            <a:spcBef>
              <a:spcPct val="0"/>
            </a:spcBef>
            <a:spcAft>
              <a:spcPct val="15000"/>
            </a:spcAft>
            <a:buChar char="•"/>
          </a:pPr>
          <a:r>
            <a:rPr lang="en-IN" sz="2000" b="0" i="0" kern="1200" baseline="0"/>
            <a:t>More favourable loan terms</a:t>
          </a:r>
          <a:endParaRPr lang="en-US" sz="2000" kern="1200"/>
        </a:p>
        <a:p>
          <a:pPr marL="457200" lvl="2" indent="-228600" algn="l" defTabSz="889000">
            <a:lnSpc>
              <a:spcPct val="90000"/>
            </a:lnSpc>
            <a:spcBef>
              <a:spcPct val="0"/>
            </a:spcBef>
            <a:spcAft>
              <a:spcPct val="15000"/>
            </a:spcAft>
            <a:buChar char="•"/>
          </a:pPr>
          <a:r>
            <a:rPr lang="en-IN" sz="2000" b="0" i="0" kern="1200" baseline="0"/>
            <a:t>Lower interest rates</a:t>
          </a:r>
          <a:endParaRPr lang="en-US" sz="2000" kern="1200"/>
        </a:p>
        <a:p>
          <a:pPr marL="457200" lvl="2" indent="-228600" algn="l" defTabSz="889000">
            <a:lnSpc>
              <a:spcPct val="90000"/>
            </a:lnSpc>
            <a:spcBef>
              <a:spcPct val="0"/>
            </a:spcBef>
            <a:spcAft>
              <a:spcPct val="15000"/>
            </a:spcAft>
            <a:buChar char="•"/>
          </a:pPr>
          <a:r>
            <a:rPr lang="en-IN" sz="2000" b="0" i="0" kern="1200" baseline="0"/>
            <a:t>Access to premium financial products</a:t>
          </a:r>
          <a:endParaRPr lang="en-US" sz="2000" kern="1200"/>
        </a:p>
      </dsp:txBody>
      <dsp:txXfrm>
        <a:off x="0" y="435420"/>
        <a:ext cx="7696388" cy="2520000"/>
      </dsp:txXfrm>
    </dsp:sp>
    <dsp:sp modelId="{9CF8AB85-9869-1541-95AE-3B3AD8DF0CA4}">
      <dsp:nvSpPr>
        <dsp:cNvPr id="0" name=""/>
        <dsp:cNvSpPr/>
      </dsp:nvSpPr>
      <dsp:spPr>
        <a:xfrm>
          <a:off x="384819" y="140220"/>
          <a:ext cx="5387471" cy="59039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34" tIns="0" rIns="203634" bIns="0" numCol="1" spcCol="1270" anchor="ctr" anchorCtr="0">
          <a:noAutofit/>
        </a:bodyPr>
        <a:lstStyle/>
        <a:p>
          <a:pPr marL="0" lvl="0" indent="0" algn="l" defTabSz="889000">
            <a:lnSpc>
              <a:spcPct val="90000"/>
            </a:lnSpc>
            <a:spcBef>
              <a:spcPct val="0"/>
            </a:spcBef>
            <a:spcAft>
              <a:spcPct val="35000"/>
            </a:spcAft>
            <a:buNone/>
          </a:pPr>
          <a:r>
            <a:rPr lang="en-IN" sz="2000" b="0" i="0" kern="1200" baseline="0"/>
            <a:t>Impact of a High FICO Score</a:t>
          </a:r>
          <a:endParaRPr lang="en-US" sz="2000" kern="1200"/>
        </a:p>
      </dsp:txBody>
      <dsp:txXfrm>
        <a:off x="413640" y="169041"/>
        <a:ext cx="5329829" cy="532757"/>
      </dsp:txXfrm>
    </dsp:sp>
    <dsp:sp modelId="{4D2F7A51-56AF-C447-9759-0DD81E16FE33}">
      <dsp:nvSpPr>
        <dsp:cNvPr id="0" name=""/>
        <dsp:cNvSpPr/>
      </dsp:nvSpPr>
      <dsp:spPr>
        <a:xfrm>
          <a:off x="0" y="3358620"/>
          <a:ext cx="7696388" cy="2079000"/>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325" tIns="416560" rIns="597325" bIns="142240" numCol="1" spcCol="1270" anchor="t" anchorCtr="0">
          <a:noAutofit/>
        </a:bodyPr>
        <a:lstStyle/>
        <a:p>
          <a:pPr marL="228600" lvl="1" indent="-228600" algn="l" defTabSz="889000">
            <a:lnSpc>
              <a:spcPct val="90000"/>
            </a:lnSpc>
            <a:spcBef>
              <a:spcPct val="0"/>
            </a:spcBef>
            <a:spcAft>
              <a:spcPct val="15000"/>
            </a:spcAft>
            <a:buChar char="•"/>
          </a:pPr>
          <a:r>
            <a:rPr lang="en-IN" sz="2000" b="0" i="0" kern="1200" baseline="0"/>
            <a:t>Explain how lenders use your FICO Score to make lending decisions.</a:t>
          </a:r>
          <a:endParaRPr lang="en-US" sz="2000" kern="1200"/>
        </a:p>
        <a:p>
          <a:pPr marL="228600" lvl="1" indent="-228600" algn="l" defTabSz="889000">
            <a:lnSpc>
              <a:spcPct val="90000"/>
            </a:lnSpc>
            <a:spcBef>
              <a:spcPct val="0"/>
            </a:spcBef>
            <a:spcAft>
              <a:spcPct val="15000"/>
            </a:spcAft>
            <a:buChar char="•"/>
          </a:pPr>
          <a:r>
            <a:rPr lang="en-IN" sz="2000" b="0" i="0" kern="1200" baseline="0"/>
            <a:t>Higher FICO Scores make you a more attractive borrower.</a:t>
          </a:r>
          <a:endParaRPr lang="en-US" sz="2000" kern="1200"/>
        </a:p>
        <a:p>
          <a:pPr marL="228600" lvl="1" indent="-228600" algn="l" defTabSz="889000">
            <a:lnSpc>
              <a:spcPct val="90000"/>
            </a:lnSpc>
            <a:spcBef>
              <a:spcPct val="0"/>
            </a:spcBef>
            <a:spcAft>
              <a:spcPct val="15000"/>
            </a:spcAft>
            <a:buChar char="•"/>
          </a:pPr>
          <a:r>
            <a:rPr lang="en-IN" sz="2000" b="0" i="0" kern="1200" baseline="0"/>
            <a:t>Lenders have greater confidence that you will repay the loan as agreed.</a:t>
          </a:r>
          <a:endParaRPr lang="en-US" sz="2000" kern="1200"/>
        </a:p>
      </dsp:txBody>
      <dsp:txXfrm>
        <a:off x="0" y="3358620"/>
        <a:ext cx="7696388" cy="2079000"/>
      </dsp:txXfrm>
    </dsp:sp>
    <dsp:sp modelId="{69DB8B77-E535-814F-B1AF-65ADCFC39A28}">
      <dsp:nvSpPr>
        <dsp:cNvPr id="0" name=""/>
        <dsp:cNvSpPr/>
      </dsp:nvSpPr>
      <dsp:spPr>
        <a:xfrm>
          <a:off x="384819" y="3063420"/>
          <a:ext cx="5387471" cy="59039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34" tIns="0" rIns="203634" bIns="0" numCol="1" spcCol="1270" anchor="ctr" anchorCtr="0">
          <a:noAutofit/>
        </a:bodyPr>
        <a:lstStyle/>
        <a:p>
          <a:pPr marL="0" lvl="0" indent="0" algn="l" defTabSz="889000">
            <a:lnSpc>
              <a:spcPct val="90000"/>
            </a:lnSpc>
            <a:spcBef>
              <a:spcPct val="0"/>
            </a:spcBef>
            <a:spcAft>
              <a:spcPct val="35000"/>
            </a:spcAft>
            <a:buNone/>
          </a:pPr>
          <a:r>
            <a:rPr lang="en-IN" sz="2000" b="0" i="0" kern="1200" baseline="0"/>
            <a:t>Loan Approval and Your FICO Score</a:t>
          </a:r>
          <a:endParaRPr lang="en-US" sz="2000" kern="1200"/>
        </a:p>
      </dsp:txBody>
      <dsp:txXfrm>
        <a:off x="413640" y="3092241"/>
        <a:ext cx="5329829" cy="5327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83DA61-A9B7-432B-90F7-9B51C68EF9E9}">
      <dsp:nvSpPr>
        <dsp:cNvPr id="0" name=""/>
        <dsp:cNvSpPr/>
      </dsp:nvSpPr>
      <dsp:spPr>
        <a:xfrm>
          <a:off x="102599" y="57345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266287-4023-4743-BC69-ECC5104F74B3}">
      <dsp:nvSpPr>
        <dsp:cNvPr id="0" name=""/>
        <dsp:cNvSpPr/>
      </dsp:nvSpPr>
      <dsp:spPr>
        <a:xfrm>
          <a:off x="102599" y="220917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0" i="0" kern="1200"/>
            <a:t>Data Clustering: </a:t>
          </a:r>
          <a:endParaRPr lang="en-US" sz="3600" kern="1200"/>
        </a:p>
      </dsp:txBody>
      <dsp:txXfrm>
        <a:off x="102599" y="2209170"/>
        <a:ext cx="4320000" cy="648000"/>
      </dsp:txXfrm>
    </dsp:sp>
    <dsp:sp modelId="{D626C02B-B184-4C58-A894-36982802C521}">
      <dsp:nvSpPr>
        <dsp:cNvPr id="0" name=""/>
        <dsp:cNvSpPr/>
      </dsp:nvSpPr>
      <dsp:spPr>
        <a:xfrm>
          <a:off x="102599" y="2914714"/>
          <a:ext cx="4320000" cy="53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0" i="0" kern="1200"/>
            <a:t>Groups similar data elements based on inherent similarities.</a:t>
          </a:r>
          <a:endParaRPr lang="en-US" sz="1700" kern="1200"/>
        </a:p>
      </dsp:txBody>
      <dsp:txXfrm>
        <a:off x="102599" y="2914714"/>
        <a:ext cx="4320000" cy="535919"/>
      </dsp:txXfrm>
    </dsp:sp>
    <dsp:sp modelId="{A388991C-056B-4B15-8546-4A6967693FCD}">
      <dsp:nvSpPr>
        <dsp:cNvPr id="0" name=""/>
        <dsp:cNvSpPr/>
      </dsp:nvSpPr>
      <dsp:spPr>
        <a:xfrm>
          <a:off x="5178600" y="57345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8C518-8C21-4FE0-81CA-EE5CDB14C5EF}">
      <dsp:nvSpPr>
        <dsp:cNvPr id="0" name=""/>
        <dsp:cNvSpPr/>
      </dsp:nvSpPr>
      <dsp:spPr>
        <a:xfrm>
          <a:off x="5178600" y="220917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IN" sz="3600" b="0" i="0" kern="1200"/>
            <a:t>Data Classification: </a:t>
          </a:r>
          <a:endParaRPr lang="en-US" sz="3600" kern="1200"/>
        </a:p>
      </dsp:txBody>
      <dsp:txXfrm>
        <a:off x="5178600" y="2209170"/>
        <a:ext cx="4320000" cy="648000"/>
      </dsp:txXfrm>
    </dsp:sp>
    <dsp:sp modelId="{DEF024F3-A1B8-4ADB-851F-A12387A30A4D}">
      <dsp:nvSpPr>
        <dsp:cNvPr id="0" name=""/>
        <dsp:cNvSpPr/>
      </dsp:nvSpPr>
      <dsp:spPr>
        <a:xfrm>
          <a:off x="5178600" y="2914714"/>
          <a:ext cx="4320000" cy="535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b="0" i="0" kern="1200"/>
            <a:t>Predicts the category or group to which a new data object belongs.</a:t>
          </a:r>
          <a:endParaRPr lang="en-US" sz="1700" kern="1200"/>
        </a:p>
      </dsp:txBody>
      <dsp:txXfrm>
        <a:off x="5178600" y="2914714"/>
        <a:ext cx="4320000" cy="53591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736A1-2F61-7949-87E6-A2364C24EBD2}">
      <dsp:nvSpPr>
        <dsp:cNvPr id="0" name=""/>
        <dsp:cNvSpPr/>
      </dsp:nvSpPr>
      <dsp:spPr>
        <a:xfrm>
          <a:off x="0" y="303347"/>
          <a:ext cx="6506304" cy="1406475"/>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95732" rIns="504961" bIns="128016" numCol="1" spcCol="1270" anchor="t" anchorCtr="0">
          <a:noAutofit/>
        </a:bodyPr>
        <a:lstStyle/>
        <a:p>
          <a:pPr marL="171450" lvl="1" indent="-171450" algn="l" defTabSz="800100">
            <a:lnSpc>
              <a:spcPct val="100000"/>
            </a:lnSpc>
            <a:spcBef>
              <a:spcPct val="0"/>
            </a:spcBef>
            <a:spcAft>
              <a:spcPct val="15000"/>
            </a:spcAft>
            <a:buChar char="•"/>
          </a:pPr>
          <a:r>
            <a:rPr lang="en-IN" sz="1800" b="0" i="0" kern="1200" dirty="0"/>
            <a:t>Highlight the complexity of assessing loan applications.</a:t>
          </a:r>
          <a:endParaRPr lang="en-US" sz="1800" kern="1200" dirty="0"/>
        </a:p>
        <a:p>
          <a:pPr marL="171450" lvl="1" indent="-171450" algn="l" defTabSz="800100">
            <a:lnSpc>
              <a:spcPct val="100000"/>
            </a:lnSpc>
            <a:spcBef>
              <a:spcPct val="0"/>
            </a:spcBef>
            <a:spcAft>
              <a:spcPct val="15000"/>
            </a:spcAft>
            <a:buChar char="•"/>
          </a:pPr>
          <a:r>
            <a:rPr lang="en-IN" sz="1800" b="0" i="0" kern="1200" dirty="0"/>
            <a:t>Loan officers need to make critical decisions about granting or denying loans.</a:t>
          </a:r>
          <a:endParaRPr lang="en-US" sz="1800" kern="1200" dirty="0"/>
        </a:p>
      </dsp:txBody>
      <dsp:txXfrm>
        <a:off x="0" y="303347"/>
        <a:ext cx="6506304" cy="1406475"/>
      </dsp:txXfrm>
    </dsp:sp>
    <dsp:sp modelId="{B6F47CF5-43C1-2440-AB11-378302285E2B}">
      <dsp:nvSpPr>
        <dsp:cNvPr id="0" name=""/>
        <dsp:cNvSpPr/>
      </dsp:nvSpPr>
      <dsp:spPr>
        <a:xfrm>
          <a:off x="325315" y="22907"/>
          <a:ext cx="4554412" cy="56087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00100">
            <a:lnSpc>
              <a:spcPct val="100000"/>
            </a:lnSpc>
            <a:spcBef>
              <a:spcPct val="0"/>
            </a:spcBef>
            <a:spcAft>
              <a:spcPct val="35000"/>
            </a:spcAft>
            <a:buNone/>
          </a:pPr>
          <a:r>
            <a:rPr lang="en-IN" sz="1800" b="0" i="0" kern="1200"/>
            <a:t>The Complexity of Loan Decision-Making</a:t>
          </a:r>
          <a:endParaRPr lang="en-US" sz="1800" kern="1200"/>
        </a:p>
      </dsp:txBody>
      <dsp:txXfrm>
        <a:off x="352695" y="50287"/>
        <a:ext cx="4499652" cy="506119"/>
      </dsp:txXfrm>
    </dsp:sp>
    <dsp:sp modelId="{D2BE9235-2821-A34B-98E0-1F336CABF220}">
      <dsp:nvSpPr>
        <dsp:cNvPr id="0" name=""/>
        <dsp:cNvSpPr/>
      </dsp:nvSpPr>
      <dsp:spPr>
        <a:xfrm>
          <a:off x="0" y="2092862"/>
          <a:ext cx="6506304" cy="1705725"/>
        </a:xfrm>
        <a:prstGeom prst="rect">
          <a:avLst/>
        </a:prstGeom>
        <a:solidFill>
          <a:schemeClr val="lt1">
            <a:alpha val="90000"/>
            <a:hueOff val="0"/>
            <a:satOff val="0"/>
            <a:lumOff val="0"/>
            <a:alphaOff val="0"/>
          </a:schemeClr>
        </a:solidFill>
        <a:ln w="34925"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95732" rIns="504961" bIns="128016" numCol="1" spcCol="1270" anchor="t" anchorCtr="0">
          <a:noAutofit/>
        </a:bodyPr>
        <a:lstStyle/>
        <a:p>
          <a:pPr marL="171450" lvl="1" indent="-171450" algn="l" defTabSz="800100">
            <a:lnSpc>
              <a:spcPct val="100000"/>
            </a:lnSpc>
            <a:spcBef>
              <a:spcPct val="0"/>
            </a:spcBef>
            <a:spcAft>
              <a:spcPct val="15000"/>
            </a:spcAft>
            <a:buChar char="•"/>
          </a:pPr>
          <a:r>
            <a:rPr lang="en-IN" sz="1800" b="0" i="0" kern="1200"/>
            <a:t>Introduce the concept of a classifier as an essential tool in loan decision-making.</a:t>
          </a:r>
          <a:endParaRPr lang="en-US" sz="1800" kern="1200"/>
        </a:p>
        <a:p>
          <a:pPr marL="171450" lvl="1" indent="-171450" algn="l" defTabSz="800100">
            <a:lnSpc>
              <a:spcPct val="100000"/>
            </a:lnSpc>
            <a:spcBef>
              <a:spcPct val="0"/>
            </a:spcBef>
            <a:spcAft>
              <a:spcPct val="15000"/>
            </a:spcAft>
            <a:buChar char="•"/>
          </a:pPr>
          <a:r>
            <a:rPr lang="en-IN" sz="1800" b="0" i="0" kern="1200"/>
            <a:t>Explain that a classifier is essentially an algorithm that assists in analysing loan application data.</a:t>
          </a:r>
          <a:endParaRPr lang="en-US" sz="1800" kern="1200"/>
        </a:p>
      </dsp:txBody>
      <dsp:txXfrm>
        <a:off x="0" y="2092862"/>
        <a:ext cx="6506304" cy="1705725"/>
      </dsp:txXfrm>
    </dsp:sp>
    <dsp:sp modelId="{49B58E08-06F6-804D-A658-E2FDCF501973}">
      <dsp:nvSpPr>
        <dsp:cNvPr id="0" name=""/>
        <dsp:cNvSpPr/>
      </dsp:nvSpPr>
      <dsp:spPr>
        <a:xfrm>
          <a:off x="325315" y="1812422"/>
          <a:ext cx="4554412" cy="560879"/>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00100">
            <a:lnSpc>
              <a:spcPct val="100000"/>
            </a:lnSpc>
            <a:spcBef>
              <a:spcPct val="0"/>
            </a:spcBef>
            <a:spcAft>
              <a:spcPct val="35000"/>
            </a:spcAft>
            <a:buNone/>
          </a:pPr>
          <a:r>
            <a:rPr lang="en-IN" sz="1800" b="0" i="0" kern="1200"/>
            <a:t>Role of a Classifier</a:t>
          </a:r>
          <a:endParaRPr lang="en-US" sz="1800" kern="1200"/>
        </a:p>
      </dsp:txBody>
      <dsp:txXfrm>
        <a:off x="352695" y="1839802"/>
        <a:ext cx="4499652" cy="506119"/>
      </dsp:txXfrm>
    </dsp:sp>
    <dsp:sp modelId="{E9116E9E-B1C0-9D4B-9F71-DDD2B882FD93}">
      <dsp:nvSpPr>
        <dsp:cNvPr id="0" name=""/>
        <dsp:cNvSpPr/>
      </dsp:nvSpPr>
      <dsp:spPr>
        <a:xfrm>
          <a:off x="0" y="4181627"/>
          <a:ext cx="6506304" cy="2034900"/>
        </a:xfrm>
        <a:prstGeom prst="rect">
          <a:avLst/>
        </a:prstGeom>
        <a:solidFill>
          <a:schemeClr val="lt1">
            <a:alpha val="90000"/>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95732" rIns="504961" bIns="128016" numCol="1" spcCol="1270" anchor="t" anchorCtr="0">
          <a:noAutofit/>
        </a:bodyPr>
        <a:lstStyle/>
        <a:p>
          <a:pPr marL="171450" lvl="1" indent="-171450" algn="l" defTabSz="800100">
            <a:lnSpc>
              <a:spcPct val="100000"/>
            </a:lnSpc>
            <a:spcBef>
              <a:spcPct val="0"/>
            </a:spcBef>
            <a:spcAft>
              <a:spcPct val="15000"/>
            </a:spcAft>
            <a:buChar char="•"/>
          </a:pPr>
          <a:r>
            <a:rPr lang="en-IN" sz="1800" b="0" i="0" kern="1200"/>
            <a:t>Analyses information in the loan application.</a:t>
          </a:r>
          <a:endParaRPr lang="en-US" sz="1800" kern="1200"/>
        </a:p>
        <a:p>
          <a:pPr marL="171450" lvl="1" indent="-171450" algn="l" defTabSz="800100">
            <a:lnSpc>
              <a:spcPct val="100000"/>
            </a:lnSpc>
            <a:spcBef>
              <a:spcPct val="0"/>
            </a:spcBef>
            <a:spcAft>
              <a:spcPct val="15000"/>
            </a:spcAft>
            <a:buChar char="•"/>
          </a:pPr>
          <a:r>
            <a:rPr lang="en-IN" sz="1800" b="0" i="0" kern="1200"/>
            <a:t>References external sources of information on the applicant.</a:t>
          </a:r>
          <a:endParaRPr lang="en-US" sz="1800" kern="1200"/>
        </a:p>
        <a:p>
          <a:pPr marL="171450" lvl="1" indent="-171450" algn="l" defTabSz="800100">
            <a:lnSpc>
              <a:spcPct val="100000"/>
            </a:lnSpc>
            <a:spcBef>
              <a:spcPct val="0"/>
            </a:spcBef>
            <a:spcAft>
              <a:spcPct val="15000"/>
            </a:spcAft>
            <a:buChar char="•"/>
          </a:pPr>
          <a:r>
            <a:rPr lang="en-IN" sz="1800" b="0" i="0" kern="1200"/>
            <a:t>Labels the application as "safe," "too risky," or "safe with conditions."</a:t>
          </a:r>
          <a:endParaRPr lang="en-US" sz="1800" kern="1200"/>
        </a:p>
      </dsp:txBody>
      <dsp:txXfrm>
        <a:off x="0" y="4181627"/>
        <a:ext cx="6506304" cy="2034900"/>
      </dsp:txXfrm>
    </dsp:sp>
    <dsp:sp modelId="{5348D823-D148-C24B-AF65-6AC133D5812C}">
      <dsp:nvSpPr>
        <dsp:cNvPr id="0" name=""/>
        <dsp:cNvSpPr/>
      </dsp:nvSpPr>
      <dsp:spPr>
        <a:xfrm>
          <a:off x="325315" y="3901187"/>
          <a:ext cx="4554412" cy="560879"/>
        </a:xfrm>
        <a:prstGeom prst="roundRect">
          <a:avLst/>
        </a:prstGeom>
        <a:solidFill>
          <a:schemeClr val="accent4">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800100">
            <a:lnSpc>
              <a:spcPct val="100000"/>
            </a:lnSpc>
            <a:spcBef>
              <a:spcPct val="0"/>
            </a:spcBef>
            <a:spcAft>
              <a:spcPct val="35000"/>
            </a:spcAft>
            <a:buNone/>
          </a:pPr>
          <a:r>
            <a:rPr lang="en-IN" sz="1800" b="0" i="0" kern="1200"/>
            <a:t>Classifier's Decision-Making Process</a:t>
          </a:r>
          <a:endParaRPr lang="en-US" sz="1800" kern="1200"/>
        </a:p>
      </dsp:txBody>
      <dsp:txXfrm>
        <a:off x="352695" y="3928567"/>
        <a:ext cx="4499652" cy="5061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B07FC-1E90-864B-B6E2-4AC3A1CD6783}"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64FDAB-FBC3-8244-9B59-FA35C60CC434}" type="slidenum">
              <a:rPr lang="en-US" smtClean="0"/>
              <a:t>‹#›</a:t>
            </a:fld>
            <a:endParaRPr lang="en-US"/>
          </a:p>
        </p:txBody>
      </p:sp>
    </p:spTree>
    <p:extLst>
      <p:ext uri="{BB962C8B-B14F-4D97-AF65-F5344CB8AC3E}">
        <p14:creationId xmlns:p14="http://schemas.microsoft.com/office/powerpoint/2010/main" val="178235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1. Loan Application Analysis:</a:t>
            </a:r>
            <a:endParaRPr lang="en-IN" dirty="0">
              <a:effectLst/>
            </a:endParaRPr>
          </a:p>
          <a:p>
            <a:pPr>
              <a:buFont typeface="Arial" panose="020B0604020202020204" pitchFamily="34" charset="0"/>
              <a:buChar char="•"/>
            </a:pPr>
            <a:r>
              <a:rPr lang="en-IN" dirty="0">
                <a:effectLst/>
              </a:rPr>
              <a:t>Loan officers are tasked with the responsibility of assessing loan applications to determine whether an applicant should be approved or denied a loan.</a:t>
            </a:r>
          </a:p>
          <a:p>
            <a:pPr>
              <a:buFont typeface="Arial" panose="020B0604020202020204" pitchFamily="34" charset="0"/>
              <a:buChar char="•"/>
            </a:pPr>
            <a:r>
              <a:rPr lang="en-IN" dirty="0">
                <a:effectLst/>
              </a:rPr>
              <a:t>This evaluation is a critical decision, as it involves the allocation of financial resources and carries inherent risks for the lending institution.</a:t>
            </a:r>
          </a:p>
          <a:p>
            <a:r>
              <a:rPr lang="en-IN" b="1" dirty="0">
                <a:effectLst/>
              </a:rPr>
              <a:t>2. The Role of a Classifier:</a:t>
            </a:r>
            <a:endParaRPr lang="en-IN" dirty="0">
              <a:effectLst/>
            </a:endParaRPr>
          </a:p>
          <a:p>
            <a:pPr>
              <a:buFont typeface="Arial" panose="020B0604020202020204" pitchFamily="34" charset="0"/>
              <a:buChar char="•"/>
            </a:pPr>
            <a:r>
              <a:rPr lang="en-IN" dirty="0">
                <a:effectLst/>
              </a:rPr>
              <a:t>To assist in making such significant decisions, loan officers can employ a classifier.</a:t>
            </a:r>
          </a:p>
          <a:p>
            <a:pPr>
              <a:buFont typeface="Arial" panose="020B0604020202020204" pitchFamily="34" charset="0"/>
              <a:buChar char="•"/>
            </a:pPr>
            <a:r>
              <a:rPr lang="en-IN" dirty="0">
                <a:effectLst/>
              </a:rPr>
              <a:t>A classifier is essentially an algorithm, a set of programmed instructions, that instructs a computer on how to assess the information provided in a loan application.</a:t>
            </a:r>
          </a:p>
          <a:p>
            <a:pPr>
              <a:buFont typeface="Arial" panose="020B0604020202020204" pitchFamily="34" charset="0"/>
              <a:buChar char="•"/>
            </a:pPr>
            <a:r>
              <a:rPr lang="en-IN" dirty="0">
                <a:effectLst/>
              </a:rPr>
              <a:t>The classifier can also reference external sources of information about the applicant, such as credit scores or employment history.</a:t>
            </a:r>
          </a:p>
          <a:p>
            <a:r>
              <a:rPr lang="en-IN" b="1" dirty="0">
                <a:effectLst/>
              </a:rPr>
              <a:t>3. Categorizing Loan Applications:</a:t>
            </a:r>
            <a:endParaRPr lang="en-IN" dirty="0">
              <a:effectLst/>
            </a:endParaRPr>
          </a:p>
          <a:p>
            <a:pPr>
              <a:buFont typeface="Arial" panose="020B0604020202020204" pitchFamily="34" charset="0"/>
              <a:buChar char="•"/>
            </a:pPr>
            <a:r>
              <a:rPr lang="en-IN" dirty="0">
                <a:effectLst/>
              </a:rPr>
              <a:t>Once the classifier processes the information, it categorizes the loan application into predefined classes or categories.</a:t>
            </a:r>
          </a:p>
          <a:p>
            <a:pPr>
              <a:buFont typeface="Arial" panose="020B0604020202020204" pitchFamily="34" charset="0"/>
              <a:buChar char="•"/>
            </a:pPr>
            <a:r>
              <a:rPr lang="en-IN" dirty="0">
                <a:effectLst/>
              </a:rPr>
              <a:t>Common categories may include "safe," "too risky," or "safe with conditions."</a:t>
            </a:r>
          </a:p>
          <a:p>
            <a:r>
              <a:rPr lang="en-IN" b="1" dirty="0">
                <a:effectLst/>
              </a:rPr>
              <a:t>4. Streamlining Decision-Making:</a:t>
            </a:r>
            <a:endParaRPr lang="en-IN" dirty="0">
              <a:effectLst/>
            </a:endParaRPr>
          </a:p>
          <a:p>
            <a:pPr>
              <a:buFont typeface="Arial" panose="020B0604020202020204" pitchFamily="34" charset="0"/>
              <a:buChar char="•"/>
            </a:pPr>
            <a:r>
              <a:rPr lang="en-IN" dirty="0">
                <a:effectLst/>
              </a:rPr>
              <a:t>By utilizing a classifier, much of the decision-making process is automated, reducing the manual workload of the loan officer or underwriter.</a:t>
            </a:r>
          </a:p>
          <a:p>
            <a:pPr>
              <a:buFont typeface="Arial" panose="020B0604020202020204" pitchFamily="34" charset="0"/>
              <a:buChar char="•"/>
            </a:pPr>
            <a:r>
              <a:rPr lang="en-IN" dirty="0">
                <a:effectLst/>
              </a:rPr>
              <a:t>Moreover, it mitigates the portfolio risk for the lending institution, contributing to a higher Return on Investment (ROI).</a:t>
            </a:r>
          </a:p>
          <a:p>
            <a:r>
              <a:rPr lang="en-IN" b="1" dirty="0">
                <a:effectLst/>
              </a:rPr>
              <a:t>5. Conditional Approvals:</a:t>
            </a:r>
            <a:endParaRPr lang="en-IN" dirty="0">
              <a:effectLst/>
            </a:endParaRPr>
          </a:p>
          <a:p>
            <a:pPr>
              <a:buFont typeface="Arial" panose="020B0604020202020204" pitchFamily="34" charset="0"/>
              <a:buChar char="•"/>
            </a:pPr>
            <a:r>
              <a:rPr lang="en-IN" dirty="0">
                <a:effectLst/>
              </a:rPr>
              <a:t>In some cases, the classifier may label an applicant as "safe with conditions."</a:t>
            </a:r>
          </a:p>
          <a:p>
            <a:pPr>
              <a:buFont typeface="Arial" panose="020B0604020202020204" pitchFamily="34" charset="0"/>
              <a:buChar char="•"/>
            </a:pPr>
            <a:r>
              <a:rPr lang="en-IN" dirty="0">
                <a:effectLst/>
              </a:rPr>
              <a:t>When this happens, the loan processor or officer can request that the applicant </a:t>
            </a:r>
            <a:r>
              <a:rPr lang="en-IN" dirty="0" err="1">
                <a:effectLst/>
              </a:rPr>
              <a:t>fulfill</a:t>
            </a:r>
            <a:r>
              <a:rPr lang="en-IN" dirty="0">
                <a:effectLst/>
              </a:rPr>
              <a:t> specific conditions, such as providing additional collateral or co-signers, in order to secure the loan.</a:t>
            </a:r>
          </a:p>
          <a:p>
            <a:pPr>
              <a:buFont typeface="Arial" panose="020B0604020202020204" pitchFamily="34" charset="0"/>
              <a:buChar char="•"/>
            </a:pPr>
            <a:r>
              <a:rPr lang="en-IN" dirty="0">
                <a:effectLst/>
              </a:rPr>
              <a:t>Once the conditions are met, the loan application can be </a:t>
            </a:r>
            <a:r>
              <a:rPr lang="en-IN" dirty="0" err="1">
                <a:effectLst/>
              </a:rPr>
              <a:t>reevaluated</a:t>
            </a:r>
            <a:r>
              <a:rPr lang="en-IN" dirty="0">
                <a:effectLst/>
              </a:rPr>
              <a:t> by the classifier for final approval.</a:t>
            </a:r>
          </a:p>
          <a:p>
            <a:r>
              <a:rPr lang="en-IN" b="1" dirty="0">
                <a:effectLst/>
              </a:rPr>
              <a:t>6. Machine Learning for Ongoing Improvement:</a:t>
            </a:r>
            <a:endParaRPr lang="en-IN" dirty="0">
              <a:effectLst/>
            </a:endParaRPr>
          </a:p>
          <a:p>
            <a:pPr>
              <a:buFont typeface="Arial" panose="020B0604020202020204" pitchFamily="34" charset="0"/>
              <a:buChar char="•"/>
            </a:pPr>
            <a:r>
              <a:rPr lang="en-IN" dirty="0">
                <a:effectLst/>
              </a:rPr>
              <a:t>Machine learning is often applied in this context, where the loan application classifier learns from past applications and continually adapts to changing circumstances.</a:t>
            </a:r>
          </a:p>
          <a:p>
            <a:pPr>
              <a:buFont typeface="Arial" panose="020B0604020202020204" pitchFamily="34" charset="0"/>
              <a:buChar char="•"/>
            </a:pPr>
            <a:r>
              <a:rPr lang="en-IN" dirty="0">
                <a:effectLst/>
              </a:rPr>
              <a:t>It leverages historical data to identify patterns and predict the future </a:t>
            </a:r>
            <a:r>
              <a:rPr lang="en-IN" dirty="0" err="1">
                <a:effectLst/>
              </a:rPr>
              <a:t>behavior</a:t>
            </a:r>
            <a:r>
              <a:rPr lang="en-IN" dirty="0">
                <a:effectLst/>
              </a:rPr>
              <a:t> of loan applicants.</a:t>
            </a:r>
          </a:p>
          <a:p>
            <a:pPr>
              <a:buFont typeface="Arial" panose="020B0604020202020204" pitchFamily="34" charset="0"/>
              <a:buChar char="•"/>
            </a:pPr>
            <a:r>
              <a:rPr lang="en-IN" dirty="0">
                <a:effectLst/>
              </a:rPr>
              <a:t>This dynamic approach allows financial institutions to make more informed lending decisions.</a:t>
            </a:r>
          </a:p>
          <a:p>
            <a:r>
              <a:rPr lang="en-IN" b="1" dirty="0">
                <a:effectLst/>
              </a:rPr>
              <a:t>7. Past, Present, and Speedy Decision-Making:</a:t>
            </a:r>
            <a:endParaRPr lang="en-IN" dirty="0">
              <a:effectLst/>
            </a:endParaRPr>
          </a:p>
          <a:p>
            <a:pPr>
              <a:buFont typeface="Arial" panose="020B0604020202020204" pitchFamily="34" charset="0"/>
              <a:buChar char="•"/>
            </a:pPr>
            <a:r>
              <a:rPr lang="en-IN" dirty="0">
                <a:effectLst/>
              </a:rPr>
              <a:t>Data classification in the loan approval process relies on both historical data (past </a:t>
            </a:r>
            <a:r>
              <a:rPr lang="en-IN" dirty="0" err="1">
                <a:effectLst/>
              </a:rPr>
              <a:t>behavior</a:t>
            </a:r>
            <a:r>
              <a:rPr lang="en-IN" dirty="0">
                <a:effectLst/>
              </a:rPr>
              <a:t> and repayment patterns) and current information (such as income, credit score, and employment status).</a:t>
            </a:r>
          </a:p>
          <a:p>
            <a:pPr>
              <a:buFont typeface="Arial" panose="020B0604020202020204" pitchFamily="34" charset="0"/>
              <a:buChar char="•"/>
            </a:pPr>
            <a:r>
              <a:rPr lang="en-IN" dirty="0">
                <a:effectLst/>
              </a:rPr>
              <a:t>By integrating both past and current data, the decision-making process becomes more accurate and efficient.</a:t>
            </a:r>
          </a:p>
          <a:p>
            <a:pPr>
              <a:buFont typeface="Arial" panose="020B0604020202020204" pitchFamily="34" charset="0"/>
              <a:buChar char="•"/>
            </a:pPr>
            <a:r>
              <a:rPr lang="en-IN" dirty="0">
                <a:effectLst/>
              </a:rPr>
              <a:t>Speed is a critical factor in the lending industry, and data classification enables faster loan approvals, benefiting both applicants and lending institutions.</a:t>
            </a:r>
          </a:p>
          <a:p>
            <a:r>
              <a:rPr lang="en-IN" dirty="0">
                <a:effectLst/>
              </a:rPr>
              <a:t>In summary, the use of classifiers in loan application processing exemplifies the power of data classification in making complex and critical decisions. It not only streamlines the decision-making process but also enhances the overall efficiency and risk management of lending operations. Additionally, the application of machine learning ensures that the classifier continually evolves and improves, adapting to changing market conditions and borrower </a:t>
            </a:r>
            <a:r>
              <a:rPr lang="en-IN" dirty="0" err="1">
                <a:effectLst/>
              </a:rPr>
              <a:t>behaviors</a:t>
            </a:r>
            <a:r>
              <a:rPr lang="en-IN" dirty="0">
                <a:effectLst/>
              </a:rPr>
              <a:t>.</a:t>
            </a:r>
          </a:p>
          <a:p>
            <a:pPr algn="l"/>
            <a:r>
              <a:rPr lang="en-IN" b="0" i="0" dirty="0">
                <a:solidFill>
                  <a:srgbClr val="000000"/>
                </a:solidFill>
                <a:effectLst/>
                <a:latin typeface="Söhne"/>
              </a:rPr>
              <a:t>Regenerate</a:t>
            </a:r>
          </a:p>
          <a:p>
            <a:pPr algn="l"/>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10</a:t>
            </a:fld>
            <a:endParaRPr lang="en-US"/>
          </a:p>
        </p:txBody>
      </p:sp>
    </p:spTree>
    <p:extLst>
      <p:ext uri="{BB962C8B-B14F-4D97-AF65-F5344CB8AC3E}">
        <p14:creationId xmlns:p14="http://schemas.microsoft.com/office/powerpoint/2010/main" val="53361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1. Loan Application Analysis:</a:t>
            </a:r>
            <a:endParaRPr lang="en-IN" dirty="0">
              <a:effectLst/>
            </a:endParaRPr>
          </a:p>
          <a:p>
            <a:pPr>
              <a:buFont typeface="Arial" panose="020B0604020202020204" pitchFamily="34" charset="0"/>
              <a:buChar char="•"/>
            </a:pPr>
            <a:r>
              <a:rPr lang="en-IN" dirty="0">
                <a:effectLst/>
              </a:rPr>
              <a:t>Loan officers are tasked with the responsibility of assessing loan applications to determine whether an applicant should be approved or denied a loan.</a:t>
            </a:r>
          </a:p>
          <a:p>
            <a:pPr>
              <a:buFont typeface="Arial" panose="020B0604020202020204" pitchFamily="34" charset="0"/>
              <a:buChar char="•"/>
            </a:pPr>
            <a:r>
              <a:rPr lang="en-IN" dirty="0">
                <a:effectLst/>
              </a:rPr>
              <a:t>This evaluation is a critical decision, as it involves the allocation of financial resources and carries inherent risks for the lending institution.</a:t>
            </a:r>
          </a:p>
          <a:p>
            <a:r>
              <a:rPr lang="en-IN" b="1" dirty="0">
                <a:effectLst/>
              </a:rPr>
              <a:t>2. The Role of a Classifier:</a:t>
            </a:r>
            <a:endParaRPr lang="en-IN" dirty="0">
              <a:effectLst/>
            </a:endParaRPr>
          </a:p>
          <a:p>
            <a:pPr>
              <a:buFont typeface="Arial" panose="020B0604020202020204" pitchFamily="34" charset="0"/>
              <a:buChar char="•"/>
            </a:pPr>
            <a:r>
              <a:rPr lang="en-IN" dirty="0">
                <a:effectLst/>
              </a:rPr>
              <a:t>To assist in making such significant decisions, loan officers can employ a classifier.</a:t>
            </a:r>
          </a:p>
          <a:p>
            <a:pPr>
              <a:buFont typeface="Arial" panose="020B0604020202020204" pitchFamily="34" charset="0"/>
              <a:buChar char="•"/>
            </a:pPr>
            <a:r>
              <a:rPr lang="en-IN" dirty="0">
                <a:effectLst/>
              </a:rPr>
              <a:t>A classifier is essentially an algorithm, a set of programmed instructions, that instructs a computer on how to assess the information provided in a loan application.</a:t>
            </a:r>
          </a:p>
          <a:p>
            <a:pPr>
              <a:buFont typeface="Arial" panose="020B0604020202020204" pitchFamily="34" charset="0"/>
              <a:buChar char="•"/>
            </a:pPr>
            <a:r>
              <a:rPr lang="en-IN" dirty="0">
                <a:effectLst/>
              </a:rPr>
              <a:t>The classifier can also reference external sources of information about the applicant, such as credit scores or employment history.</a:t>
            </a:r>
          </a:p>
          <a:p>
            <a:r>
              <a:rPr lang="en-IN" b="1" dirty="0">
                <a:effectLst/>
              </a:rPr>
              <a:t>3. Categorizing Loan Applications:</a:t>
            </a:r>
            <a:endParaRPr lang="en-IN" dirty="0">
              <a:effectLst/>
            </a:endParaRPr>
          </a:p>
          <a:p>
            <a:pPr>
              <a:buFont typeface="Arial" panose="020B0604020202020204" pitchFamily="34" charset="0"/>
              <a:buChar char="•"/>
            </a:pPr>
            <a:r>
              <a:rPr lang="en-IN" dirty="0">
                <a:effectLst/>
              </a:rPr>
              <a:t>Once the classifier processes the information, it categorizes the loan application into predefined classes or categories.</a:t>
            </a:r>
          </a:p>
          <a:p>
            <a:pPr>
              <a:buFont typeface="Arial" panose="020B0604020202020204" pitchFamily="34" charset="0"/>
              <a:buChar char="•"/>
            </a:pPr>
            <a:r>
              <a:rPr lang="en-IN" dirty="0">
                <a:effectLst/>
              </a:rPr>
              <a:t>Common categories may include "safe," "too risky," or "safe with conditions."</a:t>
            </a:r>
          </a:p>
          <a:p>
            <a:r>
              <a:rPr lang="en-IN" b="1" dirty="0">
                <a:effectLst/>
              </a:rPr>
              <a:t>4. Streamlining Decision-Making:</a:t>
            </a:r>
            <a:endParaRPr lang="en-IN" dirty="0">
              <a:effectLst/>
            </a:endParaRPr>
          </a:p>
          <a:p>
            <a:pPr>
              <a:buFont typeface="Arial" panose="020B0604020202020204" pitchFamily="34" charset="0"/>
              <a:buChar char="•"/>
            </a:pPr>
            <a:r>
              <a:rPr lang="en-IN" dirty="0">
                <a:effectLst/>
              </a:rPr>
              <a:t>By utilizing a classifier, much of the decision-making process is automated, reducing the manual workload of the loan officer or underwriter.</a:t>
            </a:r>
          </a:p>
          <a:p>
            <a:pPr>
              <a:buFont typeface="Arial" panose="020B0604020202020204" pitchFamily="34" charset="0"/>
              <a:buChar char="•"/>
            </a:pPr>
            <a:r>
              <a:rPr lang="en-IN" dirty="0">
                <a:effectLst/>
              </a:rPr>
              <a:t>Moreover, it mitigates the portfolio risk for the lending institution, contributing to a higher Return on Investment (ROI).</a:t>
            </a:r>
          </a:p>
          <a:p>
            <a:r>
              <a:rPr lang="en-IN" b="1" dirty="0">
                <a:effectLst/>
              </a:rPr>
              <a:t>5. Conditional Approvals:</a:t>
            </a:r>
            <a:endParaRPr lang="en-IN" dirty="0">
              <a:effectLst/>
            </a:endParaRPr>
          </a:p>
          <a:p>
            <a:pPr>
              <a:buFont typeface="Arial" panose="020B0604020202020204" pitchFamily="34" charset="0"/>
              <a:buChar char="•"/>
            </a:pPr>
            <a:r>
              <a:rPr lang="en-IN" dirty="0">
                <a:effectLst/>
              </a:rPr>
              <a:t>In some cases, the classifier may label an applicant as "safe with conditions."</a:t>
            </a:r>
          </a:p>
          <a:p>
            <a:pPr>
              <a:buFont typeface="Arial" panose="020B0604020202020204" pitchFamily="34" charset="0"/>
              <a:buChar char="•"/>
            </a:pPr>
            <a:r>
              <a:rPr lang="en-IN" dirty="0">
                <a:effectLst/>
              </a:rPr>
              <a:t>When this happens, the loan processor or officer can request that the applicant </a:t>
            </a:r>
            <a:r>
              <a:rPr lang="en-IN" dirty="0" err="1">
                <a:effectLst/>
              </a:rPr>
              <a:t>fulfill</a:t>
            </a:r>
            <a:r>
              <a:rPr lang="en-IN" dirty="0">
                <a:effectLst/>
              </a:rPr>
              <a:t> specific conditions, such as providing additional collateral or co-signers, in order to secure the loan.</a:t>
            </a:r>
          </a:p>
          <a:p>
            <a:pPr>
              <a:buFont typeface="Arial" panose="020B0604020202020204" pitchFamily="34" charset="0"/>
              <a:buChar char="•"/>
            </a:pPr>
            <a:r>
              <a:rPr lang="en-IN" dirty="0">
                <a:effectLst/>
              </a:rPr>
              <a:t>Once the conditions are met, the loan application can be </a:t>
            </a:r>
            <a:r>
              <a:rPr lang="en-IN" dirty="0" err="1">
                <a:effectLst/>
              </a:rPr>
              <a:t>reevaluated</a:t>
            </a:r>
            <a:r>
              <a:rPr lang="en-IN" dirty="0">
                <a:effectLst/>
              </a:rPr>
              <a:t> by the classifier for final approval.</a:t>
            </a:r>
          </a:p>
          <a:p>
            <a:r>
              <a:rPr lang="en-IN" b="1" dirty="0">
                <a:effectLst/>
              </a:rPr>
              <a:t>6. Machine Learning for Ongoing Improvement:</a:t>
            </a:r>
            <a:endParaRPr lang="en-IN" dirty="0">
              <a:effectLst/>
            </a:endParaRPr>
          </a:p>
          <a:p>
            <a:pPr>
              <a:buFont typeface="Arial" panose="020B0604020202020204" pitchFamily="34" charset="0"/>
              <a:buChar char="•"/>
            </a:pPr>
            <a:r>
              <a:rPr lang="en-IN" dirty="0">
                <a:effectLst/>
              </a:rPr>
              <a:t>Machine learning is often applied in this context, where the loan application classifier learns from past applications and continually adapts to changing circumstances.</a:t>
            </a:r>
          </a:p>
          <a:p>
            <a:pPr>
              <a:buFont typeface="Arial" panose="020B0604020202020204" pitchFamily="34" charset="0"/>
              <a:buChar char="•"/>
            </a:pPr>
            <a:r>
              <a:rPr lang="en-IN" dirty="0">
                <a:effectLst/>
              </a:rPr>
              <a:t>It leverages historical data to identify patterns and predict the future </a:t>
            </a:r>
            <a:r>
              <a:rPr lang="en-IN" dirty="0" err="1">
                <a:effectLst/>
              </a:rPr>
              <a:t>behavior</a:t>
            </a:r>
            <a:r>
              <a:rPr lang="en-IN" dirty="0">
                <a:effectLst/>
              </a:rPr>
              <a:t> of loan applicants.</a:t>
            </a:r>
          </a:p>
          <a:p>
            <a:pPr>
              <a:buFont typeface="Arial" panose="020B0604020202020204" pitchFamily="34" charset="0"/>
              <a:buChar char="•"/>
            </a:pPr>
            <a:r>
              <a:rPr lang="en-IN" dirty="0">
                <a:effectLst/>
              </a:rPr>
              <a:t>This dynamic approach allows financial institutions to make more informed lending decisions.</a:t>
            </a:r>
          </a:p>
          <a:p>
            <a:r>
              <a:rPr lang="en-IN" b="1" dirty="0">
                <a:effectLst/>
              </a:rPr>
              <a:t>7. Past, Present, and Speedy Decision-Making:</a:t>
            </a:r>
            <a:endParaRPr lang="en-IN" dirty="0">
              <a:effectLst/>
            </a:endParaRPr>
          </a:p>
          <a:p>
            <a:pPr>
              <a:buFont typeface="Arial" panose="020B0604020202020204" pitchFamily="34" charset="0"/>
              <a:buChar char="•"/>
            </a:pPr>
            <a:r>
              <a:rPr lang="en-IN" dirty="0">
                <a:effectLst/>
              </a:rPr>
              <a:t>Data classification in the loan approval process relies on both historical data (past </a:t>
            </a:r>
            <a:r>
              <a:rPr lang="en-IN" dirty="0" err="1">
                <a:effectLst/>
              </a:rPr>
              <a:t>behavior</a:t>
            </a:r>
            <a:r>
              <a:rPr lang="en-IN" dirty="0">
                <a:effectLst/>
              </a:rPr>
              <a:t> and repayment patterns) and current information (such as income, credit score, and employment status).</a:t>
            </a:r>
          </a:p>
          <a:p>
            <a:pPr>
              <a:buFont typeface="Arial" panose="020B0604020202020204" pitchFamily="34" charset="0"/>
              <a:buChar char="•"/>
            </a:pPr>
            <a:r>
              <a:rPr lang="en-IN" dirty="0">
                <a:effectLst/>
              </a:rPr>
              <a:t>By integrating both past and current data, the decision-making process becomes more accurate and efficient.</a:t>
            </a:r>
          </a:p>
          <a:p>
            <a:pPr>
              <a:buFont typeface="Arial" panose="020B0604020202020204" pitchFamily="34" charset="0"/>
              <a:buChar char="•"/>
            </a:pPr>
            <a:r>
              <a:rPr lang="en-IN" dirty="0">
                <a:effectLst/>
              </a:rPr>
              <a:t>Speed is a critical factor in the lending industry, and data classification enables faster loan approvals, benefiting both applicants and lending institutions.</a:t>
            </a:r>
          </a:p>
          <a:p>
            <a:r>
              <a:rPr lang="en-IN" dirty="0">
                <a:effectLst/>
              </a:rPr>
              <a:t>In summary, the use of classifiers in loan application processing exemplifies the power of data classification in making complex and critical decisions. It not only streamlines the decision-making process but also enhances the overall efficiency and risk management of lending operations. Additionally, the application of machine learning ensures that the classifier continually evolves and improves, adapting to changing market conditions and borrower </a:t>
            </a:r>
            <a:r>
              <a:rPr lang="en-IN" dirty="0" err="1">
                <a:effectLst/>
              </a:rPr>
              <a:t>behaviors</a:t>
            </a:r>
            <a:r>
              <a:rPr lang="en-IN" dirty="0">
                <a:effectLst/>
              </a:rPr>
              <a:t>.</a:t>
            </a:r>
          </a:p>
          <a:p>
            <a:pPr algn="l"/>
            <a:r>
              <a:rPr lang="en-IN" b="0" i="0" dirty="0">
                <a:solidFill>
                  <a:srgbClr val="000000"/>
                </a:solidFill>
                <a:effectLst/>
                <a:latin typeface="Söhne"/>
              </a:rPr>
              <a:t>Regenerate</a:t>
            </a:r>
          </a:p>
          <a:p>
            <a:pPr algn="l"/>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11</a:t>
            </a:fld>
            <a:endParaRPr lang="en-US"/>
          </a:p>
        </p:txBody>
      </p:sp>
    </p:spTree>
    <p:extLst>
      <p:ext uri="{BB962C8B-B14F-4D97-AF65-F5344CB8AC3E}">
        <p14:creationId xmlns:p14="http://schemas.microsoft.com/office/powerpoint/2010/main" val="76507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1. Loan Application Analysis:</a:t>
            </a:r>
            <a:endParaRPr lang="en-IN" dirty="0">
              <a:effectLst/>
            </a:endParaRPr>
          </a:p>
          <a:p>
            <a:pPr>
              <a:buFont typeface="Arial" panose="020B0604020202020204" pitchFamily="34" charset="0"/>
              <a:buChar char="•"/>
            </a:pPr>
            <a:r>
              <a:rPr lang="en-IN" dirty="0">
                <a:effectLst/>
              </a:rPr>
              <a:t>Loan officers are tasked with the responsibility of assessing loan applications to determine whether an applicant should be approved or denied a loan.</a:t>
            </a:r>
          </a:p>
          <a:p>
            <a:pPr>
              <a:buFont typeface="Arial" panose="020B0604020202020204" pitchFamily="34" charset="0"/>
              <a:buChar char="•"/>
            </a:pPr>
            <a:r>
              <a:rPr lang="en-IN" dirty="0">
                <a:effectLst/>
              </a:rPr>
              <a:t>This evaluation is a critical decision, as it involves the allocation of financial resources and carries inherent risks for the lending institution.</a:t>
            </a:r>
          </a:p>
          <a:p>
            <a:r>
              <a:rPr lang="en-IN" b="1" dirty="0">
                <a:effectLst/>
              </a:rPr>
              <a:t>2. The Role of a Classifier:</a:t>
            </a:r>
            <a:endParaRPr lang="en-IN" dirty="0">
              <a:effectLst/>
            </a:endParaRPr>
          </a:p>
          <a:p>
            <a:pPr>
              <a:buFont typeface="Arial" panose="020B0604020202020204" pitchFamily="34" charset="0"/>
              <a:buChar char="•"/>
            </a:pPr>
            <a:r>
              <a:rPr lang="en-IN" dirty="0">
                <a:effectLst/>
              </a:rPr>
              <a:t>To assist in making such significant decisions, loan officers can employ a classifier.</a:t>
            </a:r>
          </a:p>
          <a:p>
            <a:pPr>
              <a:buFont typeface="Arial" panose="020B0604020202020204" pitchFamily="34" charset="0"/>
              <a:buChar char="•"/>
            </a:pPr>
            <a:r>
              <a:rPr lang="en-IN" dirty="0">
                <a:effectLst/>
              </a:rPr>
              <a:t>A classifier is essentially an algorithm, a set of programmed instructions, that instructs a computer on how to assess the information provided in a loan application.</a:t>
            </a:r>
          </a:p>
          <a:p>
            <a:pPr>
              <a:buFont typeface="Arial" panose="020B0604020202020204" pitchFamily="34" charset="0"/>
              <a:buChar char="•"/>
            </a:pPr>
            <a:r>
              <a:rPr lang="en-IN" dirty="0">
                <a:effectLst/>
              </a:rPr>
              <a:t>The classifier can also reference external sources of information about the applicant, such as credit scores or employment history.</a:t>
            </a:r>
          </a:p>
          <a:p>
            <a:r>
              <a:rPr lang="en-IN" b="1" dirty="0">
                <a:effectLst/>
              </a:rPr>
              <a:t>3. Categorizing Loan Applications:</a:t>
            </a:r>
            <a:endParaRPr lang="en-IN" dirty="0">
              <a:effectLst/>
            </a:endParaRPr>
          </a:p>
          <a:p>
            <a:pPr>
              <a:buFont typeface="Arial" panose="020B0604020202020204" pitchFamily="34" charset="0"/>
              <a:buChar char="•"/>
            </a:pPr>
            <a:r>
              <a:rPr lang="en-IN" dirty="0">
                <a:effectLst/>
              </a:rPr>
              <a:t>Once the classifier processes the information, it categorizes the loan application into predefined classes or categories.</a:t>
            </a:r>
          </a:p>
          <a:p>
            <a:pPr>
              <a:buFont typeface="Arial" panose="020B0604020202020204" pitchFamily="34" charset="0"/>
              <a:buChar char="•"/>
            </a:pPr>
            <a:r>
              <a:rPr lang="en-IN" dirty="0">
                <a:effectLst/>
              </a:rPr>
              <a:t>Common categories may include "safe," "too risky," or "safe with conditions."</a:t>
            </a:r>
          </a:p>
          <a:p>
            <a:r>
              <a:rPr lang="en-IN" b="1" dirty="0">
                <a:effectLst/>
              </a:rPr>
              <a:t>4. Streamlining Decision-Making:</a:t>
            </a:r>
            <a:endParaRPr lang="en-IN" dirty="0">
              <a:effectLst/>
            </a:endParaRPr>
          </a:p>
          <a:p>
            <a:pPr>
              <a:buFont typeface="Arial" panose="020B0604020202020204" pitchFamily="34" charset="0"/>
              <a:buChar char="•"/>
            </a:pPr>
            <a:r>
              <a:rPr lang="en-IN" dirty="0">
                <a:effectLst/>
              </a:rPr>
              <a:t>By utilizing a classifier, much of the decision-making process is automated, reducing the manual workload of the loan officer or underwriter.</a:t>
            </a:r>
          </a:p>
          <a:p>
            <a:pPr>
              <a:buFont typeface="Arial" panose="020B0604020202020204" pitchFamily="34" charset="0"/>
              <a:buChar char="•"/>
            </a:pPr>
            <a:r>
              <a:rPr lang="en-IN" dirty="0">
                <a:effectLst/>
              </a:rPr>
              <a:t>Moreover, it mitigates the portfolio risk for the lending institution, contributing to a higher Return on Investment (ROI).</a:t>
            </a:r>
          </a:p>
          <a:p>
            <a:r>
              <a:rPr lang="en-IN" b="1" dirty="0">
                <a:effectLst/>
              </a:rPr>
              <a:t>5. Conditional Approvals:</a:t>
            </a:r>
            <a:endParaRPr lang="en-IN" dirty="0">
              <a:effectLst/>
            </a:endParaRPr>
          </a:p>
          <a:p>
            <a:pPr>
              <a:buFont typeface="Arial" panose="020B0604020202020204" pitchFamily="34" charset="0"/>
              <a:buChar char="•"/>
            </a:pPr>
            <a:r>
              <a:rPr lang="en-IN" dirty="0">
                <a:effectLst/>
              </a:rPr>
              <a:t>In some cases, the classifier may label an applicant as "safe with conditions."</a:t>
            </a:r>
          </a:p>
          <a:p>
            <a:pPr>
              <a:buFont typeface="Arial" panose="020B0604020202020204" pitchFamily="34" charset="0"/>
              <a:buChar char="•"/>
            </a:pPr>
            <a:r>
              <a:rPr lang="en-IN" dirty="0">
                <a:effectLst/>
              </a:rPr>
              <a:t>When this happens, the loan processor or officer can request that the applicant </a:t>
            </a:r>
            <a:r>
              <a:rPr lang="en-IN" dirty="0" err="1">
                <a:effectLst/>
              </a:rPr>
              <a:t>fulfill</a:t>
            </a:r>
            <a:r>
              <a:rPr lang="en-IN" dirty="0">
                <a:effectLst/>
              </a:rPr>
              <a:t> specific conditions, such as providing additional collateral or co-signers, in order to secure the loan.</a:t>
            </a:r>
          </a:p>
          <a:p>
            <a:pPr>
              <a:buFont typeface="Arial" panose="020B0604020202020204" pitchFamily="34" charset="0"/>
              <a:buChar char="•"/>
            </a:pPr>
            <a:r>
              <a:rPr lang="en-IN" dirty="0">
                <a:effectLst/>
              </a:rPr>
              <a:t>Once the conditions are met, the loan application can be </a:t>
            </a:r>
            <a:r>
              <a:rPr lang="en-IN" dirty="0" err="1">
                <a:effectLst/>
              </a:rPr>
              <a:t>reevaluated</a:t>
            </a:r>
            <a:r>
              <a:rPr lang="en-IN" dirty="0">
                <a:effectLst/>
              </a:rPr>
              <a:t> by the classifier for final approval.</a:t>
            </a:r>
          </a:p>
          <a:p>
            <a:r>
              <a:rPr lang="en-IN" b="1" dirty="0">
                <a:effectLst/>
              </a:rPr>
              <a:t>6. Machine Learning for Ongoing Improvement:</a:t>
            </a:r>
            <a:endParaRPr lang="en-IN" dirty="0">
              <a:effectLst/>
            </a:endParaRPr>
          </a:p>
          <a:p>
            <a:pPr>
              <a:buFont typeface="Arial" panose="020B0604020202020204" pitchFamily="34" charset="0"/>
              <a:buChar char="•"/>
            </a:pPr>
            <a:r>
              <a:rPr lang="en-IN" dirty="0">
                <a:effectLst/>
              </a:rPr>
              <a:t>Machine learning is often applied in this context, where the loan application classifier learns from past applications and continually adapts to changing circumstances.</a:t>
            </a:r>
          </a:p>
          <a:p>
            <a:pPr>
              <a:buFont typeface="Arial" panose="020B0604020202020204" pitchFamily="34" charset="0"/>
              <a:buChar char="•"/>
            </a:pPr>
            <a:r>
              <a:rPr lang="en-IN" dirty="0">
                <a:effectLst/>
              </a:rPr>
              <a:t>It leverages historical data to identify patterns and predict the future </a:t>
            </a:r>
            <a:r>
              <a:rPr lang="en-IN" dirty="0" err="1">
                <a:effectLst/>
              </a:rPr>
              <a:t>behavior</a:t>
            </a:r>
            <a:r>
              <a:rPr lang="en-IN" dirty="0">
                <a:effectLst/>
              </a:rPr>
              <a:t> of loan applicants.</a:t>
            </a:r>
          </a:p>
          <a:p>
            <a:pPr>
              <a:buFont typeface="Arial" panose="020B0604020202020204" pitchFamily="34" charset="0"/>
              <a:buChar char="•"/>
            </a:pPr>
            <a:r>
              <a:rPr lang="en-IN" dirty="0">
                <a:effectLst/>
              </a:rPr>
              <a:t>This dynamic approach allows financial institutions to make more informed lending decisions.</a:t>
            </a:r>
          </a:p>
          <a:p>
            <a:r>
              <a:rPr lang="en-IN" b="1" dirty="0">
                <a:effectLst/>
              </a:rPr>
              <a:t>7. Past, Present, and Speedy Decision-Making:</a:t>
            </a:r>
            <a:endParaRPr lang="en-IN" dirty="0">
              <a:effectLst/>
            </a:endParaRPr>
          </a:p>
          <a:p>
            <a:pPr>
              <a:buFont typeface="Arial" panose="020B0604020202020204" pitchFamily="34" charset="0"/>
              <a:buChar char="•"/>
            </a:pPr>
            <a:r>
              <a:rPr lang="en-IN" dirty="0">
                <a:effectLst/>
              </a:rPr>
              <a:t>Data classification in the loan approval process relies on both historical data (past </a:t>
            </a:r>
            <a:r>
              <a:rPr lang="en-IN" dirty="0" err="1">
                <a:effectLst/>
              </a:rPr>
              <a:t>behavior</a:t>
            </a:r>
            <a:r>
              <a:rPr lang="en-IN" dirty="0">
                <a:effectLst/>
              </a:rPr>
              <a:t> and repayment patterns) and current information (such as income, credit score, and employment status).</a:t>
            </a:r>
          </a:p>
          <a:p>
            <a:pPr>
              <a:buFont typeface="Arial" panose="020B0604020202020204" pitchFamily="34" charset="0"/>
              <a:buChar char="•"/>
            </a:pPr>
            <a:r>
              <a:rPr lang="en-IN" dirty="0">
                <a:effectLst/>
              </a:rPr>
              <a:t>By integrating both past and current data, the decision-making process becomes more accurate and efficient.</a:t>
            </a:r>
          </a:p>
          <a:p>
            <a:pPr>
              <a:buFont typeface="Arial" panose="020B0604020202020204" pitchFamily="34" charset="0"/>
              <a:buChar char="•"/>
            </a:pPr>
            <a:r>
              <a:rPr lang="en-IN" dirty="0">
                <a:effectLst/>
              </a:rPr>
              <a:t>Speed is a critical factor in the lending industry, and data classification enables faster loan approvals, benefiting both applicants and lending institutions.</a:t>
            </a:r>
          </a:p>
          <a:p>
            <a:r>
              <a:rPr lang="en-IN" dirty="0">
                <a:effectLst/>
              </a:rPr>
              <a:t>In summary, the use of classifiers in loan application processing exemplifies the power of data classification in making complex and critical decisions. It not only streamlines the decision-making process but also enhances the overall efficiency and risk management of lending operations. Additionally, the application of machine learning ensures that the classifier continually evolves and improves, adapting to changing market conditions and borrower </a:t>
            </a:r>
            <a:r>
              <a:rPr lang="en-IN" dirty="0" err="1">
                <a:effectLst/>
              </a:rPr>
              <a:t>behaviors</a:t>
            </a:r>
            <a:r>
              <a:rPr lang="en-IN" dirty="0">
                <a:effectLst/>
              </a:rPr>
              <a:t>.</a:t>
            </a:r>
          </a:p>
          <a:p>
            <a:pPr algn="l"/>
            <a:r>
              <a:rPr lang="en-IN" b="0" i="0" dirty="0">
                <a:solidFill>
                  <a:srgbClr val="000000"/>
                </a:solidFill>
                <a:effectLst/>
                <a:latin typeface="Söhne"/>
              </a:rPr>
              <a:t>Regenerate</a:t>
            </a:r>
          </a:p>
          <a:p>
            <a:pPr algn="l"/>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12</a:t>
            </a:fld>
            <a:endParaRPr lang="en-US"/>
          </a:p>
        </p:txBody>
      </p:sp>
    </p:spTree>
    <p:extLst>
      <p:ext uri="{BB962C8B-B14F-4D97-AF65-F5344CB8AC3E}">
        <p14:creationId xmlns:p14="http://schemas.microsoft.com/office/powerpoint/2010/main" val="135370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rPr>
              <a:t>1. Loan Application Analysis:</a:t>
            </a:r>
            <a:endParaRPr lang="en-IN" dirty="0">
              <a:effectLst/>
            </a:endParaRPr>
          </a:p>
          <a:p>
            <a:pPr>
              <a:buFont typeface="Arial" panose="020B0604020202020204" pitchFamily="34" charset="0"/>
              <a:buChar char="•"/>
            </a:pPr>
            <a:r>
              <a:rPr lang="en-IN" dirty="0">
                <a:effectLst/>
              </a:rPr>
              <a:t>Loan officers are tasked with the responsibility of assessing loan applications to determine whether an applicant should be approved or denied a loan.</a:t>
            </a:r>
          </a:p>
          <a:p>
            <a:pPr>
              <a:buFont typeface="Arial" panose="020B0604020202020204" pitchFamily="34" charset="0"/>
              <a:buChar char="•"/>
            </a:pPr>
            <a:r>
              <a:rPr lang="en-IN" dirty="0">
                <a:effectLst/>
              </a:rPr>
              <a:t>This evaluation is a critical decision, as it involves the allocation of financial resources and carries inherent risks for the lending institution.</a:t>
            </a:r>
          </a:p>
          <a:p>
            <a:r>
              <a:rPr lang="en-IN" b="1" dirty="0">
                <a:effectLst/>
              </a:rPr>
              <a:t>2. The Role of a Classifier:</a:t>
            </a:r>
            <a:endParaRPr lang="en-IN" dirty="0">
              <a:effectLst/>
            </a:endParaRPr>
          </a:p>
          <a:p>
            <a:pPr>
              <a:buFont typeface="Arial" panose="020B0604020202020204" pitchFamily="34" charset="0"/>
              <a:buChar char="•"/>
            </a:pPr>
            <a:r>
              <a:rPr lang="en-IN" dirty="0">
                <a:effectLst/>
              </a:rPr>
              <a:t>To assist in making such significant decisions, loan officers can employ a classifier.</a:t>
            </a:r>
          </a:p>
          <a:p>
            <a:pPr>
              <a:buFont typeface="Arial" panose="020B0604020202020204" pitchFamily="34" charset="0"/>
              <a:buChar char="•"/>
            </a:pPr>
            <a:r>
              <a:rPr lang="en-IN" dirty="0">
                <a:effectLst/>
              </a:rPr>
              <a:t>A classifier is essentially an algorithm, a set of programmed instructions, that instructs a computer on how to assess the information provided in a loan application.</a:t>
            </a:r>
          </a:p>
          <a:p>
            <a:pPr>
              <a:buFont typeface="Arial" panose="020B0604020202020204" pitchFamily="34" charset="0"/>
              <a:buChar char="•"/>
            </a:pPr>
            <a:r>
              <a:rPr lang="en-IN" dirty="0">
                <a:effectLst/>
              </a:rPr>
              <a:t>The classifier can also reference external sources of information about the applicant, such as credit scores or employment history.</a:t>
            </a:r>
          </a:p>
          <a:p>
            <a:r>
              <a:rPr lang="en-IN" b="1" dirty="0">
                <a:effectLst/>
              </a:rPr>
              <a:t>3. Categorizing Loan Applications:</a:t>
            </a:r>
            <a:endParaRPr lang="en-IN" dirty="0">
              <a:effectLst/>
            </a:endParaRPr>
          </a:p>
          <a:p>
            <a:pPr>
              <a:buFont typeface="Arial" panose="020B0604020202020204" pitchFamily="34" charset="0"/>
              <a:buChar char="•"/>
            </a:pPr>
            <a:r>
              <a:rPr lang="en-IN" dirty="0">
                <a:effectLst/>
              </a:rPr>
              <a:t>Once the classifier processes the information, it categorizes the loan application into predefined classes or categories.</a:t>
            </a:r>
          </a:p>
          <a:p>
            <a:pPr>
              <a:buFont typeface="Arial" panose="020B0604020202020204" pitchFamily="34" charset="0"/>
              <a:buChar char="•"/>
            </a:pPr>
            <a:r>
              <a:rPr lang="en-IN" dirty="0">
                <a:effectLst/>
              </a:rPr>
              <a:t>Common categories may include "safe," "too risky," or "safe with conditions."</a:t>
            </a:r>
          </a:p>
          <a:p>
            <a:r>
              <a:rPr lang="en-IN" b="1" dirty="0">
                <a:effectLst/>
              </a:rPr>
              <a:t>4. Streamlining Decision-Making:</a:t>
            </a:r>
            <a:endParaRPr lang="en-IN" dirty="0">
              <a:effectLst/>
            </a:endParaRPr>
          </a:p>
          <a:p>
            <a:pPr>
              <a:buFont typeface="Arial" panose="020B0604020202020204" pitchFamily="34" charset="0"/>
              <a:buChar char="•"/>
            </a:pPr>
            <a:r>
              <a:rPr lang="en-IN" dirty="0">
                <a:effectLst/>
              </a:rPr>
              <a:t>By utilizing a classifier, much of the decision-making process is automated, reducing the manual workload of the loan officer or underwriter.</a:t>
            </a:r>
          </a:p>
          <a:p>
            <a:pPr>
              <a:buFont typeface="Arial" panose="020B0604020202020204" pitchFamily="34" charset="0"/>
              <a:buChar char="•"/>
            </a:pPr>
            <a:r>
              <a:rPr lang="en-IN" dirty="0">
                <a:effectLst/>
              </a:rPr>
              <a:t>Moreover, it mitigates the portfolio risk for the lending institution, contributing to a higher Return on Investment (ROI).</a:t>
            </a:r>
          </a:p>
          <a:p>
            <a:r>
              <a:rPr lang="en-IN" b="1" dirty="0">
                <a:effectLst/>
              </a:rPr>
              <a:t>5. Conditional Approvals:</a:t>
            </a:r>
            <a:endParaRPr lang="en-IN" dirty="0">
              <a:effectLst/>
            </a:endParaRPr>
          </a:p>
          <a:p>
            <a:pPr>
              <a:buFont typeface="Arial" panose="020B0604020202020204" pitchFamily="34" charset="0"/>
              <a:buChar char="•"/>
            </a:pPr>
            <a:r>
              <a:rPr lang="en-IN" dirty="0">
                <a:effectLst/>
              </a:rPr>
              <a:t>In some cases, the classifier may label an applicant as "safe with conditions."</a:t>
            </a:r>
          </a:p>
          <a:p>
            <a:pPr>
              <a:buFont typeface="Arial" panose="020B0604020202020204" pitchFamily="34" charset="0"/>
              <a:buChar char="•"/>
            </a:pPr>
            <a:r>
              <a:rPr lang="en-IN" dirty="0">
                <a:effectLst/>
              </a:rPr>
              <a:t>When this happens, the loan processor or officer can request that the applicant </a:t>
            </a:r>
            <a:r>
              <a:rPr lang="en-IN" dirty="0" err="1">
                <a:effectLst/>
              </a:rPr>
              <a:t>fulfill</a:t>
            </a:r>
            <a:r>
              <a:rPr lang="en-IN" dirty="0">
                <a:effectLst/>
              </a:rPr>
              <a:t> specific conditions, such as providing additional collateral or co-signers, in order to secure the loan.</a:t>
            </a:r>
          </a:p>
          <a:p>
            <a:pPr>
              <a:buFont typeface="Arial" panose="020B0604020202020204" pitchFamily="34" charset="0"/>
              <a:buChar char="•"/>
            </a:pPr>
            <a:r>
              <a:rPr lang="en-IN" dirty="0">
                <a:effectLst/>
              </a:rPr>
              <a:t>Once the conditions are met, the loan application can be </a:t>
            </a:r>
            <a:r>
              <a:rPr lang="en-IN" dirty="0" err="1">
                <a:effectLst/>
              </a:rPr>
              <a:t>reevaluated</a:t>
            </a:r>
            <a:r>
              <a:rPr lang="en-IN" dirty="0">
                <a:effectLst/>
              </a:rPr>
              <a:t> by the classifier for final approval.</a:t>
            </a:r>
          </a:p>
          <a:p>
            <a:r>
              <a:rPr lang="en-IN" b="1" dirty="0">
                <a:effectLst/>
              </a:rPr>
              <a:t>6. Machine Learning for Ongoing Improvement:</a:t>
            </a:r>
            <a:endParaRPr lang="en-IN" dirty="0">
              <a:effectLst/>
            </a:endParaRPr>
          </a:p>
          <a:p>
            <a:pPr>
              <a:buFont typeface="Arial" panose="020B0604020202020204" pitchFamily="34" charset="0"/>
              <a:buChar char="•"/>
            </a:pPr>
            <a:r>
              <a:rPr lang="en-IN" dirty="0">
                <a:effectLst/>
              </a:rPr>
              <a:t>Machine learning is often applied in this context, where the loan application classifier learns from past applications and continually adapts to changing circumstances.</a:t>
            </a:r>
          </a:p>
          <a:p>
            <a:pPr>
              <a:buFont typeface="Arial" panose="020B0604020202020204" pitchFamily="34" charset="0"/>
              <a:buChar char="•"/>
            </a:pPr>
            <a:r>
              <a:rPr lang="en-IN" dirty="0">
                <a:effectLst/>
              </a:rPr>
              <a:t>It leverages historical data to identify patterns and predict the future </a:t>
            </a:r>
            <a:r>
              <a:rPr lang="en-IN" dirty="0" err="1">
                <a:effectLst/>
              </a:rPr>
              <a:t>behavior</a:t>
            </a:r>
            <a:r>
              <a:rPr lang="en-IN" dirty="0">
                <a:effectLst/>
              </a:rPr>
              <a:t> of loan applicants.</a:t>
            </a:r>
          </a:p>
          <a:p>
            <a:pPr>
              <a:buFont typeface="Arial" panose="020B0604020202020204" pitchFamily="34" charset="0"/>
              <a:buChar char="•"/>
            </a:pPr>
            <a:r>
              <a:rPr lang="en-IN" dirty="0">
                <a:effectLst/>
              </a:rPr>
              <a:t>This dynamic approach allows financial institutions to make more informed lending decisions.</a:t>
            </a:r>
          </a:p>
          <a:p>
            <a:r>
              <a:rPr lang="en-IN" b="1" dirty="0">
                <a:effectLst/>
              </a:rPr>
              <a:t>7. Past, Present, and Speedy Decision-Making:</a:t>
            </a:r>
            <a:endParaRPr lang="en-IN" dirty="0">
              <a:effectLst/>
            </a:endParaRPr>
          </a:p>
          <a:p>
            <a:pPr>
              <a:buFont typeface="Arial" panose="020B0604020202020204" pitchFamily="34" charset="0"/>
              <a:buChar char="•"/>
            </a:pPr>
            <a:r>
              <a:rPr lang="en-IN" dirty="0">
                <a:effectLst/>
              </a:rPr>
              <a:t>Data classification in the loan approval process relies on both historical data (past </a:t>
            </a:r>
            <a:r>
              <a:rPr lang="en-IN" dirty="0" err="1">
                <a:effectLst/>
              </a:rPr>
              <a:t>behavior</a:t>
            </a:r>
            <a:r>
              <a:rPr lang="en-IN" dirty="0">
                <a:effectLst/>
              </a:rPr>
              <a:t> and repayment patterns) and current information (such as income, credit score, and employment status).</a:t>
            </a:r>
          </a:p>
          <a:p>
            <a:pPr>
              <a:buFont typeface="Arial" panose="020B0604020202020204" pitchFamily="34" charset="0"/>
              <a:buChar char="•"/>
            </a:pPr>
            <a:r>
              <a:rPr lang="en-IN" dirty="0">
                <a:effectLst/>
              </a:rPr>
              <a:t>By integrating both past and current data, the decision-making process becomes more accurate and efficient.</a:t>
            </a:r>
          </a:p>
          <a:p>
            <a:pPr>
              <a:buFont typeface="Arial" panose="020B0604020202020204" pitchFamily="34" charset="0"/>
              <a:buChar char="•"/>
            </a:pPr>
            <a:r>
              <a:rPr lang="en-IN" dirty="0">
                <a:effectLst/>
              </a:rPr>
              <a:t>Speed is a critical factor in the lending industry, and data classification enables faster loan approvals, benefiting both applicants and lending institutions.</a:t>
            </a:r>
          </a:p>
          <a:p>
            <a:r>
              <a:rPr lang="en-IN" dirty="0">
                <a:effectLst/>
              </a:rPr>
              <a:t>In summary, the use of classifiers in loan application processing exemplifies the power of data classification in making complex and critical decisions. It not only streamlines the decision-making process but also enhances the overall efficiency and risk management of lending operations. Additionally, the application of machine learning ensures that the classifier continually evolves and improves, adapting to changing market conditions and borrower </a:t>
            </a:r>
            <a:r>
              <a:rPr lang="en-IN" dirty="0" err="1">
                <a:effectLst/>
              </a:rPr>
              <a:t>behaviors</a:t>
            </a:r>
            <a:r>
              <a:rPr lang="en-IN" dirty="0">
                <a:effectLst/>
              </a:rPr>
              <a:t>.</a:t>
            </a:r>
          </a:p>
          <a:p>
            <a:pPr algn="l"/>
            <a:r>
              <a:rPr lang="en-IN" b="0" i="0" dirty="0">
                <a:solidFill>
                  <a:srgbClr val="000000"/>
                </a:solidFill>
                <a:effectLst/>
                <a:latin typeface="Söhne"/>
              </a:rPr>
              <a:t>Regenerate</a:t>
            </a:r>
          </a:p>
          <a:p>
            <a:pPr algn="l"/>
            <a:br>
              <a:rPr lang="en-IN" b="0" i="0" dirty="0">
                <a:solidFill>
                  <a:srgbClr val="000000"/>
                </a:solidFill>
                <a:effectLst/>
                <a:latin typeface="Söhne"/>
              </a:rPr>
            </a:br>
            <a:endParaRPr lang="en-IN"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13</a:t>
            </a:fld>
            <a:endParaRPr lang="en-US"/>
          </a:p>
        </p:txBody>
      </p:sp>
    </p:spTree>
    <p:extLst>
      <p:ext uri="{BB962C8B-B14F-4D97-AF65-F5344CB8AC3E}">
        <p14:creationId xmlns:p14="http://schemas.microsoft.com/office/powerpoint/2010/main" val="2417512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15</a:t>
            </a:fld>
            <a:endParaRPr lang="en-US"/>
          </a:p>
        </p:txBody>
      </p:sp>
    </p:spTree>
    <p:extLst>
      <p:ext uri="{BB962C8B-B14F-4D97-AF65-F5344CB8AC3E}">
        <p14:creationId xmlns:p14="http://schemas.microsoft.com/office/powerpoint/2010/main" val="319580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374151"/>
                </a:solidFill>
                <a:effectLst/>
                <a:latin typeface="Söhne"/>
              </a:rPr>
              <a:t>The learning stage of data classification is a fundamental aspect of machine learning and data analysis. It refers to the process through which a classification model, such as a decision tree, support vector machine, or neural network, learns from existing data in order to make predictions or decisions about new, unseen data. This stage involves several key steps:</a:t>
            </a:r>
          </a:p>
          <a:p>
            <a:pPr algn="l"/>
            <a:r>
              <a:rPr lang="en-IN" b="1" i="0" dirty="0">
                <a:solidFill>
                  <a:srgbClr val="374151"/>
                </a:solidFill>
                <a:effectLst/>
                <a:latin typeface="Söhne"/>
              </a:rPr>
              <a:t>1. Data Collection: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learning process begins with the collection of </a:t>
            </a:r>
            <a:r>
              <a:rPr lang="en-IN" b="0" i="0" dirty="0" err="1">
                <a:solidFill>
                  <a:srgbClr val="374151"/>
                </a:solidFill>
                <a:effectLst/>
                <a:latin typeface="Söhne"/>
              </a:rPr>
              <a:t>labeled</a:t>
            </a:r>
            <a:r>
              <a:rPr lang="en-IN" b="0" i="0" dirty="0">
                <a:solidFill>
                  <a:srgbClr val="374151"/>
                </a:solidFill>
                <a:effectLst/>
                <a:latin typeface="Söhne"/>
              </a:rPr>
              <a:t> training data. This data consists of examples where each example is associated with a known category or class label.</a:t>
            </a:r>
          </a:p>
          <a:p>
            <a:pPr algn="l">
              <a:buFont typeface="Arial" panose="020B0604020202020204" pitchFamily="34" charset="0"/>
              <a:buChar char="•"/>
            </a:pPr>
            <a:r>
              <a:rPr lang="en-IN" b="0" i="0" dirty="0">
                <a:solidFill>
                  <a:srgbClr val="374151"/>
                </a:solidFill>
                <a:effectLst/>
                <a:latin typeface="Söhne"/>
              </a:rPr>
              <a:t>For instance, in a spam email classification task, the training data would consist of a large dataset of emails, each </a:t>
            </a:r>
            <a:r>
              <a:rPr lang="en-IN" b="0" i="0" dirty="0" err="1">
                <a:solidFill>
                  <a:srgbClr val="374151"/>
                </a:solidFill>
                <a:effectLst/>
                <a:latin typeface="Söhne"/>
              </a:rPr>
              <a:t>labeled</a:t>
            </a:r>
            <a:r>
              <a:rPr lang="en-IN" b="0" i="0" dirty="0">
                <a:solidFill>
                  <a:srgbClr val="374151"/>
                </a:solidFill>
                <a:effectLst/>
                <a:latin typeface="Söhne"/>
              </a:rPr>
              <a:t> as either "spam" or "not spam."</a:t>
            </a:r>
          </a:p>
          <a:p>
            <a:pPr algn="l"/>
            <a:r>
              <a:rPr lang="en-IN" b="1" i="0" dirty="0">
                <a:solidFill>
                  <a:srgbClr val="374151"/>
                </a:solidFill>
                <a:effectLst/>
                <a:latin typeface="Söhne"/>
              </a:rPr>
              <a:t>2. Data </a:t>
            </a:r>
            <a:r>
              <a:rPr lang="en-IN" b="1" i="0" dirty="0" err="1">
                <a:solidFill>
                  <a:srgbClr val="374151"/>
                </a:solidFill>
                <a:effectLst/>
                <a:latin typeface="Söhne"/>
              </a:rPr>
              <a:t>Preprocessing</a:t>
            </a:r>
            <a:r>
              <a:rPr lang="en-IN" b="1" i="0" dirty="0">
                <a:solidFill>
                  <a:srgbClr val="374151"/>
                </a:solidFill>
                <a:effectLst/>
                <a:latin typeface="Söhne"/>
              </a:rPr>
              <a: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Once the data is collected, it often requires </a:t>
            </a:r>
            <a:r>
              <a:rPr lang="en-IN" b="0" i="0" dirty="0" err="1">
                <a:solidFill>
                  <a:srgbClr val="374151"/>
                </a:solidFill>
                <a:effectLst/>
                <a:latin typeface="Söhne"/>
              </a:rPr>
              <a:t>preprocessing</a:t>
            </a:r>
            <a:r>
              <a:rPr lang="en-IN" b="0" i="0" dirty="0">
                <a:solidFill>
                  <a:srgbClr val="374151"/>
                </a:solidFill>
                <a:effectLst/>
                <a:latin typeface="Söhne"/>
              </a:rPr>
              <a:t> to clean, transform, and prepare it for analysis. This may involve tasks like removing duplicates, handling missing values, and normalizing data.</a:t>
            </a:r>
          </a:p>
          <a:p>
            <a:pPr algn="l"/>
            <a:r>
              <a:rPr lang="en-IN" b="1" i="0" dirty="0">
                <a:solidFill>
                  <a:srgbClr val="374151"/>
                </a:solidFill>
                <a:effectLst/>
                <a:latin typeface="Söhne"/>
              </a:rPr>
              <a:t>3. Feature Selection/Engineering: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Features are the attributes or characteristics of the data that are used to make predictions. Feature selection or engineering involves identifying the most relevant features and creating new ones if necessary.</a:t>
            </a:r>
          </a:p>
          <a:p>
            <a:pPr algn="l">
              <a:buFont typeface="Arial" panose="020B0604020202020204" pitchFamily="34" charset="0"/>
              <a:buChar char="•"/>
            </a:pPr>
            <a:r>
              <a:rPr lang="en-IN" b="0" i="0" dirty="0">
                <a:solidFill>
                  <a:srgbClr val="374151"/>
                </a:solidFill>
                <a:effectLst/>
                <a:latin typeface="Söhne"/>
              </a:rPr>
              <a:t>In text classification, for example, features might be the frequency of specific words or phrases.</a:t>
            </a:r>
          </a:p>
          <a:p>
            <a:pPr algn="l"/>
            <a:r>
              <a:rPr lang="en-IN" b="1" i="0" dirty="0">
                <a:solidFill>
                  <a:srgbClr val="374151"/>
                </a:solidFill>
                <a:effectLst/>
                <a:latin typeface="Söhne"/>
              </a:rPr>
              <a:t>4. Model Selection: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next step is to choose an appropriate classification model. This depends on the nature of the data and the problem you're trying to solve.</a:t>
            </a:r>
          </a:p>
          <a:p>
            <a:pPr algn="l">
              <a:buFont typeface="Arial" panose="020B0604020202020204" pitchFamily="34" charset="0"/>
              <a:buChar char="•"/>
            </a:pPr>
            <a:r>
              <a:rPr lang="en-IN" b="0" i="0" dirty="0">
                <a:solidFill>
                  <a:srgbClr val="374151"/>
                </a:solidFill>
                <a:effectLst/>
                <a:latin typeface="Söhne"/>
              </a:rPr>
              <a:t>Common classification algorithms include decision trees, logistic regression, support vector machines, and neural networks.</a:t>
            </a:r>
          </a:p>
          <a:p>
            <a:pPr algn="l"/>
            <a:r>
              <a:rPr lang="en-IN" b="1" i="0" dirty="0">
                <a:solidFill>
                  <a:srgbClr val="374151"/>
                </a:solidFill>
                <a:effectLst/>
                <a:latin typeface="Söhne"/>
              </a:rPr>
              <a:t>5. Training the Model: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Training involves feeding the </a:t>
            </a:r>
            <a:r>
              <a:rPr lang="en-IN" b="0" i="0" dirty="0" err="1">
                <a:solidFill>
                  <a:srgbClr val="374151"/>
                </a:solidFill>
                <a:effectLst/>
                <a:latin typeface="Söhne"/>
              </a:rPr>
              <a:t>labeled</a:t>
            </a:r>
            <a:r>
              <a:rPr lang="en-IN" b="0" i="0" dirty="0">
                <a:solidFill>
                  <a:srgbClr val="374151"/>
                </a:solidFill>
                <a:effectLst/>
                <a:latin typeface="Söhne"/>
              </a:rPr>
              <a:t> training data into the chosen model so that it can learn the relationships between the features and the class labels.</a:t>
            </a:r>
          </a:p>
          <a:p>
            <a:pPr algn="l">
              <a:buFont typeface="Arial" panose="020B0604020202020204" pitchFamily="34" charset="0"/>
              <a:buChar char="•"/>
            </a:pPr>
            <a:r>
              <a:rPr lang="en-IN" b="0" i="0" dirty="0">
                <a:solidFill>
                  <a:srgbClr val="374151"/>
                </a:solidFill>
                <a:effectLst/>
                <a:latin typeface="Söhne"/>
              </a:rPr>
              <a:t>During this process, the model adjusts its internal parameters to minimize the error or loss function, which quantifies how well the model's predictions match the true labels in the training data.</a:t>
            </a:r>
          </a:p>
          <a:p>
            <a:pPr algn="l"/>
            <a:r>
              <a:rPr lang="en-IN" b="1" i="0" dirty="0">
                <a:solidFill>
                  <a:srgbClr val="374151"/>
                </a:solidFill>
                <a:effectLst/>
                <a:latin typeface="Söhne"/>
              </a:rPr>
              <a:t>6. Model Evaluation: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After training, the model's performance is evaluated using a separate dataset called the validation or test set. This set contains examples with known labels that the model has never seen before.</a:t>
            </a:r>
          </a:p>
          <a:p>
            <a:pPr algn="l">
              <a:buFont typeface="Arial" panose="020B0604020202020204" pitchFamily="34" charset="0"/>
              <a:buChar char="•"/>
            </a:pPr>
            <a:r>
              <a:rPr lang="en-IN" b="0" i="0" dirty="0">
                <a:solidFill>
                  <a:srgbClr val="374151"/>
                </a:solidFill>
                <a:effectLst/>
                <a:latin typeface="Söhne"/>
              </a:rPr>
              <a:t>Common evaluation metrics include accuracy, precision, recall, F1 score, and ROC curves, depending on the nature of the classification task.</a:t>
            </a:r>
          </a:p>
          <a:p>
            <a:pPr algn="l"/>
            <a:r>
              <a:rPr lang="en-IN" b="1" i="0" dirty="0">
                <a:solidFill>
                  <a:srgbClr val="374151"/>
                </a:solidFill>
                <a:effectLst/>
                <a:latin typeface="Söhne"/>
              </a:rPr>
              <a:t>7. Fine-Tuning: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Depending on the evaluation results, the model may undergo further refinement, such as hyperparameter tuning, to improve its performance.</a:t>
            </a:r>
          </a:p>
          <a:p>
            <a:pPr algn="l">
              <a:buFont typeface="Arial" panose="020B0604020202020204" pitchFamily="34" charset="0"/>
              <a:buChar char="•"/>
            </a:pPr>
            <a:r>
              <a:rPr lang="en-IN" b="0" i="0" dirty="0">
                <a:solidFill>
                  <a:srgbClr val="374151"/>
                </a:solidFill>
                <a:effectLst/>
                <a:latin typeface="Söhne"/>
              </a:rPr>
              <a:t>Hyperparameters are settings that are not learned from the data but are set prior to training, such as the learning rate in neural networks.</a:t>
            </a:r>
          </a:p>
          <a:p>
            <a:pPr algn="l"/>
            <a:r>
              <a:rPr lang="en-IN" b="1" i="0" dirty="0">
                <a:solidFill>
                  <a:srgbClr val="374151"/>
                </a:solidFill>
                <a:effectLst/>
                <a:latin typeface="Söhne"/>
              </a:rPr>
              <a:t>8. Deployment: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Once the model achieves satisfactory performance on the validation or test set, it can be deployed for making predictions or classifying new, unseen data.</a:t>
            </a:r>
          </a:p>
          <a:p>
            <a:pPr algn="l">
              <a:buFont typeface="Arial" panose="020B0604020202020204" pitchFamily="34" charset="0"/>
              <a:buChar char="•"/>
            </a:pPr>
            <a:r>
              <a:rPr lang="en-IN" b="0" i="0" dirty="0">
                <a:solidFill>
                  <a:srgbClr val="374151"/>
                </a:solidFill>
                <a:effectLst/>
                <a:latin typeface="Söhne"/>
              </a:rPr>
              <a:t>Deployment can involve integrating the model into an application, system, or pipeline where it can provide real-time or batch predictions.</a:t>
            </a:r>
          </a:p>
          <a:p>
            <a:pPr algn="l"/>
            <a:r>
              <a:rPr lang="en-IN" b="1" i="0" dirty="0">
                <a:solidFill>
                  <a:srgbClr val="374151"/>
                </a:solidFill>
                <a:effectLst/>
                <a:latin typeface="Söhne"/>
              </a:rPr>
              <a:t>9. Monitoring and Maintenance:</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After deployment, it's essential to monitor the model's performance over time and update it as needed to ensure it remains accurate and relevant as new data becomes available.</a:t>
            </a:r>
          </a:p>
          <a:p>
            <a:pPr algn="l"/>
            <a:r>
              <a:rPr lang="en-IN" b="0" i="0" dirty="0">
                <a:solidFill>
                  <a:srgbClr val="374151"/>
                </a:solidFill>
                <a:effectLst/>
                <a:latin typeface="Söhne"/>
              </a:rPr>
              <a:t>In summary, the learning stage of data classification involves collecting and </a:t>
            </a:r>
            <a:r>
              <a:rPr lang="en-IN" b="0" i="0" dirty="0" err="1">
                <a:solidFill>
                  <a:srgbClr val="374151"/>
                </a:solidFill>
                <a:effectLst/>
                <a:latin typeface="Söhne"/>
              </a:rPr>
              <a:t>preprocessing</a:t>
            </a:r>
            <a:r>
              <a:rPr lang="en-IN" b="0" i="0" dirty="0">
                <a:solidFill>
                  <a:srgbClr val="374151"/>
                </a:solidFill>
                <a:effectLst/>
                <a:latin typeface="Söhne"/>
              </a:rPr>
              <a:t> </a:t>
            </a:r>
            <a:r>
              <a:rPr lang="en-IN" b="0" i="0" dirty="0" err="1">
                <a:solidFill>
                  <a:srgbClr val="374151"/>
                </a:solidFill>
                <a:effectLst/>
                <a:latin typeface="Söhne"/>
              </a:rPr>
              <a:t>labeled</a:t>
            </a:r>
            <a:r>
              <a:rPr lang="en-IN" b="0" i="0" dirty="0">
                <a:solidFill>
                  <a:srgbClr val="374151"/>
                </a:solidFill>
                <a:effectLst/>
                <a:latin typeface="Söhne"/>
              </a:rPr>
              <a:t> data, selecting and training a classification model, evaluating its performance, and deploying it for making predictions. This iterative process is at the core of machine learning and is used to build models that can automatically categorize or classify data based on patterns learned from historical data.</a:t>
            </a: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16</a:t>
            </a:fld>
            <a:endParaRPr lang="en-US"/>
          </a:p>
        </p:txBody>
      </p:sp>
    </p:spTree>
    <p:extLst>
      <p:ext uri="{BB962C8B-B14F-4D97-AF65-F5344CB8AC3E}">
        <p14:creationId xmlns:p14="http://schemas.microsoft.com/office/powerpoint/2010/main" val="2667630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374151"/>
                </a:solidFill>
                <a:effectLst/>
                <a:latin typeface="Söhne"/>
              </a:rPr>
              <a:t>The prediction stage of data classification is the phase where a trained classification model is applied to new, unseen data to make predictions or categorizations. This stage is crucial for utilizing the knowledge and patterns learned during the model training phase to classify real-world instances. Here's a detailed explanation of the prediction stage:</a:t>
            </a:r>
          </a:p>
          <a:p>
            <a:pPr algn="l"/>
            <a:r>
              <a:rPr lang="en-IN" b="1" i="0" dirty="0">
                <a:solidFill>
                  <a:srgbClr val="374151"/>
                </a:solidFill>
                <a:effectLst/>
                <a:latin typeface="Söhne"/>
              </a:rPr>
              <a:t>1. Data Input:</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In the prediction stage, the model takes as input one or more data instances that need to be classified. These instances are often referred to as "test data" or "unseen data."</a:t>
            </a:r>
          </a:p>
          <a:p>
            <a:pPr algn="l"/>
            <a:r>
              <a:rPr lang="en-IN" b="1" i="0" dirty="0">
                <a:solidFill>
                  <a:srgbClr val="374151"/>
                </a:solidFill>
                <a:effectLst/>
                <a:latin typeface="Söhne"/>
              </a:rPr>
              <a:t>2. </a:t>
            </a:r>
            <a:r>
              <a:rPr lang="en-IN" b="1" i="0" dirty="0" err="1">
                <a:solidFill>
                  <a:srgbClr val="374151"/>
                </a:solidFill>
                <a:effectLst/>
                <a:latin typeface="Söhne"/>
              </a:rPr>
              <a:t>Preprocessing</a:t>
            </a:r>
            <a:r>
              <a:rPr lang="en-IN" b="1" i="0" dirty="0">
                <a:solidFill>
                  <a:srgbClr val="374151"/>
                </a:solidFill>
                <a:effectLst/>
                <a:latin typeface="Söhne"/>
              </a:rPr>
              <a:t> (if necessary):</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Just like in the training stage, the incoming data may require </a:t>
            </a:r>
            <a:r>
              <a:rPr lang="en-IN" b="0" i="0" dirty="0" err="1">
                <a:solidFill>
                  <a:srgbClr val="374151"/>
                </a:solidFill>
                <a:effectLst/>
                <a:latin typeface="Söhne"/>
              </a:rPr>
              <a:t>preprocessing</a:t>
            </a:r>
            <a:r>
              <a:rPr lang="en-IN" b="0" i="0" dirty="0">
                <a:solidFill>
                  <a:srgbClr val="374151"/>
                </a:solidFill>
                <a:effectLst/>
                <a:latin typeface="Söhne"/>
              </a:rPr>
              <a:t> steps to be prepared for classification. This could include tasks such as cleaning, normalization, and feature extraction.</a:t>
            </a:r>
          </a:p>
          <a:p>
            <a:pPr algn="l"/>
            <a:r>
              <a:rPr lang="en-IN" b="1" i="0" dirty="0">
                <a:solidFill>
                  <a:srgbClr val="374151"/>
                </a:solidFill>
                <a:effectLst/>
                <a:latin typeface="Söhne"/>
              </a:rPr>
              <a:t>3. Feature Extraction (if necessary):</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If the model requires specific features for prediction, feature extraction might be necessary to transform the input data into a format that the model can understand.</a:t>
            </a:r>
          </a:p>
          <a:p>
            <a:pPr algn="l"/>
            <a:r>
              <a:rPr lang="en-IN" b="1" i="0" dirty="0">
                <a:solidFill>
                  <a:srgbClr val="374151"/>
                </a:solidFill>
                <a:effectLst/>
                <a:latin typeface="Söhne"/>
              </a:rPr>
              <a:t>4. Applying the Trained Model: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core of the prediction stage involves applying the trained classification model to the </a:t>
            </a:r>
            <a:r>
              <a:rPr lang="en-IN" b="0" i="0" dirty="0" err="1">
                <a:solidFill>
                  <a:srgbClr val="374151"/>
                </a:solidFill>
                <a:effectLst/>
                <a:latin typeface="Söhne"/>
              </a:rPr>
              <a:t>preprocessed</a:t>
            </a:r>
            <a:r>
              <a:rPr lang="en-IN" b="0" i="0" dirty="0">
                <a:solidFill>
                  <a:srgbClr val="374151"/>
                </a:solidFill>
                <a:effectLst/>
                <a:latin typeface="Söhne"/>
              </a:rPr>
              <a:t> data. The model uses the relationships and patterns it learned during training to make predictions.</a:t>
            </a:r>
          </a:p>
          <a:p>
            <a:pPr algn="l"/>
            <a:r>
              <a:rPr lang="en-IN" b="1" i="0" dirty="0">
                <a:solidFill>
                  <a:srgbClr val="374151"/>
                </a:solidFill>
                <a:effectLst/>
                <a:latin typeface="Söhne"/>
              </a:rPr>
              <a:t>5. Generating Predictions:</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model outputs predictions or class labels for the input data instances. The format of these predictions depends on the problem type:</a:t>
            </a:r>
          </a:p>
          <a:p>
            <a:pPr marL="742950" lvl="1" indent="-285750" algn="l">
              <a:buFont typeface="Arial" panose="020B0604020202020204" pitchFamily="34" charset="0"/>
              <a:buChar char="•"/>
            </a:pPr>
            <a:r>
              <a:rPr lang="en-IN" b="0" i="0" dirty="0">
                <a:solidFill>
                  <a:srgbClr val="374151"/>
                </a:solidFill>
                <a:effectLst/>
                <a:latin typeface="Söhne"/>
              </a:rPr>
              <a:t>For binary classification, the output might be "positive" or "negative," "yes" or "no," or similar binary labels.</a:t>
            </a:r>
          </a:p>
          <a:p>
            <a:pPr marL="742950" lvl="1" indent="-285750" algn="l">
              <a:buFont typeface="Arial" panose="020B0604020202020204" pitchFamily="34" charset="0"/>
              <a:buChar char="•"/>
            </a:pPr>
            <a:r>
              <a:rPr lang="en-IN" b="0" i="0" dirty="0">
                <a:solidFill>
                  <a:srgbClr val="374151"/>
                </a:solidFill>
                <a:effectLst/>
                <a:latin typeface="Söhne"/>
              </a:rPr>
              <a:t>For multi-class classification, the model predicts one of several possible classes.</a:t>
            </a:r>
          </a:p>
          <a:p>
            <a:pPr marL="742950" lvl="1" indent="-285750" algn="l">
              <a:buFont typeface="Arial" panose="020B0604020202020204" pitchFamily="34" charset="0"/>
              <a:buChar char="•"/>
            </a:pPr>
            <a:r>
              <a:rPr lang="en-IN" b="0" i="0" dirty="0">
                <a:solidFill>
                  <a:srgbClr val="374151"/>
                </a:solidFill>
                <a:effectLst/>
                <a:latin typeface="Söhne"/>
              </a:rPr>
              <a:t>For regression (a related task), the model predicts a continuous value.</a:t>
            </a:r>
          </a:p>
          <a:p>
            <a:pPr algn="l"/>
            <a:r>
              <a:rPr lang="en-IN" b="1" i="0" dirty="0">
                <a:solidFill>
                  <a:srgbClr val="374151"/>
                </a:solidFill>
                <a:effectLst/>
                <a:latin typeface="Söhne"/>
              </a:rPr>
              <a:t>6. Confidence Scores (Optional):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In some cases, the model might provide confidence scores or probabilities associated with each prediction. This indicates the level of confidence the model has in its predictions.</a:t>
            </a:r>
          </a:p>
          <a:p>
            <a:pPr algn="l"/>
            <a:r>
              <a:rPr lang="en-IN" b="1" i="0" dirty="0">
                <a:solidFill>
                  <a:srgbClr val="374151"/>
                </a:solidFill>
                <a:effectLst/>
                <a:latin typeface="Söhne"/>
              </a:rPr>
              <a:t>7. Post-Processing (if necessary):</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Depending on the application, post-processing steps may be required to interpret or act upon the model's predictions. For example, in a medical diagnosis system, predictions might be post-processed to provide additional context or recommendations.</a:t>
            </a:r>
          </a:p>
          <a:p>
            <a:pPr algn="l"/>
            <a:r>
              <a:rPr lang="en-IN" b="1" i="0" dirty="0">
                <a:solidFill>
                  <a:srgbClr val="374151"/>
                </a:solidFill>
                <a:effectLst/>
                <a:latin typeface="Söhne"/>
              </a:rPr>
              <a:t>8. Decision-Making and Action: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Once the predictions are generated, they can be used for decision-making or taking actions. This could include approving or denying a loan application, categorizing emails as spam or not, or recommending products to customers.</a:t>
            </a:r>
          </a:p>
          <a:p>
            <a:pPr algn="l"/>
            <a:r>
              <a:rPr lang="en-IN" b="1" i="0" dirty="0">
                <a:solidFill>
                  <a:srgbClr val="374151"/>
                </a:solidFill>
                <a:effectLst/>
                <a:latin typeface="Söhne"/>
              </a:rPr>
              <a:t>9. Evaluation (Optional):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In some cases, the model's predictions may be evaluated on the new data to assess its performance. This is often done when the true labels for the test data are known (e.g., in a validation set).</a:t>
            </a:r>
          </a:p>
          <a:p>
            <a:pPr algn="l"/>
            <a:r>
              <a:rPr lang="en-IN" b="1" i="0" dirty="0">
                <a:solidFill>
                  <a:srgbClr val="374151"/>
                </a:solidFill>
                <a:effectLst/>
                <a:latin typeface="Söhne"/>
              </a:rPr>
              <a:t>10. Feedback Loop (Optional):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If the model's predictions are used in an ongoing process, there may be a feedback loop where the model's performance is continually monitored, and the model may be retrained or fine-tuned periodically to adapt to changing data patterns.</a:t>
            </a:r>
          </a:p>
          <a:p>
            <a:pPr algn="l"/>
            <a:r>
              <a:rPr lang="en-IN" b="1" i="0" dirty="0">
                <a:solidFill>
                  <a:srgbClr val="374151"/>
                </a:solidFill>
                <a:effectLst/>
                <a:latin typeface="Söhne"/>
              </a:rPr>
              <a:t>11. Reporting and Visualization (Optional):</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The results of the predictions can be reported and visualized as needed, providing insights and information to stakeholders or decision-makers.</a:t>
            </a:r>
          </a:p>
          <a:p>
            <a:pPr algn="l"/>
            <a:r>
              <a:rPr lang="en-IN" b="0" i="0" dirty="0">
                <a:solidFill>
                  <a:srgbClr val="374151"/>
                </a:solidFill>
                <a:effectLst/>
                <a:latin typeface="Söhne"/>
              </a:rPr>
              <a:t>In summary, the prediction stage of data classification is where the trained model is applied to new data to make predictions or decisions based on the patterns it has learned. This stage is integral to many machine learning applications, enabling automated classification, categorization, and decision-making in various domains, from finance to healthcare to natural language processing.</a:t>
            </a:r>
          </a:p>
          <a:p>
            <a:endParaRPr lang="en-US" dirty="0"/>
          </a:p>
        </p:txBody>
      </p:sp>
      <p:sp>
        <p:nvSpPr>
          <p:cNvPr id="4" name="Slide Number Placeholder 3"/>
          <p:cNvSpPr>
            <a:spLocks noGrp="1"/>
          </p:cNvSpPr>
          <p:nvPr>
            <p:ph type="sldNum" sz="quarter" idx="5"/>
          </p:nvPr>
        </p:nvSpPr>
        <p:spPr/>
        <p:txBody>
          <a:bodyPr/>
          <a:lstStyle/>
          <a:p>
            <a:fld id="{AC64FDAB-FBC3-8244-9B59-FA35C60CC434}" type="slidenum">
              <a:rPr lang="en-US" smtClean="0"/>
              <a:t>17</a:t>
            </a:fld>
            <a:endParaRPr lang="en-US"/>
          </a:p>
        </p:txBody>
      </p:sp>
    </p:spTree>
    <p:extLst>
      <p:ext uri="{BB962C8B-B14F-4D97-AF65-F5344CB8AC3E}">
        <p14:creationId xmlns:p14="http://schemas.microsoft.com/office/powerpoint/2010/main" val="256324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03D5A75-922D-D349-B57E-8FD9FB9A57A6}" type="datetime1">
              <a:rPr lang="en-IN" smtClean="0"/>
              <a:t>20/10/23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r>
              <a:rPr lang="en-US"/>
              <a:t>Subject:PMA BTech AI(H), CSVTU (UTD), Bhilai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9016D3F-D7CF-F94C-B009-D117DFBDE21D}" type="datetime1">
              <a:rPr lang="en-IN" smtClean="0"/>
              <a:t>20/10/23</a:t>
            </a:fld>
            <a:endParaRPr lang="en-US" dirty="0"/>
          </a:p>
        </p:txBody>
      </p:sp>
      <p:sp>
        <p:nvSpPr>
          <p:cNvPr id="5" name="Footer Placeholder 4"/>
          <p:cNvSpPr>
            <a:spLocks noGrp="1"/>
          </p:cNvSpPr>
          <p:nvPr>
            <p:ph type="ftr" sz="quarter" idx="11"/>
          </p:nvPr>
        </p:nvSpPr>
        <p:spPr/>
        <p:txBody>
          <a:bodyPr/>
          <a:lstStyle/>
          <a:p>
            <a:r>
              <a:rPr lang="en-US"/>
              <a:t>Subject:PMA BTech AI(H), CSVTU (UTD), Bhilai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EDC2947-831A-5440-A9A9-EACEC65EB1AC}" type="datetime1">
              <a:rPr lang="en-IN" smtClean="0"/>
              <a:t>20/10/23</a:t>
            </a:fld>
            <a:endParaRPr lang="en-US" dirty="0"/>
          </a:p>
        </p:txBody>
      </p:sp>
      <p:sp>
        <p:nvSpPr>
          <p:cNvPr id="5" name="Footer Placeholder 4"/>
          <p:cNvSpPr>
            <a:spLocks noGrp="1"/>
          </p:cNvSpPr>
          <p:nvPr>
            <p:ph type="ftr" sz="quarter" idx="11"/>
          </p:nvPr>
        </p:nvSpPr>
        <p:spPr/>
        <p:txBody>
          <a:bodyPr/>
          <a:lstStyle/>
          <a:p>
            <a:r>
              <a:rPr lang="en-US"/>
              <a:t>Subject:PMA BTech AI(H), CSVTU (UTD), Bhilai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599F512-6BD3-CD47-9156-BA0913ACCB48}" type="datetime1">
              <a:rPr lang="en-IN" smtClean="0"/>
              <a:t>20/10/23</a:t>
            </a:fld>
            <a:endParaRPr lang="en-US" dirty="0"/>
          </a:p>
        </p:txBody>
      </p:sp>
      <p:sp>
        <p:nvSpPr>
          <p:cNvPr id="5" name="Footer Placeholder 4"/>
          <p:cNvSpPr>
            <a:spLocks noGrp="1"/>
          </p:cNvSpPr>
          <p:nvPr>
            <p:ph type="ftr" sz="quarter" idx="11"/>
          </p:nvPr>
        </p:nvSpPr>
        <p:spPr/>
        <p:txBody>
          <a:bodyPr/>
          <a:lstStyle/>
          <a:p>
            <a:r>
              <a:rPr lang="en-US"/>
              <a:t>Subject:PMA BTech AI(H), CSVTU (UTD), Bhilai </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9A214A07-731A-7B46-A3EF-5A5DAD091E0D}" type="datetime1">
              <a:rPr lang="en-IN" smtClean="0"/>
              <a:t>20/10/23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r>
              <a:rPr lang="en-US"/>
              <a:t>Subject:PMA BTech AI(H), CSVTU (UTD), Bhilai </a:t>
            </a:r>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4AC8D35-3122-8046-805E-414BCA44E4E9}" type="datetime1">
              <a:rPr lang="en-IN" smtClean="0"/>
              <a:t>20/10/23</a:t>
            </a:fld>
            <a:endParaRPr lang="en-US" dirty="0"/>
          </a:p>
        </p:txBody>
      </p:sp>
      <p:sp>
        <p:nvSpPr>
          <p:cNvPr id="6" name="Footer Placeholder 5"/>
          <p:cNvSpPr>
            <a:spLocks noGrp="1"/>
          </p:cNvSpPr>
          <p:nvPr>
            <p:ph type="ftr" sz="quarter" idx="11"/>
          </p:nvPr>
        </p:nvSpPr>
        <p:spPr/>
        <p:txBody>
          <a:bodyPr/>
          <a:lstStyle/>
          <a:p>
            <a:r>
              <a:rPr lang="en-US"/>
              <a:t>Subject:PMA BTech AI(H), CSVTU (UTD), Bhilai </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1FB9C03-4A7F-CD48-B753-3FE35DFA17A3}" type="datetime1">
              <a:rPr lang="en-IN" smtClean="0"/>
              <a:t>20/10/23</a:t>
            </a:fld>
            <a:endParaRPr lang="en-US" dirty="0"/>
          </a:p>
        </p:txBody>
      </p:sp>
      <p:sp>
        <p:nvSpPr>
          <p:cNvPr id="8" name="Footer Placeholder 7"/>
          <p:cNvSpPr>
            <a:spLocks noGrp="1"/>
          </p:cNvSpPr>
          <p:nvPr>
            <p:ph type="ftr" sz="quarter" idx="11"/>
          </p:nvPr>
        </p:nvSpPr>
        <p:spPr/>
        <p:txBody>
          <a:bodyPr/>
          <a:lstStyle/>
          <a:p>
            <a:r>
              <a:rPr lang="en-US"/>
              <a:t>Subject:PMA BTech AI(H), CSVTU (UTD), Bhilai </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9670E7-7D23-EB4E-A4F6-FCD707738F90}" type="datetime1">
              <a:rPr lang="en-IN" smtClean="0"/>
              <a:t>20/10/23</a:t>
            </a:fld>
            <a:endParaRPr lang="en-US" dirty="0"/>
          </a:p>
        </p:txBody>
      </p:sp>
      <p:sp>
        <p:nvSpPr>
          <p:cNvPr id="4" name="Footer Placeholder 3"/>
          <p:cNvSpPr>
            <a:spLocks noGrp="1"/>
          </p:cNvSpPr>
          <p:nvPr>
            <p:ph type="ftr" sz="quarter" idx="11"/>
          </p:nvPr>
        </p:nvSpPr>
        <p:spPr/>
        <p:txBody>
          <a:bodyPr/>
          <a:lstStyle/>
          <a:p>
            <a:r>
              <a:rPr lang="en-US"/>
              <a:t>Subject:PMA BTech AI(H), CSVTU (UTD), Bhilai </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222714-8BDA-0F42-82E3-4F2BA793F168}" type="datetime1">
              <a:rPr lang="en-IN" smtClean="0"/>
              <a:t>20/10/23</a:t>
            </a:fld>
            <a:endParaRPr lang="en-US" dirty="0"/>
          </a:p>
        </p:txBody>
      </p:sp>
      <p:sp>
        <p:nvSpPr>
          <p:cNvPr id="3" name="Footer Placeholder 2"/>
          <p:cNvSpPr>
            <a:spLocks noGrp="1"/>
          </p:cNvSpPr>
          <p:nvPr>
            <p:ph type="ftr" sz="quarter" idx="11"/>
          </p:nvPr>
        </p:nvSpPr>
        <p:spPr/>
        <p:txBody>
          <a:bodyPr/>
          <a:lstStyle/>
          <a:p>
            <a:r>
              <a:rPr lang="en-US"/>
              <a:t>Subject:PMA BTech AI(H), CSVTU (UTD), Bhilai </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01F2E59-3862-BF43-A004-EB1DC51A1D45}" type="datetime1">
              <a:rPr lang="en-IN" smtClean="0"/>
              <a:t>20/10/23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Subject:PMA BTech AI(H), CSVTU (UTD), Bhilai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4288CA2-4102-0744-A74A-B74901F8BA53}" type="datetime1">
              <a:rPr lang="en-IN" smtClean="0"/>
              <a:t>20/10/23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r>
              <a:rPr lang="en-US"/>
              <a:t>Subject:PMA BTech AI(H), CSVTU (UTD), Bhilai </a:t>
            </a:r>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CEE736-4129-F543-BE13-A93BE07229D1}" type="datetime1">
              <a:rPr lang="en-IN" smtClean="0"/>
              <a:t>20/10/23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r>
              <a:rPr lang="en-US"/>
              <a:t>Subject:PMA BTech AI(H), CSVTU (UTD), Bhilai </a:t>
            </a:r>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2.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D7A8-996D-1D32-C6EB-9BD5A74F7BDC}"/>
              </a:ext>
            </a:extLst>
          </p:cNvPr>
          <p:cNvSpPr>
            <a:spLocks noGrp="1"/>
          </p:cNvSpPr>
          <p:nvPr>
            <p:ph type="ctrTitle"/>
          </p:nvPr>
        </p:nvSpPr>
        <p:spPr/>
        <p:txBody>
          <a:bodyPr/>
          <a:lstStyle/>
          <a:p>
            <a:r>
              <a:rPr lang="en-IN" sz="3600" dirty="0">
                <a:effectLst/>
                <a:latin typeface="Helvetica" pitchFamily="2" charset="0"/>
              </a:rPr>
              <a:t>Predicting the Future Using</a:t>
            </a:r>
            <a:br>
              <a:rPr lang="en-IN" sz="3600" dirty="0">
                <a:effectLst/>
                <a:latin typeface="Helvetica" pitchFamily="2" charset="0"/>
              </a:rPr>
            </a:br>
            <a:r>
              <a:rPr lang="en-IN" sz="3600" dirty="0">
                <a:effectLst/>
                <a:latin typeface="Helvetica" pitchFamily="2" charset="0"/>
              </a:rPr>
              <a:t>Data Classification</a:t>
            </a:r>
            <a:endParaRPr lang="en-US" sz="3600" dirty="0"/>
          </a:p>
        </p:txBody>
      </p:sp>
      <p:sp>
        <p:nvSpPr>
          <p:cNvPr id="3" name="Subtitle 2">
            <a:extLst>
              <a:ext uri="{FF2B5EF4-FFF2-40B4-BE49-F238E27FC236}">
                <a16:creationId xmlns:a16="http://schemas.microsoft.com/office/drawing/2014/main" id="{6265B253-9B60-3C90-608E-0CA353182B6E}"/>
              </a:ext>
            </a:extLst>
          </p:cNvPr>
          <p:cNvSpPr>
            <a:spLocks noGrp="1"/>
          </p:cNvSpPr>
          <p:nvPr>
            <p:ph type="subTitle" idx="1"/>
          </p:nvPr>
        </p:nvSpPr>
        <p:spPr/>
        <p:txBody>
          <a:bodyPr/>
          <a:lstStyle/>
          <a:p>
            <a:r>
              <a:rPr lang="en-US" dirty="0"/>
              <a:t>UNIT 2</a:t>
            </a:r>
          </a:p>
          <a:p>
            <a:endParaRPr lang="en-US" dirty="0"/>
          </a:p>
        </p:txBody>
      </p:sp>
    </p:spTree>
    <p:extLst>
      <p:ext uri="{BB962C8B-B14F-4D97-AF65-F5344CB8AC3E}">
        <p14:creationId xmlns:p14="http://schemas.microsoft.com/office/powerpoint/2010/main" val="2672206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8A871-6BF9-7240-9E36-A11B47524B66}"/>
              </a:ext>
            </a:extLst>
          </p:cNvPr>
          <p:cNvSpPr>
            <a:spLocks noGrp="1"/>
          </p:cNvSpPr>
          <p:nvPr>
            <p:ph type="title"/>
          </p:nvPr>
        </p:nvSpPr>
        <p:spPr>
          <a:xfrm>
            <a:off x="640080" y="639704"/>
            <a:ext cx="3299579" cy="5577840"/>
          </a:xfrm>
        </p:spPr>
        <p:txBody>
          <a:bodyPr anchor="ctr">
            <a:normAutofit/>
          </a:bodyPr>
          <a:lstStyle/>
          <a:p>
            <a:pPr algn="ctr"/>
            <a:r>
              <a:rPr lang="en-IN" b="0" i="0" dirty="0">
                <a:effectLst/>
                <a:latin typeface="Söhne"/>
              </a:rPr>
              <a:t>Data Classification in Lending: </a:t>
            </a:r>
            <a:r>
              <a:rPr lang="en-IN" sz="2800" b="0" i="0" dirty="0">
                <a:solidFill>
                  <a:srgbClr val="FF0000"/>
                </a:solidFill>
                <a:effectLst/>
                <a:latin typeface="Segoe Print" panose="02000800000000000000" pitchFamily="2" charset="0"/>
              </a:rPr>
              <a:t>Enhancing Loan Decision-Making</a:t>
            </a:r>
            <a:br>
              <a:rPr lang="en-IN" b="0" i="0" dirty="0">
                <a:effectLst/>
                <a:latin typeface="Söhne"/>
              </a:rPr>
            </a:br>
            <a:br>
              <a:rPr lang="en-IN" dirty="0"/>
            </a:br>
            <a:endParaRPr lang="en-US" dirty="0"/>
          </a:p>
        </p:txBody>
      </p:sp>
      <p:graphicFrame>
        <p:nvGraphicFramePr>
          <p:cNvPr id="5" name="Content Placeholder 2">
            <a:extLst>
              <a:ext uri="{FF2B5EF4-FFF2-40B4-BE49-F238E27FC236}">
                <a16:creationId xmlns:a16="http://schemas.microsoft.com/office/drawing/2014/main" id="{46AAD1A5-B4AB-13A9-4AA7-433E4BA17514}"/>
              </a:ext>
            </a:extLst>
          </p:cNvPr>
          <p:cNvGraphicFramePr>
            <a:graphicFrameLocks noGrp="1"/>
          </p:cNvGraphicFramePr>
          <p:nvPr>
            <p:ph idx="1"/>
            <p:extLst>
              <p:ext uri="{D42A27DB-BD31-4B8C-83A1-F6EECF244321}">
                <p14:modId xmlns:p14="http://schemas.microsoft.com/office/powerpoint/2010/main" val="345214294"/>
              </p:ext>
            </p:extLst>
          </p:nvPr>
        </p:nvGraphicFramePr>
        <p:xfrm>
          <a:off x="4901472" y="311971"/>
          <a:ext cx="6506304" cy="6239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18116233-9756-4739-AE3D-3B879EB96628}"/>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8286245D-08CB-8F0A-D583-1897EC8ADCDA}"/>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306303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8A871-6BF9-7240-9E36-A11B47524B66}"/>
              </a:ext>
            </a:extLst>
          </p:cNvPr>
          <p:cNvSpPr>
            <a:spLocks noGrp="1"/>
          </p:cNvSpPr>
          <p:nvPr>
            <p:ph type="title"/>
          </p:nvPr>
        </p:nvSpPr>
        <p:spPr>
          <a:xfrm>
            <a:off x="640080" y="639704"/>
            <a:ext cx="3299579" cy="5577840"/>
          </a:xfrm>
        </p:spPr>
        <p:txBody>
          <a:bodyPr anchor="ctr">
            <a:normAutofit/>
          </a:bodyPr>
          <a:lstStyle/>
          <a:p>
            <a:pPr algn="ctr"/>
            <a:r>
              <a:rPr lang="en-IN" b="0" i="0" dirty="0">
                <a:effectLst/>
                <a:latin typeface="Söhne"/>
              </a:rPr>
              <a:t>Data Classification in Lending: </a:t>
            </a:r>
            <a:r>
              <a:rPr lang="en-IN" sz="2400" b="0" i="0" dirty="0">
                <a:solidFill>
                  <a:srgbClr val="FF0000"/>
                </a:solidFill>
                <a:effectLst/>
                <a:latin typeface="Segoe Print" panose="02000800000000000000" pitchFamily="2" charset="0"/>
              </a:rPr>
              <a:t>Enhancing Loan Decision-Making</a:t>
            </a:r>
            <a:br>
              <a:rPr lang="en-IN" sz="2400" b="0" i="0" dirty="0">
                <a:effectLst/>
                <a:latin typeface="Söhne"/>
              </a:rPr>
            </a:br>
            <a:br>
              <a:rPr lang="en-IN" sz="2400" dirty="0"/>
            </a:br>
            <a:endParaRPr lang="en-US" dirty="0"/>
          </a:p>
        </p:txBody>
      </p:sp>
      <p:graphicFrame>
        <p:nvGraphicFramePr>
          <p:cNvPr id="5" name="Content Placeholder 2">
            <a:extLst>
              <a:ext uri="{FF2B5EF4-FFF2-40B4-BE49-F238E27FC236}">
                <a16:creationId xmlns:a16="http://schemas.microsoft.com/office/drawing/2014/main" id="{71D6079F-557B-80E3-7EEA-7DA813136691}"/>
              </a:ext>
            </a:extLst>
          </p:cNvPr>
          <p:cNvGraphicFramePr>
            <a:graphicFrameLocks noGrp="1"/>
          </p:cNvGraphicFramePr>
          <p:nvPr>
            <p:ph idx="1"/>
            <p:extLst>
              <p:ext uri="{D42A27DB-BD31-4B8C-83A1-F6EECF244321}">
                <p14:modId xmlns:p14="http://schemas.microsoft.com/office/powerpoint/2010/main" val="3702714278"/>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5A177373-6D2E-FDCB-FFAA-65685FBD39B3}"/>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879CC188-CE26-E1F7-CBDE-0E65DAE006D3}"/>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411552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8A871-6BF9-7240-9E36-A11B47524B66}"/>
              </a:ext>
            </a:extLst>
          </p:cNvPr>
          <p:cNvSpPr>
            <a:spLocks noGrp="1"/>
          </p:cNvSpPr>
          <p:nvPr>
            <p:ph type="title"/>
          </p:nvPr>
        </p:nvSpPr>
        <p:spPr>
          <a:xfrm>
            <a:off x="640080" y="639704"/>
            <a:ext cx="3299579" cy="5577840"/>
          </a:xfrm>
        </p:spPr>
        <p:txBody>
          <a:bodyPr anchor="ctr">
            <a:normAutofit/>
          </a:bodyPr>
          <a:lstStyle/>
          <a:p>
            <a:pPr algn="ctr"/>
            <a:r>
              <a:rPr lang="en-IN" b="0" i="0" dirty="0">
                <a:effectLst/>
                <a:latin typeface="Söhne"/>
              </a:rPr>
              <a:t>Data Classification in Lending: </a:t>
            </a:r>
            <a:r>
              <a:rPr lang="en-IN" sz="2800" b="0" i="0" dirty="0">
                <a:solidFill>
                  <a:srgbClr val="FF0000"/>
                </a:solidFill>
                <a:effectLst/>
                <a:latin typeface="Segoe Print" panose="02000800000000000000" pitchFamily="2" charset="0"/>
              </a:rPr>
              <a:t>Enhancing Loan Decision-Making</a:t>
            </a:r>
            <a:br>
              <a:rPr lang="en-IN" sz="2800" b="0" i="0" dirty="0">
                <a:effectLst/>
                <a:latin typeface="Söhne"/>
              </a:rPr>
            </a:br>
            <a:br>
              <a:rPr lang="en-IN" sz="2800" dirty="0"/>
            </a:br>
            <a:br>
              <a:rPr lang="en-IN" b="0" i="0" dirty="0">
                <a:effectLst/>
                <a:latin typeface="Söhne"/>
              </a:rPr>
            </a:br>
            <a:br>
              <a:rPr lang="en-IN" dirty="0"/>
            </a:br>
            <a:endParaRPr lang="en-US" dirty="0"/>
          </a:p>
        </p:txBody>
      </p:sp>
      <p:graphicFrame>
        <p:nvGraphicFramePr>
          <p:cNvPr id="5" name="Content Placeholder 2">
            <a:extLst>
              <a:ext uri="{FF2B5EF4-FFF2-40B4-BE49-F238E27FC236}">
                <a16:creationId xmlns:a16="http://schemas.microsoft.com/office/drawing/2014/main" id="{17DFFB5F-464A-FEF2-B771-E098E1707E61}"/>
              </a:ext>
            </a:extLst>
          </p:cNvPr>
          <p:cNvGraphicFramePr>
            <a:graphicFrameLocks noGrp="1"/>
          </p:cNvGraphicFramePr>
          <p:nvPr>
            <p:ph idx="1"/>
            <p:extLst>
              <p:ext uri="{D42A27DB-BD31-4B8C-83A1-F6EECF244321}">
                <p14:modId xmlns:p14="http://schemas.microsoft.com/office/powerpoint/2010/main" val="354794660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C56DAF3-68E2-F2EA-B9DE-E0D4C0EE783E}"/>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4E051C3D-767C-ADC1-31A0-D3E290708815}"/>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285903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8A871-6BF9-7240-9E36-A11B47524B66}"/>
              </a:ext>
            </a:extLst>
          </p:cNvPr>
          <p:cNvSpPr>
            <a:spLocks noGrp="1"/>
          </p:cNvSpPr>
          <p:nvPr>
            <p:ph type="title"/>
          </p:nvPr>
        </p:nvSpPr>
        <p:spPr>
          <a:xfrm>
            <a:off x="640080" y="639704"/>
            <a:ext cx="3299579" cy="5577840"/>
          </a:xfrm>
        </p:spPr>
        <p:txBody>
          <a:bodyPr anchor="ctr">
            <a:normAutofit/>
          </a:bodyPr>
          <a:lstStyle/>
          <a:p>
            <a:pPr algn="ctr"/>
            <a:r>
              <a:rPr lang="en-IN" b="0" i="0" dirty="0">
                <a:effectLst/>
                <a:latin typeface="Söhne"/>
              </a:rPr>
              <a:t>Data Classification in Lending: </a:t>
            </a:r>
            <a:r>
              <a:rPr lang="en-IN" sz="2000" b="0" i="0" dirty="0">
                <a:solidFill>
                  <a:srgbClr val="FF0000"/>
                </a:solidFill>
                <a:effectLst/>
                <a:latin typeface="Segoe Print" panose="02000800000000000000" pitchFamily="2" charset="0"/>
              </a:rPr>
              <a:t>Enhancing Loan Decision-Making</a:t>
            </a:r>
            <a:br>
              <a:rPr lang="en-IN" sz="4400" b="0" i="0" dirty="0">
                <a:effectLst/>
                <a:latin typeface="Söhne"/>
              </a:rPr>
            </a:br>
            <a:br>
              <a:rPr lang="en-IN" sz="4400" dirty="0"/>
            </a:br>
            <a:br>
              <a:rPr lang="en-IN" b="0" i="0" dirty="0">
                <a:effectLst/>
                <a:latin typeface="Söhne"/>
              </a:rPr>
            </a:br>
            <a:br>
              <a:rPr lang="en-IN" dirty="0"/>
            </a:br>
            <a:endParaRPr lang="en-US" dirty="0"/>
          </a:p>
        </p:txBody>
      </p:sp>
      <p:graphicFrame>
        <p:nvGraphicFramePr>
          <p:cNvPr id="5" name="Content Placeholder 2">
            <a:extLst>
              <a:ext uri="{FF2B5EF4-FFF2-40B4-BE49-F238E27FC236}">
                <a16:creationId xmlns:a16="http://schemas.microsoft.com/office/drawing/2014/main" id="{A9DEBD4B-A9D5-FD2B-3021-23CDE636E67F}"/>
              </a:ext>
            </a:extLst>
          </p:cNvPr>
          <p:cNvGraphicFramePr>
            <a:graphicFrameLocks noGrp="1"/>
          </p:cNvGraphicFramePr>
          <p:nvPr>
            <p:ph idx="1"/>
            <p:extLst>
              <p:ext uri="{D42A27DB-BD31-4B8C-83A1-F6EECF244321}">
                <p14:modId xmlns:p14="http://schemas.microsoft.com/office/powerpoint/2010/main" val="140814235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314D0122-4733-8C35-7520-961028B90074}"/>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4ECC30C5-5EC4-5964-C18F-527ADA9D963E}"/>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3725160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2" name="Picture 21" descr="A colorful background with squares and lines&#10;&#10;Description automatically generated">
            <a:extLst>
              <a:ext uri="{FF2B5EF4-FFF2-40B4-BE49-F238E27FC236}">
                <a16:creationId xmlns:a16="http://schemas.microsoft.com/office/drawing/2014/main" id="{5876B754-4D1B-A348-1DE9-5858EB4440D0}"/>
              </a:ext>
            </a:extLst>
          </p:cNvPr>
          <p:cNvPicPr>
            <a:picLocks noChangeAspect="1"/>
          </p:cNvPicPr>
          <p:nvPr/>
        </p:nvPicPr>
        <p:blipFill rotWithShape="1">
          <a:blip r:embed="rId2"/>
          <a:srcRect t="28730" b="15010"/>
          <a:stretch/>
        </p:blipFill>
        <p:spPr>
          <a:xfrm>
            <a:off x="20" y="10"/>
            <a:ext cx="12191980"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4" name="Title 3">
            <a:extLst>
              <a:ext uri="{FF2B5EF4-FFF2-40B4-BE49-F238E27FC236}">
                <a16:creationId xmlns:a16="http://schemas.microsoft.com/office/drawing/2014/main" id="{298147F6-A708-C238-DE6E-351ABB595D79}"/>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a:solidFill>
                  <a:schemeClr val="bg2"/>
                </a:solidFill>
                <a:effectLst/>
              </a:rPr>
              <a:t>Exploring the Data-Classification Process</a:t>
            </a:r>
            <a:endParaRPr lang="en-US" sz="5000">
              <a:solidFill>
                <a:schemeClr val="bg2"/>
              </a:solidFill>
            </a:endParaRPr>
          </a:p>
        </p:txBody>
      </p:sp>
      <p:sp>
        <p:nvSpPr>
          <p:cNvPr id="5" name="Text Placeholder 4">
            <a:extLst>
              <a:ext uri="{FF2B5EF4-FFF2-40B4-BE49-F238E27FC236}">
                <a16:creationId xmlns:a16="http://schemas.microsoft.com/office/drawing/2014/main" id="{9F75805C-452F-32C4-DA8B-D392157C07CF}"/>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solidFill>
                <a:schemeClr val="bg2"/>
              </a:solidFill>
            </a:endParaRPr>
          </a:p>
        </p:txBody>
      </p:sp>
      <p:sp>
        <p:nvSpPr>
          <p:cNvPr id="2" name="Footer Placeholder 1">
            <a:extLst>
              <a:ext uri="{FF2B5EF4-FFF2-40B4-BE49-F238E27FC236}">
                <a16:creationId xmlns:a16="http://schemas.microsoft.com/office/drawing/2014/main" id="{AC4D2F91-F4D8-3DF7-C07E-CED39DE33DB5}"/>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D6E116E2-7E21-3176-2C0B-8AC7ADB69EE8}"/>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Tree>
    <p:extLst>
      <p:ext uri="{BB962C8B-B14F-4D97-AF65-F5344CB8AC3E}">
        <p14:creationId xmlns:p14="http://schemas.microsoft.com/office/powerpoint/2010/main" val="297780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9882-8FCA-D9F9-7F98-FE7A5109667E}"/>
              </a:ext>
            </a:extLst>
          </p:cNvPr>
          <p:cNvSpPr>
            <a:spLocks noGrp="1"/>
          </p:cNvSpPr>
          <p:nvPr>
            <p:ph type="title"/>
          </p:nvPr>
        </p:nvSpPr>
        <p:spPr>
          <a:xfrm>
            <a:off x="1371600" y="685800"/>
            <a:ext cx="9601200" cy="1485900"/>
          </a:xfrm>
        </p:spPr>
        <p:txBody>
          <a:bodyPr>
            <a:normAutofit/>
          </a:bodyPr>
          <a:lstStyle/>
          <a:p>
            <a:r>
              <a:rPr lang="en-IN" b="0" i="0">
                <a:effectLst/>
                <a:latin typeface="Söhne"/>
              </a:rPr>
              <a:t>Key Stages of Data Classification</a:t>
            </a:r>
            <a:br>
              <a:rPr lang="en-IN" b="0" i="0">
                <a:effectLst/>
                <a:latin typeface="Söhne"/>
              </a:rPr>
            </a:br>
            <a:endParaRPr lang="en-US"/>
          </a:p>
        </p:txBody>
      </p:sp>
      <p:graphicFrame>
        <p:nvGraphicFramePr>
          <p:cNvPr id="13" name="Content Placeholder 2">
            <a:extLst>
              <a:ext uri="{FF2B5EF4-FFF2-40B4-BE49-F238E27FC236}">
                <a16:creationId xmlns:a16="http://schemas.microsoft.com/office/drawing/2014/main" id="{16074A0B-B811-2C8C-8339-C1CCBF2AAFE2}"/>
              </a:ext>
            </a:extLst>
          </p:cNvPr>
          <p:cNvGraphicFramePr>
            <a:graphicFrameLocks noGrp="1"/>
          </p:cNvGraphicFramePr>
          <p:nvPr>
            <p:ph idx="1"/>
            <p:extLst>
              <p:ext uri="{D42A27DB-BD31-4B8C-83A1-F6EECF244321}">
                <p14:modId xmlns:p14="http://schemas.microsoft.com/office/powerpoint/2010/main" val="7634708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002E6690-6CAF-A2AF-E00E-EE55C2EBBEC4}"/>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3061BE31-F48D-E1A2-9F27-00DEB7CDD28C}"/>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408737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1D1E-5761-1356-4DE6-18D2E29A267C}"/>
              </a:ext>
            </a:extLst>
          </p:cNvPr>
          <p:cNvSpPr>
            <a:spLocks noGrp="1"/>
          </p:cNvSpPr>
          <p:nvPr>
            <p:ph type="title"/>
          </p:nvPr>
        </p:nvSpPr>
        <p:spPr/>
        <p:txBody>
          <a:bodyPr/>
          <a:lstStyle/>
          <a:p>
            <a:r>
              <a:rPr lang="en-IN" b="0" i="0" dirty="0">
                <a:solidFill>
                  <a:srgbClr val="374151"/>
                </a:solidFill>
                <a:effectLst/>
                <a:latin typeface="Söhne"/>
              </a:rPr>
              <a:t>Learning Stage</a:t>
            </a:r>
            <a:endParaRPr lang="en-US" dirty="0"/>
          </a:p>
        </p:txBody>
      </p:sp>
      <p:graphicFrame>
        <p:nvGraphicFramePr>
          <p:cNvPr id="5" name="Content Placeholder 2">
            <a:extLst>
              <a:ext uri="{FF2B5EF4-FFF2-40B4-BE49-F238E27FC236}">
                <a16:creationId xmlns:a16="http://schemas.microsoft.com/office/drawing/2014/main" id="{352CBFFB-9D57-F6F1-CF9D-1DCF663D438F}"/>
              </a:ext>
            </a:extLst>
          </p:cNvPr>
          <p:cNvGraphicFramePr>
            <a:graphicFrameLocks noGrp="1"/>
          </p:cNvGraphicFramePr>
          <p:nvPr>
            <p:ph idx="1"/>
            <p:extLst>
              <p:ext uri="{D42A27DB-BD31-4B8C-83A1-F6EECF244321}">
                <p14:modId xmlns:p14="http://schemas.microsoft.com/office/powerpoint/2010/main" val="2048215378"/>
              </p:ext>
            </p:extLst>
          </p:nvPr>
        </p:nvGraphicFramePr>
        <p:xfrm>
          <a:off x="1371600" y="1549101"/>
          <a:ext cx="9601200" cy="4318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A3B23E14-9FDD-8619-F48F-BC68AB9F2EE8}"/>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EC05759B-8D4C-8FCA-7C70-88B760FFB999}"/>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299554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75935-B00E-B080-7C2F-C9C19CC43183}"/>
              </a:ext>
            </a:extLst>
          </p:cNvPr>
          <p:cNvSpPr>
            <a:spLocks noGrp="1"/>
          </p:cNvSpPr>
          <p:nvPr>
            <p:ph type="title"/>
          </p:nvPr>
        </p:nvSpPr>
        <p:spPr>
          <a:xfrm>
            <a:off x="8252340" y="639704"/>
            <a:ext cx="3299579" cy="5577840"/>
          </a:xfrm>
        </p:spPr>
        <p:txBody>
          <a:bodyPr anchor="ctr">
            <a:normAutofit/>
          </a:bodyPr>
          <a:lstStyle/>
          <a:p>
            <a:r>
              <a:rPr lang="en-IN" b="0" i="0">
                <a:effectLst/>
                <a:latin typeface="Söhne"/>
              </a:rPr>
              <a:t>Prediction Stage</a:t>
            </a:r>
            <a:endParaRPr lang="en-US" dirty="0"/>
          </a:p>
        </p:txBody>
      </p:sp>
      <p:sp useBgFill="1">
        <p:nvSpPr>
          <p:cNvPr id="12" name="Rectangle 11">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9A340023-5EDE-03A5-1118-FFD53E69CD2B}"/>
              </a:ext>
            </a:extLst>
          </p:cNvPr>
          <p:cNvGraphicFramePr>
            <a:graphicFrameLocks noGrp="1"/>
          </p:cNvGraphicFramePr>
          <p:nvPr>
            <p:ph idx="1"/>
            <p:extLst>
              <p:ext uri="{D42A27DB-BD31-4B8C-83A1-F6EECF244321}">
                <p14:modId xmlns:p14="http://schemas.microsoft.com/office/powerpoint/2010/main" val="366859561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BFC802EF-2239-1997-459F-CD872ED7B1EA}"/>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679C46F6-F389-51C2-ABD4-FFC717C760F3}"/>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408618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09C6C-98C2-C702-0566-7A842877F996}"/>
              </a:ext>
            </a:extLst>
          </p:cNvPr>
          <p:cNvSpPr>
            <a:spLocks noGrp="1"/>
          </p:cNvSpPr>
          <p:nvPr>
            <p:ph type="title"/>
          </p:nvPr>
        </p:nvSpPr>
        <p:spPr>
          <a:xfrm>
            <a:off x="8252340" y="639704"/>
            <a:ext cx="3299579" cy="5577840"/>
          </a:xfrm>
        </p:spPr>
        <p:txBody>
          <a:bodyPr anchor="ctr">
            <a:normAutofit/>
          </a:bodyPr>
          <a:lstStyle/>
          <a:p>
            <a:r>
              <a:rPr lang="en-IN" b="0" i="0">
                <a:effectLst/>
                <a:latin typeface="Söhne"/>
              </a:rPr>
              <a:t>EXAMPLE: Online Watch Store</a:t>
            </a:r>
            <a:endParaRPr lang="en-US" dirty="0"/>
          </a:p>
        </p:txBody>
      </p:sp>
      <p:sp useBgFill="1">
        <p:nvSpPr>
          <p:cNvPr id="11" name="Rectangle 1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5469CFDF-E227-7B20-9E70-035DA20EB741}"/>
              </a:ext>
            </a:extLst>
          </p:cNvPr>
          <p:cNvGraphicFramePr>
            <a:graphicFrameLocks noGrp="1"/>
          </p:cNvGraphicFramePr>
          <p:nvPr>
            <p:ph idx="1"/>
            <p:extLst>
              <p:ext uri="{D42A27DB-BD31-4B8C-83A1-F6EECF244321}">
                <p14:modId xmlns:p14="http://schemas.microsoft.com/office/powerpoint/2010/main" val="3471885944"/>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BE3AC7D-C68C-83F2-2E36-4A4A6B61FB24}"/>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8E21F85E-3B1B-E869-8DE0-5B4FB7BEA034}"/>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497119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09C6C-98C2-C702-0566-7A842877F996}"/>
              </a:ext>
            </a:extLst>
          </p:cNvPr>
          <p:cNvSpPr>
            <a:spLocks noGrp="1"/>
          </p:cNvSpPr>
          <p:nvPr>
            <p:ph type="title"/>
          </p:nvPr>
        </p:nvSpPr>
        <p:spPr>
          <a:xfrm>
            <a:off x="640080" y="639704"/>
            <a:ext cx="3299579" cy="5577840"/>
          </a:xfrm>
        </p:spPr>
        <p:txBody>
          <a:bodyPr anchor="ctr">
            <a:normAutofit/>
          </a:bodyPr>
          <a:lstStyle/>
          <a:p>
            <a:pPr algn="ctr"/>
            <a:r>
              <a:rPr lang="en-IN" b="0" i="0">
                <a:effectLst/>
                <a:latin typeface="Söhne"/>
              </a:rPr>
              <a:t>EXAMPLE: Online Watch Store</a:t>
            </a:r>
            <a:endParaRPr lang="en-US"/>
          </a:p>
        </p:txBody>
      </p:sp>
      <p:graphicFrame>
        <p:nvGraphicFramePr>
          <p:cNvPr id="5" name="Content Placeholder 2">
            <a:extLst>
              <a:ext uri="{FF2B5EF4-FFF2-40B4-BE49-F238E27FC236}">
                <a16:creationId xmlns:a16="http://schemas.microsoft.com/office/drawing/2014/main" id="{30927BD7-BA25-0F85-52CD-C4B0824E4A52}"/>
              </a:ext>
            </a:extLst>
          </p:cNvPr>
          <p:cNvGraphicFramePr>
            <a:graphicFrameLocks noGrp="1"/>
          </p:cNvGraphicFramePr>
          <p:nvPr>
            <p:ph idx="1"/>
            <p:extLst>
              <p:ext uri="{D42A27DB-BD31-4B8C-83A1-F6EECF244321}">
                <p14:modId xmlns:p14="http://schemas.microsoft.com/office/powerpoint/2010/main" val="58885366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B04097DE-8912-FAEF-4FFF-85DFA34B1204}"/>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968A1649-D34E-BDB3-BD81-03F165C97073}"/>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160609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67CD-567E-45E8-8318-FCA5E858B39B}"/>
              </a:ext>
            </a:extLst>
          </p:cNvPr>
          <p:cNvSpPr>
            <a:spLocks noGrp="1"/>
          </p:cNvSpPr>
          <p:nvPr>
            <p:ph type="title"/>
          </p:nvPr>
        </p:nvSpPr>
        <p:spPr>
          <a:xfrm>
            <a:off x="1371600" y="685800"/>
            <a:ext cx="9601200" cy="820271"/>
          </a:xfrm>
        </p:spPr>
        <p:txBody>
          <a:bodyPr/>
          <a:lstStyle/>
          <a:p>
            <a:r>
              <a:rPr lang="en-IN" dirty="0">
                <a:effectLst/>
                <a:latin typeface="Helvetica" pitchFamily="2" charset="0"/>
              </a:rPr>
              <a:t>DATA CLASSIFICATION – PART I</a:t>
            </a:r>
            <a:endParaRPr lang="en-US" dirty="0"/>
          </a:p>
        </p:txBody>
      </p:sp>
      <p:graphicFrame>
        <p:nvGraphicFramePr>
          <p:cNvPr id="5" name="Content Placeholder 2">
            <a:extLst>
              <a:ext uri="{FF2B5EF4-FFF2-40B4-BE49-F238E27FC236}">
                <a16:creationId xmlns:a16="http://schemas.microsoft.com/office/drawing/2014/main" id="{C8FCF91C-E86C-0880-3BB4-371153075FAE}"/>
              </a:ext>
            </a:extLst>
          </p:cNvPr>
          <p:cNvGraphicFramePr>
            <a:graphicFrameLocks noGrp="1"/>
          </p:cNvGraphicFramePr>
          <p:nvPr>
            <p:ph idx="1"/>
            <p:extLst>
              <p:ext uri="{D42A27DB-BD31-4B8C-83A1-F6EECF244321}">
                <p14:modId xmlns:p14="http://schemas.microsoft.com/office/powerpoint/2010/main" val="1022715555"/>
              </p:ext>
            </p:extLst>
          </p:nvPr>
        </p:nvGraphicFramePr>
        <p:xfrm>
          <a:off x="1371600" y="1635162"/>
          <a:ext cx="9601200" cy="4232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08BE5BC-9B56-FF35-0C1F-27558150DF1B}"/>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756CA33E-B4FA-D998-9587-1E7E80D2AF03}"/>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426054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22" name="Picture 21" descr="close up of man finger on stock market charts">
            <a:extLst>
              <a:ext uri="{FF2B5EF4-FFF2-40B4-BE49-F238E27FC236}">
                <a16:creationId xmlns:a16="http://schemas.microsoft.com/office/drawing/2014/main" id="{08F9819D-9514-F61F-B911-1A18C4F02444}"/>
              </a:ext>
            </a:extLst>
          </p:cNvPr>
          <p:cNvPicPr>
            <a:picLocks noChangeAspect="1"/>
          </p:cNvPicPr>
          <p:nvPr/>
        </p:nvPicPr>
        <p:blipFill rotWithShape="1">
          <a:blip r:embed="rId2"/>
          <a:srcRect t="9538" b="6176"/>
          <a:stretch/>
        </p:blipFill>
        <p:spPr>
          <a:xfrm>
            <a:off x="20" y="10"/>
            <a:ext cx="12191980" cy="6859300"/>
          </a:xfrm>
          <a:prstGeom prst="rect">
            <a:avLst/>
          </a:prstGeom>
        </p:spPr>
      </p:pic>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4" name="Title 3">
            <a:extLst>
              <a:ext uri="{FF2B5EF4-FFF2-40B4-BE49-F238E27FC236}">
                <a16:creationId xmlns:a16="http://schemas.microsoft.com/office/drawing/2014/main" id="{32F1A095-C32F-AC79-AB23-527CFA20D88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5000" dirty="0">
                <a:solidFill>
                  <a:schemeClr val="bg2"/>
                </a:solidFill>
                <a:effectLst/>
              </a:rPr>
              <a:t>Using Data Classification</a:t>
            </a:r>
            <a:br>
              <a:rPr lang="en-US" sz="5000" dirty="0">
                <a:solidFill>
                  <a:schemeClr val="bg2"/>
                </a:solidFill>
                <a:effectLst/>
              </a:rPr>
            </a:br>
            <a:r>
              <a:rPr lang="en-US" sz="5000" dirty="0">
                <a:solidFill>
                  <a:schemeClr val="bg2"/>
                </a:solidFill>
                <a:effectLst/>
              </a:rPr>
              <a:t>to Predict the Future</a:t>
            </a:r>
            <a:endParaRPr lang="en-US" sz="5000" dirty="0">
              <a:solidFill>
                <a:schemeClr val="bg2"/>
              </a:solidFill>
            </a:endParaRPr>
          </a:p>
        </p:txBody>
      </p:sp>
      <p:sp>
        <p:nvSpPr>
          <p:cNvPr id="5" name="Text Placeholder 4">
            <a:extLst>
              <a:ext uri="{FF2B5EF4-FFF2-40B4-BE49-F238E27FC236}">
                <a16:creationId xmlns:a16="http://schemas.microsoft.com/office/drawing/2014/main" id="{867DD5F9-5775-3BF6-1270-C2170BAC419B}"/>
              </a:ext>
            </a:extLst>
          </p:cNvPr>
          <p:cNvSpPr>
            <a:spLocks noGrp="1"/>
          </p:cNvSpPr>
          <p:nvPr>
            <p:ph type="body" idx="1"/>
          </p:nvPr>
        </p:nvSpPr>
        <p:spPr>
          <a:xfrm>
            <a:off x="2679906" y="3956279"/>
            <a:ext cx="6831673" cy="1086237"/>
          </a:xfrm>
        </p:spPr>
        <p:txBody>
          <a:bodyPr vert="horz" lIns="91440" tIns="45720" rIns="91440" bIns="45720" rtlCol="0">
            <a:normAutofit/>
          </a:bodyPr>
          <a:lstStyle/>
          <a:p>
            <a:pPr algn="ctr"/>
            <a:endParaRPr lang="en-US" sz="2300">
              <a:solidFill>
                <a:schemeClr val="bg2"/>
              </a:solidFill>
            </a:endParaRPr>
          </a:p>
        </p:txBody>
      </p:sp>
      <p:sp>
        <p:nvSpPr>
          <p:cNvPr id="2" name="Footer Placeholder 1">
            <a:extLst>
              <a:ext uri="{FF2B5EF4-FFF2-40B4-BE49-F238E27FC236}">
                <a16:creationId xmlns:a16="http://schemas.microsoft.com/office/drawing/2014/main" id="{5AF2DAFD-6369-B990-FB99-AE08AD6C3D3E}"/>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986F94C7-E223-4B35-D617-6F767FE72162}"/>
              </a:ext>
            </a:extLst>
          </p:cNvPr>
          <p:cNvSpPr>
            <a:spLocks noGrp="1"/>
          </p:cNvSpPr>
          <p:nvPr>
            <p:ph type="sldNum" sz="quarter" idx="12"/>
          </p:nvPr>
        </p:nvSpPr>
        <p:spPr/>
        <p:txBody>
          <a:bodyPr/>
          <a:lstStyle/>
          <a:p>
            <a:fld id="{69E57DC2-970A-4B3E-BB1C-7A09969E49DF}" type="slidenum">
              <a:rPr lang="en-US" smtClean="0"/>
              <a:pPr/>
              <a:t>20</a:t>
            </a:fld>
            <a:endParaRPr lang="en-US" dirty="0"/>
          </a:p>
        </p:txBody>
      </p:sp>
    </p:spTree>
    <p:extLst>
      <p:ext uri="{BB962C8B-B14F-4D97-AF65-F5344CB8AC3E}">
        <p14:creationId xmlns:p14="http://schemas.microsoft.com/office/powerpoint/2010/main" val="459806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535F4CF-2949-3EB5-B403-9F860CCBCEC0}"/>
              </a:ext>
            </a:extLst>
          </p:cNvPr>
          <p:cNvSpPr>
            <a:spLocks noGrp="1" noChangeArrowheads="1"/>
          </p:cNvSpPr>
          <p:nvPr>
            <p:ph type="title"/>
          </p:nvPr>
        </p:nvSpPr>
        <p:spPr/>
        <p:txBody>
          <a:bodyPr>
            <a:normAutofit/>
          </a:bodyPr>
          <a:lstStyle/>
          <a:p>
            <a:r>
              <a:rPr lang="en-US" altLang="en-US" sz="3600" u="sng" dirty="0">
                <a:cs typeface="Times New Roman" panose="02020603050405020304" pitchFamily="18" charset="0"/>
              </a:rPr>
              <a:t>Description of Decision Rules or Trees</a:t>
            </a:r>
            <a:br>
              <a:rPr lang="en-US" altLang="en-US" sz="3600" dirty="0">
                <a:cs typeface="Times New Roman" panose="02020603050405020304" pitchFamily="18" charset="0"/>
              </a:rPr>
            </a:br>
            <a:endParaRPr lang="en-US" altLang="en-US" sz="3600" dirty="0">
              <a:cs typeface="Times New Roman" panose="02020603050405020304" pitchFamily="18" charset="0"/>
            </a:endParaRPr>
          </a:p>
        </p:txBody>
      </p:sp>
      <p:sp>
        <p:nvSpPr>
          <p:cNvPr id="91139" name="Rectangle 3">
            <a:extLst>
              <a:ext uri="{FF2B5EF4-FFF2-40B4-BE49-F238E27FC236}">
                <a16:creationId xmlns:a16="http://schemas.microsoft.com/office/drawing/2014/main" id="{46541950-6482-D6A1-83DB-2E84CAF4C797}"/>
              </a:ext>
            </a:extLst>
          </p:cNvPr>
          <p:cNvSpPr>
            <a:spLocks noGrp="1" noChangeArrowheads="1"/>
          </p:cNvSpPr>
          <p:nvPr>
            <p:ph idx="1"/>
          </p:nvPr>
        </p:nvSpPr>
        <p:spPr>
          <a:xfrm>
            <a:off x="1371600" y="1667435"/>
            <a:ext cx="9601200" cy="4199965"/>
          </a:xfrm>
        </p:spPr>
        <p:txBody>
          <a:bodyPr/>
          <a:lstStyle/>
          <a:p>
            <a:r>
              <a:rPr lang="en-US" altLang="en-US" sz="2800" dirty="0">
                <a:cs typeface="Times New Roman" panose="02020603050405020304" pitchFamily="18" charset="0"/>
              </a:rPr>
              <a:t>Intuitive appeal for users</a:t>
            </a:r>
          </a:p>
          <a:p>
            <a:r>
              <a:rPr lang="en-US" altLang="en-US" sz="2800" dirty="0">
                <a:cs typeface="Times New Roman" panose="02020603050405020304" pitchFamily="18" charset="0"/>
              </a:rPr>
              <a:t>Presentation Forms </a:t>
            </a:r>
          </a:p>
          <a:p>
            <a:pPr lvl="1"/>
            <a:r>
              <a:rPr lang="en-US" altLang="en-US" sz="2400" dirty="0">
                <a:cs typeface="Times New Roman" panose="02020603050405020304" pitchFamily="18" charset="0"/>
              </a:rPr>
              <a:t>“if, then” statements (decision rules)</a:t>
            </a:r>
          </a:p>
          <a:p>
            <a:pPr lvl="1"/>
            <a:r>
              <a:rPr lang="en-US" altLang="en-US" sz="2400" dirty="0">
                <a:cs typeface="Times New Roman" panose="02020603050405020304" pitchFamily="18" charset="0"/>
              </a:rPr>
              <a:t>graphically - decision trees</a:t>
            </a:r>
            <a:r>
              <a:rPr lang="en-US" altLang="en-US" dirty="0"/>
              <a:t> </a:t>
            </a:r>
          </a:p>
        </p:txBody>
      </p:sp>
      <p:sp>
        <p:nvSpPr>
          <p:cNvPr id="2" name="Footer Placeholder 1">
            <a:extLst>
              <a:ext uri="{FF2B5EF4-FFF2-40B4-BE49-F238E27FC236}">
                <a16:creationId xmlns:a16="http://schemas.microsoft.com/office/drawing/2014/main" id="{F1691A2E-D63E-9697-1B81-FF8082BC6D6D}"/>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9257C37F-16AB-8A99-CDA3-1E7685A3445B}"/>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BF29-F747-CBC2-CF58-7EAC02F8E79B}"/>
              </a:ext>
            </a:extLst>
          </p:cNvPr>
          <p:cNvSpPr>
            <a:spLocks noGrp="1"/>
          </p:cNvSpPr>
          <p:nvPr>
            <p:ph type="title"/>
          </p:nvPr>
        </p:nvSpPr>
        <p:spPr>
          <a:xfrm>
            <a:off x="1231748" y="458367"/>
            <a:ext cx="8411120" cy="1493871"/>
          </a:xfrm>
        </p:spPr>
        <p:txBody>
          <a:bodyPr>
            <a:normAutofit/>
          </a:bodyPr>
          <a:lstStyle/>
          <a:p>
            <a:r>
              <a:rPr lang="en-US" sz="7200" dirty="0"/>
              <a:t>Decision tree</a:t>
            </a:r>
          </a:p>
        </p:txBody>
      </p:sp>
      <p:sp>
        <p:nvSpPr>
          <p:cNvPr id="3" name="Content Placeholder 2">
            <a:extLst>
              <a:ext uri="{FF2B5EF4-FFF2-40B4-BE49-F238E27FC236}">
                <a16:creationId xmlns:a16="http://schemas.microsoft.com/office/drawing/2014/main" id="{7813724F-2A13-0432-31F6-21261EA1AC9F}"/>
              </a:ext>
            </a:extLst>
          </p:cNvPr>
          <p:cNvSpPr>
            <a:spLocks noGrp="1"/>
          </p:cNvSpPr>
          <p:nvPr>
            <p:ph idx="1"/>
          </p:nvPr>
        </p:nvSpPr>
        <p:spPr>
          <a:xfrm>
            <a:off x="1371601" y="1952238"/>
            <a:ext cx="9601200" cy="3235142"/>
          </a:xfrm>
        </p:spPr>
        <p:txBody>
          <a:bodyPr>
            <a:normAutofit/>
          </a:bodyPr>
          <a:lstStyle/>
          <a:p>
            <a:pPr algn="just">
              <a:lnSpc>
                <a:spcPct val="90000"/>
              </a:lnSpc>
            </a:pPr>
            <a:r>
              <a:rPr lang="en-IN" sz="2000" dirty="0">
                <a:effectLst/>
                <a:latin typeface="Helvetica" pitchFamily="2" charset="0"/>
              </a:rPr>
              <a:t>a simple classification technique the decision tree classifier.</a:t>
            </a:r>
            <a:endParaRPr lang="en-IN" sz="2000" b="1" i="0" dirty="0">
              <a:effectLst/>
              <a:latin typeface="Söhne"/>
            </a:endParaRPr>
          </a:p>
          <a:p>
            <a:pPr algn="just">
              <a:lnSpc>
                <a:spcPct val="90000"/>
              </a:lnSpc>
              <a:buFont typeface="+mj-lt"/>
              <a:buAutoNum type="arabicPeriod"/>
            </a:pPr>
            <a:r>
              <a:rPr lang="en-IN" sz="2000" b="1" i="0" dirty="0">
                <a:effectLst/>
                <a:latin typeface="Söhne"/>
              </a:rPr>
              <a:t>Classification Problem</a:t>
            </a:r>
            <a:r>
              <a:rPr lang="en-IN" sz="2000" b="0" i="0" dirty="0">
                <a:effectLst/>
                <a:latin typeface="Söhne"/>
              </a:rPr>
              <a:t>: </a:t>
            </a:r>
          </a:p>
          <a:p>
            <a:pPr lvl="1" algn="just">
              <a:lnSpc>
                <a:spcPct val="90000"/>
              </a:lnSpc>
              <a:buFont typeface="+mj-lt"/>
              <a:buAutoNum type="arabicPeriod"/>
            </a:pPr>
            <a:r>
              <a:rPr lang="en-IN" b="0" i="0" dirty="0">
                <a:effectLst/>
                <a:latin typeface="Söhne"/>
              </a:rPr>
              <a:t>Consider the example of distinguishing mammals from non-mammals using a dataset of vertebrate species.</a:t>
            </a:r>
          </a:p>
          <a:p>
            <a:pPr algn="just">
              <a:lnSpc>
                <a:spcPct val="90000"/>
              </a:lnSpc>
              <a:buFont typeface="+mj-lt"/>
              <a:buAutoNum type="arabicPeriod"/>
            </a:pPr>
            <a:r>
              <a:rPr lang="en-IN" sz="2000" b="1" i="0" dirty="0">
                <a:effectLst/>
                <a:latin typeface="Söhne"/>
              </a:rPr>
              <a:t>Asking Questions</a:t>
            </a:r>
            <a:r>
              <a:rPr lang="en-IN" sz="2000" b="0" i="0" dirty="0">
                <a:effectLst/>
                <a:latin typeface="Söhne"/>
              </a:rPr>
              <a:t>: Decision trees work by posing a series of questions about the attributes of a data point (in this case, a species). Each question helps narrow down the possibilities until a definitive class label can be assigned.</a:t>
            </a:r>
          </a:p>
          <a:p>
            <a:pPr algn="just">
              <a:lnSpc>
                <a:spcPct val="90000"/>
              </a:lnSpc>
              <a:buFont typeface="+mj-lt"/>
              <a:buAutoNum type="arabicPeriod"/>
            </a:pPr>
            <a:r>
              <a:rPr lang="en-IN" sz="2000" b="1" i="0" dirty="0">
                <a:effectLst/>
                <a:latin typeface="Söhne"/>
              </a:rPr>
              <a:t>Hierarchy of Questions</a:t>
            </a:r>
            <a:r>
              <a:rPr lang="en-IN" sz="2000" b="0" i="0" dirty="0">
                <a:effectLst/>
                <a:latin typeface="Söhne"/>
              </a:rPr>
              <a:t>: These questions and their possible answers are organized into a hierarchical structure called a decision tree.</a:t>
            </a:r>
          </a:p>
          <a:p>
            <a:pPr algn="just">
              <a:lnSpc>
                <a:spcPct val="90000"/>
              </a:lnSpc>
            </a:pPr>
            <a:endParaRPr lang="en-US" sz="2000" dirty="0"/>
          </a:p>
        </p:txBody>
      </p:sp>
      <p:sp>
        <p:nvSpPr>
          <p:cNvPr id="4" name="Footer Placeholder 3">
            <a:extLst>
              <a:ext uri="{FF2B5EF4-FFF2-40B4-BE49-F238E27FC236}">
                <a16:creationId xmlns:a16="http://schemas.microsoft.com/office/drawing/2014/main" id="{4F225FEE-4399-DEFB-7CE8-2F1C539B07C2}"/>
              </a:ext>
            </a:extLst>
          </p:cNvPr>
          <p:cNvSpPr>
            <a:spLocks noGrp="1"/>
          </p:cNvSpPr>
          <p:nvPr>
            <p:ph type="ftr" sz="quarter" idx="11"/>
          </p:nvPr>
        </p:nvSpPr>
        <p:spPr/>
        <p:txBody>
          <a:bodyPr/>
          <a:lstStyle/>
          <a:p>
            <a:r>
              <a:rPr lang="en-US"/>
              <a:t>Subject:PMA BTech AI(H), CSVTU (UTD), Bhilai </a:t>
            </a:r>
            <a:endParaRPr lang="en-US" dirty="0"/>
          </a:p>
        </p:txBody>
      </p:sp>
      <p:sp>
        <p:nvSpPr>
          <p:cNvPr id="5" name="Slide Number Placeholder 4">
            <a:extLst>
              <a:ext uri="{FF2B5EF4-FFF2-40B4-BE49-F238E27FC236}">
                <a16:creationId xmlns:a16="http://schemas.microsoft.com/office/drawing/2014/main" id="{99B35184-0AB3-4252-F1E1-A863C866C846}"/>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315234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D760-9AE3-6FCE-9253-851E13791E70}"/>
              </a:ext>
            </a:extLst>
          </p:cNvPr>
          <p:cNvSpPr>
            <a:spLocks noGrp="1"/>
          </p:cNvSpPr>
          <p:nvPr>
            <p:ph type="title"/>
          </p:nvPr>
        </p:nvSpPr>
        <p:spPr>
          <a:xfrm>
            <a:off x="859316" y="264405"/>
            <a:ext cx="10257756" cy="951823"/>
          </a:xfrm>
        </p:spPr>
        <p:txBody>
          <a:bodyPr>
            <a:normAutofit/>
          </a:bodyPr>
          <a:lstStyle/>
          <a:p>
            <a:r>
              <a:rPr lang="en-US" dirty="0"/>
              <a:t>Decision tree</a:t>
            </a:r>
          </a:p>
        </p:txBody>
      </p:sp>
      <p:graphicFrame>
        <p:nvGraphicFramePr>
          <p:cNvPr id="19" name="Content Placeholder 2">
            <a:extLst>
              <a:ext uri="{FF2B5EF4-FFF2-40B4-BE49-F238E27FC236}">
                <a16:creationId xmlns:a16="http://schemas.microsoft.com/office/drawing/2014/main" id="{CEE259D6-1663-ABC9-4EBD-3DA50372C725}"/>
              </a:ext>
            </a:extLst>
          </p:cNvPr>
          <p:cNvGraphicFramePr>
            <a:graphicFrameLocks noGrp="1"/>
          </p:cNvGraphicFramePr>
          <p:nvPr>
            <p:ph idx="1"/>
            <p:extLst>
              <p:ext uri="{D42A27DB-BD31-4B8C-83A1-F6EECF244321}">
                <p14:modId xmlns:p14="http://schemas.microsoft.com/office/powerpoint/2010/main" val="968885357"/>
              </p:ext>
            </p:extLst>
          </p:nvPr>
        </p:nvGraphicFramePr>
        <p:xfrm>
          <a:off x="989376" y="1476260"/>
          <a:ext cx="10506991" cy="4913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D0DCF20D-010A-9AEF-2EDC-17925CBA51E9}"/>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4BBE5112-E6C2-4CE8-D7DD-89329B553739}"/>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343200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2F52E65-7CEF-79EC-834C-1254FAD05881}"/>
              </a:ext>
            </a:extLst>
          </p:cNvPr>
          <p:cNvSpPr>
            <a:spLocks noGrp="1" noChangeArrowheads="1"/>
          </p:cNvSpPr>
          <p:nvPr>
            <p:ph type="title"/>
          </p:nvPr>
        </p:nvSpPr>
        <p:spPr/>
        <p:txBody>
          <a:bodyPr>
            <a:normAutofit/>
          </a:bodyPr>
          <a:lstStyle/>
          <a:p>
            <a:r>
              <a:rPr lang="en-US" altLang="en-US" sz="3600" u="sng">
                <a:cs typeface="Times New Roman" panose="02020603050405020304" pitchFamily="18" charset="0"/>
              </a:rPr>
              <a:t>What They Look Like</a:t>
            </a:r>
            <a:r>
              <a:rPr lang="en-US" altLang="en-US"/>
              <a:t> </a:t>
            </a:r>
          </a:p>
        </p:txBody>
      </p:sp>
      <p:sp>
        <p:nvSpPr>
          <p:cNvPr id="92163" name="Rectangle 3">
            <a:extLst>
              <a:ext uri="{FF2B5EF4-FFF2-40B4-BE49-F238E27FC236}">
                <a16:creationId xmlns:a16="http://schemas.microsoft.com/office/drawing/2014/main" id="{33E3FB82-F90D-0799-761D-7ABB65F82FD2}"/>
              </a:ext>
            </a:extLst>
          </p:cNvPr>
          <p:cNvSpPr>
            <a:spLocks noGrp="1" noChangeArrowheads="1"/>
          </p:cNvSpPr>
          <p:nvPr>
            <p:ph idx="1"/>
          </p:nvPr>
        </p:nvSpPr>
        <p:spPr>
          <a:xfrm>
            <a:off x="1371600" y="1376979"/>
            <a:ext cx="9601200" cy="4490421"/>
          </a:xfrm>
        </p:spPr>
        <p:txBody>
          <a:bodyPr>
            <a:normAutofit lnSpcReduction="10000"/>
          </a:bodyPr>
          <a:lstStyle/>
          <a:p>
            <a:pPr>
              <a:lnSpc>
                <a:spcPct val="90000"/>
              </a:lnSpc>
            </a:pPr>
            <a:r>
              <a:rPr lang="en-US" altLang="en-US" sz="2800" dirty="0">
                <a:cs typeface="Times New Roman" panose="02020603050405020304" pitchFamily="18" charset="0"/>
              </a:rPr>
              <a:t>Works like a flow chart</a:t>
            </a:r>
          </a:p>
          <a:p>
            <a:pPr>
              <a:lnSpc>
                <a:spcPct val="90000"/>
              </a:lnSpc>
            </a:pPr>
            <a:r>
              <a:rPr lang="en-US" altLang="en-US" sz="2800" dirty="0">
                <a:cs typeface="Times New Roman" panose="02020603050405020304" pitchFamily="18" charset="0"/>
              </a:rPr>
              <a:t>Looks like an upside-down tree</a:t>
            </a:r>
          </a:p>
          <a:p>
            <a:pPr>
              <a:lnSpc>
                <a:spcPct val="90000"/>
              </a:lnSpc>
            </a:pPr>
            <a:r>
              <a:rPr lang="en-US" altLang="en-US" sz="2800" dirty="0">
                <a:cs typeface="Times New Roman" panose="02020603050405020304" pitchFamily="18" charset="0"/>
              </a:rPr>
              <a:t>Nodes </a:t>
            </a:r>
          </a:p>
          <a:p>
            <a:pPr lvl="1">
              <a:lnSpc>
                <a:spcPct val="90000"/>
              </a:lnSpc>
            </a:pPr>
            <a:r>
              <a:rPr lang="en-US" altLang="en-US" sz="2400" dirty="0">
                <a:cs typeface="Times New Roman" panose="02020603050405020304" pitchFamily="18" charset="0"/>
              </a:rPr>
              <a:t>appear as rectangles or circles</a:t>
            </a:r>
          </a:p>
          <a:p>
            <a:pPr lvl="1">
              <a:lnSpc>
                <a:spcPct val="90000"/>
              </a:lnSpc>
            </a:pPr>
            <a:r>
              <a:rPr lang="en-US" altLang="en-US" sz="2400" dirty="0">
                <a:cs typeface="Times New Roman" panose="02020603050405020304" pitchFamily="18" charset="0"/>
              </a:rPr>
              <a:t>represent test or decision</a:t>
            </a:r>
          </a:p>
          <a:p>
            <a:pPr>
              <a:lnSpc>
                <a:spcPct val="90000"/>
              </a:lnSpc>
            </a:pPr>
            <a:r>
              <a:rPr lang="en-US" altLang="en-US" sz="2800" dirty="0">
                <a:cs typeface="Times New Roman" panose="02020603050405020304" pitchFamily="18" charset="0"/>
              </a:rPr>
              <a:t>Lines or branches - represent outcome of a test</a:t>
            </a:r>
          </a:p>
          <a:p>
            <a:pPr>
              <a:lnSpc>
                <a:spcPct val="90000"/>
              </a:lnSpc>
            </a:pPr>
            <a:r>
              <a:rPr lang="en-US" altLang="en-US" sz="2800" dirty="0">
                <a:cs typeface="Times New Roman" panose="02020603050405020304" pitchFamily="18" charset="0"/>
              </a:rPr>
              <a:t>Circles - terminal (leaf) nodes</a:t>
            </a:r>
          </a:p>
          <a:p>
            <a:pPr>
              <a:lnSpc>
                <a:spcPct val="90000"/>
              </a:lnSpc>
            </a:pPr>
            <a:r>
              <a:rPr lang="en-US" altLang="en-US" sz="2800" dirty="0">
                <a:cs typeface="Times New Roman" panose="02020603050405020304" pitchFamily="18" charset="0"/>
              </a:rPr>
              <a:t>Top or starting node- root node</a:t>
            </a:r>
          </a:p>
          <a:p>
            <a:pPr>
              <a:lnSpc>
                <a:spcPct val="90000"/>
              </a:lnSpc>
            </a:pPr>
            <a:r>
              <a:rPr lang="en-US" altLang="en-US" sz="2800" dirty="0">
                <a:cs typeface="Times New Roman" panose="02020603050405020304" pitchFamily="18" charset="0"/>
              </a:rPr>
              <a:t>Internal nodes - rectangles</a:t>
            </a:r>
          </a:p>
          <a:p>
            <a:pPr>
              <a:lnSpc>
                <a:spcPct val="90000"/>
              </a:lnSpc>
            </a:pPr>
            <a:endParaRPr lang="en-US" altLang="en-US" sz="2800" dirty="0"/>
          </a:p>
        </p:txBody>
      </p:sp>
      <p:sp>
        <p:nvSpPr>
          <p:cNvPr id="2" name="Footer Placeholder 1">
            <a:extLst>
              <a:ext uri="{FF2B5EF4-FFF2-40B4-BE49-F238E27FC236}">
                <a16:creationId xmlns:a16="http://schemas.microsoft.com/office/drawing/2014/main" id="{BE946982-060B-3261-3E29-26D482D3C0A9}"/>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99E04DFE-5512-9DE9-F9AD-6854F81F3E07}"/>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0C68-A111-B5EB-7004-D95E3573088B}"/>
              </a:ext>
            </a:extLst>
          </p:cNvPr>
          <p:cNvSpPr>
            <a:spLocks noGrp="1"/>
          </p:cNvSpPr>
          <p:nvPr>
            <p:ph type="title"/>
          </p:nvPr>
        </p:nvSpPr>
        <p:spPr/>
        <p:txBody>
          <a:bodyPr/>
          <a:lstStyle/>
          <a:p>
            <a:r>
              <a:rPr lang="en-US" dirty="0"/>
              <a:t>QUESTION ?</a:t>
            </a:r>
          </a:p>
        </p:txBody>
      </p:sp>
      <p:sp>
        <p:nvSpPr>
          <p:cNvPr id="3" name="Content Placeholder 2">
            <a:extLst>
              <a:ext uri="{FF2B5EF4-FFF2-40B4-BE49-F238E27FC236}">
                <a16:creationId xmlns:a16="http://schemas.microsoft.com/office/drawing/2014/main" id="{803CD31F-829A-72C9-BC63-872254601475}"/>
              </a:ext>
            </a:extLst>
          </p:cNvPr>
          <p:cNvSpPr>
            <a:spLocks noGrp="1"/>
          </p:cNvSpPr>
          <p:nvPr>
            <p:ph idx="1"/>
          </p:nvPr>
        </p:nvSpPr>
        <p:spPr/>
        <p:txBody>
          <a:bodyPr/>
          <a:lstStyle/>
          <a:p>
            <a:r>
              <a:rPr lang="en-IN" sz="2800" dirty="0">
                <a:effectLst/>
                <a:latin typeface="Helvetica" pitchFamily="2" charset="0"/>
              </a:rPr>
              <a:t>Draw the full decision tree for the parity function of four Boolean attributes, A, B, C, and D. Is it possible to simplify the tree?</a:t>
            </a:r>
          </a:p>
          <a:p>
            <a:endParaRPr lang="en-US" dirty="0"/>
          </a:p>
        </p:txBody>
      </p:sp>
      <p:sp>
        <p:nvSpPr>
          <p:cNvPr id="4" name="Footer Placeholder 3">
            <a:extLst>
              <a:ext uri="{FF2B5EF4-FFF2-40B4-BE49-F238E27FC236}">
                <a16:creationId xmlns:a16="http://schemas.microsoft.com/office/drawing/2014/main" id="{3E2E7480-CC2B-D66B-2328-73FB7AF3C250}"/>
              </a:ext>
            </a:extLst>
          </p:cNvPr>
          <p:cNvSpPr>
            <a:spLocks noGrp="1"/>
          </p:cNvSpPr>
          <p:nvPr>
            <p:ph type="ftr" sz="quarter" idx="11"/>
          </p:nvPr>
        </p:nvSpPr>
        <p:spPr/>
        <p:txBody>
          <a:bodyPr/>
          <a:lstStyle/>
          <a:p>
            <a:r>
              <a:rPr lang="en-US"/>
              <a:t>Subject:PMA BTech AI(H), CSVTU (UTD), Bhilai </a:t>
            </a:r>
            <a:endParaRPr lang="en-US" dirty="0"/>
          </a:p>
        </p:txBody>
      </p:sp>
      <p:sp>
        <p:nvSpPr>
          <p:cNvPr id="5" name="Slide Number Placeholder 4">
            <a:extLst>
              <a:ext uri="{FF2B5EF4-FFF2-40B4-BE49-F238E27FC236}">
                <a16:creationId xmlns:a16="http://schemas.microsoft.com/office/drawing/2014/main" id="{40C352D8-2427-ADA6-7ADE-05FCB55AC0C7}"/>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207353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tree&#10;&#10;Description automatically generated">
            <a:extLst>
              <a:ext uri="{FF2B5EF4-FFF2-40B4-BE49-F238E27FC236}">
                <a16:creationId xmlns:a16="http://schemas.microsoft.com/office/drawing/2014/main" id="{D7E3B385-1B3B-4587-8AEB-4BF2942A66D4}"/>
              </a:ext>
            </a:extLst>
          </p:cNvPr>
          <p:cNvPicPr>
            <a:picLocks noChangeAspect="1"/>
          </p:cNvPicPr>
          <p:nvPr/>
        </p:nvPicPr>
        <p:blipFill rotWithShape="1">
          <a:blip r:embed="rId2"/>
          <a:srcRect b="8577"/>
          <a:stretch/>
        </p:blipFill>
        <p:spPr>
          <a:xfrm>
            <a:off x="462708" y="480515"/>
            <a:ext cx="11479576" cy="5386885"/>
          </a:xfrm>
          <a:prstGeom prst="rect">
            <a:avLst/>
          </a:prstGeom>
        </p:spPr>
      </p:pic>
      <p:sp>
        <p:nvSpPr>
          <p:cNvPr id="2" name="Footer Placeholder 1">
            <a:extLst>
              <a:ext uri="{FF2B5EF4-FFF2-40B4-BE49-F238E27FC236}">
                <a16:creationId xmlns:a16="http://schemas.microsoft.com/office/drawing/2014/main" id="{E428D8B8-1286-2A38-F6B1-A1C90D600523}"/>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203DEDEF-2A6F-5040-F054-1B8F5A7D938F}"/>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1678824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25" name="Rectangle 24">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BD5447-B946-BB71-3622-5310146F6A17}"/>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4600" cap="all"/>
              <a:t>Video for Decision Tree classifier </a:t>
            </a:r>
          </a:p>
        </p:txBody>
      </p:sp>
      <p:sp>
        <p:nvSpPr>
          <p:cNvPr id="3" name="Content Placeholder 2">
            <a:extLst>
              <a:ext uri="{FF2B5EF4-FFF2-40B4-BE49-F238E27FC236}">
                <a16:creationId xmlns:a16="http://schemas.microsoft.com/office/drawing/2014/main" id="{E6DB22B5-FC53-B71C-F3D3-00525FEF6735}"/>
              </a:ext>
            </a:extLst>
          </p:cNvPr>
          <p:cNvSpPr>
            <a:spLocks noGrp="1"/>
          </p:cNvSpPr>
          <p:nvPr>
            <p:ph idx="1"/>
          </p:nvPr>
        </p:nvSpPr>
        <p:spPr>
          <a:xfrm>
            <a:off x="659230" y="566008"/>
            <a:ext cx="10869750" cy="538636"/>
          </a:xfrm>
        </p:spPr>
        <p:txBody>
          <a:bodyPr vert="horz" lIns="91440" tIns="45720" rIns="91440" bIns="45720" rtlCol="0">
            <a:normAutofit/>
          </a:bodyPr>
          <a:lstStyle/>
          <a:p>
            <a:pPr marL="0" indent="0" algn="ctr">
              <a:lnSpc>
                <a:spcPct val="112000"/>
              </a:lnSpc>
              <a:spcBef>
                <a:spcPts val="0"/>
              </a:spcBef>
              <a:spcAft>
                <a:spcPts val="600"/>
              </a:spcAft>
              <a:buNone/>
            </a:pPr>
            <a:r>
              <a:rPr lang="en-US" sz="2300"/>
              <a:t>https://youtu.be/ZVR2Way4nwQ?si=3BCEgiUm_HNzlm83</a:t>
            </a:r>
          </a:p>
        </p:txBody>
      </p:sp>
      <p:sp>
        <p:nvSpPr>
          <p:cNvPr id="2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5" name="Picture 4" descr="A screenshot of a phone&#10;&#10;Description automatically generated">
            <a:extLst>
              <a:ext uri="{FF2B5EF4-FFF2-40B4-BE49-F238E27FC236}">
                <a16:creationId xmlns:a16="http://schemas.microsoft.com/office/drawing/2014/main" id="{D37946CD-5EC8-58ED-0E05-17F72155BA6B}"/>
              </a:ext>
            </a:extLst>
          </p:cNvPr>
          <p:cNvPicPr>
            <a:picLocks noChangeAspect="1"/>
          </p:cNvPicPr>
          <p:nvPr/>
        </p:nvPicPr>
        <p:blipFill>
          <a:blip r:embed="rId2"/>
          <a:stretch>
            <a:fillRect/>
          </a:stretch>
        </p:blipFill>
        <p:spPr>
          <a:xfrm>
            <a:off x="1097279" y="3079897"/>
            <a:ext cx="10059627" cy="2766396"/>
          </a:xfrm>
          <a:prstGeom prst="rect">
            <a:avLst/>
          </a:prstGeom>
        </p:spPr>
      </p:pic>
      <p:sp>
        <p:nvSpPr>
          <p:cNvPr id="29"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
        <p:nvSpPr>
          <p:cNvPr id="4" name="Footer Placeholder 3">
            <a:extLst>
              <a:ext uri="{FF2B5EF4-FFF2-40B4-BE49-F238E27FC236}">
                <a16:creationId xmlns:a16="http://schemas.microsoft.com/office/drawing/2014/main" id="{D3A830BB-7A1D-50BE-B50B-86A5AC2A53F1}"/>
              </a:ext>
            </a:extLst>
          </p:cNvPr>
          <p:cNvSpPr>
            <a:spLocks noGrp="1"/>
          </p:cNvSpPr>
          <p:nvPr>
            <p:ph type="ftr" sz="quarter" idx="11"/>
          </p:nvPr>
        </p:nvSpPr>
        <p:spPr/>
        <p:txBody>
          <a:bodyPr/>
          <a:lstStyle/>
          <a:p>
            <a:r>
              <a:rPr lang="en-US"/>
              <a:t>Subject:PMA BTech AI(H), CSVTU (UTD), Bhilai </a:t>
            </a:r>
            <a:endParaRPr lang="en-US" dirty="0"/>
          </a:p>
        </p:txBody>
      </p:sp>
      <p:sp>
        <p:nvSpPr>
          <p:cNvPr id="6" name="Slide Number Placeholder 5">
            <a:extLst>
              <a:ext uri="{FF2B5EF4-FFF2-40B4-BE49-F238E27FC236}">
                <a16:creationId xmlns:a16="http://schemas.microsoft.com/office/drawing/2014/main" id="{38750D6D-EFC0-7735-585B-3692C4E27A7C}"/>
              </a:ext>
            </a:extLst>
          </p:cNvPr>
          <p:cNvSpPr>
            <a:spLocks noGrp="1"/>
          </p:cNvSpPr>
          <p:nvPr>
            <p:ph type="sldNum" sz="quarter" idx="12"/>
          </p:nvPr>
        </p:nvSpPr>
        <p:spPr/>
        <p:txBody>
          <a:bodyPr/>
          <a:lstStyle/>
          <a:p>
            <a:fld id="{69E57DC2-970A-4B3E-BB1C-7A09969E49DF}" type="slidenum">
              <a:rPr lang="en-US" smtClean="0"/>
              <a:t>27</a:t>
            </a:fld>
            <a:endParaRPr lang="en-US" dirty="0"/>
          </a:p>
        </p:txBody>
      </p:sp>
    </p:spTree>
    <p:extLst>
      <p:ext uri="{BB962C8B-B14F-4D97-AF65-F5344CB8AC3E}">
        <p14:creationId xmlns:p14="http://schemas.microsoft.com/office/powerpoint/2010/main" val="107081459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6D92-3116-911D-C428-4C89C9BCA457}"/>
              </a:ext>
            </a:extLst>
          </p:cNvPr>
          <p:cNvSpPr>
            <a:spLocks noGrp="1"/>
          </p:cNvSpPr>
          <p:nvPr>
            <p:ph type="title"/>
          </p:nvPr>
        </p:nvSpPr>
        <p:spPr>
          <a:xfrm>
            <a:off x="678955" y="976152"/>
            <a:ext cx="3555211" cy="5024920"/>
          </a:xfrm>
        </p:spPr>
        <p:txBody>
          <a:bodyPr anchor="ctr">
            <a:normAutofit/>
          </a:bodyPr>
          <a:lstStyle/>
          <a:p>
            <a:pPr>
              <a:lnSpc>
                <a:spcPct val="90000"/>
              </a:lnSpc>
            </a:pPr>
            <a:r>
              <a:rPr lang="en-US" sz="4100" dirty="0"/>
              <a:t>Example: </a:t>
            </a:r>
            <a:r>
              <a:rPr lang="en-IN" sz="4100" dirty="0">
                <a:effectLst/>
                <a:latin typeface="Helvetica" pitchFamily="2" charset="0"/>
              </a:rPr>
              <a:t>Vertebrate Classification</a:t>
            </a:r>
            <a:endParaRPr lang="en-US" sz="4100" dirty="0"/>
          </a:p>
        </p:txBody>
      </p:sp>
      <p:graphicFrame>
        <p:nvGraphicFramePr>
          <p:cNvPr id="5" name="Content Placeholder 2">
            <a:extLst>
              <a:ext uri="{FF2B5EF4-FFF2-40B4-BE49-F238E27FC236}">
                <a16:creationId xmlns:a16="http://schemas.microsoft.com/office/drawing/2014/main" id="{C6F0FE17-6ABA-4C3D-1B1F-2E588C6272FA}"/>
              </a:ext>
            </a:extLst>
          </p:cNvPr>
          <p:cNvGraphicFramePr>
            <a:graphicFrameLocks noGrp="1"/>
          </p:cNvGraphicFramePr>
          <p:nvPr>
            <p:ph idx="1"/>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216917B-CE94-D9CE-6603-098575ABEDDC}"/>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FA663C4E-2ED1-FBF7-617C-AA59D90A4C7A}"/>
              </a:ext>
            </a:extLst>
          </p:cNvPr>
          <p:cNvSpPr>
            <a:spLocks noGrp="1"/>
          </p:cNvSpPr>
          <p:nvPr>
            <p:ph type="sldNum" sz="quarter" idx="12"/>
          </p:nvPr>
        </p:nvSpPr>
        <p:spPr/>
        <p:txBody>
          <a:bodyPr/>
          <a:lstStyle/>
          <a:p>
            <a:fld id="{69E57DC2-970A-4B3E-BB1C-7A09969E49DF}" type="slidenum">
              <a:rPr lang="en-US" smtClean="0"/>
              <a:t>28</a:t>
            </a:fld>
            <a:endParaRPr lang="en-US" dirty="0"/>
          </a:p>
        </p:txBody>
      </p:sp>
    </p:spTree>
    <p:extLst>
      <p:ext uri="{BB962C8B-B14F-4D97-AF65-F5344CB8AC3E}">
        <p14:creationId xmlns:p14="http://schemas.microsoft.com/office/powerpoint/2010/main" val="2767375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of information&#10;&#10;Description automatically generated with medium confidence">
            <a:extLst>
              <a:ext uri="{FF2B5EF4-FFF2-40B4-BE49-F238E27FC236}">
                <a16:creationId xmlns:a16="http://schemas.microsoft.com/office/drawing/2014/main" id="{B9C4D78E-26E4-9948-7811-A5A48D02E6B8}"/>
              </a:ext>
            </a:extLst>
          </p:cNvPr>
          <p:cNvPicPr>
            <a:picLocks noGrp="1" noChangeAspect="1"/>
          </p:cNvPicPr>
          <p:nvPr>
            <p:ph idx="1"/>
          </p:nvPr>
        </p:nvPicPr>
        <p:blipFill rotWithShape="1">
          <a:blip r:embed="rId2"/>
          <a:srcRect r="3112" b="1"/>
          <a:stretch/>
        </p:blipFill>
        <p:spPr>
          <a:xfrm>
            <a:off x="20" y="10"/>
            <a:ext cx="12191980" cy="6857987"/>
          </a:xfrm>
          <a:prstGeom prst="rect">
            <a:avLst/>
          </a:prstGeom>
        </p:spPr>
      </p:pic>
      <p:sp>
        <p:nvSpPr>
          <p:cNvPr id="2" name="Footer Placeholder 1">
            <a:extLst>
              <a:ext uri="{FF2B5EF4-FFF2-40B4-BE49-F238E27FC236}">
                <a16:creationId xmlns:a16="http://schemas.microsoft.com/office/drawing/2014/main" id="{0DF749A6-721B-FEB6-C9B2-7E1FADFCE841}"/>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9793C05D-8873-19C1-FA3C-077C235D83C9}"/>
              </a:ext>
            </a:extLst>
          </p:cNvPr>
          <p:cNvSpPr>
            <a:spLocks noGrp="1"/>
          </p:cNvSpPr>
          <p:nvPr>
            <p:ph type="sldNum" sz="quarter" idx="12"/>
          </p:nvPr>
        </p:nvSpPr>
        <p:spPr/>
        <p:txBody>
          <a:bodyPr/>
          <a:lstStyle/>
          <a:p>
            <a:fld id="{69E57DC2-970A-4B3E-BB1C-7A09969E49DF}" type="slidenum">
              <a:rPr lang="en-US" smtClean="0"/>
              <a:t>29</a:t>
            </a:fld>
            <a:endParaRPr lang="en-US" dirty="0"/>
          </a:p>
        </p:txBody>
      </p:sp>
    </p:spTree>
    <p:extLst>
      <p:ext uri="{BB962C8B-B14F-4D97-AF65-F5344CB8AC3E}">
        <p14:creationId xmlns:p14="http://schemas.microsoft.com/office/powerpoint/2010/main" val="95683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13470-A9E2-50A7-521C-034DE34277BF}"/>
              </a:ext>
            </a:extLst>
          </p:cNvPr>
          <p:cNvSpPr>
            <a:spLocks noGrp="1"/>
          </p:cNvSpPr>
          <p:nvPr>
            <p:ph type="title"/>
          </p:nvPr>
        </p:nvSpPr>
        <p:spPr>
          <a:xfrm>
            <a:off x="1371600" y="685800"/>
            <a:ext cx="9601200" cy="1485900"/>
          </a:xfrm>
          <a:noFill/>
        </p:spPr>
        <p:txBody>
          <a:bodyPr>
            <a:normAutofit/>
          </a:bodyPr>
          <a:lstStyle/>
          <a:p>
            <a:pPr algn="ctr"/>
            <a:r>
              <a:rPr lang="en-US" dirty="0"/>
              <a:t>OBJECTIVE </a:t>
            </a:r>
          </a:p>
        </p:txBody>
      </p:sp>
      <p:graphicFrame>
        <p:nvGraphicFramePr>
          <p:cNvPr id="7" name="Content Placeholder 2">
            <a:extLst>
              <a:ext uri="{FF2B5EF4-FFF2-40B4-BE49-F238E27FC236}">
                <a16:creationId xmlns:a16="http://schemas.microsoft.com/office/drawing/2014/main" id="{0EEFF9A8-AAAF-F837-254D-91678F4FDDE7}"/>
              </a:ext>
            </a:extLst>
          </p:cNvPr>
          <p:cNvGraphicFramePr/>
          <p:nvPr>
            <p:extLst>
              <p:ext uri="{D42A27DB-BD31-4B8C-83A1-F6EECF244321}">
                <p14:modId xmlns:p14="http://schemas.microsoft.com/office/powerpoint/2010/main" val="1814605907"/>
              </p:ext>
            </p:extLst>
          </p:nvPr>
        </p:nvGraphicFramePr>
        <p:xfrm>
          <a:off x="1371600" y="1452282"/>
          <a:ext cx="9601200" cy="4883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6B2F30E6-A792-184D-38B2-36090A7F09FC}"/>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8DC1F74E-59B8-AA96-18BB-C807C4F0923E}"/>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338544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agram&#10;&#10;Description automatically generated">
            <a:extLst>
              <a:ext uri="{FF2B5EF4-FFF2-40B4-BE49-F238E27FC236}">
                <a16:creationId xmlns:a16="http://schemas.microsoft.com/office/drawing/2014/main" id="{62CCEF56-61F1-E62A-E54B-254A5C5A932B}"/>
              </a:ext>
            </a:extLst>
          </p:cNvPr>
          <p:cNvPicPr>
            <a:picLocks noGrp="1" noChangeAspect="1"/>
          </p:cNvPicPr>
          <p:nvPr>
            <p:ph idx="4294967295"/>
          </p:nvPr>
        </p:nvPicPr>
        <p:blipFill>
          <a:blip r:embed="rId2">
            <a:alphaModFix/>
          </a:blip>
          <a:stretch>
            <a:fillRect/>
          </a:stretch>
        </p:blipFill>
        <p:spPr>
          <a:xfrm>
            <a:off x="832251" y="827972"/>
            <a:ext cx="10129532" cy="5304337"/>
          </a:xfrm>
          <a:prstGeom prst="rect">
            <a:avLst/>
          </a:prstGeom>
        </p:spPr>
      </p:pic>
      <p:sp>
        <p:nvSpPr>
          <p:cNvPr id="2" name="Footer Placeholder 1">
            <a:extLst>
              <a:ext uri="{FF2B5EF4-FFF2-40B4-BE49-F238E27FC236}">
                <a16:creationId xmlns:a16="http://schemas.microsoft.com/office/drawing/2014/main" id="{CB5AA8E7-B681-DE78-FA4E-33B79ACDA012}"/>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A41055D2-D8C4-DABC-6FC2-2FB5923C315F}"/>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658318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body temperature&#10;&#10;Description automatically generated">
            <a:extLst>
              <a:ext uri="{FF2B5EF4-FFF2-40B4-BE49-F238E27FC236}">
                <a16:creationId xmlns:a16="http://schemas.microsoft.com/office/drawing/2014/main" id="{BD61BB90-AB22-3B97-9767-5B3E5E3144FA}"/>
              </a:ext>
            </a:extLst>
          </p:cNvPr>
          <p:cNvPicPr>
            <a:picLocks noChangeAspect="1"/>
          </p:cNvPicPr>
          <p:nvPr/>
        </p:nvPicPr>
        <p:blipFill>
          <a:blip r:embed="rId2"/>
          <a:stretch>
            <a:fillRect/>
          </a:stretch>
        </p:blipFill>
        <p:spPr>
          <a:xfrm>
            <a:off x="599608" y="528500"/>
            <a:ext cx="10373192" cy="5777867"/>
          </a:xfrm>
          <a:prstGeom prst="rect">
            <a:avLst/>
          </a:prstGeom>
        </p:spPr>
      </p:pic>
      <p:sp>
        <p:nvSpPr>
          <p:cNvPr id="2" name="Footer Placeholder 1">
            <a:extLst>
              <a:ext uri="{FF2B5EF4-FFF2-40B4-BE49-F238E27FC236}">
                <a16:creationId xmlns:a16="http://schemas.microsoft.com/office/drawing/2014/main" id="{4C0FD671-BED8-5F97-BCF6-1B298583DA77}"/>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9B73ABCC-9133-366C-42B2-5CD4550ECD5C}"/>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3302733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4679-3555-C257-88F2-A63DA31DF34B}"/>
              </a:ext>
            </a:extLst>
          </p:cNvPr>
          <p:cNvSpPr>
            <a:spLocks noGrp="1"/>
          </p:cNvSpPr>
          <p:nvPr>
            <p:ph type="title"/>
          </p:nvPr>
        </p:nvSpPr>
        <p:spPr>
          <a:xfrm>
            <a:off x="1371600" y="685800"/>
            <a:ext cx="9601200" cy="1485900"/>
          </a:xfrm>
        </p:spPr>
        <p:txBody>
          <a:bodyPr>
            <a:normAutofit/>
          </a:bodyPr>
          <a:lstStyle/>
          <a:p>
            <a:r>
              <a:rPr lang="en-IN" b="0" i="0">
                <a:effectLst/>
                <a:latin typeface="Söhne"/>
              </a:rPr>
              <a:t>Example Decision Tree</a:t>
            </a:r>
            <a:endParaRPr lang="en-US" dirty="0"/>
          </a:p>
        </p:txBody>
      </p:sp>
      <p:graphicFrame>
        <p:nvGraphicFramePr>
          <p:cNvPr id="5" name="Content Placeholder 2">
            <a:extLst>
              <a:ext uri="{FF2B5EF4-FFF2-40B4-BE49-F238E27FC236}">
                <a16:creationId xmlns:a16="http://schemas.microsoft.com/office/drawing/2014/main" id="{F4D55426-903C-A54C-C200-586F26E3CC67}"/>
              </a:ext>
            </a:extLst>
          </p:cNvPr>
          <p:cNvGraphicFramePr>
            <a:graphicFrameLocks noGrp="1"/>
          </p:cNvGraphicFramePr>
          <p:nvPr>
            <p:ph idx="1"/>
            <p:extLst>
              <p:ext uri="{D42A27DB-BD31-4B8C-83A1-F6EECF244321}">
                <p14:modId xmlns:p14="http://schemas.microsoft.com/office/powerpoint/2010/main" val="3702930583"/>
              </p:ext>
            </p:extLst>
          </p:nvPr>
        </p:nvGraphicFramePr>
        <p:xfrm>
          <a:off x="1371600" y="1538344"/>
          <a:ext cx="9601200" cy="4916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E6949E0-02EA-87AF-989E-EA1FB1C5DF30}"/>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77701241-A306-A496-0074-0828812AB4C8}"/>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3957004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customer survey&#10;&#10;Description automatically generated">
            <a:extLst>
              <a:ext uri="{FF2B5EF4-FFF2-40B4-BE49-F238E27FC236}">
                <a16:creationId xmlns:a16="http://schemas.microsoft.com/office/drawing/2014/main" id="{6DE54508-6177-B0AA-D10B-418DF5A3A72B}"/>
              </a:ext>
            </a:extLst>
          </p:cNvPr>
          <p:cNvPicPr>
            <a:picLocks noGrp="1" noChangeAspect="1"/>
          </p:cNvPicPr>
          <p:nvPr>
            <p:ph idx="1"/>
          </p:nvPr>
        </p:nvPicPr>
        <p:blipFill>
          <a:blip r:embed="rId2"/>
          <a:stretch>
            <a:fillRect/>
          </a:stretch>
        </p:blipFill>
        <p:spPr>
          <a:xfrm>
            <a:off x="2282211" y="480515"/>
            <a:ext cx="7627576" cy="5892302"/>
          </a:xfrm>
          <a:prstGeom prst="rect">
            <a:avLst/>
          </a:prstGeom>
        </p:spPr>
      </p:pic>
      <p:sp>
        <p:nvSpPr>
          <p:cNvPr id="2" name="Footer Placeholder 1">
            <a:extLst>
              <a:ext uri="{FF2B5EF4-FFF2-40B4-BE49-F238E27FC236}">
                <a16:creationId xmlns:a16="http://schemas.microsoft.com/office/drawing/2014/main" id="{DA7C00AD-3AC4-6F40-4E2D-A856A2926A6A}"/>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B4EF6BBF-BF8C-8457-9CAB-750FD1AEB21A}"/>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2816660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8115-E6B9-03B2-475F-76F5065156BA}"/>
              </a:ext>
            </a:extLst>
          </p:cNvPr>
          <p:cNvSpPr>
            <a:spLocks noGrp="1"/>
          </p:cNvSpPr>
          <p:nvPr>
            <p:ph type="title"/>
          </p:nvPr>
        </p:nvSpPr>
        <p:spPr>
          <a:xfrm>
            <a:off x="678955" y="976152"/>
            <a:ext cx="3555211" cy="5024920"/>
          </a:xfrm>
        </p:spPr>
        <p:txBody>
          <a:bodyPr anchor="ctr">
            <a:normAutofit/>
          </a:bodyPr>
          <a:lstStyle/>
          <a:p>
            <a:pPr>
              <a:lnSpc>
                <a:spcPct val="90000"/>
              </a:lnSpc>
            </a:pPr>
            <a:r>
              <a:rPr lang="en-US" sz="4100"/>
              <a:t>DECISION TREE INDUCTION ALGORITHM </a:t>
            </a:r>
          </a:p>
        </p:txBody>
      </p:sp>
      <p:graphicFrame>
        <p:nvGraphicFramePr>
          <p:cNvPr id="5" name="Content Placeholder 2">
            <a:extLst>
              <a:ext uri="{FF2B5EF4-FFF2-40B4-BE49-F238E27FC236}">
                <a16:creationId xmlns:a16="http://schemas.microsoft.com/office/drawing/2014/main" id="{4F1E99B2-112B-A934-9F74-6F1540F80E0A}"/>
              </a:ext>
            </a:extLst>
          </p:cNvPr>
          <p:cNvGraphicFramePr>
            <a:graphicFrameLocks noGrp="1"/>
          </p:cNvGraphicFramePr>
          <p:nvPr>
            <p:ph idx="1"/>
          </p:nvPr>
        </p:nvGraphicFramePr>
        <p:xfrm>
          <a:off x="4473560" y="636527"/>
          <a:ext cx="7156112"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22B338E1-FFCC-71B2-2D31-60492A2C3DDE}"/>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3E99E7D7-7333-6A5D-EB50-36AA93157358}"/>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3470859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0DBBB-D84F-170A-1853-73C5A15F734E}"/>
              </a:ext>
            </a:extLst>
          </p:cNvPr>
          <p:cNvSpPr>
            <a:spLocks noGrp="1"/>
          </p:cNvSpPr>
          <p:nvPr>
            <p:ph type="title"/>
          </p:nvPr>
        </p:nvSpPr>
        <p:spPr>
          <a:xfrm>
            <a:off x="678955" y="976152"/>
            <a:ext cx="3555211" cy="5024920"/>
          </a:xfrm>
        </p:spPr>
        <p:txBody>
          <a:bodyPr anchor="ctr">
            <a:normAutofit/>
          </a:bodyPr>
          <a:lstStyle/>
          <a:p>
            <a:r>
              <a:rPr lang="en-US" sz="5600"/>
              <a:t>Hunt’s Algorithm </a:t>
            </a:r>
          </a:p>
        </p:txBody>
      </p:sp>
      <p:graphicFrame>
        <p:nvGraphicFramePr>
          <p:cNvPr id="5" name="Content Placeholder 2">
            <a:extLst>
              <a:ext uri="{FF2B5EF4-FFF2-40B4-BE49-F238E27FC236}">
                <a16:creationId xmlns:a16="http://schemas.microsoft.com/office/drawing/2014/main" id="{735C621A-751D-9474-59A9-8EFBBE61CCD3}"/>
              </a:ext>
            </a:extLst>
          </p:cNvPr>
          <p:cNvGraphicFramePr>
            <a:graphicFrameLocks noGrp="1"/>
          </p:cNvGraphicFramePr>
          <p:nvPr>
            <p:ph idx="1"/>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D5074AB9-5885-41CB-AAF2-3660010CA2AB}"/>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6F9D23F7-AE4A-6E86-E145-C09CA0896F3F}"/>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4165859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B459-A6FD-EFB8-777B-F640A78E7399}"/>
              </a:ext>
            </a:extLst>
          </p:cNvPr>
          <p:cNvSpPr>
            <a:spLocks noGrp="1"/>
          </p:cNvSpPr>
          <p:nvPr>
            <p:ph type="title"/>
          </p:nvPr>
        </p:nvSpPr>
        <p:spPr>
          <a:xfrm>
            <a:off x="678955" y="976152"/>
            <a:ext cx="3555211" cy="5024920"/>
          </a:xfrm>
        </p:spPr>
        <p:txBody>
          <a:bodyPr anchor="ctr">
            <a:normAutofit/>
          </a:bodyPr>
          <a:lstStyle/>
          <a:p>
            <a:r>
              <a:rPr lang="en-US"/>
              <a:t>Steps in hunt’s algo </a:t>
            </a:r>
          </a:p>
        </p:txBody>
      </p:sp>
      <p:graphicFrame>
        <p:nvGraphicFramePr>
          <p:cNvPr id="5" name="Content Placeholder 2">
            <a:extLst>
              <a:ext uri="{FF2B5EF4-FFF2-40B4-BE49-F238E27FC236}">
                <a16:creationId xmlns:a16="http://schemas.microsoft.com/office/drawing/2014/main" id="{6C5B11AA-6CB8-897C-AEAC-9F7BC489009F}"/>
              </a:ext>
            </a:extLst>
          </p:cNvPr>
          <p:cNvGraphicFramePr>
            <a:graphicFrameLocks noGrp="1"/>
          </p:cNvGraphicFramePr>
          <p:nvPr>
            <p:ph idx="1"/>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2E18C2F-5DFA-F176-D5BE-07E2DA6494ED}"/>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33E1D771-1661-50AD-FEE1-14449BFA4AAF}"/>
              </a:ext>
            </a:extLst>
          </p:cNvPr>
          <p:cNvSpPr>
            <a:spLocks noGrp="1"/>
          </p:cNvSpPr>
          <p:nvPr>
            <p:ph type="sldNum" sz="quarter" idx="12"/>
          </p:nvPr>
        </p:nvSpPr>
        <p:spPr/>
        <p:txBody>
          <a:bodyPr/>
          <a:lstStyle/>
          <a:p>
            <a:fld id="{69E57DC2-970A-4B3E-BB1C-7A09969E49DF}" type="slidenum">
              <a:rPr lang="en-US" smtClean="0"/>
              <a:t>36</a:t>
            </a:fld>
            <a:endParaRPr lang="en-US" dirty="0"/>
          </a:p>
        </p:txBody>
      </p:sp>
    </p:spTree>
    <p:extLst>
      <p:ext uri="{BB962C8B-B14F-4D97-AF65-F5344CB8AC3E}">
        <p14:creationId xmlns:p14="http://schemas.microsoft.com/office/powerpoint/2010/main" val="1660349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B459-A6FD-EFB8-777B-F640A78E7399}"/>
              </a:ext>
            </a:extLst>
          </p:cNvPr>
          <p:cNvSpPr>
            <a:spLocks noGrp="1"/>
          </p:cNvSpPr>
          <p:nvPr>
            <p:ph type="title"/>
          </p:nvPr>
        </p:nvSpPr>
        <p:spPr>
          <a:xfrm>
            <a:off x="678955" y="976152"/>
            <a:ext cx="3555211" cy="5024920"/>
          </a:xfrm>
        </p:spPr>
        <p:txBody>
          <a:bodyPr anchor="ctr">
            <a:normAutofit/>
          </a:bodyPr>
          <a:lstStyle/>
          <a:p>
            <a:r>
              <a:rPr lang="en-US" dirty="0"/>
              <a:t>Steps in hunt’s algo </a:t>
            </a:r>
          </a:p>
        </p:txBody>
      </p:sp>
      <p:graphicFrame>
        <p:nvGraphicFramePr>
          <p:cNvPr id="5" name="Content Placeholder 2">
            <a:extLst>
              <a:ext uri="{FF2B5EF4-FFF2-40B4-BE49-F238E27FC236}">
                <a16:creationId xmlns:a16="http://schemas.microsoft.com/office/drawing/2014/main" id="{EF323DCD-8A67-868A-A81B-7E1C875EA2A8}"/>
              </a:ext>
            </a:extLst>
          </p:cNvPr>
          <p:cNvGraphicFramePr>
            <a:graphicFrameLocks noGrp="1"/>
          </p:cNvGraphicFramePr>
          <p:nvPr>
            <p:ph idx="1"/>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E694FB4A-97D5-ACEA-558E-DE44C452157D}"/>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3CD2721C-51A2-CEB6-61C7-40BDD16E6706}"/>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78691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EE5F-99B4-14A8-B5E5-487F63A1822F}"/>
              </a:ext>
            </a:extLst>
          </p:cNvPr>
          <p:cNvSpPr>
            <a:spLocks noGrp="1"/>
          </p:cNvSpPr>
          <p:nvPr>
            <p:ph type="title"/>
          </p:nvPr>
        </p:nvSpPr>
        <p:spPr>
          <a:xfrm>
            <a:off x="901241" y="427565"/>
            <a:ext cx="10634472" cy="850392"/>
          </a:xfrm>
        </p:spPr>
        <p:txBody>
          <a:bodyPr/>
          <a:lstStyle/>
          <a:p>
            <a:r>
              <a:rPr lang="en-US" dirty="0"/>
              <a:t>Hunt’s algo </a:t>
            </a:r>
          </a:p>
        </p:txBody>
      </p:sp>
      <p:sp>
        <p:nvSpPr>
          <p:cNvPr id="3" name="Content Placeholder 2">
            <a:extLst>
              <a:ext uri="{FF2B5EF4-FFF2-40B4-BE49-F238E27FC236}">
                <a16:creationId xmlns:a16="http://schemas.microsoft.com/office/drawing/2014/main" id="{27E66AB6-8D67-6389-15A0-E358144A0E74}"/>
              </a:ext>
            </a:extLst>
          </p:cNvPr>
          <p:cNvSpPr>
            <a:spLocks noGrp="1"/>
          </p:cNvSpPr>
          <p:nvPr>
            <p:ph idx="1"/>
          </p:nvPr>
        </p:nvSpPr>
        <p:spPr>
          <a:xfrm>
            <a:off x="1143613" y="1403604"/>
            <a:ext cx="10506991" cy="4050791"/>
          </a:xfrm>
        </p:spPr>
        <p:txBody>
          <a:bodyPr/>
          <a:lstStyle/>
          <a:p>
            <a:r>
              <a:rPr lang="en-US" dirty="0" err="1"/>
              <a:t>X</a:t>
            </a:r>
            <a:r>
              <a:rPr lang="en-US" baseline="-25000" dirty="0" err="1"/>
              <a:t>t</a:t>
            </a:r>
            <a:r>
              <a:rPr lang="en-US" dirty="0"/>
              <a:t> : the set of training records for node t  </a:t>
            </a:r>
          </a:p>
          <a:p>
            <a:r>
              <a:rPr lang="en-US" dirty="0"/>
              <a:t>y={y</a:t>
            </a:r>
            <a:r>
              <a:rPr lang="en-US" baseline="-25000" dirty="0"/>
              <a:t>1</a:t>
            </a:r>
            <a:r>
              <a:rPr lang="en-US" dirty="0"/>
              <a:t> ,…,</a:t>
            </a:r>
            <a:r>
              <a:rPr lang="en-US" dirty="0" err="1"/>
              <a:t>y</a:t>
            </a:r>
            <a:r>
              <a:rPr lang="en-US" baseline="-25000" dirty="0" err="1"/>
              <a:t>c</a:t>
            </a:r>
            <a:r>
              <a:rPr lang="en-US" baseline="-25000" dirty="0"/>
              <a:t> </a:t>
            </a:r>
            <a:r>
              <a:rPr lang="en-US" dirty="0"/>
              <a:t>}: class labels </a:t>
            </a:r>
          </a:p>
          <a:p>
            <a:pPr lvl="1"/>
            <a:r>
              <a:rPr lang="en-US" dirty="0"/>
              <a:t>Step 1: If all records in </a:t>
            </a:r>
            <a:r>
              <a:rPr lang="en-US" dirty="0" err="1"/>
              <a:t>X</a:t>
            </a:r>
            <a:r>
              <a:rPr lang="en-US" baseline="-25000" dirty="0" err="1"/>
              <a:t>t</a:t>
            </a:r>
            <a:r>
              <a:rPr lang="en-US" dirty="0"/>
              <a:t> belong to the same class </a:t>
            </a:r>
            <a:r>
              <a:rPr lang="en-US" dirty="0" err="1"/>
              <a:t>y</a:t>
            </a:r>
            <a:r>
              <a:rPr lang="en-US" baseline="-25000" dirty="0" err="1"/>
              <a:t>t</a:t>
            </a:r>
            <a:r>
              <a:rPr lang="en-US" dirty="0"/>
              <a:t> , then t is a leaf node labeled as </a:t>
            </a:r>
            <a:r>
              <a:rPr lang="en-US" dirty="0" err="1"/>
              <a:t>y</a:t>
            </a:r>
            <a:r>
              <a:rPr lang="en-US" baseline="-25000" dirty="0" err="1"/>
              <a:t>t</a:t>
            </a:r>
            <a:r>
              <a:rPr lang="en-US" dirty="0"/>
              <a:t> </a:t>
            </a:r>
          </a:p>
          <a:p>
            <a:pPr lvl="1"/>
            <a:r>
              <a:rPr lang="en-US" dirty="0"/>
              <a:t>Step 2: If </a:t>
            </a:r>
            <a:r>
              <a:rPr lang="en-US" dirty="0" err="1"/>
              <a:t>X</a:t>
            </a:r>
            <a:r>
              <a:rPr lang="en-US" baseline="-25000" dirty="0" err="1"/>
              <a:t>t</a:t>
            </a:r>
            <a:r>
              <a:rPr lang="en-US" dirty="0"/>
              <a:t> contains records that belong to more than one class, </a:t>
            </a:r>
          </a:p>
          <a:p>
            <a:pPr lvl="2"/>
            <a:r>
              <a:rPr lang="en-US" dirty="0"/>
              <a:t>select attribute test condition to partition the records into smaller subsets</a:t>
            </a:r>
          </a:p>
          <a:p>
            <a:pPr lvl="2"/>
            <a:r>
              <a:rPr lang="en-US" dirty="0"/>
              <a:t>Create a child node for each outcome of test condition</a:t>
            </a:r>
          </a:p>
          <a:p>
            <a:pPr lvl="2"/>
            <a:r>
              <a:rPr lang="en-US" dirty="0"/>
              <a:t>Apply algorithm recursively for each child</a:t>
            </a:r>
          </a:p>
        </p:txBody>
      </p:sp>
      <p:sp>
        <p:nvSpPr>
          <p:cNvPr id="4" name="Footer Placeholder 3">
            <a:extLst>
              <a:ext uri="{FF2B5EF4-FFF2-40B4-BE49-F238E27FC236}">
                <a16:creationId xmlns:a16="http://schemas.microsoft.com/office/drawing/2014/main" id="{009DC117-5DFF-05B5-ED7B-6A1DE9B224FC}"/>
              </a:ext>
            </a:extLst>
          </p:cNvPr>
          <p:cNvSpPr>
            <a:spLocks noGrp="1"/>
          </p:cNvSpPr>
          <p:nvPr>
            <p:ph type="ftr" sz="quarter" idx="11"/>
          </p:nvPr>
        </p:nvSpPr>
        <p:spPr/>
        <p:txBody>
          <a:bodyPr/>
          <a:lstStyle/>
          <a:p>
            <a:r>
              <a:rPr lang="en-US"/>
              <a:t>Subject:PMA BTech AI(H), CSVTU (UTD), Bhilai </a:t>
            </a:r>
            <a:endParaRPr lang="en-US" dirty="0"/>
          </a:p>
        </p:txBody>
      </p:sp>
      <p:sp>
        <p:nvSpPr>
          <p:cNvPr id="5" name="Slide Number Placeholder 4">
            <a:extLst>
              <a:ext uri="{FF2B5EF4-FFF2-40B4-BE49-F238E27FC236}">
                <a16:creationId xmlns:a16="http://schemas.microsoft.com/office/drawing/2014/main" id="{103B9DA0-100A-ABBF-78AD-78D2F2F9B5F2}"/>
              </a:ext>
            </a:extLst>
          </p:cNvPr>
          <p:cNvSpPr>
            <a:spLocks noGrp="1"/>
          </p:cNvSpPr>
          <p:nvPr>
            <p:ph type="sldNum" sz="quarter" idx="12"/>
          </p:nvPr>
        </p:nvSpPr>
        <p:spPr/>
        <p:txBody>
          <a:bodyPr/>
          <a:lstStyle/>
          <a:p>
            <a:fld id="{69E57DC2-970A-4B3E-BB1C-7A09969E49DF}" type="slidenum">
              <a:rPr lang="en-US" smtClean="0"/>
              <a:t>38</a:t>
            </a:fld>
            <a:endParaRPr lang="en-US" dirty="0"/>
          </a:p>
        </p:txBody>
      </p:sp>
    </p:spTree>
    <p:extLst>
      <p:ext uri="{BB962C8B-B14F-4D97-AF65-F5344CB8AC3E}">
        <p14:creationId xmlns:p14="http://schemas.microsoft.com/office/powerpoint/2010/main" val="2874550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BFBF4-AF1E-5BFE-57E5-849D5FCFB70E}"/>
              </a:ext>
            </a:extLst>
          </p:cNvPr>
          <p:cNvSpPr>
            <a:spLocks noGrp="1"/>
          </p:cNvSpPr>
          <p:nvPr>
            <p:ph type="title"/>
          </p:nvPr>
        </p:nvSpPr>
        <p:spPr>
          <a:xfrm>
            <a:off x="778764" y="379036"/>
            <a:ext cx="10634472" cy="508868"/>
          </a:xfrm>
        </p:spPr>
        <p:txBody>
          <a:bodyPr>
            <a:normAutofit fontScale="90000"/>
          </a:bodyPr>
          <a:lstStyle/>
          <a:p>
            <a:r>
              <a:rPr lang="en-US" dirty="0"/>
              <a:t>Example- Hunt’s Algo  </a:t>
            </a:r>
          </a:p>
        </p:txBody>
      </p:sp>
      <p:sp>
        <p:nvSpPr>
          <p:cNvPr id="3" name="Content Placeholder 2">
            <a:extLst>
              <a:ext uri="{FF2B5EF4-FFF2-40B4-BE49-F238E27FC236}">
                <a16:creationId xmlns:a16="http://schemas.microsoft.com/office/drawing/2014/main" id="{72250475-EE22-6CB2-8F79-1368D0370693}"/>
              </a:ext>
            </a:extLst>
          </p:cNvPr>
          <p:cNvSpPr>
            <a:spLocks noGrp="1"/>
          </p:cNvSpPr>
          <p:nvPr>
            <p:ph idx="1"/>
          </p:nvPr>
        </p:nvSpPr>
        <p:spPr>
          <a:xfrm>
            <a:off x="482600" y="1410159"/>
            <a:ext cx="10506991" cy="4814371"/>
          </a:xfrm>
        </p:spPr>
        <p:txBody>
          <a:bodyPr>
            <a:normAutofit fontScale="85000" lnSpcReduction="20000"/>
          </a:bodyPr>
          <a:lstStyle/>
          <a:p>
            <a:pPr marL="342900" indent="-342900" algn="just">
              <a:buFont typeface="Arial" panose="020B0604020202020204" pitchFamily="34" charset="0"/>
              <a:buChar char="•"/>
            </a:pPr>
            <a:r>
              <a:rPr lang="en-IN" sz="1900" b="1" i="0" dirty="0">
                <a:effectLst/>
                <a:latin typeface="Corbel" panose="020B0503020204020204" pitchFamily="34" charset="0"/>
              </a:rPr>
              <a:t>Initial Leaf Node (Figure 3.6(a))</a:t>
            </a:r>
            <a:r>
              <a:rPr lang="en-IN" sz="1900" b="0" i="0" dirty="0">
                <a:effectLst/>
                <a:latin typeface="Corbel" panose="020B0503020204020204" pitchFamily="34" charset="0"/>
              </a:rPr>
              <a:t>:</a:t>
            </a:r>
          </a:p>
          <a:p>
            <a:pPr lvl="1" algn="just"/>
            <a:r>
              <a:rPr lang="en-IN" sz="1900" b="0" i="0" dirty="0">
                <a:effectLst/>
                <a:latin typeface="Corbel" panose="020B0503020204020204" pitchFamily="34" charset="0"/>
              </a:rPr>
              <a:t>The tree starts with a single leaf node, and it is </a:t>
            </a:r>
            <a:r>
              <a:rPr lang="en-IN" sz="1900" b="0" i="0" dirty="0" err="1">
                <a:effectLst/>
                <a:latin typeface="Corbel" panose="020B0503020204020204" pitchFamily="34" charset="0"/>
              </a:rPr>
              <a:t>labeled</a:t>
            </a:r>
            <a:r>
              <a:rPr lang="en-IN" sz="1900" b="0" i="0" dirty="0">
                <a:effectLst/>
                <a:latin typeface="Corbel" panose="020B0503020204020204" pitchFamily="34" charset="0"/>
              </a:rPr>
              <a:t> as "Defaulted = No" because it represents the majority class in the training data. The training error of this initial tree is 30% because three out of ten training instances have the class label "Defaulted = Yes."</a:t>
            </a:r>
          </a:p>
          <a:p>
            <a:pPr lvl="1" algn="just"/>
            <a:r>
              <a:rPr lang="en-IN" sz="1900" b="0" i="0" dirty="0">
                <a:effectLst/>
                <a:latin typeface="Corbel" panose="020B0503020204020204" pitchFamily="34" charset="0"/>
              </a:rPr>
              <a:t>Since the leaf node contains instances from more than one class, it is not pure and can be further expanded.</a:t>
            </a:r>
          </a:p>
          <a:p>
            <a:pPr marL="342900" indent="-342900" algn="just">
              <a:buFont typeface="Arial" panose="020B0604020202020204" pitchFamily="34" charset="0"/>
              <a:buChar char="•"/>
            </a:pPr>
            <a:r>
              <a:rPr lang="en-IN" sz="1900" b="1" i="0" dirty="0">
                <a:effectLst/>
                <a:latin typeface="Corbel" panose="020B0503020204020204" pitchFamily="34" charset="0"/>
              </a:rPr>
              <a:t>Attribute Selection (Choosing "Home Owner")</a:t>
            </a:r>
            <a:r>
              <a:rPr lang="en-IN" sz="1900" b="0" i="0" dirty="0">
                <a:effectLst/>
                <a:latin typeface="Corbel" panose="020B0503020204020204" pitchFamily="34" charset="0"/>
              </a:rPr>
              <a:t>:</a:t>
            </a:r>
          </a:p>
          <a:p>
            <a:pPr lvl="1" algn="just"/>
            <a:r>
              <a:rPr lang="en-IN" sz="1900" b="0" i="0" dirty="0">
                <a:effectLst/>
                <a:latin typeface="Corbel" panose="020B0503020204020204" pitchFamily="34" charset="0"/>
              </a:rPr>
              <a:t>The algorithm selects the "Home Owner" attribute as the attribute to split the training instances. The specific criteria for choosing this attribute are not provided in the description but might be based on information gain, gain ratio, or another criterion.</a:t>
            </a:r>
          </a:p>
          <a:p>
            <a:pPr marL="342900" indent="-342900" algn="just">
              <a:buFont typeface="Arial" panose="020B0604020202020204" pitchFamily="34" charset="0"/>
              <a:buChar char="•"/>
            </a:pPr>
            <a:r>
              <a:rPr lang="en-IN" sz="1900" b="1" i="0" dirty="0">
                <a:effectLst/>
                <a:latin typeface="Corbel" panose="020B0503020204020204" pitchFamily="34" charset="0"/>
              </a:rPr>
              <a:t>Binary Split on "Home Owner" (Figure 3.6(b))</a:t>
            </a:r>
            <a:r>
              <a:rPr lang="en-IN" sz="1900" b="0" i="0" dirty="0">
                <a:effectLst/>
                <a:latin typeface="Corbel" panose="020B0503020204020204" pitchFamily="34" charset="0"/>
              </a:rPr>
              <a:t>:</a:t>
            </a:r>
          </a:p>
          <a:p>
            <a:pPr lvl="1" algn="just"/>
            <a:r>
              <a:rPr lang="en-IN" sz="1900" b="0" i="0" dirty="0">
                <a:effectLst/>
                <a:latin typeface="Corbel" panose="020B0503020204020204" pitchFamily="34" charset="0"/>
              </a:rPr>
              <a:t>The "Home Owner" attribute is used to split the training data into two subsets. Instances with "Home Owner = Yes" go to the left child of the root node, while the rest go to the right child.</a:t>
            </a:r>
          </a:p>
          <a:p>
            <a:pPr marL="342900" indent="-342900" algn="just">
              <a:buFont typeface="Arial" panose="020B0604020202020204" pitchFamily="34" charset="0"/>
              <a:buChar char="•"/>
            </a:pPr>
            <a:r>
              <a:rPr lang="en-IN" sz="1900" b="1" i="0" dirty="0">
                <a:effectLst/>
                <a:latin typeface="Corbel" panose="020B0503020204020204" pitchFamily="34" charset="0"/>
              </a:rPr>
              <a:t>Recursive Expansion</a:t>
            </a:r>
            <a:r>
              <a:rPr lang="en-IN" sz="1900" b="0" i="0" dirty="0">
                <a:effectLst/>
                <a:latin typeface="Corbel" panose="020B0503020204020204" pitchFamily="34" charset="0"/>
              </a:rPr>
              <a:t>:</a:t>
            </a:r>
          </a:p>
          <a:p>
            <a:pPr lvl="1" algn="just"/>
            <a:r>
              <a:rPr lang="en-IN" sz="1900" b="0" i="0" dirty="0">
                <a:effectLst/>
                <a:latin typeface="Corbel" panose="020B0503020204020204" pitchFamily="34" charset="0"/>
              </a:rPr>
              <a:t>For the left child, all instances have "Home Owner = Yes," and since this subset is pure (all instances have the same class label, "Defaulted = No"), a leaf node </a:t>
            </a:r>
            <a:r>
              <a:rPr lang="en-IN" sz="1900" b="0" i="0" dirty="0" err="1">
                <a:effectLst/>
                <a:latin typeface="Corbel" panose="020B0503020204020204" pitchFamily="34" charset="0"/>
              </a:rPr>
              <a:t>labeled</a:t>
            </a:r>
            <a:r>
              <a:rPr lang="en-IN" sz="1900" b="0" i="0" dirty="0">
                <a:effectLst/>
                <a:latin typeface="Corbel" panose="020B0503020204020204" pitchFamily="34" charset="0"/>
              </a:rPr>
              <a:t> "Defaulted = No" is created, and no further splitting is required.</a:t>
            </a:r>
          </a:p>
          <a:p>
            <a:pPr lvl="1" algn="just"/>
            <a:r>
              <a:rPr lang="en-IN" sz="1900" b="0" i="0" dirty="0">
                <a:effectLst/>
                <a:latin typeface="Corbel" panose="020B0503020204020204" pitchFamily="34" charset="0"/>
              </a:rPr>
              <a:t>For the right child, it contains instances from both class labels, so further splitting is needed. The specific attribute and criteria for the next split are not provided in the description, but the algorithm continues to recursively expand this branch to create additional nodes and leaf nodes until certain stopping criteria are met.</a:t>
            </a:r>
          </a:p>
          <a:p>
            <a:pPr marL="342900" indent="-342900">
              <a:buFont typeface="Arial" panose="020B0604020202020204" pitchFamily="34" charset="0"/>
              <a:buChar char="•"/>
            </a:pPr>
            <a:endParaRPr lang="en-US" sz="1800" dirty="0"/>
          </a:p>
        </p:txBody>
      </p:sp>
      <p:sp>
        <p:nvSpPr>
          <p:cNvPr id="4" name="Footer Placeholder 3">
            <a:extLst>
              <a:ext uri="{FF2B5EF4-FFF2-40B4-BE49-F238E27FC236}">
                <a16:creationId xmlns:a16="http://schemas.microsoft.com/office/drawing/2014/main" id="{CF8F938E-4B0D-4DBF-4C6E-AAF78A42D22F}"/>
              </a:ext>
            </a:extLst>
          </p:cNvPr>
          <p:cNvSpPr>
            <a:spLocks noGrp="1"/>
          </p:cNvSpPr>
          <p:nvPr>
            <p:ph type="ftr" sz="quarter" idx="11"/>
          </p:nvPr>
        </p:nvSpPr>
        <p:spPr/>
        <p:txBody>
          <a:bodyPr/>
          <a:lstStyle/>
          <a:p>
            <a:r>
              <a:rPr lang="en-US"/>
              <a:t>Subject:PMA BTech AI(H), CSVTU (UTD), Bhilai </a:t>
            </a:r>
            <a:endParaRPr lang="en-US" dirty="0"/>
          </a:p>
        </p:txBody>
      </p:sp>
      <p:sp>
        <p:nvSpPr>
          <p:cNvPr id="5" name="Slide Number Placeholder 4">
            <a:extLst>
              <a:ext uri="{FF2B5EF4-FFF2-40B4-BE49-F238E27FC236}">
                <a16:creationId xmlns:a16="http://schemas.microsoft.com/office/drawing/2014/main" id="{A86B5786-3D15-2406-F7DF-EAB66F8168AE}"/>
              </a:ext>
            </a:extLst>
          </p:cNvPr>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1338112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B5E4F-78FD-6698-AD89-8588D6897327}"/>
              </a:ext>
            </a:extLst>
          </p:cNvPr>
          <p:cNvSpPr>
            <a:spLocks noGrp="1"/>
          </p:cNvSpPr>
          <p:nvPr>
            <p:ph type="title"/>
          </p:nvPr>
        </p:nvSpPr>
        <p:spPr>
          <a:xfrm>
            <a:off x="8252340" y="639704"/>
            <a:ext cx="3299579" cy="5577840"/>
          </a:xfrm>
        </p:spPr>
        <p:txBody>
          <a:bodyPr anchor="ctr">
            <a:normAutofit/>
          </a:bodyPr>
          <a:lstStyle/>
          <a:p>
            <a:r>
              <a:rPr lang="en-IN" sz="4100" b="0" i="0">
                <a:effectLst/>
                <a:latin typeface="Söhne"/>
              </a:rPr>
              <a:t>What is Data Classification?</a:t>
            </a:r>
            <a:endParaRPr lang="en-US" sz="4100"/>
          </a:p>
        </p:txBody>
      </p:sp>
      <p:sp useBgFill="1">
        <p:nvSpPr>
          <p:cNvPr id="27" name="Rectangle 26">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D23E10ED-4C71-8D75-EE86-DE9DFCDBCA16}"/>
              </a:ext>
            </a:extLst>
          </p:cNvPr>
          <p:cNvGraphicFramePr>
            <a:graphicFrameLocks noGrp="1"/>
          </p:cNvGraphicFramePr>
          <p:nvPr>
            <p:ph idx="1"/>
            <p:extLst>
              <p:ext uri="{D42A27DB-BD31-4B8C-83A1-F6EECF244321}">
                <p14:modId xmlns:p14="http://schemas.microsoft.com/office/powerpoint/2010/main" val="189369161"/>
              </p:ext>
            </p:extLst>
          </p:nvPr>
        </p:nvGraphicFramePr>
        <p:xfrm>
          <a:off x="784225" y="639763"/>
          <a:ext cx="595947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BCCE3D2-C3BC-E7E8-B688-FAAE569F3B80}"/>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38741F2E-8DF1-EF93-B89A-6BE75B84CC81}"/>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1681760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tree&#10;&#10;Description automatically generated">
            <a:extLst>
              <a:ext uri="{FF2B5EF4-FFF2-40B4-BE49-F238E27FC236}">
                <a16:creationId xmlns:a16="http://schemas.microsoft.com/office/drawing/2014/main" id="{F1E718FA-BE35-14CE-E52B-067045CE239F}"/>
              </a:ext>
            </a:extLst>
          </p:cNvPr>
          <p:cNvPicPr>
            <a:picLocks noChangeAspect="1"/>
          </p:cNvPicPr>
          <p:nvPr/>
        </p:nvPicPr>
        <p:blipFill>
          <a:blip r:embed="rId2"/>
          <a:stretch>
            <a:fillRect/>
          </a:stretch>
        </p:blipFill>
        <p:spPr>
          <a:xfrm>
            <a:off x="689548" y="584617"/>
            <a:ext cx="10672996" cy="5579241"/>
          </a:xfrm>
          <a:prstGeom prst="rect">
            <a:avLst/>
          </a:prstGeom>
        </p:spPr>
      </p:pic>
      <p:sp>
        <p:nvSpPr>
          <p:cNvPr id="2" name="Footer Placeholder 1">
            <a:extLst>
              <a:ext uri="{FF2B5EF4-FFF2-40B4-BE49-F238E27FC236}">
                <a16:creationId xmlns:a16="http://schemas.microsoft.com/office/drawing/2014/main" id="{05ED1167-DBF1-F0AD-7334-53FDCC9BC4EC}"/>
              </a:ext>
            </a:extLst>
          </p:cNvPr>
          <p:cNvSpPr>
            <a:spLocks noGrp="1"/>
          </p:cNvSpPr>
          <p:nvPr>
            <p:ph type="ftr" sz="quarter" idx="11"/>
          </p:nvPr>
        </p:nvSpPr>
        <p:spPr/>
        <p:txBody>
          <a:bodyPr/>
          <a:lstStyle/>
          <a:p>
            <a:r>
              <a:rPr lang="en-US"/>
              <a:t>Subject:PMA BTech AI(H), CSVTU (UTD), Bhilai </a:t>
            </a:r>
            <a:endParaRPr lang="en-US" dirty="0"/>
          </a:p>
        </p:txBody>
      </p:sp>
      <p:sp>
        <p:nvSpPr>
          <p:cNvPr id="3" name="Slide Number Placeholder 2">
            <a:extLst>
              <a:ext uri="{FF2B5EF4-FFF2-40B4-BE49-F238E27FC236}">
                <a16:creationId xmlns:a16="http://schemas.microsoft.com/office/drawing/2014/main" id="{D49A8724-F931-C838-2855-D4F4DAA6F442}"/>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25905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5C4E-B230-2D2A-2926-D9A514A5845E}"/>
              </a:ext>
            </a:extLst>
          </p:cNvPr>
          <p:cNvSpPr>
            <a:spLocks noGrp="1"/>
          </p:cNvSpPr>
          <p:nvPr>
            <p:ph type="title"/>
          </p:nvPr>
        </p:nvSpPr>
        <p:spPr>
          <a:xfrm>
            <a:off x="1090669" y="865128"/>
            <a:ext cx="5005329" cy="5261895"/>
          </a:xfrm>
        </p:spPr>
        <p:txBody>
          <a:bodyPr anchor="ctr">
            <a:normAutofit/>
          </a:bodyPr>
          <a:lstStyle/>
          <a:p>
            <a:r>
              <a:rPr lang="en-IN" dirty="0">
                <a:latin typeface="Söhne"/>
              </a:rPr>
              <a:t>A</a:t>
            </a:r>
            <a:r>
              <a:rPr lang="en-IN" b="0" i="0" dirty="0">
                <a:effectLst/>
                <a:latin typeface="Söhne"/>
              </a:rPr>
              <a:t>ssumptions made in Hunt's algorithm and how to handle them</a:t>
            </a:r>
            <a:endParaRPr lang="en-US" dirty="0"/>
          </a:p>
        </p:txBody>
      </p:sp>
      <p:graphicFrame>
        <p:nvGraphicFramePr>
          <p:cNvPr id="5" name="Content Placeholder 2">
            <a:extLst>
              <a:ext uri="{FF2B5EF4-FFF2-40B4-BE49-F238E27FC236}">
                <a16:creationId xmlns:a16="http://schemas.microsoft.com/office/drawing/2014/main" id="{64C7B83F-46B2-611E-2F1A-FAECBFD1ADAA}"/>
              </a:ext>
            </a:extLst>
          </p:cNvPr>
          <p:cNvGraphicFramePr>
            <a:graphicFrameLocks noGrp="1"/>
          </p:cNvGraphicFramePr>
          <p:nvPr>
            <p:ph idx="1"/>
            <p:extLst>
              <p:ext uri="{D42A27DB-BD31-4B8C-83A1-F6EECF244321}">
                <p14:modId xmlns:p14="http://schemas.microsoft.com/office/powerpoint/2010/main" val="1826411817"/>
              </p:ext>
            </p:extLst>
          </p:nvPr>
        </p:nvGraphicFramePr>
        <p:xfrm>
          <a:off x="6165356" y="865127"/>
          <a:ext cx="5464315" cy="5261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E22B39A-69C6-E679-A1B1-CB124FC277B6}"/>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B0B5C137-E768-3984-7205-4CD9CEEB22FC}"/>
              </a:ext>
            </a:extLst>
          </p:cNvPr>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27696088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Picture 13" descr="An abstract design with lines and financial symbols">
            <a:extLst>
              <a:ext uri="{FF2B5EF4-FFF2-40B4-BE49-F238E27FC236}">
                <a16:creationId xmlns:a16="http://schemas.microsoft.com/office/drawing/2014/main" id="{0AFEF2EC-EBBF-9E02-F141-0715615C02E1}"/>
              </a:ext>
            </a:extLst>
          </p:cNvPr>
          <p:cNvPicPr>
            <a:picLocks noChangeAspect="1"/>
          </p:cNvPicPr>
          <p:nvPr/>
        </p:nvPicPr>
        <p:blipFill rotWithShape="1">
          <a:blip r:embed="rId2"/>
          <a:srcRect t="10388" r="1" b="5003"/>
          <a:stretch/>
        </p:blipFill>
        <p:spPr>
          <a:xfrm>
            <a:off x="-1" y="10"/>
            <a:ext cx="12188652" cy="6857990"/>
          </a:xfrm>
          <a:prstGeom prst="rect">
            <a:avLst/>
          </a:prstGeom>
        </p:spPr>
      </p:pic>
      <p:sp>
        <p:nvSpPr>
          <p:cNvPr id="18" name="Rectangle 17">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6DA2C8-25E9-B085-1C98-9D9BB77541B9}"/>
              </a:ext>
            </a:extLst>
          </p:cNvPr>
          <p:cNvSpPr>
            <a:spLocks noGrp="1"/>
          </p:cNvSpPr>
          <p:nvPr>
            <p:ph type="title"/>
          </p:nvPr>
        </p:nvSpPr>
        <p:spPr>
          <a:xfrm>
            <a:off x="1371600" y="685800"/>
            <a:ext cx="9601200" cy="1485900"/>
          </a:xfrm>
        </p:spPr>
        <p:txBody>
          <a:bodyPr>
            <a:normAutofit/>
          </a:bodyPr>
          <a:lstStyle/>
          <a:p>
            <a:r>
              <a:rPr lang="en-IN" dirty="0">
                <a:effectLst/>
                <a:latin typeface="Helvetica" pitchFamily="2" charset="0"/>
              </a:rPr>
              <a:t>Support vector machine</a:t>
            </a:r>
            <a:br>
              <a:rPr lang="en-IN" dirty="0">
                <a:effectLst/>
                <a:latin typeface="Helvetica" pitchFamily="2" charset="0"/>
              </a:rPr>
            </a:br>
            <a:endParaRPr lang="en-US" dirty="0"/>
          </a:p>
        </p:txBody>
      </p:sp>
      <p:sp>
        <p:nvSpPr>
          <p:cNvPr id="20" name="Rectangle 19">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EE9A4DEF-B883-4225-9F03-87EBF8C8A77F}"/>
              </a:ext>
            </a:extLst>
          </p:cNvPr>
          <p:cNvSpPr>
            <a:spLocks noGrp="1"/>
          </p:cNvSpPr>
          <p:nvPr>
            <p:ph idx="1"/>
          </p:nvPr>
        </p:nvSpPr>
        <p:spPr>
          <a:xfrm>
            <a:off x="1371600" y="1669143"/>
            <a:ext cx="9601200" cy="4198257"/>
          </a:xfrm>
        </p:spPr>
        <p:txBody>
          <a:bodyPr>
            <a:normAutofit lnSpcReduction="10000"/>
          </a:bodyPr>
          <a:lstStyle/>
          <a:p>
            <a:pPr algn="just"/>
            <a:r>
              <a:rPr lang="en-IN" sz="2800" dirty="0">
                <a:effectLst/>
                <a:latin typeface="Times" pitchFamily="2" charset="0"/>
              </a:rPr>
              <a:t>The support vector machine (SVM) is a data-classification algorithm that assigns new data elements to one of labelled categories</a:t>
            </a:r>
            <a:endParaRPr lang="en-IN" sz="2800" dirty="0">
              <a:latin typeface="Times" pitchFamily="2" charset="0"/>
            </a:endParaRPr>
          </a:p>
          <a:p>
            <a:pPr algn="just"/>
            <a:r>
              <a:rPr lang="en-IN" sz="2800" b="1" dirty="0">
                <a:latin typeface="Times" pitchFamily="2" charset="0"/>
              </a:rPr>
              <a:t>Binary Classification vs. Multiclass SVM:</a:t>
            </a:r>
          </a:p>
          <a:p>
            <a:pPr lvl="1" algn="just"/>
            <a:r>
              <a:rPr lang="en-IN" sz="2800" i="0" dirty="0">
                <a:latin typeface="Times" pitchFamily="2" charset="0"/>
              </a:rPr>
              <a:t>SVM is primarily a binary classifier, which means it is designed to classify data into two distinct categories or classes.</a:t>
            </a:r>
          </a:p>
          <a:p>
            <a:pPr lvl="1" algn="just"/>
            <a:r>
              <a:rPr lang="en-IN" sz="2800" i="0" dirty="0">
                <a:latin typeface="Times" pitchFamily="2" charset="0"/>
              </a:rPr>
              <a:t>A multiclass SVM is an extension that allows SVM to be used as a classifier on datasets containing more than two classes or categories</a:t>
            </a:r>
          </a:p>
          <a:p>
            <a:pPr algn="just"/>
            <a:endParaRPr lang="en-IN" sz="2800" dirty="0">
              <a:effectLst/>
              <a:latin typeface="Times" pitchFamily="2" charset="0"/>
            </a:endParaRPr>
          </a:p>
          <a:p>
            <a:pPr algn="just"/>
            <a:endParaRPr lang="en-US" sz="2800" dirty="0"/>
          </a:p>
        </p:txBody>
      </p:sp>
      <p:sp>
        <p:nvSpPr>
          <p:cNvPr id="4" name="Footer Placeholder 3">
            <a:extLst>
              <a:ext uri="{FF2B5EF4-FFF2-40B4-BE49-F238E27FC236}">
                <a16:creationId xmlns:a16="http://schemas.microsoft.com/office/drawing/2014/main" id="{C81E1FEB-80F3-6B9C-D04B-B69A5E568719}"/>
              </a:ext>
            </a:extLst>
          </p:cNvPr>
          <p:cNvSpPr>
            <a:spLocks noGrp="1"/>
          </p:cNvSpPr>
          <p:nvPr>
            <p:ph type="ftr" sz="quarter" idx="11"/>
          </p:nvPr>
        </p:nvSpPr>
        <p:spPr/>
        <p:txBody>
          <a:bodyPr/>
          <a:lstStyle/>
          <a:p>
            <a:r>
              <a:rPr lang="en-US"/>
              <a:t>Subject:PMA BTech AI(H), CSVTU (UTD), Bhilai </a:t>
            </a:r>
            <a:endParaRPr lang="en-US" dirty="0"/>
          </a:p>
        </p:txBody>
      </p:sp>
      <p:sp>
        <p:nvSpPr>
          <p:cNvPr id="5" name="Slide Number Placeholder 4">
            <a:extLst>
              <a:ext uri="{FF2B5EF4-FFF2-40B4-BE49-F238E27FC236}">
                <a16:creationId xmlns:a16="http://schemas.microsoft.com/office/drawing/2014/main" id="{87783C38-D898-9F9D-07CD-8DDD9682B4B9}"/>
              </a:ext>
            </a:extLst>
          </p:cNvPr>
          <p:cNvSpPr>
            <a:spLocks noGrp="1"/>
          </p:cNvSpPr>
          <p:nvPr>
            <p:ph type="sldNum" sz="quarter" idx="12"/>
          </p:nvPr>
        </p:nvSpPr>
        <p:spPr/>
        <p:txBody>
          <a:bodyPr/>
          <a:lstStyle/>
          <a:p>
            <a:fld id="{69E57DC2-970A-4B3E-BB1C-7A09969E49DF}" type="slidenum">
              <a:rPr lang="en-US" smtClean="0"/>
              <a:t>42</a:t>
            </a:fld>
            <a:endParaRPr lang="en-US" dirty="0"/>
          </a:p>
        </p:txBody>
      </p:sp>
    </p:spTree>
    <p:extLst>
      <p:ext uri="{BB962C8B-B14F-4D97-AF65-F5344CB8AC3E}">
        <p14:creationId xmlns:p14="http://schemas.microsoft.com/office/powerpoint/2010/main" val="3697019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EC0E-C951-A28A-0050-9B93FDEBCAED}"/>
              </a:ext>
            </a:extLst>
          </p:cNvPr>
          <p:cNvSpPr>
            <a:spLocks noGrp="1"/>
          </p:cNvSpPr>
          <p:nvPr>
            <p:ph type="title"/>
          </p:nvPr>
        </p:nvSpPr>
        <p:spPr>
          <a:xfrm>
            <a:off x="1371600" y="685800"/>
            <a:ext cx="9601200" cy="1485900"/>
          </a:xfrm>
        </p:spPr>
        <p:txBody>
          <a:bodyPr>
            <a:normAutofit/>
          </a:bodyPr>
          <a:lstStyle/>
          <a:p>
            <a:r>
              <a:rPr lang="en-IN" b="1" i="0" dirty="0">
                <a:effectLst/>
                <a:latin typeface="Söhne"/>
              </a:rPr>
              <a:t>Applications of SVM</a:t>
            </a:r>
            <a:endParaRPr lang="en-US" dirty="0"/>
          </a:p>
        </p:txBody>
      </p:sp>
      <p:graphicFrame>
        <p:nvGraphicFramePr>
          <p:cNvPr id="27" name="Content Placeholder 2">
            <a:extLst>
              <a:ext uri="{FF2B5EF4-FFF2-40B4-BE49-F238E27FC236}">
                <a16:creationId xmlns:a16="http://schemas.microsoft.com/office/drawing/2014/main" id="{484CBDE8-0D66-1AF4-5A21-E0C530F1E41F}"/>
              </a:ext>
            </a:extLst>
          </p:cNvPr>
          <p:cNvGraphicFramePr>
            <a:graphicFrameLocks noGrp="1"/>
          </p:cNvGraphicFramePr>
          <p:nvPr>
            <p:ph idx="1"/>
            <p:extLst>
              <p:ext uri="{D42A27DB-BD31-4B8C-83A1-F6EECF244321}">
                <p14:modId xmlns:p14="http://schemas.microsoft.com/office/powerpoint/2010/main" val="99339942"/>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027B79C3-F8B6-7958-AAEB-74FB70793895}"/>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4F6D68C2-2C27-1E6F-A5FF-183E6AEFEAAB}"/>
              </a:ext>
            </a:extLst>
          </p:cNvPr>
          <p:cNvSpPr>
            <a:spLocks noGrp="1"/>
          </p:cNvSpPr>
          <p:nvPr>
            <p:ph type="sldNum" sz="quarter" idx="12"/>
          </p:nvPr>
        </p:nvSpPr>
        <p:spPr/>
        <p:txBody>
          <a:bodyPr/>
          <a:lstStyle/>
          <a:p>
            <a:fld id="{69E57DC2-970A-4B3E-BB1C-7A09969E49DF}" type="slidenum">
              <a:rPr lang="en-US" smtClean="0"/>
              <a:t>43</a:t>
            </a:fld>
            <a:endParaRPr lang="en-US" dirty="0"/>
          </a:p>
        </p:txBody>
      </p:sp>
    </p:spTree>
    <p:extLst>
      <p:ext uri="{BB962C8B-B14F-4D97-AF65-F5344CB8AC3E}">
        <p14:creationId xmlns:p14="http://schemas.microsoft.com/office/powerpoint/2010/main" val="86085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251A-3F19-013A-AAEF-EFCB97C509A0}"/>
              </a:ext>
            </a:extLst>
          </p:cNvPr>
          <p:cNvSpPr>
            <a:spLocks noGrp="1"/>
          </p:cNvSpPr>
          <p:nvPr>
            <p:ph type="title"/>
          </p:nvPr>
        </p:nvSpPr>
        <p:spPr>
          <a:xfrm>
            <a:off x="1371600" y="685800"/>
            <a:ext cx="9601200" cy="1485900"/>
          </a:xfrm>
        </p:spPr>
        <p:txBody>
          <a:bodyPr>
            <a:normAutofit/>
          </a:bodyPr>
          <a:lstStyle/>
          <a:p>
            <a:r>
              <a:rPr lang="en-IN" b="1" i="0" dirty="0">
                <a:effectLst/>
                <a:latin typeface="Söhne"/>
              </a:rPr>
              <a:t>Example</a:t>
            </a:r>
            <a:r>
              <a:rPr lang="en-IN" b="0" i="0" dirty="0">
                <a:effectLst/>
                <a:latin typeface="Söhne"/>
              </a:rPr>
              <a:t>: </a:t>
            </a:r>
            <a:r>
              <a:rPr lang="en-IN" b="1" i="0" dirty="0">
                <a:effectLst/>
                <a:latin typeface="Söhne"/>
              </a:rPr>
              <a:t>Image Recognition</a:t>
            </a:r>
            <a:endParaRPr lang="en-US" dirty="0"/>
          </a:p>
        </p:txBody>
      </p:sp>
      <p:graphicFrame>
        <p:nvGraphicFramePr>
          <p:cNvPr id="5" name="Content Placeholder 2">
            <a:extLst>
              <a:ext uri="{FF2B5EF4-FFF2-40B4-BE49-F238E27FC236}">
                <a16:creationId xmlns:a16="http://schemas.microsoft.com/office/drawing/2014/main" id="{8A589BF2-E3C6-6D89-016D-6D47CC0F2964}"/>
              </a:ext>
            </a:extLst>
          </p:cNvPr>
          <p:cNvGraphicFramePr>
            <a:graphicFrameLocks noGrp="1"/>
          </p:cNvGraphicFramePr>
          <p:nvPr>
            <p:ph idx="1"/>
            <p:extLst>
              <p:ext uri="{D42A27DB-BD31-4B8C-83A1-F6EECF244321}">
                <p14:modId xmlns:p14="http://schemas.microsoft.com/office/powerpoint/2010/main" val="2961050569"/>
              </p:ext>
            </p:extLst>
          </p:nvPr>
        </p:nvGraphicFramePr>
        <p:xfrm>
          <a:off x="1371600" y="1454227"/>
          <a:ext cx="9601200" cy="4957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5C8B4F1-EE39-80AB-6DC3-3FCB597EF532}"/>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0EC3863B-D41E-C55E-D29D-0ECA08C7F59A}"/>
              </a:ext>
            </a:extLst>
          </p:cNvPr>
          <p:cNvSpPr>
            <a:spLocks noGrp="1"/>
          </p:cNvSpPr>
          <p:nvPr>
            <p:ph type="sldNum" sz="quarter" idx="12"/>
          </p:nvPr>
        </p:nvSpPr>
        <p:spPr/>
        <p:txBody>
          <a:bodyPr/>
          <a:lstStyle/>
          <a:p>
            <a:fld id="{69E57DC2-970A-4B3E-BB1C-7A09969E49DF}" type="slidenum">
              <a:rPr lang="en-US" smtClean="0"/>
              <a:t>44</a:t>
            </a:fld>
            <a:endParaRPr lang="en-US" dirty="0"/>
          </a:p>
        </p:txBody>
      </p:sp>
    </p:spTree>
    <p:extLst>
      <p:ext uri="{BB962C8B-B14F-4D97-AF65-F5344CB8AC3E}">
        <p14:creationId xmlns:p14="http://schemas.microsoft.com/office/powerpoint/2010/main" val="3621677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D1FC-0A94-9D8F-1817-7FB3556CFD26}"/>
              </a:ext>
            </a:extLst>
          </p:cNvPr>
          <p:cNvSpPr>
            <a:spLocks noGrp="1"/>
          </p:cNvSpPr>
          <p:nvPr>
            <p:ph type="title"/>
          </p:nvPr>
        </p:nvSpPr>
        <p:spPr/>
        <p:txBody>
          <a:bodyPr/>
          <a:lstStyle/>
          <a:p>
            <a:r>
              <a:rPr lang="en-IN" b="1" i="0" dirty="0">
                <a:effectLst/>
                <a:latin typeface="Söhne"/>
              </a:rPr>
              <a:t>Example</a:t>
            </a:r>
            <a:r>
              <a:rPr lang="en-IN" b="0" i="0" dirty="0">
                <a:effectLst/>
                <a:latin typeface="Söhne"/>
              </a:rPr>
              <a:t>: </a:t>
            </a:r>
            <a:r>
              <a:rPr lang="en-IN" b="1" i="0" dirty="0">
                <a:effectLst/>
                <a:latin typeface="Söhne"/>
              </a:rPr>
              <a:t>Image Recognition</a:t>
            </a:r>
            <a:endParaRPr lang="en-US" dirty="0"/>
          </a:p>
        </p:txBody>
      </p:sp>
      <p:graphicFrame>
        <p:nvGraphicFramePr>
          <p:cNvPr id="5" name="Content Placeholder 2">
            <a:extLst>
              <a:ext uri="{FF2B5EF4-FFF2-40B4-BE49-F238E27FC236}">
                <a16:creationId xmlns:a16="http://schemas.microsoft.com/office/drawing/2014/main" id="{A413BC1C-A559-42AA-F9AD-DE4A5946B652}"/>
              </a:ext>
            </a:extLst>
          </p:cNvPr>
          <p:cNvGraphicFramePr>
            <a:graphicFrameLocks noGrp="1"/>
          </p:cNvGraphicFramePr>
          <p:nvPr>
            <p:ph idx="1"/>
            <p:extLst>
              <p:ext uri="{D42A27DB-BD31-4B8C-83A1-F6EECF244321}">
                <p14:modId xmlns:p14="http://schemas.microsoft.com/office/powerpoint/2010/main" val="1228393924"/>
              </p:ext>
            </p:extLst>
          </p:nvPr>
        </p:nvGraphicFramePr>
        <p:xfrm>
          <a:off x="1371600" y="1531345"/>
          <a:ext cx="9601200" cy="4336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385DA64A-367F-FB5F-8C51-C88B75E7D3D6}"/>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139BF1F2-383C-8895-3531-341387CE4BC9}"/>
              </a:ext>
            </a:extLst>
          </p:cNvPr>
          <p:cNvSpPr>
            <a:spLocks noGrp="1"/>
          </p:cNvSpPr>
          <p:nvPr>
            <p:ph type="sldNum" sz="quarter" idx="12"/>
          </p:nvPr>
        </p:nvSpPr>
        <p:spPr/>
        <p:txBody>
          <a:bodyPr/>
          <a:lstStyle/>
          <a:p>
            <a:fld id="{69E57DC2-970A-4B3E-BB1C-7A09969E49DF}" type="slidenum">
              <a:rPr lang="en-US" smtClean="0"/>
              <a:t>45</a:t>
            </a:fld>
            <a:endParaRPr lang="en-US" dirty="0"/>
          </a:p>
        </p:txBody>
      </p:sp>
    </p:spTree>
    <p:extLst>
      <p:ext uri="{BB962C8B-B14F-4D97-AF65-F5344CB8AC3E}">
        <p14:creationId xmlns:p14="http://schemas.microsoft.com/office/powerpoint/2010/main" val="1781316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1F423-D689-0806-4CC1-6DB3C4A03611}"/>
              </a:ext>
            </a:extLst>
          </p:cNvPr>
          <p:cNvSpPr>
            <a:spLocks noGrp="1"/>
          </p:cNvSpPr>
          <p:nvPr>
            <p:ph type="title"/>
          </p:nvPr>
        </p:nvSpPr>
        <p:spPr>
          <a:xfrm>
            <a:off x="659230" y="1013722"/>
            <a:ext cx="10869750" cy="1237298"/>
          </a:xfrm>
        </p:spPr>
        <p:txBody>
          <a:bodyPr vert="horz" lIns="91440" tIns="45720" rIns="91440" bIns="45720" rtlCol="0" anchor="b">
            <a:normAutofit/>
          </a:bodyPr>
          <a:lstStyle/>
          <a:p>
            <a:pPr algn="ctr"/>
            <a:r>
              <a:rPr lang="en-US" sz="6600" cap="all"/>
              <a:t>Video to explain SVM</a:t>
            </a:r>
          </a:p>
        </p:txBody>
      </p:sp>
      <p:sp>
        <p:nvSpPr>
          <p:cNvPr id="3" name="Content Placeholder 2">
            <a:extLst>
              <a:ext uri="{FF2B5EF4-FFF2-40B4-BE49-F238E27FC236}">
                <a16:creationId xmlns:a16="http://schemas.microsoft.com/office/drawing/2014/main" id="{A8A06FD7-C7F8-06FA-D5DE-8194942B462B}"/>
              </a:ext>
            </a:extLst>
          </p:cNvPr>
          <p:cNvSpPr>
            <a:spLocks noGrp="1"/>
          </p:cNvSpPr>
          <p:nvPr>
            <p:ph idx="1"/>
          </p:nvPr>
        </p:nvSpPr>
        <p:spPr>
          <a:xfrm>
            <a:off x="659230" y="566008"/>
            <a:ext cx="10869750" cy="538636"/>
          </a:xfrm>
        </p:spPr>
        <p:txBody>
          <a:bodyPr vert="horz" lIns="91440" tIns="45720" rIns="91440" bIns="45720" rtlCol="0">
            <a:normAutofit/>
          </a:bodyPr>
          <a:lstStyle/>
          <a:p>
            <a:pPr marL="0" indent="0" algn="ctr">
              <a:lnSpc>
                <a:spcPct val="112000"/>
              </a:lnSpc>
              <a:spcBef>
                <a:spcPts val="0"/>
              </a:spcBef>
              <a:spcAft>
                <a:spcPts val="600"/>
              </a:spcAft>
              <a:buNone/>
            </a:pPr>
            <a:r>
              <a:rPr lang="en-US" sz="2300"/>
              <a:t>https://youtu.be/_YPScrckx28?si=RlKd_yhQ_mDUlUzv</a:t>
            </a:r>
          </a:p>
        </p:txBody>
      </p:sp>
      <p:sp>
        <p:nvSpPr>
          <p:cNvPr id="16"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154184" y="2884231"/>
            <a:ext cx="3005889" cy="4046220"/>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alpha val="90000"/>
            </a:schemeClr>
          </a:solidFill>
          <a:ln w="0">
            <a:noFill/>
            <a:prstDash val="solid"/>
            <a:round/>
            <a:headEnd/>
            <a:tailEnd/>
          </a:ln>
        </p:spPr>
        <p:txBody>
          <a:bodyPr/>
          <a:lstStyle/>
          <a:p>
            <a:endParaRPr lang="en-US" dirty="0"/>
          </a:p>
        </p:txBody>
      </p:sp>
      <p:pic>
        <p:nvPicPr>
          <p:cNvPr id="5" name="Picture 4" descr="A screen shot of a phone&#10;&#10;Description automatically generated">
            <a:extLst>
              <a:ext uri="{FF2B5EF4-FFF2-40B4-BE49-F238E27FC236}">
                <a16:creationId xmlns:a16="http://schemas.microsoft.com/office/drawing/2014/main" id="{B196E36E-1E27-8754-2F03-4CF0047803A7}"/>
              </a:ext>
            </a:extLst>
          </p:cNvPr>
          <p:cNvPicPr>
            <a:picLocks noChangeAspect="1"/>
          </p:cNvPicPr>
          <p:nvPr/>
        </p:nvPicPr>
        <p:blipFill>
          <a:blip r:embed="rId2"/>
          <a:stretch>
            <a:fillRect/>
          </a:stretch>
        </p:blipFill>
        <p:spPr>
          <a:xfrm>
            <a:off x="1097279" y="3255940"/>
            <a:ext cx="10059627" cy="2414311"/>
          </a:xfrm>
          <a:prstGeom prst="rect">
            <a:avLst/>
          </a:prstGeom>
        </p:spPr>
      </p:pic>
      <p:sp>
        <p:nvSpPr>
          <p:cNvPr id="18" name="Freeform 6">
            <a:extLst>
              <a:ext uri="{FF2B5EF4-FFF2-40B4-BE49-F238E27FC236}">
                <a16:creationId xmlns:a16="http://schemas.microsoft.com/office/drawing/2014/main" id="{6283F864-E3D1-457B-865A-DDC3225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80808" y="1936677"/>
            <a:ext cx="3006491" cy="4046220"/>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alpha val="90000"/>
            </a:schemeClr>
          </a:solidFill>
          <a:ln w="0">
            <a:noFill/>
            <a:prstDash val="solid"/>
            <a:round/>
            <a:headEnd/>
            <a:tailEnd/>
          </a:ln>
        </p:spPr>
      </p:sp>
      <p:sp>
        <p:nvSpPr>
          <p:cNvPr id="4" name="Footer Placeholder 3">
            <a:extLst>
              <a:ext uri="{FF2B5EF4-FFF2-40B4-BE49-F238E27FC236}">
                <a16:creationId xmlns:a16="http://schemas.microsoft.com/office/drawing/2014/main" id="{069570E5-B956-98C6-B971-C92E410E0D8F}"/>
              </a:ext>
            </a:extLst>
          </p:cNvPr>
          <p:cNvSpPr>
            <a:spLocks noGrp="1"/>
          </p:cNvSpPr>
          <p:nvPr>
            <p:ph type="ftr" sz="quarter" idx="11"/>
          </p:nvPr>
        </p:nvSpPr>
        <p:spPr/>
        <p:txBody>
          <a:bodyPr/>
          <a:lstStyle/>
          <a:p>
            <a:r>
              <a:rPr lang="en-US"/>
              <a:t>Subject:PMA BTech AI(H), CSVTU (UTD), Bhilai </a:t>
            </a:r>
            <a:endParaRPr lang="en-US" dirty="0"/>
          </a:p>
        </p:txBody>
      </p:sp>
      <p:sp>
        <p:nvSpPr>
          <p:cNvPr id="6" name="Slide Number Placeholder 5">
            <a:extLst>
              <a:ext uri="{FF2B5EF4-FFF2-40B4-BE49-F238E27FC236}">
                <a16:creationId xmlns:a16="http://schemas.microsoft.com/office/drawing/2014/main" id="{55966F4A-3139-2481-281F-9300EEAFC894}"/>
              </a:ext>
            </a:extLst>
          </p:cNvPr>
          <p:cNvSpPr>
            <a:spLocks noGrp="1"/>
          </p:cNvSpPr>
          <p:nvPr>
            <p:ph type="sldNum" sz="quarter" idx="12"/>
          </p:nvPr>
        </p:nvSpPr>
        <p:spPr/>
        <p:txBody>
          <a:bodyPr/>
          <a:lstStyle/>
          <a:p>
            <a:fld id="{69E57DC2-970A-4B3E-BB1C-7A09969E49DF}" type="slidenum">
              <a:rPr lang="en-US" smtClean="0"/>
              <a:t>46</a:t>
            </a:fld>
            <a:endParaRPr lang="en-US" dirty="0"/>
          </a:p>
        </p:txBody>
      </p:sp>
    </p:spTree>
    <p:extLst>
      <p:ext uri="{BB962C8B-B14F-4D97-AF65-F5344CB8AC3E}">
        <p14:creationId xmlns:p14="http://schemas.microsoft.com/office/powerpoint/2010/main" val="42440504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921D-D47E-5704-28B5-352A6B12086B}"/>
              </a:ext>
            </a:extLst>
          </p:cNvPr>
          <p:cNvSpPr>
            <a:spLocks noGrp="1"/>
          </p:cNvSpPr>
          <p:nvPr>
            <p:ph type="title"/>
          </p:nvPr>
        </p:nvSpPr>
        <p:spPr>
          <a:xfrm>
            <a:off x="1371600" y="685800"/>
            <a:ext cx="9601200" cy="1485900"/>
          </a:xfrm>
        </p:spPr>
        <p:txBody>
          <a:bodyPr>
            <a:normAutofit/>
          </a:bodyPr>
          <a:lstStyle/>
          <a:p>
            <a:r>
              <a:rPr lang="en-IN" b="0" i="0">
                <a:effectLst/>
                <a:latin typeface="Söhne"/>
              </a:rPr>
              <a:t>Classification Models</a:t>
            </a:r>
            <a:endParaRPr lang="en-US" dirty="0"/>
          </a:p>
        </p:txBody>
      </p:sp>
      <p:graphicFrame>
        <p:nvGraphicFramePr>
          <p:cNvPr id="5" name="Content Placeholder 2">
            <a:extLst>
              <a:ext uri="{FF2B5EF4-FFF2-40B4-BE49-F238E27FC236}">
                <a16:creationId xmlns:a16="http://schemas.microsoft.com/office/drawing/2014/main" id="{EF8B4652-3A59-3821-226A-76BA985E721F}"/>
              </a:ext>
            </a:extLst>
          </p:cNvPr>
          <p:cNvGraphicFramePr>
            <a:graphicFrameLocks noGrp="1"/>
          </p:cNvGraphicFramePr>
          <p:nvPr>
            <p:ph idx="1"/>
            <p:extLst>
              <p:ext uri="{D42A27DB-BD31-4B8C-83A1-F6EECF244321}">
                <p14:modId xmlns:p14="http://schemas.microsoft.com/office/powerpoint/2010/main" val="1900542630"/>
              </p:ext>
            </p:extLst>
          </p:nvPr>
        </p:nvGraphicFramePr>
        <p:xfrm>
          <a:off x="1371600" y="1538344"/>
          <a:ext cx="9601200" cy="4329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B71C8CC9-5518-6278-F5BD-111B894D406F}"/>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B396CEA1-68A6-0F6F-9D76-2E32746EEDCC}"/>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39960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6C9A-90D7-E629-B43C-E7819B3F3C89}"/>
              </a:ext>
            </a:extLst>
          </p:cNvPr>
          <p:cNvSpPr>
            <a:spLocks noGrp="1"/>
          </p:cNvSpPr>
          <p:nvPr>
            <p:ph type="title"/>
          </p:nvPr>
        </p:nvSpPr>
        <p:spPr>
          <a:xfrm>
            <a:off x="1371600" y="685800"/>
            <a:ext cx="9601200" cy="1485900"/>
          </a:xfrm>
        </p:spPr>
        <p:txBody>
          <a:bodyPr>
            <a:normAutofit/>
          </a:bodyPr>
          <a:lstStyle/>
          <a:p>
            <a:r>
              <a:rPr lang="en-IN" b="0" i="0" dirty="0">
                <a:effectLst/>
                <a:latin typeface="Söhne"/>
              </a:rPr>
              <a:t>Example - Risk Modelling</a:t>
            </a:r>
            <a:endParaRPr lang="en-US" dirty="0"/>
          </a:p>
        </p:txBody>
      </p:sp>
      <p:graphicFrame>
        <p:nvGraphicFramePr>
          <p:cNvPr id="5" name="Content Placeholder 2">
            <a:extLst>
              <a:ext uri="{FF2B5EF4-FFF2-40B4-BE49-F238E27FC236}">
                <a16:creationId xmlns:a16="http://schemas.microsoft.com/office/drawing/2014/main" id="{4DD7AF0D-9DB1-EEB7-14E4-4886EF546FD2}"/>
              </a:ext>
            </a:extLst>
          </p:cNvPr>
          <p:cNvGraphicFramePr>
            <a:graphicFrameLocks noGrp="1"/>
          </p:cNvGraphicFramePr>
          <p:nvPr>
            <p:ph idx="1"/>
            <p:extLst>
              <p:ext uri="{D42A27DB-BD31-4B8C-83A1-F6EECF244321}">
                <p14:modId xmlns:p14="http://schemas.microsoft.com/office/powerpoint/2010/main" val="1864339594"/>
              </p:ext>
            </p:extLst>
          </p:nvPr>
        </p:nvGraphicFramePr>
        <p:xfrm>
          <a:off x="1371600" y="1516828"/>
          <a:ext cx="9601200" cy="4350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5CB6BF22-F1FD-BC5B-F225-4A4BDC0F4B71}"/>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871A0B86-EE97-9521-82F3-3DFD0E6CCB0E}"/>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556022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21655-9BB1-68A0-5C00-23BB9C329918}"/>
              </a:ext>
            </a:extLst>
          </p:cNvPr>
          <p:cNvSpPr>
            <a:spLocks noGrp="1"/>
          </p:cNvSpPr>
          <p:nvPr>
            <p:ph type="title"/>
          </p:nvPr>
        </p:nvSpPr>
        <p:spPr>
          <a:xfrm>
            <a:off x="640080" y="639704"/>
            <a:ext cx="3299579" cy="5577840"/>
          </a:xfrm>
        </p:spPr>
        <p:txBody>
          <a:bodyPr anchor="ctr">
            <a:normAutofit/>
          </a:bodyPr>
          <a:lstStyle/>
          <a:p>
            <a:pPr algn="ctr"/>
            <a:r>
              <a:rPr lang="en-IN" b="0" i="0">
                <a:effectLst/>
                <a:latin typeface="Söhne"/>
              </a:rPr>
              <a:t>EXAMPLE : The FICO Score</a:t>
            </a:r>
            <a:endParaRPr lang="en-US"/>
          </a:p>
        </p:txBody>
      </p:sp>
      <p:graphicFrame>
        <p:nvGraphicFramePr>
          <p:cNvPr id="5" name="Content Placeholder 2">
            <a:extLst>
              <a:ext uri="{FF2B5EF4-FFF2-40B4-BE49-F238E27FC236}">
                <a16:creationId xmlns:a16="http://schemas.microsoft.com/office/drawing/2014/main" id="{48B7BF87-9DEB-00FD-2CF6-EE999C8F2C58}"/>
              </a:ext>
            </a:extLst>
          </p:cNvPr>
          <p:cNvGraphicFramePr>
            <a:graphicFrameLocks noGrp="1"/>
          </p:cNvGraphicFramePr>
          <p:nvPr>
            <p:ph idx="1"/>
            <p:extLst>
              <p:ext uri="{D42A27DB-BD31-4B8C-83A1-F6EECF244321}">
                <p14:modId xmlns:p14="http://schemas.microsoft.com/office/powerpoint/2010/main" val="867930726"/>
              </p:ext>
            </p:extLst>
          </p:nvPr>
        </p:nvGraphicFramePr>
        <p:xfrm>
          <a:off x="3775934" y="639705"/>
          <a:ext cx="7631842"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54D4F03-7AF5-BED3-7FC9-36344B453075}"/>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AEDDD54D-6E52-E50C-FB24-D18442833084}"/>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94583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A21655-9BB1-68A0-5C00-23BB9C329918}"/>
              </a:ext>
            </a:extLst>
          </p:cNvPr>
          <p:cNvSpPr>
            <a:spLocks noGrp="1"/>
          </p:cNvSpPr>
          <p:nvPr>
            <p:ph type="title"/>
          </p:nvPr>
        </p:nvSpPr>
        <p:spPr>
          <a:xfrm>
            <a:off x="640080" y="639704"/>
            <a:ext cx="3299579" cy="5577840"/>
          </a:xfrm>
        </p:spPr>
        <p:txBody>
          <a:bodyPr anchor="ctr">
            <a:normAutofit/>
          </a:bodyPr>
          <a:lstStyle/>
          <a:p>
            <a:pPr algn="ctr"/>
            <a:r>
              <a:rPr lang="en-IN" b="0" i="0">
                <a:effectLst/>
                <a:latin typeface="Söhne"/>
              </a:rPr>
              <a:t>EXAMPLE : The FICO Score</a:t>
            </a:r>
            <a:endParaRPr lang="en-US"/>
          </a:p>
        </p:txBody>
      </p:sp>
      <p:graphicFrame>
        <p:nvGraphicFramePr>
          <p:cNvPr id="5" name="Content Placeholder 2">
            <a:extLst>
              <a:ext uri="{FF2B5EF4-FFF2-40B4-BE49-F238E27FC236}">
                <a16:creationId xmlns:a16="http://schemas.microsoft.com/office/drawing/2014/main" id="{ADBC464A-80A8-B740-2B45-0EB912A6A7B2}"/>
              </a:ext>
            </a:extLst>
          </p:cNvPr>
          <p:cNvGraphicFramePr>
            <a:graphicFrameLocks noGrp="1"/>
          </p:cNvGraphicFramePr>
          <p:nvPr>
            <p:ph idx="1"/>
            <p:extLst>
              <p:ext uri="{D42A27DB-BD31-4B8C-83A1-F6EECF244321}">
                <p14:modId xmlns:p14="http://schemas.microsoft.com/office/powerpoint/2010/main" val="3519963334"/>
              </p:ext>
            </p:extLst>
          </p:nvPr>
        </p:nvGraphicFramePr>
        <p:xfrm>
          <a:off x="3711388" y="639705"/>
          <a:ext cx="769638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7B655D96-BC14-EB4A-6197-8A5C5DF60F6E}"/>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AF285393-FC9D-7FAD-AC8F-2C0CC278361A}"/>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400332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0AEC-7208-435B-15AC-665D89697CFC}"/>
              </a:ext>
            </a:extLst>
          </p:cNvPr>
          <p:cNvSpPr>
            <a:spLocks noGrp="1"/>
          </p:cNvSpPr>
          <p:nvPr>
            <p:ph type="title"/>
          </p:nvPr>
        </p:nvSpPr>
        <p:spPr/>
        <p:txBody>
          <a:bodyPr/>
          <a:lstStyle/>
          <a:p>
            <a:r>
              <a:rPr lang="en-IN" b="0" i="0" dirty="0">
                <a:solidFill>
                  <a:srgbClr val="374151"/>
                </a:solidFill>
                <a:effectLst/>
                <a:latin typeface="Söhne"/>
              </a:rPr>
              <a:t>Data Classification vs. Data Clustering</a:t>
            </a:r>
            <a:endParaRPr lang="en-US" dirty="0"/>
          </a:p>
        </p:txBody>
      </p:sp>
      <p:graphicFrame>
        <p:nvGraphicFramePr>
          <p:cNvPr id="5" name="Content Placeholder 2">
            <a:extLst>
              <a:ext uri="{FF2B5EF4-FFF2-40B4-BE49-F238E27FC236}">
                <a16:creationId xmlns:a16="http://schemas.microsoft.com/office/drawing/2014/main" id="{DEC58CA5-29DA-86B3-E6A7-F377080080D7}"/>
              </a:ext>
            </a:extLst>
          </p:cNvPr>
          <p:cNvGraphicFramePr>
            <a:graphicFrameLocks noGrp="1"/>
          </p:cNvGraphicFramePr>
          <p:nvPr>
            <p:ph idx="1"/>
            <p:extLst>
              <p:ext uri="{D42A27DB-BD31-4B8C-83A1-F6EECF244321}">
                <p14:modId xmlns:p14="http://schemas.microsoft.com/office/powerpoint/2010/main" val="518558547"/>
              </p:ext>
            </p:extLst>
          </p:nvPr>
        </p:nvGraphicFramePr>
        <p:xfrm>
          <a:off x="1371600" y="1843314"/>
          <a:ext cx="9601200" cy="4024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04DF22D-9BD6-D63C-010C-87EAC3393C14}"/>
              </a:ext>
            </a:extLst>
          </p:cNvPr>
          <p:cNvSpPr>
            <a:spLocks noGrp="1"/>
          </p:cNvSpPr>
          <p:nvPr>
            <p:ph type="ftr" sz="quarter" idx="11"/>
          </p:nvPr>
        </p:nvSpPr>
        <p:spPr/>
        <p:txBody>
          <a:bodyPr/>
          <a:lstStyle/>
          <a:p>
            <a:r>
              <a:rPr lang="en-US"/>
              <a:t>Subject:PMA BTech AI(H), CSVTU (UTD), Bhilai </a:t>
            </a:r>
            <a:endParaRPr lang="en-US" dirty="0"/>
          </a:p>
        </p:txBody>
      </p:sp>
      <p:sp>
        <p:nvSpPr>
          <p:cNvPr id="4" name="Slide Number Placeholder 3">
            <a:extLst>
              <a:ext uri="{FF2B5EF4-FFF2-40B4-BE49-F238E27FC236}">
                <a16:creationId xmlns:a16="http://schemas.microsoft.com/office/drawing/2014/main" id="{EAB1FBCF-3004-E6D6-5B54-A6E8E3BDC3F5}"/>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2550800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443</TotalTime>
  <Words>6966</Words>
  <Application>Microsoft Macintosh PowerPoint</Application>
  <PresentationFormat>Widescreen</PresentationFormat>
  <Paragraphs>551</Paragraphs>
  <Slides>46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Corbel</vt:lpstr>
      <vt:lpstr>Franklin Gothic Book</vt:lpstr>
      <vt:lpstr>Helvetica</vt:lpstr>
      <vt:lpstr>Segoe Print</vt:lpstr>
      <vt:lpstr>Söhne</vt:lpstr>
      <vt:lpstr>Times</vt:lpstr>
      <vt:lpstr>Crop</vt:lpstr>
      <vt:lpstr>Predicting the Future Using Data Classification</vt:lpstr>
      <vt:lpstr>DATA CLASSIFICATION – PART I</vt:lpstr>
      <vt:lpstr>OBJECTIVE </vt:lpstr>
      <vt:lpstr>What is Data Classification?</vt:lpstr>
      <vt:lpstr>Classification Models</vt:lpstr>
      <vt:lpstr>Example - Risk Modelling</vt:lpstr>
      <vt:lpstr>EXAMPLE : The FICO Score</vt:lpstr>
      <vt:lpstr>EXAMPLE : The FICO Score</vt:lpstr>
      <vt:lpstr>Data Classification vs. Data Clustering</vt:lpstr>
      <vt:lpstr>Data Classification in Lending: Enhancing Loan Decision-Making  </vt:lpstr>
      <vt:lpstr>Data Classification in Lending: Enhancing Loan Decision-Making  </vt:lpstr>
      <vt:lpstr>Data Classification in Lending: Enhancing Loan Decision-Making    </vt:lpstr>
      <vt:lpstr>Data Classification in Lending: Enhancing Loan Decision-Making    </vt:lpstr>
      <vt:lpstr>Exploring the Data-Classification Process</vt:lpstr>
      <vt:lpstr>Key Stages of Data Classification </vt:lpstr>
      <vt:lpstr>Learning Stage</vt:lpstr>
      <vt:lpstr>Prediction Stage</vt:lpstr>
      <vt:lpstr>EXAMPLE: Online Watch Store</vt:lpstr>
      <vt:lpstr>EXAMPLE: Online Watch Store</vt:lpstr>
      <vt:lpstr>Using Data Classification to Predict the Future</vt:lpstr>
      <vt:lpstr>Description of Decision Rules or Trees </vt:lpstr>
      <vt:lpstr>Decision tree</vt:lpstr>
      <vt:lpstr>Decision tree</vt:lpstr>
      <vt:lpstr>What They Look Like </vt:lpstr>
      <vt:lpstr>QUESTION ?</vt:lpstr>
      <vt:lpstr>PowerPoint Presentation</vt:lpstr>
      <vt:lpstr>Video for Decision Tree classifier </vt:lpstr>
      <vt:lpstr>Example: Vertebrate Classification</vt:lpstr>
      <vt:lpstr>PowerPoint Presentation</vt:lpstr>
      <vt:lpstr>PowerPoint Presentation</vt:lpstr>
      <vt:lpstr>PowerPoint Presentation</vt:lpstr>
      <vt:lpstr>Example Decision Tree</vt:lpstr>
      <vt:lpstr>PowerPoint Presentation</vt:lpstr>
      <vt:lpstr>DECISION TREE INDUCTION ALGORITHM </vt:lpstr>
      <vt:lpstr>Hunt’s Algorithm </vt:lpstr>
      <vt:lpstr>Steps in hunt’s algo </vt:lpstr>
      <vt:lpstr>Steps in hunt’s algo </vt:lpstr>
      <vt:lpstr>Hunt’s algo </vt:lpstr>
      <vt:lpstr>Example- Hunt’s Algo  </vt:lpstr>
      <vt:lpstr>PowerPoint Presentation</vt:lpstr>
      <vt:lpstr>Assumptions made in Hunt's algorithm and how to handle them</vt:lpstr>
      <vt:lpstr>Support vector machine </vt:lpstr>
      <vt:lpstr>Applications of SVM</vt:lpstr>
      <vt:lpstr>Example: Image Recognition</vt:lpstr>
      <vt:lpstr>Example: Image Recognition</vt:lpstr>
      <vt:lpstr>Video to explain SVM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Future Using Data Classification</dc:title>
  <dc:creator>K vibhooti rajkumar</dc:creator>
  <cp:lastModifiedBy>K vibhooti rajkumar</cp:lastModifiedBy>
  <cp:revision>14</cp:revision>
  <dcterms:created xsi:type="dcterms:W3CDTF">2023-10-04T07:25:21Z</dcterms:created>
  <dcterms:modified xsi:type="dcterms:W3CDTF">2023-10-20T07:16:09Z</dcterms:modified>
</cp:coreProperties>
</file>