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6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44"/>
  </p:notesMasterIdLst>
  <p:sldIdLst>
    <p:sldId id="256" r:id="rId2"/>
    <p:sldId id="257" r:id="rId3"/>
    <p:sldId id="277" r:id="rId4"/>
    <p:sldId id="267" r:id="rId5"/>
    <p:sldId id="268" r:id="rId6"/>
    <p:sldId id="266" r:id="rId7"/>
    <p:sldId id="265" r:id="rId8"/>
    <p:sldId id="258" r:id="rId9"/>
    <p:sldId id="278" r:id="rId10"/>
    <p:sldId id="259" r:id="rId11"/>
    <p:sldId id="260" r:id="rId12"/>
    <p:sldId id="261" r:id="rId13"/>
    <p:sldId id="262" r:id="rId14"/>
    <p:sldId id="263" r:id="rId15"/>
    <p:sldId id="264" r:id="rId16"/>
    <p:sldId id="269" r:id="rId17"/>
    <p:sldId id="270" r:id="rId18"/>
    <p:sldId id="1570" r:id="rId19"/>
    <p:sldId id="271" r:id="rId20"/>
    <p:sldId id="1620" r:id="rId21"/>
    <p:sldId id="272" r:id="rId22"/>
    <p:sldId id="1607" r:id="rId23"/>
    <p:sldId id="1608" r:id="rId24"/>
    <p:sldId id="558" r:id="rId25"/>
    <p:sldId id="273" r:id="rId26"/>
    <p:sldId id="274" r:id="rId27"/>
    <p:sldId id="1611" r:id="rId28"/>
    <p:sldId id="1613" r:id="rId29"/>
    <p:sldId id="275" r:id="rId30"/>
    <p:sldId id="276" r:id="rId31"/>
    <p:sldId id="279" r:id="rId32"/>
    <p:sldId id="280" r:id="rId33"/>
    <p:sldId id="1614" r:id="rId34"/>
    <p:sldId id="1615" r:id="rId35"/>
    <p:sldId id="1616" r:id="rId36"/>
    <p:sldId id="1617" r:id="rId37"/>
    <p:sldId id="1618" r:id="rId38"/>
    <p:sldId id="312" r:id="rId39"/>
    <p:sldId id="314" r:id="rId40"/>
    <p:sldId id="315" r:id="rId41"/>
    <p:sldId id="316" r:id="rId42"/>
    <p:sldId id="31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300"/>
  </p:normalViewPr>
  <p:slideViewPr>
    <p:cSldViewPr snapToGrid="0" showGuides="1">
      <p:cViewPr>
        <p:scale>
          <a:sx n="101" d="100"/>
          <a:sy n="101" d="100"/>
        </p:scale>
        <p:origin x="90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7.png"/><Relationship Id="rId7" Type="http://schemas.openxmlformats.org/officeDocument/2006/relationships/image" Target="../media/image46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7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7.png"/><Relationship Id="rId7" Type="http://schemas.openxmlformats.org/officeDocument/2006/relationships/image" Target="../media/image46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7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CF06A-0243-4EED-8D91-6605B0E648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4C1175-2F91-4804-9804-345D471F0836}">
      <dgm:prSet/>
      <dgm:spPr/>
      <dgm:t>
        <a:bodyPr/>
        <a:lstStyle/>
        <a:p>
          <a:r>
            <a:rPr lang="en-IN"/>
            <a:t>Processing data: </a:t>
          </a:r>
          <a:endParaRPr lang="en-US"/>
        </a:p>
      </dgm:t>
    </dgm:pt>
    <dgm:pt modelId="{9FB2A30C-1D00-4ACB-943F-D12AEDBC2E9E}" type="parTrans" cxnId="{21EBE884-4779-4126-B431-E865E65C4BC4}">
      <dgm:prSet/>
      <dgm:spPr/>
      <dgm:t>
        <a:bodyPr/>
        <a:lstStyle/>
        <a:p>
          <a:endParaRPr lang="en-US"/>
        </a:p>
      </dgm:t>
    </dgm:pt>
    <dgm:pt modelId="{248A0808-A391-474D-93F4-6A4B29CEEAFF}" type="sibTrans" cxnId="{21EBE884-4779-4126-B431-E865E65C4BC4}">
      <dgm:prSet/>
      <dgm:spPr/>
      <dgm:t>
        <a:bodyPr/>
        <a:lstStyle/>
        <a:p>
          <a:endParaRPr lang="en-US"/>
        </a:p>
      </dgm:t>
    </dgm:pt>
    <dgm:pt modelId="{7FF8BD93-FCEC-411C-9D0C-51FD03C19A06}">
      <dgm:prSet/>
      <dgm:spPr/>
      <dgm:t>
        <a:bodyPr/>
        <a:lstStyle/>
        <a:p>
          <a:r>
            <a:rPr lang="en-IN" dirty="0"/>
            <a:t>Identifying </a:t>
          </a:r>
          <a:endParaRPr lang="en-US" dirty="0"/>
        </a:p>
      </dgm:t>
    </dgm:pt>
    <dgm:pt modelId="{157A2259-7F6D-4319-B84F-7259B02EB442}" type="parTrans" cxnId="{21AF4739-1DC9-4950-ADBC-07265B2DA9F1}">
      <dgm:prSet/>
      <dgm:spPr/>
      <dgm:t>
        <a:bodyPr/>
        <a:lstStyle/>
        <a:p>
          <a:endParaRPr lang="en-US"/>
        </a:p>
      </dgm:t>
    </dgm:pt>
    <dgm:pt modelId="{F6319153-6B91-4EF3-B331-21936A7CC224}" type="sibTrans" cxnId="{21AF4739-1DC9-4950-ADBC-07265B2DA9F1}">
      <dgm:prSet/>
      <dgm:spPr/>
      <dgm:t>
        <a:bodyPr/>
        <a:lstStyle/>
        <a:p>
          <a:endParaRPr lang="en-US"/>
        </a:p>
      </dgm:t>
    </dgm:pt>
    <dgm:pt modelId="{68EF517E-76BA-4646-8C02-0B39FF46702D}">
      <dgm:prSet/>
      <dgm:spPr/>
      <dgm:t>
        <a:bodyPr/>
        <a:lstStyle/>
        <a:p>
          <a:r>
            <a:rPr lang="en-IN"/>
            <a:t>Cleaning</a:t>
          </a:r>
          <a:endParaRPr lang="en-US"/>
        </a:p>
      </dgm:t>
    </dgm:pt>
    <dgm:pt modelId="{BFBBB346-E277-407E-A298-1D11D560714B}" type="parTrans" cxnId="{770F790D-D143-42E8-8EFE-D7A2229745A7}">
      <dgm:prSet/>
      <dgm:spPr/>
      <dgm:t>
        <a:bodyPr/>
        <a:lstStyle/>
        <a:p>
          <a:endParaRPr lang="en-US"/>
        </a:p>
      </dgm:t>
    </dgm:pt>
    <dgm:pt modelId="{490C208A-D96A-4C5E-B629-4266F9F01DAB}" type="sibTrans" cxnId="{770F790D-D143-42E8-8EFE-D7A2229745A7}">
      <dgm:prSet/>
      <dgm:spPr/>
      <dgm:t>
        <a:bodyPr/>
        <a:lstStyle/>
        <a:p>
          <a:endParaRPr lang="en-US"/>
        </a:p>
      </dgm:t>
    </dgm:pt>
    <dgm:pt modelId="{FD607269-F621-492B-974E-F9270040F65A}">
      <dgm:prSet/>
      <dgm:spPr/>
      <dgm:t>
        <a:bodyPr/>
        <a:lstStyle/>
        <a:p>
          <a:r>
            <a:rPr lang="en-IN"/>
            <a:t>Generating</a:t>
          </a:r>
          <a:endParaRPr lang="en-US"/>
        </a:p>
      </dgm:t>
    </dgm:pt>
    <dgm:pt modelId="{0FAAC5F6-E240-410C-BC08-8DFB71552D21}" type="parTrans" cxnId="{F537274B-6601-497A-93CF-9415E551CF66}">
      <dgm:prSet/>
      <dgm:spPr/>
      <dgm:t>
        <a:bodyPr/>
        <a:lstStyle/>
        <a:p>
          <a:endParaRPr lang="en-US"/>
        </a:p>
      </dgm:t>
    </dgm:pt>
    <dgm:pt modelId="{9376DF54-BB9F-47AC-9CB2-B659F501009C}" type="sibTrans" cxnId="{F537274B-6601-497A-93CF-9415E551CF66}">
      <dgm:prSet/>
      <dgm:spPr/>
      <dgm:t>
        <a:bodyPr/>
        <a:lstStyle/>
        <a:p>
          <a:endParaRPr lang="en-US"/>
        </a:p>
      </dgm:t>
    </dgm:pt>
    <dgm:pt modelId="{858E233B-2D2E-4478-A9E8-4AA33700DA1D}">
      <dgm:prSet/>
      <dgm:spPr/>
      <dgm:t>
        <a:bodyPr/>
        <a:lstStyle/>
        <a:p>
          <a:r>
            <a:rPr lang="en-IN" dirty="0"/>
            <a:t>Reducing dimensionality of data </a:t>
          </a:r>
          <a:endParaRPr lang="en-US" dirty="0"/>
        </a:p>
      </dgm:t>
    </dgm:pt>
    <dgm:pt modelId="{B98DAA2D-E8D3-4F17-B6ED-0839A8FEF6EE}" type="parTrans" cxnId="{4A2889FF-607E-49BD-9435-40DEFA108744}">
      <dgm:prSet/>
      <dgm:spPr/>
      <dgm:t>
        <a:bodyPr/>
        <a:lstStyle/>
        <a:p>
          <a:endParaRPr lang="en-US"/>
        </a:p>
      </dgm:t>
    </dgm:pt>
    <dgm:pt modelId="{CC3CAFA6-AC31-4F89-9648-D1EA87ABC9D5}" type="sibTrans" cxnId="{4A2889FF-607E-49BD-9435-40DEFA108744}">
      <dgm:prSet/>
      <dgm:spPr/>
      <dgm:t>
        <a:bodyPr/>
        <a:lstStyle/>
        <a:p>
          <a:endParaRPr lang="en-US"/>
        </a:p>
      </dgm:t>
    </dgm:pt>
    <dgm:pt modelId="{4DFFB1CA-D636-44BD-9EE4-5A9F16251E40}">
      <dgm:prSet/>
      <dgm:spPr/>
      <dgm:t>
        <a:bodyPr/>
        <a:lstStyle/>
        <a:p>
          <a:r>
            <a:rPr lang="en-IN"/>
            <a:t>Structuring Data </a:t>
          </a:r>
          <a:endParaRPr lang="en-US"/>
        </a:p>
      </dgm:t>
    </dgm:pt>
    <dgm:pt modelId="{A7D76DD8-C30F-4122-AEEF-D55F5096CC5D}" type="parTrans" cxnId="{2B05BAE8-4E2A-4236-998D-569648F8E425}">
      <dgm:prSet/>
      <dgm:spPr/>
      <dgm:t>
        <a:bodyPr/>
        <a:lstStyle/>
        <a:p>
          <a:endParaRPr lang="en-US"/>
        </a:p>
      </dgm:t>
    </dgm:pt>
    <dgm:pt modelId="{8DE624CD-12CA-4745-9D3A-401C2C534B20}" type="sibTrans" cxnId="{2B05BAE8-4E2A-4236-998D-569648F8E425}">
      <dgm:prSet/>
      <dgm:spPr/>
      <dgm:t>
        <a:bodyPr/>
        <a:lstStyle/>
        <a:p>
          <a:endParaRPr lang="en-US"/>
        </a:p>
      </dgm:t>
    </dgm:pt>
    <dgm:pt modelId="{7D393B70-1816-4FD8-B55E-4DAA59410D92}">
      <dgm:prSet/>
      <dgm:spPr/>
      <dgm:t>
        <a:bodyPr/>
        <a:lstStyle/>
        <a:p>
          <a:r>
            <a:rPr lang="en-IN"/>
            <a:t>Build predictive model</a:t>
          </a:r>
          <a:endParaRPr lang="en-US"/>
        </a:p>
      </dgm:t>
    </dgm:pt>
    <dgm:pt modelId="{D1FFBE4F-E131-4416-A4AD-4B875C402712}" type="parTrans" cxnId="{7948EBA8-300D-48A5-AA3A-A686917475D5}">
      <dgm:prSet/>
      <dgm:spPr/>
      <dgm:t>
        <a:bodyPr/>
        <a:lstStyle/>
        <a:p>
          <a:endParaRPr lang="en-US"/>
        </a:p>
      </dgm:t>
    </dgm:pt>
    <dgm:pt modelId="{16308627-DF1B-4D74-A78C-B1FB414AA60D}" type="sibTrans" cxnId="{7948EBA8-300D-48A5-AA3A-A686917475D5}">
      <dgm:prSet/>
      <dgm:spPr/>
      <dgm:t>
        <a:bodyPr/>
        <a:lstStyle/>
        <a:p>
          <a:endParaRPr lang="en-US"/>
        </a:p>
      </dgm:t>
    </dgm:pt>
    <dgm:pt modelId="{ED7F4FE3-BE0B-48F3-9094-0A63D806C0F9}">
      <dgm:prSet/>
      <dgm:spPr/>
      <dgm:t>
        <a:bodyPr/>
        <a:lstStyle/>
        <a:p>
          <a:r>
            <a:rPr lang="en-IN" dirty="0"/>
            <a:t>Develop the model</a:t>
          </a:r>
          <a:endParaRPr lang="en-US" dirty="0"/>
        </a:p>
      </dgm:t>
    </dgm:pt>
    <dgm:pt modelId="{CCB13B3F-44C6-4550-9318-0F32F9270639}" type="parTrans" cxnId="{B0D98C01-2227-455E-80EF-75130018C9F1}">
      <dgm:prSet/>
      <dgm:spPr/>
      <dgm:t>
        <a:bodyPr/>
        <a:lstStyle/>
        <a:p>
          <a:endParaRPr lang="en-US"/>
        </a:p>
      </dgm:t>
    </dgm:pt>
    <dgm:pt modelId="{5A5CFEC4-8B70-4FC9-9021-4C097004267A}" type="sibTrans" cxnId="{B0D98C01-2227-455E-80EF-75130018C9F1}">
      <dgm:prSet/>
      <dgm:spPr/>
      <dgm:t>
        <a:bodyPr/>
        <a:lstStyle/>
        <a:p>
          <a:endParaRPr lang="en-US"/>
        </a:p>
      </dgm:t>
    </dgm:pt>
    <dgm:pt modelId="{DFC8092B-CD1B-4B29-A626-EE1AF2A8927A}">
      <dgm:prSet/>
      <dgm:spPr/>
      <dgm:t>
        <a:bodyPr/>
        <a:lstStyle/>
        <a:p>
          <a:r>
            <a:rPr lang="en-IN" dirty="0"/>
            <a:t>Test the model.</a:t>
          </a:r>
          <a:endParaRPr lang="en-US" dirty="0"/>
        </a:p>
      </dgm:t>
    </dgm:pt>
    <dgm:pt modelId="{C3DED99A-EA37-43D8-8CD7-9AFD2F31B609}" type="parTrans" cxnId="{8EDC705C-87F5-4716-AF7E-FF7E9C5D717D}">
      <dgm:prSet/>
      <dgm:spPr/>
      <dgm:t>
        <a:bodyPr/>
        <a:lstStyle/>
        <a:p>
          <a:endParaRPr lang="en-US"/>
        </a:p>
      </dgm:t>
    </dgm:pt>
    <dgm:pt modelId="{73B73B64-A584-4AAF-B182-C9AAAF9D318E}" type="sibTrans" cxnId="{8EDC705C-87F5-4716-AF7E-FF7E9C5D717D}">
      <dgm:prSet/>
      <dgm:spPr/>
      <dgm:t>
        <a:bodyPr/>
        <a:lstStyle/>
        <a:p>
          <a:endParaRPr lang="en-US"/>
        </a:p>
      </dgm:t>
    </dgm:pt>
    <dgm:pt modelId="{E350A714-61AB-4843-B9FD-90F5084A610A}" type="pres">
      <dgm:prSet presAssocID="{420CF06A-0243-4EED-8D91-6605B0E6481A}" presName="linear" presStyleCnt="0">
        <dgm:presLayoutVars>
          <dgm:animLvl val="lvl"/>
          <dgm:resizeHandles val="exact"/>
        </dgm:presLayoutVars>
      </dgm:prSet>
      <dgm:spPr/>
    </dgm:pt>
    <dgm:pt modelId="{45F93380-9512-2840-9596-78A0A2E50266}" type="pres">
      <dgm:prSet presAssocID="{E74C1175-2F91-4804-9804-345D471F08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4875F0-69E9-AF4A-BA52-C81098524F41}" type="pres">
      <dgm:prSet presAssocID="{E74C1175-2F91-4804-9804-345D471F0836}" presName="childText" presStyleLbl="revTx" presStyleIdx="0" presStyleCnt="2">
        <dgm:presLayoutVars>
          <dgm:bulletEnabled val="1"/>
        </dgm:presLayoutVars>
      </dgm:prSet>
      <dgm:spPr/>
    </dgm:pt>
    <dgm:pt modelId="{42C9B97E-BDE7-5543-BFD9-9E086DAE85B3}" type="pres">
      <dgm:prSet presAssocID="{4DFFB1CA-D636-44BD-9EE4-5A9F16251E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CAA8BA-8302-1D42-9ECC-2DB75915DA0E}" type="pres">
      <dgm:prSet presAssocID="{4DFFB1CA-D636-44BD-9EE4-5A9F16251E4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0D98C01-2227-455E-80EF-75130018C9F1}" srcId="{7D393B70-1816-4FD8-B55E-4DAA59410D92}" destId="{ED7F4FE3-BE0B-48F3-9094-0A63D806C0F9}" srcOrd="0" destOrd="0" parTransId="{CCB13B3F-44C6-4550-9318-0F32F9270639}" sibTransId="{5A5CFEC4-8B70-4FC9-9021-4C097004267A}"/>
    <dgm:cxn modelId="{27BB3B05-519F-2D44-91CE-50AD2DB8E3D2}" type="presOf" srcId="{DFC8092B-CD1B-4B29-A626-EE1AF2A8927A}" destId="{F5CAA8BA-8302-1D42-9ECC-2DB75915DA0E}" srcOrd="0" destOrd="2" presId="urn:microsoft.com/office/officeart/2005/8/layout/vList2"/>
    <dgm:cxn modelId="{8F497009-956F-3744-84CB-6DF3EA680A24}" type="presOf" srcId="{4DFFB1CA-D636-44BD-9EE4-5A9F16251E40}" destId="{42C9B97E-BDE7-5543-BFD9-9E086DAE85B3}" srcOrd="0" destOrd="0" presId="urn:microsoft.com/office/officeart/2005/8/layout/vList2"/>
    <dgm:cxn modelId="{770F790D-D143-42E8-8EFE-D7A2229745A7}" srcId="{E74C1175-2F91-4804-9804-345D471F0836}" destId="{68EF517E-76BA-4646-8C02-0B39FF46702D}" srcOrd="1" destOrd="0" parTransId="{BFBBB346-E277-407E-A298-1D11D560714B}" sibTransId="{490C208A-D96A-4C5E-B629-4266F9F01DAB}"/>
    <dgm:cxn modelId="{A9BEA736-7C83-0E49-81EB-DB5BB504FE30}" type="presOf" srcId="{858E233B-2D2E-4478-A9E8-4AA33700DA1D}" destId="{094875F0-69E9-AF4A-BA52-C81098524F41}" srcOrd="0" destOrd="3" presId="urn:microsoft.com/office/officeart/2005/8/layout/vList2"/>
    <dgm:cxn modelId="{21AF4739-1DC9-4950-ADBC-07265B2DA9F1}" srcId="{E74C1175-2F91-4804-9804-345D471F0836}" destId="{7FF8BD93-FCEC-411C-9D0C-51FD03C19A06}" srcOrd="0" destOrd="0" parTransId="{157A2259-7F6D-4319-B84F-7259B02EB442}" sibTransId="{F6319153-6B91-4EF3-B331-21936A7CC224}"/>
    <dgm:cxn modelId="{8743183B-584B-B740-90C8-328E444D08D4}" type="presOf" srcId="{7D393B70-1816-4FD8-B55E-4DAA59410D92}" destId="{F5CAA8BA-8302-1D42-9ECC-2DB75915DA0E}" srcOrd="0" destOrd="0" presId="urn:microsoft.com/office/officeart/2005/8/layout/vList2"/>
    <dgm:cxn modelId="{8B04E340-DBDC-7A4C-B444-79CDDEDF8261}" type="presOf" srcId="{420CF06A-0243-4EED-8D91-6605B0E6481A}" destId="{E350A714-61AB-4843-B9FD-90F5084A610A}" srcOrd="0" destOrd="0" presId="urn:microsoft.com/office/officeart/2005/8/layout/vList2"/>
    <dgm:cxn modelId="{D6E89747-71AC-264A-892E-AB2822894B2D}" type="presOf" srcId="{ED7F4FE3-BE0B-48F3-9094-0A63D806C0F9}" destId="{F5CAA8BA-8302-1D42-9ECC-2DB75915DA0E}" srcOrd="0" destOrd="1" presId="urn:microsoft.com/office/officeart/2005/8/layout/vList2"/>
    <dgm:cxn modelId="{F537274B-6601-497A-93CF-9415E551CF66}" srcId="{E74C1175-2F91-4804-9804-345D471F0836}" destId="{FD607269-F621-492B-974E-F9270040F65A}" srcOrd="2" destOrd="0" parTransId="{0FAAC5F6-E240-410C-BC08-8DFB71552D21}" sibTransId="{9376DF54-BB9F-47AC-9CB2-B659F501009C}"/>
    <dgm:cxn modelId="{8EDC705C-87F5-4716-AF7E-FF7E9C5D717D}" srcId="{7D393B70-1816-4FD8-B55E-4DAA59410D92}" destId="{DFC8092B-CD1B-4B29-A626-EE1AF2A8927A}" srcOrd="1" destOrd="0" parTransId="{C3DED99A-EA37-43D8-8CD7-9AFD2F31B609}" sibTransId="{73B73B64-A584-4AAF-B182-C9AAAF9D318E}"/>
    <dgm:cxn modelId="{4E5A3975-091C-2B41-BA34-EC9F08AE31D0}" type="presOf" srcId="{68EF517E-76BA-4646-8C02-0B39FF46702D}" destId="{094875F0-69E9-AF4A-BA52-C81098524F41}" srcOrd="0" destOrd="1" presId="urn:microsoft.com/office/officeart/2005/8/layout/vList2"/>
    <dgm:cxn modelId="{E0AD8479-FD1F-B046-B5F5-8CD57A9D2446}" type="presOf" srcId="{E74C1175-2F91-4804-9804-345D471F0836}" destId="{45F93380-9512-2840-9596-78A0A2E50266}" srcOrd="0" destOrd="0" presId="urn:microsoft.com/office/officeart/2005/8/layout/vList2"/>
    <dgm:cxn modelId="{21EBE884-4779-4126-B431-E865E65C4BC4}" srcId="{420CF06A-0243-4EED-8D91-6605B0E6481A}" destId="{E74C1175-2F91-4804-9804-345D471F0836}" srcOrd="0" destOrd="0" parTransId="{9FB2A30C-1D00-4ACB-943F-D12AEDBC2E9E}" sibTransId="{248A0808-A391-474D-93F4-6A4B29CEEAFF}"/>
    <dgm:cxn modelId="{1F52188C-8C79-0746-B08F-1C7219F02CAA}" type="presOf" srcId="{FD607269-F621-492B-974E-F9270040F65A}" destId="{094875F0-69E9-AF4A-BA52-C81098524F41}" srcOrd="0" destOrd="2" presId="urn:microsoft.com/office/officeart/2005/8/layout/vList2"/>
    <dgm:cxn modelId="{7948EBA8-300D-48A5-AA3A-A686917475D5}" srcId="{4DFFB1CA-D636-44BD-9EE4-5A9F16251E40}" destId="{7D393B70-1816-4FD8-B55E-4DAA59410D92}" srcOrd="0" destOrd="0" parTransId="{D1FFBE4F-E131-4416-A4AD-4B875C402712}" sibTransId="{16308627-DF1B-4D74-A78C-B1FB414AA60D}"/>
    <dgm:cxn modelId="{73654FCE-0851-0641-871D-C019D32B3AD8}" type="presOf" srcId="{7FF8BD93-FCEC-411C-9D0C-51FD03C19A06}" destId="{094875F0-69E9-AF4A-BA52-C81098524F41}" srcOrd="0" destOrd="0" presId="urn:microsoft.com/office/officeart/2005/8/layout/vList2"/>
    <dgm:cxn modelId="{2B05BAE8-4E2A-4236-998D-569648F8E425}" srcId="{420CF06A-0243-4EED-8D91-6605B0E6481A}" destId="{4DFFB1CA-D636-44BD-9EE4-5A9F16251E40}" srcOrd="1" destOrd="0" parTransId="{A7D76DD8-C30F-4122-AEEF-D55F5096CC5D}" sibTransId="{8DE624CD-12CA-4745-9D3A-401C2C534B20}"/>
    <dgm:cxn modelId="{4A2889FF-607E-49BD-9435-40DEFA108744}" srcId="{E74C1175-2F91-4804-9804-345D471F0836}" destId="{858E233B-2D2E-4478-A9E8-4AA33700DA1D}" srcOrd="3" destOrd="0" parTransId="{B98DAA2D-E8D3-4F17-B6ED-0839A8FEF6EE}" sibTransId="{CC3CAFA6-AC31-4F89-9648-D1EA87ABC9D5}"/>
    <dgm:cxn modelId="{29670EDF-6580-6349-B57C-4EA3281F8018}" type="presParOf" srcId="{E350A714-61AB-4843-B9FD-90F5084A610A}" destId="{45F93380-9512-2840-9596-78A0A2E50266}" srcOrd="0" destOrd="0" presId="urn:microsoft.com/office/officeart/2005/8/layout/vList2"/>
    <dgm:cxn modelId="{EFEE591B-332F-8443-A040-6FB52C6D6614}" type="presParOf" srcId="{E350A714-61AB-4843-B9FD-90F5084A610A}" destId="{094875F0-69E9-AF4A-BA52-C81098524F41}" srcOrd="1" destOrd="0" presId="urn:microsoft.com/office/officeart/2005/8/layout/vList2"/>
    <dgm:cxn modelId="{02B1B89A-1691-D540-807A-89F50B9CEA31}" type="presParOf" srcId="{E350A714-61AB-4843-B9FD-90F5084A610A}" destId="{42C9B97E-BDE7-5543-BFD9-9E086DAE85B3}" srcOrd="2" destOrd="0" presId="urn:microsoft.com/office/officeart/2005/8/layout/vList2"/>
    <dgm:cxn modelId="{6AB8C76B-D8E9-DD44-9256-910A9CFC36EA}" type="presParOf" srcId="{E350A714-61AB-4843-B9FD-90F5084A610A}" destId="{F5CAA8BA-8302-1D42-9ECC-2DB75915DA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CE5949-CBA8-481F-93DA-B54B1971F26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FF6C24-D38F-45F0-9B96-F936A628FDFC}">
      <dgm:prSet custT="1"/>
      <dgm:spPr/>
      <dgm:t>
        <a:bodyPr/>
        <a:lstStyle/>
        <a:p>
          <a:r>
            <a:rPr lang="en-IN" sz="1600" b="1" i="0"/>
            <a:t>Cleaning Data:</a:t>
          </a:r>
          <a:endParaRPr lang="en-US" sz="1600"/>
        </a:p>
      </dgm:t>
    </dgm:pt>
    <dgm:pt modelId="{EC897210-2B50-4D34-A30B-AB3FD49BBEB6}" type="parTrans" cxnId="{811832D8-412B-49DA-8D15-49AF78C8E994}">
      <dgm:prSet/>
      <dgm:spPr/>
      <dgm:t>
        <a:bodyPr/>
        <a:lstStyle/>
        <a:p>
          <a:endParaRPr lang="en-US" sz="2400"/>
        </a:p>
      </dgm:t>
    </dgm:pt>
    <dgm:pt modelId="{26B90369-7C75-46D6-B6C6-EAD12038780E}" type="sibTrans" cxnId="{811832D8-412B-49DA-8D15-49AF78C8E994}">
      <dgm:prSet/>
      <dgm:spPr/>
      <dgm:t>
        <a:bodyPr/>
        <a:lstStyle/>
        <a:p>
          <a:endParaRPr lang="en-US" sz="2400"/>
        </a:p>
      </dgm:t>
    </dgm:pt>
    <dgm:pt modelId="{577A3089-5157-49CA-ACF8-9564C5E3B8AF}">
      <dgm:prSet custT="1"/>
      <dgm:spPr/>
      <dgm:t>
        <a:bodyPr/>
        <a:lstStyle/>
        <a:p>
          <a:r>
            <a:rPr lang="en-IN" sz="1600" b="0" i="0"/>
            <a:t>Ensure data is free from errors and fill in missing values.</a:t>
          </a:r>
          <a:endParaRPr lang="en-US" sz="1600"/>
        </a:p>
      </dgm:t>
    </dgm:pt>
    <dgm:pt modelId="{2DE14692-4920-4D18-A2A7-1F5CEF601789}" type="parTrans" cxnId="{F1EB79C6-C56B-4DA2-A24C-EBF806BA0051}">
      <dgm:prSet/>
      <dgm:spPr/>
      <dgm:t>
        <a:bodyPr/>
        <a:lstStyle/>
        <a:p>
          <a:endParaRPr lang="en-US" sz="2400"/>
        </a:p>
      </dgm:t>
    </dgm:pt>
    <dgm:pt modelId="{C4D3176D-0D15-4105-A469-94851F15931B}" type="sibTrans" cxnId="{F1EB79C6-C56B-4DA2-A24C-EBF806BA0051}">
      <dgm:prSet/>
      <dgm:spPr/>
      <dgm:t>
        <a:bodyPr/>
        <a:lstStyle/>
        <a:p>
          <a:endParaRPr lang="en-US" sz="2400"/>
        </a:p>
      </dgm:t>
    </dgm:pt>
    <dgm:pt modelId="{2AF395BF-C2F0-4A21-AA98-3DFB5EA4A3D4}">
      <dgm:prSet custT="1"/>
      <dgm:spPr/>
      <dgm:t>
        <a:bodyPr/>
        <a:lstStyle/>
        <a:p>
          <a:r>
            <a:rPr lang="en-IN" sz="1600" b="0" i="0"/>
            <a:t>Decide on handling duplicate records to maintain data integrity.</a:t>
          </a:r>
          <a:endParaRPr lang="en-US" sz="1600"/>
        </a:p>
      </dgm:t>
    </dgm:pt>
    <dgm:pt modelId="{EB232A32-B1F0-47A4-8405-08AFAE884881}" type="parTrans" cxnId="{68AC5978-FA30-41A8-8561-5E09839F52BE}">
      <dgm:prSet/>
      <dgm:spPr/>
      <dgm:t>
        <a:bodyPr/>
        <a:lstStyle/>
        <a:p>
          <a:endParaRPr lang="en-US" sz="2400"/>
        </a:p>
      </dgm:t>
    </dgm:pt>
    <dgm:pt modelId="{6285D5DF-41A1-4FA0-A29C-560AF31221B9}" type="sibTrans" cxnId="{68AC5978-FA30-41A8-8561-5E09839F52BE}">
      <dgm:prSet/>
      <dgm:spPr/>
      <dgm:t>
        <a:bodyPr/>
        <a:lstStyle/>
        <a:p>
          <a:endParaRPr lang="en-US" sz="2400"/>
        </a:p>
      </dgm:t>
    </dgm:pt>
    <dgm:pt modelId="{CD3823E0-9854-4286-9DD6-58E4EA9A317A}">
      <dgm:prSet custT="1"/>
      <dgm:spPr/>
      <dgm:t>
        <a:bodyPr/>
        <a:lstStyle/>
        <a:p>
          <a:r>
            <a:rPr lang="en-IN" sz="1600" b="1" i="0"/>
            <a:t>Integrity Assurance:</a:t>
          </a:r>
          <a:endParaRPr lang="en-US" sz="1600"/>
        </a:p>
      </dgm:t>
    </dgm:pt>
    <dgm:pt modelId="{428BC5DD-3EAC-4AB0-8A45-0FB34BB35A66}" type="parTrans" cxnId="{AF0763A1-D2C2-4883-81DF-436C9047EC2B}">
      <dgm:prSet/>
      <dgm:spPr/>
      <dgm:t>
        <a:bodyPr/>
        <a:lstStyle/>
        <a:p>
          <a:endParaRPr lang="en-US" sz="2400"/>
        </a:p>
      </dgm:t>
    </dgm:pt>
    <dgm:pt modelId="{5EFB87ED-9E27-4234-8F54-B48C2FC960D2}" type="sibTrans" cxnId="{AF0763A1-D2C2-4883-81DF-436C9047EC2B}">
      <dgm:prSet/>
      <dgm:spPr/>
      <dgm:t>
        <a:bodyPr/>
        <a:lstStyle/>
        <a:p>
          <a:endParaRPr lang="en-US" sz="2400"/>
        </a:p>
      </dgm:t>
    </dgm:pt>
    <dgm:pt modelId="{62FB1F73-FFCD-4436-B51B-0889B8F285B7}">
      <dgm:prSet custT="1"/>
      <dgm:spPr/>
      <dgm:t>
        <a:bodyPr/>
        <a:lstStyle/>
        <a:p>
          <a:r>
            <a:rPr lang="en-IN" sz="1600" b="0" i="0"/>
            <a:t>Maintain completeness, correctness, and timeliness of data.</a:t>
          </a:r>
          <a:endParaRPr lang="en-US" sz="1600"/>
        </a:p>
      </dgm:t>
    </dgm:pt>
    <dgm:pt modelId="{28AD388A-42C0-4201-80A6-4328FC3E24F6}" type="parTrans" cxnId="{10927D0B-2BC5-440E-8220-1129773E50AE}">
      <dgm:prSet/>
      <dgm:spPr/>
      <dgm:t>
        <a:bodyPr/>
        <a:lstStyle/>
        <a:p>
          <a:endParaRPr lang="en-US" sz="2400"/>
        </a:p>
      </dgm:t>
    </dgm:pt>
    <dgm:pt modelId="{71195253-70F8-4969-AA15-EF3981034A12}" type="sibTrans" cxnId="{10927D0B-2BC5-440E-8220-1129773E50AE}">
      <dgm:prSet/>
      <dgm:spPr/>
      <dgm:t>
        <a:bodyPr/>
        <a:lstStyle/>
        <a:p>
          <a:endParaRPr lang="en-US" sz="2400"/>
        </a:p>
      </dgm:t>
    </dgm:pt>
    <dgm:pt modelId="{21ACBC01-E4B2-4E02-8D92-7F1FB260AEBF}">
      <dgm:prSet custT="1"/>
      <dgm:spPr/>
      <dgm:t>
        <a:bodyPr/>
        <a:lstStyle/>
        <a:p>
          <a:r>
            <a:rPr lang="en-IN" sz="1600" b="0" i="0"/>
            <a:t>Use descriptive statistics and check frequency distributions to identify anomalies.</a:t>
          </a:r>
          <a:endParaRPr lang="en-US" sz="1600"/>
        </a:p>
      </dgm:t>
    </dgm:pt>
    <dgm:pt modelId="{BF529C40-AE16-4A08-851D-BFBAAD728EEC}" type="parTrans" cxnId="{0A9318AD-0ECC-47C9-9C0D-A4355D3BF94B}">
      <dgm:prSet/>
      <dgm:spPr/>
      <dgm:t>
        <a:bodyPr/>
        <a:lstStyle/>
        <a:p>
          <a:endParaRPr lang="en-US" sz="2400"/>
        </a:p>
      </dgm:t>
    </dgm:pt>
    <dgm:pt modelId="{3311D1CF-1543-4321-8808-35CF22D7223D}" type="sibTrans" cxnId="{0A9318AD-0ECC-47C9-9C0D-A4355D3BF94B}">
      <dgm:prSet/>
      <dgm:spPr/>
      <dgm:t>
        <a:bodyPr/>
        <a:lstStyle/>
        <a:p>
          <a:endParaRPr lang="en-US" sz="2400"/>
        </a:p>
      </dgm:t>
    </dgm:pt>
    <dgm:pt modelId="{5D991B9C-E56D-4B71-A76E-752C58A64212}">
      <dgm:prSet custT="1"/>
      <dgm:spPr/>
      <dgm:t>
        <a:bodyPr/>
        <a:lstStyle/>
        <a:p>
          <a:r>
            <a:rPr lang="en-IN" sz="1600" b="0" i="0"/>
            <a:t>Cross-check information to ensure accuracy and flag outliers for investigation.</a:t>
          </a:r>
          <a:endParaRPr lang="en-US" sz="1600"/>
        </a:p>
      </dgm:t>
    </dgm:pt>
    <dgm:pt modelId="{412E5731-815E-4DFD-9442-CFF043A1A400}" type="parTrans" cxnId="{42F82DDF-CBBC-411D-B963-2DD8C87B317D}">
      <dgm:prSet/>
      <dgm:spPr/>
      <dgm:t>
        <a:bodyPr/>
        <a:lstStyle/>
        <a:p>
          <a:endParaRPr lang="en-US" sz="2400"/>
        </a:p>
      </dgm:t>
    </dgm:pt>
    <dgm:pt modelId="{9C90352C-61B1-47A4-A060-4EA21E082317}" type="sibTrans" cxnId="{42F82DDF-CBBC-411D-B963-2DD8C87B317D}">
      <dgm:prSet/>
      <dgm:spPr/>
      <dgm:t>
        <a:bodyPr/>
        <a:lstStyle/>
        <a:p>
          <a:endParaRPr lang="en-US" sz="2400"/>
        </a:p>
      </dgm:t>
    </dgm:pt>
    <dgm:pt modelId="{104B0996-D61E-4410-9D7A-822B7C7BFACC}">
      <dgm:prSet custT="1"/>
      <dgm:spPr/>
      <dgm:t>
        <a:bodyPr/>
        <a:lstStyle/>
        <a:p>
          <a:r>
            <a:rPr lang="en-IN" sz="1600" b="1" i="0"/>
            <a:t>Data Profiling and Visualization:</a:t>
          </a:r>
          <a:endParaRPr lang="en-US" sz="1600"/>
        </a:p>
      </dgm:t>
    </dgm:pt>
    <dgm:pt modelId="{9D63FD38-AD20-456F-9254-9913DAA7EF3C}" type="parTrans" cxnId="{94465180-F92D-491B-84C8-F5271E0E4F09}">
      <dgm:prSet/>
      <dgm:spPr/>
      <dgm:t>
        <a:bodyPr/>
        <a:lstStyle/>
        <a:p>
          <a:endParaRPr lang="en-US" sz="2400"/>
        </a:p>
      </dgm:t>
    </dgm:pt>
    <dgm:pt modelId="{AEC9FD01-4C1B-46BD-B646-EB39643E8155}" type="sibTrans" cxnId="{94465180-F92D-491B-84C8-F5271E0E4F09}">
      <dgm:prSet/>
      <dgm:spPr/>
      <dgm:t>
        <a:bodyPr/>
        <a:lstStyle/>
        <a:p>
          <a:endParaRPr lang="en-US" sz="2400"/>
        </a:p>
      </dgm:t>
    </dgm:pt>
    <dgm:pt modelId="{F4EEAC08-AC03-47F5-B64C-84F86BE70C0D}">
      <dgm:prSet custT="1"/>
      <dgm:spPr/>
      <dgm:t>
        <a:bodyPr/>
        <a:lstStyle/>
        <a:p>
          <a:r>
            <a:rPr lang="en-IN" sz="1600" b="0" i="0"/>
            <a:t>Analyze data availability and quality using data profiling tools.</a:t>
          </a:r>
          <a:endParaRPr lang="en-US" sz="1600"/>
        </a:p>
      </dgm:t>
    </dgm:pt>
    <dgm:pt modelId="{D0B298C2-03BB-479C-BFD3-D02F741B50A6}" type="parTrans" cxnId="{BA1D68A7-9876-45DF-B9B9-61D5E18F9902}">
      <dgm:prSet/>
      <dgm:spPr/>
      <dgm:t>
        <a:bodyPr/>
        <a:lstStyle/>
        <a:p>
          <a:endParaRPr lang="en-US" sz="2400"/>
        </a:p>
      </dgm:t>
    </dgm:pt>
    <dgm:pt modelId="{9AE3B37A-E930-47C4-B8F5-DB6AF22F2EB1}" type="sibTrans" cxnId="{BA1D68A7-9876-45DF-B9B9-61D5E18F9902}">
      <dgm:prSet/>
      <dgm:spPr/>
      <dgm:t>
        <a:bodyPr/>
        <a:lstStyle/>
        <a:p>
          <a:endParaRPr lang="en-US" sz="2400"/>
        </a:p>
      </dgm:t>
    </dgm:pt>
    <dgm:pt modelId="{1E748B72-23C2-48AE-A9A6-80B574133D1B}">
      <dgm:prSet custT="1"/>
      <dgm:spPr/>
      <dgm:t>
        <a:bodyPr/>
        <a:lstStyle/>
        <a:p>
          <a:r>
            <a:rPr lang="en-IN" sz="1600" b="0" i="0"/>
            <a:t>Use visualization tools for deeper analysis and understanding data relationships.</a:t>
          </a:r>
          <a:endParaRPr lang="en-US" sz="1600"/>
        </a:p>
      </dgm:t>
    </dgm:pt>
    <dgm:pt modelId="{5EB0A1AD-B2A7-41C3-BC8D-B66EBCCFA094}" type="parTrans" cxnId="{E468B283-D21B-4DB4-A7D5-3A2CC5D6B532}">
      <dgm:prSet/>
      <dgm:spPr/>
      <dgm:t>
        <a:bodyPr/>
        <a:lstStyle/>
        <a:p>
          <a:endParaRPr lang="en-US" sz="2400"/>
        </a:p>
      </dgm:t>
    </dgm:pt>
    <dgm:pt modelId="{FCB41275-999A-4D97-9DD7-021A164A02B9}" type="sibTrans" cxnId="{E468B283-D21B-4DB4-A7D5-3A2CC5D6B532}">
      <dgm:prSet/>
      <dgm:spPr/>
      <dgm:t>
        <a:bodyPr/>
        <a:lstStyle/>
        <a:p>
          <a:endParaRPr lang="en-US" sz="2400"/>
        </a:p>
      </dgm:t>
    </dgm:pt>
    <dgm:pt modelId="{DD1C68A6-931C-4BDF-8AEE-C4B50D53AB74}">
      <dgm:prSet custT="1"/>
      <dgm:spPr/>
      <dgm:t>
        <a:bodyPr/>
        <a:lstStyle/>
        <a:p>
          <a:r>
            <a:rPr lang="en-IN" sz="1600" b="1" i="0"/>
            <a:t>Handling Missing Data:</a:t>
          </a:r>
          <a:endParaRPr lang="en-US" sz="1600"/>
        </a:p>
      </dgm:t>
    </dgm:pt>
    <dgm:pt modelId="{4532CDB3-4ED8-4325-9713-E4D7226C7E44}" type="parTrans" cxnId="{6EEACEB5-71CB-4773-A22B-72E89AF7DA2A}">
      <dgm:prSet/>
      <dgm:spPr/>
      <dgm:t>
        <a:bodyPr/>
        <a:lstStyle/>
        <a:p>
          <a:endParaRPr lang="en-US" sz="2400"/>
        </a:p>
      </dgm:t>
    </dgm:pt>
    <dgm:pt modelId="{522C31F0-DCC0-452F-AD0B-3670C368B648}" type="sibTrans" cxnId="{6EEACEB5-71CB-4773-A22B-72E89AF7DA2A}">
      <dgm:prSet/>
      <dgm:spPr/>
      <dgm:t>
        <a:bodyPr/>
        <a:lstStyle/>
        <a:p>
          <a:endParaRPr lang="en-US" sz="2400"/>
        </a:p>
      </dgm:t>
    </dgm:pt>
    <dgm:pt modelId="{DC7D805C-E365-4F61-92DF-6ADAB75D8479}">
      <dgm:prSet custT="1"/>
      <dgm:spPr/>
      <dgm:t>
        <a:bodyPr/>
        <a:lstStyle/>
        <a:p>
          <a:r>
            <a:rPr lang="en-IN" sz="1600" b="0" i="0"/>
            <a:t>Attempt to fill missing values using suitable defaults where possible.</a:t>
          </a:r>
          <a:endParaRPr lang="en-US" sz="1600"/>
        </a:p>
      </dgm:t>
    </dgm:pt>
    <dgm:pt modelId="{7A2F908C-1EFE-4DE1-8E87-D95FC8CA69D4}" type="parTrans" cxnId="{E4C296A6-6F4C-4AF5-8A5C-9FCF64BAD1E7}">
      <dgm:prSet/>
      <dgm:spPr/>
      <dgm:t>
        <a:bodyPr/>
        <a:lstStyle/>
        <a:p>
          <a:endParaRPr lang="en-US" sz="2400"/>
        </a:p>
      </dgm:t>
    </dgm:pt>
    <dgm:pt modelId="{5239504A-5AA5-4A27-AB72-45DC64EF3CD4}" type="sibTrans" cxnId="{E4C296A6-6F4C-4AF5-8A5C-9FCF64BAD1E7}">
      <dgm:prSet/>
      <dgm:spPr/>
      <dgm:t>
        <a:bodyPr/>
        <a:lstStyle/>
        <a:p>
          <a:endParaRPr lang="en-US" sz="2400"/>
        </a:p>
      </dgm:t>
    </dgm:pt>
    <dgm:pt modelId="{A38E3198-EE5D-4E28-9817-EDD3A3DEBB3E}">
      <dgm:prSet custT="1"/>
      <dgm:spPr/>
      <dgm:t>
        <a:bodyPr/>
        <a:lstStyle/>
        <a:p>
          <a:r>
            <a:rPr lang="en-IN" sz="1600" b="0" i="0"/>
            <a:t>Infer missing information logically (e.g., gender based on context) to maintain data completeness.</a:t>
          </a:r>
          <a:endParaRPr lang="en-US" sz="1600"/>
        </a:p>
      </dgm:t>
    </dgm:pt>
    <dgm:pt modelId="{150A3AF8-3DDB-4F01-AACF-E2AFBB357583}" type="parTrans" cxnId="{B4632C1E-B324-4220-A841-1F49404D99EE}">
      <dgm:prSet/>
      <dgm:spPr/>
      <dgm:t>
        <a:bodyPr/>
        <a:lstStyle/>
        <a:p>
          <a:endParaRPr lang="en-US" sz="2400"/>
        </a:p>
      </dgm:t>
    </dgm:pt>
    <dgm:pt modelId="{BC35C409-8224-48B0-B535-D04F2E40DF2E}" type="sibTrans" cxnId="{B4632C1E-B324-4220-A841-1F49404D99EE}">
      <dgm:prSet/>
      <dgm:spPr/>
      <dgm:t>
        <a:bodyPr/>
        <a:lstStyle/>
        <a:p>
          <a:endParaRPr lang="en-US" sz="2400"/>
        </a:p>
      </dgm:t>
    </dgm:pt>
    <dgm:pt modelId="{4FC94ECE-CFBA-1747-B7A8-9CFDC8A5DCEB}" type="pres">
      <dgm:prSet presAssocID="{FCCE5949-CBA8-481F-93DA-B54B1971F264}" presName="linear" presStyleCnt="0">
        <dgm:presLayoutVars>
          <dgm:dir/>
          <dgm:animLvl val="lvl"/>
          <dgm:resizeHandles val="exact"/>
        </dgm:presLayoutVars>
      </dgm:prSet>
      <dgm:spPr/>
    </dgm:pt>
    <dgm:pt modelId="{F7AA8F8D-37FC-9C45-BB0B-5FC58C78FF88}" type="pres">
      <dgm:prSet presAssocID="{17FF6C24-D38F-45F0-9B96-F936A628FDFC}" presName="parentLin" presStyleCnt="0"/>
      <dgm:spPr/>
    </dgm:pt>
    <dgm:pt modelId="{CD54D2AD-0FBA-E346-B43C-9A4C7E6E29DC}" type="pres">
      <dgm:prSet presAssocID="{17FF6C24-D38F-45F0-9B96-F936A628FDFC}" presName="parentLeftMargin" presStyleLbl="node1" presStyleIdx="0" presStyleCnt="4"/>
      <dgm:spPr/>
    </dgm:pt>
    <dgm:pt modelId="{BA46A419-F733-B747-AA5D-34A14484D533}" type="pres">
      <dgm:prSet presAssocID="{17FF6C24-D38F-45F0-9B96-F936A628FD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B8406A-589D-8245-BC69-B781DCD240B7}" type="pres">
      <dgm:prSet presAssocID="{17FF6C24-D38F-45F0-9B96-F936A628FDFC}" presName="negativeSpace" presStyleCnt="0"/>
      <dgm:spPr/>
    </dgm:pt>
    <dgm:pt modelId="{C74D6948-0FA3-E845-948A-4FB20B00C8EF}" type="pres">
      <dgm:prSet presAssocID="{17FF6C24-D38F-45F0-9B96-F936A628FDFC}" presName="childText" presStyleLbl="conFgAcc1" presStyleIdx="0" presStyleCnt="4">
        <dgm:presLayoutVars>
          <dgm:bulletEnabled val="1"/>
        </dgm:presLayoutVars>
      </dgm:prSet>
      <dgm:spPr/>
    </dgm:pt>
    <dgm:pt modelId="{0F1FBBC0-4520-974B-AE4A-7F5C0E787A29}" type="pres">
      <dgm:prSet presAssocID="{26B90369-7C75-46D6-B6C6-EAD12038780E}" presName="spaceBetweenRectangles" presStyleCnt="0"/>
      <dgm:spPr/>
    </dgm:pt>
    <dgm:pt modelId="{125F563C-802B-B14B-94DB-033234BA11DA}" type="pres">
      <dgm:prSet presAssocID="{CD3823E0-9854-4286-9DD6-58E4EA9A317A}" presName="parentLin" presStyleCnt="0"/>
      <dgm:spPr/>
    </dgm:pt>
    <dgm:pt modelId="{E3B0FF40-4B4A-2840-89D6-C698B44F6319}" type="pres">
      <dgm:prSet presAssocID="{CD3823E0-9854-4286-9DD6-58E4EA9A317A}" presName="parentLeftMargin" presStyleLbl="node1" presStyleIdx="0" presStyleCnt="4"/>
      <dgm:spPr/>
    </dgm:pt>
    <dgm:pt modelId="{A1C2EC8F-9CA3-494F-89E3-65698C0234C5}" type="pres">
      <dgm:prSet presAssocID="{CD3823E0-9854-4286-9DD6-58E4EA9A31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3381D4-C4F7-EB45-AD39-68AF16A808B8}" type="pres">
      <dgm:prSet presAssocID="{CD3823E0-9854-4286-9DD6-58E4EA9A317A}" presName="negativeSpace" presStyleCnt="0"/>
      <dgm:spPr/>
    </dgm:pt>
    <dgm:pt modelId="{42C3602B-8262-2B45-A1A4-E6CCBCF5F227}" type="pres">
      <dgm:prSet presAssocID="{CD3823E0-9854-4286-9DD6-58E4EA9A317A}" presName="childText" presStyleLbl="conFgAcc1" presStyleIdx="1" presStyleCnt="4">
        <dgm:presLayoutVars>
          <dgm:bulletEnabled val="1"/>
        </dgm:presLayoutVars>
      </dgm:prSet>
      <dgm:spPr/>
    </dgm:pt>
    <dgm:pt modelId="{C6905BCC-4716-5248-97D9-B40FA49FD6A6}" type="pres">
      <dgm:prSet presAssocID="{5EFB87ED-9E27-4234-8F54-B48C2FC960D2}" presName="spaceBetweenRectangles" presStyleCnt="0"/>
      <dgm:spPr/>
    </dgm:pt>
    <dgm:pt modelId="{AB97EA49-E317-E641-8412-6B0D6A280C3A}" type="pres">
      <dgm:prSet presAssocID="{104B0996-D61E-4410-9D7A-822B7C7BFACC}" presName="parentLin" presStyleCnt="0"/>
      <dgm:spPr/>
    </dgm:pt>
    <dgm:pt modelId="{EBB538F8-E2DF-6D47-8512-136F62C0384E}" type="pres">
      <dgm:prSet presAssocID="{104B0996-D61E-4410-9D7A-822B7C7BFACC}" presName="parentLeftMargin" presStyleLbl="node1" presStyleIdx="1" presStyleCnt="4"/>
      <dgm:spPr/>
    </dgm:pt>
    <dgm:pt modelId="{2C502312-7463-A549-B86D-F8E31DFDDE9B}" type="pres">
      <dgm:prSet presAssocID="{104B0996-D61E-4410-9D7A-822B7C7BFA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E74367-5F01-8441-BD81-AA2B997B5318}" type="pres">
      <dgm:prSet presAssocID="{104B0996-D61E-4410-9D7A-822B7C7BFACC}" presName="negativeSpace" presStyleCnt="0"/>
      <dgm:spPr/>
    </dgm:pt>
    <dgm:pt modelId="{BA276D40-D9CD-9644-ADE8-0FA17F70FEBB}" type="pres">
      <dgm:prSet presAssocID="{104B0996-D61E-4410-9D7A-822B7C7BFACC}" presName="childText" presStyleLbl="conFgAcc1" presStyleIdx="2" presStyleCnt="4">
        <dgm:presLayoutVars>
          <dgm:bulletEnabled val="1"/>
        </dgm:presLayoutVars>
      </dgm:prSet>
      <dgm:spPr/>
    </dgm:pt>
    <dgm:pt modelId="{E229D1DC-B45E-1F45-8615-3EB414E18015}" type="pres">
      <dgm:prSet presAssocID="{AEC9FD01-4C1B-46BD-B646-EB39643E8155}" presName="spaceBetweenRectangles" presStyleCnt="0"/>
      <dgm:spPr/>
    </dgm:pt>
    <dgm:pt modelId="{66725128-3E3C-CF42-BBC1-6642FC2A1D8F}" type="pres">
      <dgm:prSet presAssocID="{DD1C68A6-931C-4BDF-8AEE-C4B50D53AB74}" presName="parentLin" presStyleCnt="0"/>
      <dgm:spPr/>
    </dgm:pt>
    <dgm:pt modelId="{6F80A704-D7DB-BE4D-9FEB-980C7FB42BFB}" type="pres">
      <dgm:prSet presAssocID="{DD1C68A6-931C-4BDF-8AEE-C4B50D53AB74}" presName="parentLeftMargin" presStyleLbl="node1" presStyleIdx="2" presStyleCnt="4"/>
      <dgm:spPr/>
    </dgm:pt>
    <dgm:pt modelId="{08130A77-6A74-BB41-BDB4-A20D8BF560E0}" type="pres">
      <dgm:prSet presAssocID="{DD1C68A6-931C-4BDF-8AEE-C4B50D53AB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6450834-6255-B941-B31E-2E2361EDE873}" type="pres">
      <dgm:prSet presAssocID="{DD1C68A6-931C-4BDF-8AEE-C4B50D53AB74}" presName="negativeSpace" presStyleCnt="0"/>
      <dgm:spPr/>
    </dgm:pt>
    <dgm:pt modelId="{7C583AAB-D9DC-254B-A9D9-F9E863CC5558}" type="pres">
      <dgm:prSet presAssocID="{DD1C68A6-931C-4BDF-8AEE-C4B50D53AB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0927D0B-2BC5-440E-8220-1129773E50AE}" srcId="{CD3823E0-9854-4286-9DD6-58E4EA9A317A}" destId="{62FB1F73-FFCD-4436-B51B-0889B8F285B7}" srcOrd="0" destOrd="0" parTransId="{28AD388A-42C0-4201-80A6-4328FC3E24F6}" sibTransId="{71195253-70F8-4969-AA15-EF3981034A12}"/>
    <dgm:cxn modelId="{975BA216-2AFB-A747-A38C-1F58A4D588C8}" type="presOf" srcId="{62FB1F73-FFCD-4436-B51B-0889B8F285B7}" destId="{42C3602B-8262-2B45-A1A4-E6CCBCF5F227}" srcOrd="0" destOrd="0" presId="urn:microsoft.com/office/officeart/2005/8/layout/list1"/>
    <dgm:cxn modelId="{B4632C1E-B324-4220-A841-1F49404D99EE}" srcId="{DD1C68A6-931C-4BDF-8AEE-C4B50D53AB74}" destId="{A38E3198-EE5D-4E28-9817-EDD3A3DEBB3E}" srcOrd="1" destOrd="0" parTransId="{150A3AF8-3DDB-4F01-AACF-E2AFBB357583}" sibTransId="{BC35C409-8224-48B0-B535-D04F2E40DF2E}"/>
    <dgm:cxn modelId="{67CE4221-04AD-3A49-8055-C0E9986CA86D}" type="presOf" srcId="{17FF6C24-D38F-45F0-9B96-F936A628FDFC}" destId="{BA46A419-F733-B747-AA5D-34A14484D533}" srcOrd="1" destOrd="0" presId="urn:microsoft.com/office/officeart/2005/8/layout/list1"/>
    <dgm:cxn modelId="{194AEA23-1C60-E045-9AD8-BFBD42379701}" type="presOf" srcId="{5D991B9C-E56D-4B71-A76E-752C58A64212}" destId="{42C3602B-8262-2B45-A1A4-E6CCBCF5F227}" srcOrd="0" destOrd="2" presId="urn:microsoft.com/office/officeart/2005/8/layout/list1"/>
    <dgm:cxn modelId="{0CED8C2F-3045-0E46-AC40-21AF125EFFA3}" type="presOf" srcId="{2AF395BF-C2F0-4A21-AA98-3DFB5EA4A3D4}" destId="{C74D6948-0FA3-E845-948A-4FB20B00C8EF}" srcOrd="0" destOrd="1" presId="urn:microsoft.com/office/officeart/2005/8/layout/list1"/>
    <dgm:cxn modelId="{6415CC33-BF88-0B46-B6BF-D0D2B357FF7C}" type="presOf" srcId="{577A3089-5157-49CA-ACF8-9564C5E3B8AF}" destId="{C74D6948-0FA3-E845-948A-4FB20B00C8EF}" srcOrd="0" destOrd="0" presId="urn:microsoft.com/office/officeart/2005/8/layout/list1"/>
    <dgm:cxn modelId="{619D3652-EC2C-754B-9891-6FF0F8C05819}" type="presOf" srcId="{1E748B72-23C2-48AE-A9A6-80B574133D1B}" destId="{BA276D40-D9CD-9644-ADE8-0FA17F70FEBB}" srcOrd="0" destOrd="1" presId="urn:microsoft.com/office/officeart/2005/8/layout/list1"/>
    <dgm:cxn modelId="{0A292366-51BB-3C43-B375-6E43F3D3F859}" type="presOf" srcId="{A38E3198-EE5D-4E28-9817-EDD3A3DEBB3E}" destId="{7C583AAB-D9DC-254B-A9D9-F9E863CC5558}" srcOrd="0" destOrd="1" presId="urn:microsoft.com/office/officeart/2005/8/layout/list1"/>
    <dgm:cxn modelId="{59566A68-62F3-AB4D-8093-D66670F842EF}" type="presOf" srcId="{CD3823E0-9854-4286-9DD6-58E4EA9A317A}" destId="{E3B0FF40-4B4A-2840-89D6-C698B44F6319}" srcOrd="0" destOrd="0" presId="urn:microsoft.com/office/officeart/2005/8/layout/list1"/>
    <dgm:cxn modelId="{F78D6070-FD17-A141-984A-F7F0E5824D78}" type="presOf" srcId="{21ACBC01-E4B2-4E02-8D92-7F1FB260AEBF}" destId="{42C3602B-8262-2B45-A1A4-E6CCBCF5F227}" srcOrd="0" destOrd="1" presId="urn:microsoft.com/office/officeart/2005/8/layout/list1"/>
    <dgm:cxn modelId="{68AC5978-FA30-41A8-8561-5E09839F52BE}" srcId="{17FF6C24-D38F-45F0-9B96-F936A628FDFC}" destId="{2AF395BF-C2F0-4A21-AA98-3DFB5EA4A3D4}" srcOrd="1" destOrd="0" parTransId="{EB232A32-B1F0-47A4-8405-08AFAE884881}" sibTransId="{6285D5DF-41A1-4FA0-A29C-560AF31221B9}"/>
    <dgm:cxn modelId="{94465180-F92D-491B-84C8-F5271E0E4F09}" srcId="{FCCE5949-CBA8-481F-93DA-B54B1971F264}" destId="{104B0996-D61E-4410-9D7A-822B7C7BFACC}" srcOrd="2" destOrd="0" parTransId="{9D63FD38-AD20-456F-9254-9913DAA7EF3C}" sibTransId="{AEC9FD01-4C1B-46BD-B646-EB39643E8155}"/>
    <dgm:cxn modelId="{E468B283-D21B-4DB4-A7D5-3A2CC5D6B532}" srcId="{104B0996-D61E-4410-9D7A-822B7C7BFACC}" destId="{1E748B72-23C2-48AE-A9A6-80B574133D1B}" srcOrd="1" destOrd="0" parTransId="{5EB0A1AD-B2A7-41C3-BC8D-B66EBCCFA094}" sibTransId="{FCB41275-999A-4D97-9DD7-021A164A02B9}"/>
    <dgm:cxn modelId="{39AC389D-AA65-AF4C-BF29-7B77CF681EA0}" type="presOf" srcId="{CD3823E0-9854-4286-9DD6-58E4EA9A317A}" destId="{A1C2EC8F-9CA3-494F-89E3-65698C0234C5}" srcOrd="1" destOrd="0" presId="urn:microsoft.com/office/officeart/2005/8/layout/list1"/>
    <dgm:cxn modelId="{AF0763A1-D2C2-4883-81DF-436C9047EC2B}" srcId="{FCCE5949-CBA8-481F-93DA-B54B1971F264}" destId="{CD3823E0-9854-4286-9DD6-58E4EA9A317A}" srcOrd="1" destOrd="0" parTransId="{428BC5DD-3EAC-4AB0-8A45-0FB34BB35A66}" sibTransId="{5EFB87ED-9E27-4234-8F54-B48C2FC960D2}"/>
    <dgm:cxn modelId="{E4C296A6-6F4C-4AF5-8A5C-9FCF64BAD1E7}" srcId="{DD1C68A6-931C-4BDF-8AEE-C4B50D53AB74}" destId="{DC7D805C-E365-4F61-92DF-6ADAB75D8479}" srcOrd="0" destOrd="0" parTransId="{7A2F908C-1EFE-4DE1-8E87-D95FC8CA69D4}" sibTransId="{5239504A-5AA5-4A27-AB72-45DC64EF3CD4}"/>
    <dgm:cxn modelId="{BA1D68A7-9876-45DF-B9B9-61D5E18F9902}" srcId="{104B0996-D61E-4410-9D7A-822B7C7BFACC}" destId="{F4EEAC08-AC03-47F5-B64C-84F86BE70C0D}" srcOrd="0" destOrd="0" parTransId="{D0B298C2-03BB-479C-BFD3-D02F741B50A6}" sibTransId="{9AE3B37A-E930-47C4-B8F5-DB6AF22F2EB1}"/>
    <dgm:cxn modelId="{0A9318AD-0ECC-47C9-9C0D-A4355D3BF94B}" srcId="{CD3823E0-9854-4286-9DD6-58E4EA9A317A}" destId="{21ACBC01-E4B2-4E02-8D92-7F1FB260AEBF}" srcOrd="1" destOrd="0" parTransId="{BF529C40-AE16-4A08-851D-BFBAAD728EEC}" sibTransId="{3311D1CF-1543-4321-8808-35CF22D7223D}"/>
    <dgm:cxn modelId="{B61ED8AE-200E-484D-BA3B-CCF7DDAE0AEE}" type="presOf" srcId="{104B0996-D61E-4410-9D7A-822B7C7BFACC}" destId="{2C502312-7463-A549-B86D-F8E31DFDDE9B}" srcOrd="1" destOrd="0" presId="urn:microsoft.com/office/officeart/2005/8/layout/list1"/>
    <dgm:cxn modelId="{6EEACEB5-71CB-4773-A22B-72E89AF7DA2A}" srcId="{FCCE5949-CBA8-481F-93DA-B54B1971F264}" destId="{DD1C68A6-931C-4BDF-8AEE-C4B50D53AB74}" srcOrd="3" destOrd="0" parTransId="{4532CDB3-4ED8-4325-9713-E4D7226C7E44}" sibTransId="{522C31F0-DCC0-452F-AD0B-3670C368B648}"/>
    <dgm:cxn modelId="{667B3FC2-E38C-2747-B645-56FBABA4A069}" type="presOf" srcId="{DD1C68A6-931C-4BDF-8AEE-C4B50D53AB74}" destId="{6F80A704-D7DB-BE4D-9FEB-980C7FB42BFB}" srcOrd="0" destOrd="0" presId="urn:microsoft.com/office/officeart/2005/8/layout/list1"/>
    <dgm:cxn modelId="{F1EB79C6-C56B-4DA2-A24C-EBF806BA0051}" srcId="{17FF6C24-D38F-45F0-9B96-F936A628FDFC}" destId="{577A3089-5157-49CA-ACF8-9564C5E3B8AF}" srcOrd="0" destOrd="0" parTransId="{2DE14692-4920-4D18-A2A7-1F5CEF601789}" sibTransId="{C4D3176D-0D15-4105-A469-94851F15931B}"/>
    <dgm:cxn modelId="{811832D8-412B-49DA-8D15-49AF78C8E994}" srcId="{FCCE5949-CBA8-481F-93DA-B54B1971F264}" destId="{17FF6C24-D38F-45F0-9B96-F936A628FDFC}" srcOrd="0" destOrd="0" parTransId="{EC897210-2B50-4D34-A30B-AB3FD49BBEB6}" sibTransId="{26B90369-7C75-46D6-B6C6-EAD12038780E}"/>
    <dgm:cxn modelId="{D6D38CDA-4F07-7642-87D0-D6E1E24F5D93}" type="presOf" srcId="{DD1C68A6-931C-4BDF-8AEE-C4B50D53AB74}" destId="{08130A77-6A74-BB41-BDB4-A20D8BF560E0}" srcOrd="1" destOrd="0" presId="urn:microsoft.com/office/officeart/2005/8/layout/list1"/>
    <dgm:cxn modelId="{FAE65FDB-DFBA-8E43-92C4-23A257214442}" type="presOf" srcId="{DC7D805C-E365-4F61-92DF-6ADAB75D8479}" destId="{7C583AAB-D9DC-254B-A9D9-F9E863CC5558}" srcOrd="0" destOrd="0" presId="urn:microsoft.com/office/officeart/2005/8/layout/list1"/>
    <dgm:cxn modelId="{9CF0A0DD-331B-584E-AAE6-28E14DA652A7}" type="presOf" srcId="{17FF6C24-D38F-45F0-9B96-F936A628FDFC}" destId="{CD54D2AD-0FBA-E346-B43C-9A4C7E6E29DC}" srcOrd="0" destOrd="0" presId="urn:microsoft.com/office/officeart/2005/8/layout/list1"/>
    <dgm:cxn modelId="{42F82DDF-CBBC-411D-B963-2DD8C87B317D}" srcId="{CD3823E0-9854-4286-9DD6-58E4EA9A317A}" destId="{5D991B9C-E56D-4B71-A76E-752C58A64212}" srcOrd="2" destOrd="0" parTransId="{412E5731-815E-4DFD-9442-CFF043A1A400}" sibTransId="{9C90352C-61B1-47A4-A060-4EA21E082317}"/>
    <dgm:cxn modelId="{1EA73BE0-029F-7743-958D-71CF4F0BBA8F}" type="presOf" srcId="{F4EEAC08-AC03-47F5-B64C-84F86BE70C0D}" destId="{BA276D40-D9CD-9644-ADE8-0FA17F70FEBB}" srcOrd="0" destOrd="0" presId="urn:microsoft.com/office/officeart/2005/8/layout/list1"/>
    <dgm:cxn modelId="{56208CE0-A0D1-FB48-B569-CEB83A623AC6}" type="presOf" srcId="{FCCE5949-CBA8-481F-93DA-B54B1971F264}" destId="{4FC94ECE-CFBA-1747-B7A8-9CFDC8A5DCEB}" srcOrd="0" destOrd="0" presId="urn:microsoft.com/office/officeart/2005/8/layout/list1"/>
    <dgm:cxn modelId="{1E5D95F2-F73D-0642-B286-96EBFCDE2ED7}" type="presOf" srcId="{104B0996-D61E-4410-9D7A-822B7C7BFACC}" destId="{EBB538F8-E2DF-6D47-8512-136F62C0384E}" srcOrd="0" destOrd="0" presId="urn:microsoft.com/office/officeart/2005/8/layout/list1"/>
    <dgm:cxn modelId="{62690AAB-648F-1C47-B168-31FFA0333DB1}" type="presParOf" srcId="{4FC94ECE-CFBA-1747-B7A8-9CFDC8A5DCEB}" destId="{F7AA8F8D-37FC-9C45-BB0B-5FC58C78FF88}" srcOrd="0" destOrd="0" presId="urn:microsoft.com/office/officeart/2005/8/layout/list1"/>
    <dgm:cxn modelId="{475430CA-F6D5-074E-8FF0-C2A230C6A829}" type="presParOf" srcId="{F7AA8F8D-37FC-9C45-BB0B-5FC58C78FF88}" destId="{CD54D2AD-0FBA-E346-B43C-9A4C7E6E29DC}" srcOrd="0" destOrd="0" presId="urn:microsoft.com/office/officeart/2005/8/layout/list1"/>
    <dgm:cxn modelId="{1E6F7BAC-D67E-B34A-805F-3639BF564A8F}" type="presParOf" srcId="{F7AA8F8D-37FC-9C45-BB0B-5FC58C78FF88}" destId="{BA46A419-F733-B747-AA5D-34A14484D533}" srcOrd="1" destOrd="0" presId="urn:microsoft.com/office/officeart/2005/8/layout/list1"/>
    <dgm:cxn modelId="{1255767C-2283-E94A-ABE4-367F87C418A9}" type="presParOf" srcId="{4FC94ECE-CFBA-1747-B7A8-9CFDC8A5DCEB}" destId="{80B8406A-589D-8245-BC69-B781DCD240B7}" srcOrd="1" destOrd="0" presId="urn:microsoft.com/office/officeart/2005/8/layout/list1"/>
    <dgm:cxn modelId="{67DA67E9-C6A9-4A4B-932F-7680009DAB80}" type="presParOf" srcId="{4FC94ECE-CFBA-1747-B7A8-9CFDC8A5DCEB}" destId="{C74D6948-0FA3-E845-948A-4FB20B00C8EF}" srcOrd="2" destOrd="0" presId="urn:microsoft.com/office/officeart/2005/8/layout/list1"/>
    <dgm:cxn modelId="{1DDB1D95-588B-8149-BD4F-962B5695AC03}" type="presParOf" srcId="{4FC94ECE-CFBA-1747-B7A8-9CFDC8A5DCEB}" destId="{0F1FBBC0-4520-974B-AE4A-7F5C0E787A29}" srcOrd="3" destOrd="0" presId="urn:microsoft.com/office/officeart/2005/8/layout/list1"/>
    <dgm:cxn modelId="{DB55725E-42E1-3742-BB27-0ED46FFFAAEE}" type="presParOf" srcId="{4FC94ECE-CFBA-1747-B7A8-9CFDC8A5DCEB}" destId="{125F563C-802B-B14B-94DB-033234BA11DA}" srcOrd="4" destOrd="0" presId="urn:microsoft.com/office/officeart/2005/8/layout/list1"/>
    <dgm:cxn modelId="{2E7A506C-AA53-9842-B5C9-5A8FFA866043}" type="presParOf" srcId="{125F563C-802B-B14B-94DB-033234BA11DA}" destId="{E3B0FF40-4B4A-2840-89D6-C698B44F6319}" srcOrd="0" destOrd="0" presId="urn:microsoft.com/office/officeart/2005/8/layout/list1"/>
    <dgm:cxn modelId="{AF0D1BBA-1E25-0A48-828F-66D4651AC118}" type="presParOf" srcId="{125F563C-802B-B14B-94DB-033234BA11DA}" destId="{A1C2EC8F-9CA3-494F-89E3-65698C0234C5}" srcOrd="1" destOrd="0" presId="urn:microsoft.com/office/officeart/2005/8/layout/list1"/>
    <dgm:cxn modelId="{D0595AAE-5406-2E43-A1EB-94D226F3D979}" type="presParOf" srcId="{4FC94ECE-CFBA-1747-B7A8-9CFDC8A5DCEB}" destId="{C73381D4-C4F7-EB45-AD39-68AF16A808B8}" srcOrd="5" destOrd="0" presId="urn:microsoft.com/office/officeart/2005/8/layout/list1"/>
    <dgm:cxn modelId="{2ADDE117-8374-3F4A-96E0-054FB1EDF460}" type="presParOf" srcId="{4FC94ECE-CFBA-1747-B7A8-9CFDC8A5DCEB}" destId="{42C3602B-8262-2B45-A1A4-E6CCBCF5F227}" srcOrd="6" destOrd="0" presId="urn:microsoft.com/office/officeart/2005/8/layout/list1"/>
    <dgm:cxn modelId="{E9A0CFF0-E7B7-2646-A494-91BEFA889030}" type="presParOf" srcId="{4FC94ECE-CFBA-1747-B7A8-9CFDC8A5DCEB}" destId="{C6905BCC-4716-5248-97D9-B40FA49FD6A6}" srcOrd="7" destOrd="0" presId="urn:microsoft.com/office/officeart/2005/8/layout/list1"/>
    <dgm:cxn modelId="{6F736943-4E49-DD4B-BFE9-2C717555BA2C}" type="presParOf" srcId="{4FC94ECE-CFBA-1747-B7A8-9CFDC8A5DCEB}" destId="{AB97EA49-E317-E641-8412-6B0D6A280C3A}" srcOrd="8" destOrd="0" presId="urn:microsoft.com/office/officeart/2005/8/layout/list1"/>
    <dgm:cxn modelId="{9D61C336-C12A-3D48-ADC9-E8093FFB6243}" type="presParOf" srcId="{AB97EA49-E317-E641-8412-6B0D6A280C3A}" destId="{EBB538F8-E2DF-6D47-8512-136F62C0384E}" srcOrd="0" destOrd="0" presId="urn:microsoft.com/office/officeart/2005/8/layout/list1"/>
    <dgm:cxn modelId="{0ABC6798-23CC-C341-824B-69CC88DABF00}" type="presParOf" srcId="{AB97EA49-E317-E641-8412-6B0D6A280C3A}" destId="{2C502312-7463-A549-B86D-F8E31DFDDE9B}" srcOrd="1" destOrd="0" presId="urn:microsoft.com/office/officeart/2005/8/layout/list1"/>
    <dgm:cxn modelId="{6719A490-4ECE-5E4B-9FF3-0AD233E97EC2}" type="presParOf" srcId="{4FC94ECE-CFBA-1747-B7A8-9CFDC8A5DCEB}" destId="{34E74367-5F01-8441-BD81-AA2B997B5318}" srcOrd="9" destOrd="0" presId="urn:microsoft.com/office/officeart/2005/8/layout/list1"/>
    <dgm:cxn modelId="{26B431E8-7586-3C48-A936-A0350F1829EE}" type="presParOf" srcId="{4FC94ECE-CFBA-1747-B7A8-9CFDC8A5DCEB}" destId="{BA276D40-D9CD-9644-ADE8-0FA17F70FEBB}" srcOrd="10" destOrd="0" presId="urn:microsoft.com/office/officeart/2005/8/layout/list1"/>
    <dgm:cxn modelId="{19E7A22D-BA0E-F74E-9FC2-805D1D7CE9AF}" type="presParOf" srcId="{4FC94ECE-CFBA-1747-B7A8-9CFDC8A5DCEB}" destId="{E229D1DC-B45E-1F45-8615-3EB414E18015}" srcOrd="11" destOrd="0" presId="urn:microsoft.com/office/officeart/2005/8/layout/list1"/>
    <dgm:cxn modelId="{4FC47A62-B291-8349-83AA-6E2CD8B425C2}" type="presParOf" srcId="{4FC94ECE-CFBA-1747-B7A8-9CFDC8A5DCEB}" destId="{66725128-3E3C-CF42-BBC1-6642FC2A1D8F}" srcOrd="12" destOrd="0" presId="urn:microsoft.com/office/officeart/2005/8/layout/list1"/>
    <dgm:cxn modelId="{CA238020-5207-9A41-9566-A65E155D6E7C}" type="presParOf" srcId="{66725128-3E3C-CF42-BBC1-6642FC2A1D8F}" destId="{6F80A704-D7DB-BE4D-9FEB-980C7FB42BFB}" srcOrd="0" destOrd="0" presId="urn:microsoft.com/office/officeart/2005/8/layout/list1"/>
    <dgm:cxn modelId="{18E0F435-2E4D-3C46-B595-E55CFBDF2CCA}" type="presParOf" srcId="{66725128-3E3C-CF42-BBC1-6642FC2A1D8F}" destId="{08130A77-6A74-BB41-BDB4-A20D8BF560E0}" srcOrd="1" destOrd="0" presId="urn:microsoft.com/office/officeart/2005/8/layout/list1"/>
    <dgm:cxn modelId="{AF41052C-86D6-9D48-ACAE-B4636373D2AD}" type="presParOf" srcId="{4FC94ECE-CFBA-1747-B7A8-9CFDC8A5DCEB}" destId="{F6450834-6255-B941-B31E-2E2361EDE873}" srcOrd="13" destOrd="0" presId="urn:microsoft.com/office/officeart/2005/8/layout/list1"/>
    <dgm:cxn modelId="{6FB6F254-CDA5-AF47-AA93-F026B9C729B7}" type="presParOf" srcId="{4FC94ECE-CFBA-1747-B7A8-9CFDC8A5DCEB}" destId="{7C583AAB-D9DC-254B-A9D9-F9E863CC55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25E805-F301-499D-B33A-308AB02FFB6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53FF62-151E-4F49-AEF8-BAD91483B96F}">
      <dgm:prSet/>
      <dgm:spPr/>
      <dgm:t>
        <a:bodyPr/>
        <a:lstStyle/>
        <a:p>
          <a:r>
            <a:rPr lang="en-IN" b="1" i="0"/>
            <a:t>Indicating Missing Data:</a:t>
          </a:r>
          <a:endParaRPr lang="en-US"/>
        </a:p>
      </dgm:t>
    </dgm:pt>
    <dgm:pt modelId="{BF8D60A1-F0BB-41B7-A618-D01D40CAB290}" type="parTrans" cxnId="{A7CE88B6-58FD-4696-8EBB-281B11A002B8}">
      <dgm:prSet/>
      <dgm:spPr/>
      <dgm:t>
        <a:bodyPr/>
        <a:lstStyle/>
        <a:p>
          <a:endParaRPr lang="en-US"/>
        </a:p>
      </dgm:t>
    </dgm:pt>
    <dgm:pt modelId="{D30CB2B9-C580-4E08-A396-F3611ED5D56F}" type="sibTrans" cxnId="{A7CE88B6-58FD-4696-8EBB-281B11A002B8}">
      <dgm:prSet/>
      <dgm:spPr/>
      <dgm:t>
        <a:bodyPr/>
        <a:lstStyle/>
        <a:p>
          <a:endParaRPr lang="en-US"/>
        </a:p>
      </dgm:t>
    </dgm:pt>
    <dgm:pt modelId="{D05B547B-602F-4AE4-A224-505879163BFA}">
      <dgm:prSet/>
      <dgm:spPr/>
      <dgm:t>
        <a:bodyPr/>
        <a:lstStyle/>
        <a:p>
          <a:r>
            <a:rPr lang="en-IN" b="0" i="0"/>
            <a:t>Specify the nature of missing data with meaningful placeholders instead of leaving fields blank.</a:t>
          </a:r>
          <a:endParaRPr lang="en-US"/>
        </a:p>
      </dgm:t>
    </dgm:pt>
    <dgm:pt modelId="{9BA863C2-A29D-4FFB-B459-EEFE02E2A91D}" type="parTrans" cxnId="{98070D2E-6A46-410F-AC5D-FDB9F6E4DA7F}">
      <dgm:prSet/>
      <dgm:spPr/>
      <dgm:t>
        <a:bodyPr/>
        <a:lstStyle/>
        <a:p>
          <a:endParaRPr lang="en-US"/>
        </a:p>
      </dgm:t>
    </dgm:pt>
    <dgm:pt modelId="{B1EFBA14-2DD0-477A-891D-DD5E3EF427AF}" type="sibTrans" cxnId="{98070D2E-6A46-410F-AC5D-FDB9F6E4DA7F}">
      <dgm:prSet/>
      <dgm:spPr/>
      <dgm:t>
        <a:bodyPr/>
        <a:lstStyle/>
        <a:p>
          <a:endParaRPr lang="en-US"/>
        </a:p>
      </dgm:t>
    </dgm:pt>
    <dgm:pt modelId="{ECDB2334-E20E-4912-98FD-CB499BDD402C}">
      <dgm:prSet/>
      <dgm:spPr/>
      <dgm:t>
        <a:bodyPr/>
        <a:lstStyle/>
        <a:p>
          <a:r>
            <a:rPr lang="en-IN" b="1" i="0"/>
            <a:t>Managing Outliers:</a:t>
          </a:r>
          <a:endParaRPr lang="en-US"/>
        </a:p>
      </dgm:t>
    </dgm:pt>
    <dgm:pt modelId="{FF857F9C-EF08-4F70-A54D-40ABD60368D9}" type="parTrans" cxnId="{B04AEAFF-2794-4892-9B0C-60885D9A09E9}">
      <dgm:prSet/>
      <dgm:spPr/>
      <dgm:t>
        <a:bodyPr/>
        <a:lstStyle/>
        <a:p>
          <a:endParaRPr lang="en-US"/>
        </a:p>
      </dgm:t>
    </dgm:pt>
    <dgm:pt modelId="{7486FDE6-54DA-448F-A0DB-32CD881AFE14}" type="sibTrans" cxnId="{B04AEAFF-2794-4892-9B0C-60885D9A09E9}">
      <dgm:prSet/>
      <dgm:spPr/>
      <dgm:t>
        <a:bodyPr/>
        <a:lstStyle/>
        <a:p>
          <a:endParaRPr lang="en-US"/>
        </a:p>
      </dgm:t>
    </dgm:pt>
    <dgm:pt modelId="{14CC04D1-8C39-44AD-8297-57BD4177C7C2}">
      <dgm:prSet/>
      <dgm:spPr/>
      <dgm:t>
        <a:bodyPr/>
        <a:lstStyle/>
        <a:p>
          <a:r>
            <a:rPr lang="en-IN" b="0" i="0"/>
            <a:t>Identify outliers; they might signify anomalies or valuable information.</a:t>
          </a:r>
          <a:endParaRPr lang="en-US"/>
        </a:p>
      </dgm:t>
    </dgm:pt>
    <dgm:pt modelId="{94CDCB90-22D1-4A4C-B3F9-5770AA6DF1E6}" type="parTrans" cxnId="{60B21704-FE45-44BD-8ACA-19D326997813}">
      <dgm:prSet/>
      <dgm:spPr/>
      <dgm:t>
        <a:bodyPr/>
        <a:lstStyle/>
        <a:p>
          <a:endParaRPr lang="en-US"/>
        </a:p>
      </dgm:t>
    </dgm:pt>
    <dgm:pt modelId="{41DA5582-783B-4DC2-8DC7-A7CF37403D88}" type="sibTrans" cxnId="{60B21704-FE45-44BD-8ACA-19D326997813}">
      <dgm:prSet/>
      <dgm:spPr/>
      <dgm:t>
        <a:bodyPr/>
        <a:lstStyle/>
        <a:p>
          <a:endParaRPr lang="en-US"/>
        </a:p>
      </dgm:t>
    </dgm:pt>
    <dgm:pt modelId="{ECF19DED-B220-46FB-861A-0A67328D40E5}">
      <dgm:prSet/>
      <dgm:spPr/>
      <dgm:t>
        <a:bodyPr/>
        <a:lstStyle/>
        <a:p>
          <a:r>
            <a:rPr lang="en-IN" b="0" i="0"/>
            <a:t>For fraud detection models, outliers can indicate potential issues and should be retained.</a:t>
          </a:r>
          <a:endParaRPr lang="en-US"/>
        </a:p>
      </dgm:t>
    </dgm:pt>
    <dgm:pt modelId="{B16DADBC-B0CA-421A-9B3C-73498E38990B}" type="parTrans" cxnId="{11D37901-31FD-48D6-9EF3-964038A28B62}">
      <dgm:prSet/>
      <dgm:spPr/>
      <dgm:t>
        <a:bodyPr/>
        <a:lstStyle/>
        <a:p>
          <a:endParaRPr lang="en-US"/>
        </a:p>
      </dgm:t>
    </dgm:pt>
    <dgm:pt modelId="{5EFFD3C4-3C94-415A-BAFD-9A393EF90FE8}" type="sibTrans" cxnId="{11D37901-31FD-48D6-9EF3-964038A28B62}">
      <dgm:prSet/>
      <dgm:spPr/>
      <dgm:t>
        <a:bodyPr/>
        <a:lstStyle/>
        <a:p>
          <a:endParaRPr lang="en-US"/>
        </a:p>
      </dgm:t>
    </dgm:pt>
    <dgm:pt modelId="{4B7A63D9-4FA0-4969-95F1-C8F539D53BA7}">
      <dgm:prSet/>
      <dgm:spPr/>
      <dgm:t>
        <a:bodyPr/>
        <a:lstStyle/>
        <a:p>
          <a:r>
            <a:rPr lang="en-IN" b="0" i="0"/>
            <a:t>Remove outliers that skew analyses and lead to erroneous results in other cases.</a:t>
          </a:r>
          <a:endParaRPr lang="en-US"/>
        </a:p>
      </dgm:t>
    </dgm:pt>
    <dgm:pt modelId="{DC5EBB93-8D87-485E-B6C5-574626C80E59}" type="parTrans" cxnId="{242D8455-AF9E-440B-AD08-336F41773B25}">
      <dgm:prSet/>
      <dgm:spPr/>
      <dgm:t>
        <a:bodyPr/>
        <a:lstStyle/>
        <a:p>
          <a:endParaRPr lang="en-US"/>
        </a:p>
      </dgm:t>
    </dgm:pt>
    <dgm:pt modelId="{C2923816-A0E6-4F45-BC2B-BE9708640354}" type="sibTrans" cxnId="{242D8455-AF9E-440B-AD08-336F41773B25}">
      <dgm:prSet/>
      <dgm:spPr/>
      <dgm:t>
        <a:bodyPr/>
        <a:lstStyle/>
        <a:p>
          <a:endParaRPr lang="en-US"/>
        </a:p>
      </dgm:t>
    </dgm:pt>
    <dgm:pt modelId="{BAC07592-9021-4A78-8F68-8C059A5530AE}">
      <dgm:prSet/>
      <dgm:spPr/>
      <dgm:t>
        <a:bodyPr/>
        <a:lstStyle/>
        <a:p>
          <a:r>
            <a:rPr lang="en-IN" b="1" i="0"/>
            <a:t>Duplicate Records:</a:t>
          </a:r>
          <a:endParaRPr lang="en-US"/>
        </a:p>
      </dgm:t>
    </dgm:pt>
    <dgm:pt modelId="{FB4DD956-0643-4E48-8A19-62B3003C0625}" type="parTrans" cxnId="{A9BD77C9-10DF-4B9E-BDA5-72FF33842673}">
      <dgm:prSet/>
      <dgm:spPr/>
      <dgm:t>
        <a:bodyPr/>
        <a:lstStyle/>
        <a:p>
          <a:endParaRPr lang="en-US"/>
        </a:p>
      </dgm:t>
    </dgm:pt>
    <dgm:pt modelId="{FCD0B055-9B63-4933-AADB-E959D0E04715}" type="sibTrans" cxnId="{A9BD77C9-10DF-4B9E-BDA5-72FF33842673}">
      <dgm:prSet/>
      <dgm:spPr/>
      <dgm:t>
        <a:bodyPr/>
        <a:lstStyle/>
        <a:p>
          <a:endParaRPr lang="en-US"/>
        </a:p>
      </dgm:t>
    </dgm:pt>
    <dgm:pt modelId="{B90CAEFD-0BCB-4D2C-914D-AAE7A0BA1F86}">
      <dgm:prSet/>
      <dgm:spPr/>
      <dgm:t>
        <a:bodyPr/>
        <a:lstStyle/>
        <a:p>
          <a:r>
            <a:rPr lang="en-IN" b="0" i="0"/>
            <a:t>Evaluate whether duplicate records contribute value or complicate analysis.</a:t>
          </a:r>
          <a:endParaRPr lang="en-US"/>
        </a:p>
      </dgm:t>
    </dgm:pt>
    <dgm:pt modelId="{D1A84866-E72C-4ED9-8645-8F2B7C3E3B55}" type="parTrans" cxnId="{70AD0A05-0EF3-42DE-B205-ACF5515AD9C8}">
      <dgm:prSet/>
      <dgm:spPr/>
      <dgm:t>
        <a:bodyPr/>
        <a:lstStyle/>
        <a:p>
          <a:endParaRPr lang="en-US"/>
        </a:p>
      </dgm:t>
    </dgm:pt>
    <dgm:pt modelId="{2CD35098-687F-4AF6-AEC4-4C5FA9557617}" type="sibTrans" cxnId="{70AD0A05-0EF3-42DE-B205-ACF5515AD9C8}">
      <dgm:prSet/>
      <dgm:spPr/>
      <dgm:t>
        <a:bodyPr/>
        <a:lstStyle/>
        <a:p>
          <a:endParaRPr lang="en-US"/>
        </a:p>
      </dgm:t>
    </dgm:pt>
    <dgm:pt modelId="{1307EEB1-FB57-4F8A-B339-2381F81CFC41}">
      <dgm:prSet/>
      <dgm:spPr/>
      <dgm:t>
        <a:bodyPr/>
        <a:lstStyle/>
        <a:p>
          <a:r>
            <a:rPr lang="en-IN" b="0" i="0"/>
            <a:t>Remove unnecessary duplicate records, especially in large datasets, to simplify analysis.</a:t>
          </a:r>
          <a:endParaRPr lang="en-US"/>
        </a:p>
      </dgm:t>
    </dgm:pt>
    <dgm:pt modelId="{DA12CA8B-B414-40A4-97BD-C58B5BDCEC14}" type="parTrans" cxnId="{F16735BA-A668-4A0B-8E04-70BC6DA557CA}">
      <dgm:prSet/>
      <dgm:spPr/>
      <dgm:t>
        <a:bodyPr/>
        <a:lstStyle/>
        <a:p>
          <a:endParaRPr lang="en-US"/>
        </a:p>
      </dgm:t>
    </dgm:pt>
    <dgm:pt modelId="{679C938E-9643-4AF6-B304-86AEDA5B359A}" type="sibTrans" cxnId="{F16735BA-A668-4A0B-8E04-70BC6DA557CA}">
      <dgm:prSet/>
      <dgm:spPr/>
      <dgm:t>
        <a:bodyPr/>
        <a:lstStyle/>
        <a:p>
          <a:endParaRPr lang="en-US"/>
        </a:p>
      </dgm:t>
    </dgm:pt>
    <dgm:pt modelId="{D0F7DF0F-2D3F-49F1-825D-1579A16D1151}">
      <dgm:prSet/>
      <dgm:spPr/>
      <dgm:t>
        <a:bodyPr/>
        <a:lstStyle/>
        <a:p>
          <a:r>
            <a:rPr lang="en-IN" b="1" i="0"/>
            <a:t>Preventive Measures:</a:t>
          </a:r>
          <a:endParaRPr lang="en-US"/>
        </a:p>
      </dgm:t>
    </dgm:pt>
    <dgm:pt modelId="{A169F433-8756-40AF-AFA2-48B843369F75}" type="parTrans" cxnId="{EDBB635F-DA60-4F4B-B3E0-0F4FE48CEBC7}">
      <dgm:prSet/>
      <dgm:spPr/>
      <dgm:t>
        <a:bodyPr/>
        <a:lstStyle/>
        <a:p>
          <a:endParaRPr lang="en-US"/>
        </a:p>
      </dgm:t>
    </dgm:pt>
    <dgm:pt modelId="{ADC2552F-B956-45E1-BE97-A7DAC1E222CE}" type="sibTrans" cxnId="{EDBB635F-DA60-4F4B-B3E0-0F4FE48CEBC7}">
      <dgm:prSet/>
      <dgm:spPr/>
      <dgm:t>
        <a:bodyPr/>
        <a:lstStyle/>
        <a:p>
          <a:endParaRPr lang="en-US"/>
        </a:p>
      </dgm:t>
    </dgm:pt>
    <dgm:pt modelId="{6DE41DA8-A06B-4E9D-AB66-D581345ABAFD}">
      <dgm:prSet/>
      <dgm:spPr/>
      <dgm:t>
        <a:bodyPr/>
        <a:lstStyle/>
        <a:p>
          <a:r>
            <a:rPr lang="en-IN" b="0" i="0"/>
            <a:t>Institute data validation and quality checks during data collection.</a:t>
          </a:r>
          <a:endParaRPr lang="en-US"/>
        </a:p>
      </dgm:t>
    </dgm:pt>
    <dgm:pt modelId="{DF5F4668-8E0E-4897-8F5E-FCE92D37FDA6}" type="parTrans" cxnId="{A121CEDB-A74B-4402-8E58-2B7C88EB2048}">
      <dgm:prSet/>
      <dgm:spPr/>
      <dgm:t>
        <a:bodyPr/>
        <a:lstStyle/>
        <a:p>
          <a:endParaRPr lang="en-US"/>
        </a:p>
      </dgm:t>
    </dgm:pt>
    <dgm:pt modelId="{69F7916A-80BF-4688-8AD4-44546B2FB5D4}" type="sibTrans" cxnId="{A121CEDB-A74B-4402-8E58-2B7C88EB2048}">
      <dgm:prSet/>
      <dgm:spPr/>
      <dgm:t>
        <a:bodyPr/>
        <a:lstStyle/>
        <a:p>
          <a:endParaRPr lang="en-US"/>
        </a:p>
      </dgm:t>
    </dgm:pt>
    <dgm:pt modelId="{0E640652-4D8C-48E9-9E01-659EE6737A73}">
      <dgm:prSet/>
      <dgm:spPr/>
      <dgm:t>
        <a:bodyPr/>
        <a:lstStyle/>
        <a:p>
          <a:r>
            <a:rPr lang="en-IN" b="0" i="0"/>
            <a:t>Enable customers to validate and self-correct their data.</a:t>
          </a:r>
          <a:endParaRPr lang="en-US"/>
        </a:p>
      </dgm:t>
    </dgm:pt>
    <dgm:pt modelId="{957836A3-366E-4F32-AC09-189D18240F0E}" type="parTrans" cxnId="{3AD5E504-9D3D-4A8B-ADE4-BBFABB8A15C0}">
      <dgm:prSet/>
      <dgm:spPr/>
      <dgm:t>
        <a:bodyPr/>
        <a:lstStyle/>
        <a:p>
          <a:endParaRPr lang="en-US"/>
        </a:p>
      </dgm:t>
    </dgm:pt>
    <dgm:pt modelId="{A1F4CAD7-5768-4F05-8BCA-649B0759CE36}" type="sibTrans" cxnId="{3AD5E504-9D3D-4A8B-ADE4-BBFABB8A15C0}">
      <dgm:prSet/>
      <dgm:spPr/>
      <dgm:t>
        <a:bodyPr/>
        <a:lstStyle/>
        <a:p>
          <a:endParaRPr lang="en-US"/>
        </a:p>
      </dgm:t>
    </dgm:pt>
    <dgm:pt modelId="{5575ABF7-423E-4E15-95B4-4191764BC741}">
      <dgm:prSet/>
      <dgm:spPr/>
      <dgm:t>
        <a:bodyPr/>
        <a:lstStyle/>
        <a:p>
          <a:r>
            <a:rPr lang="en-IN" b="0" i="0"/>
            <a:t>Offer expected value options and run routine checks to maintain data integrity.</a:t>
          </a:r>
          <a:endParaRPr lang="en-US"/>
        </a:p>
      </dgm:t>
    </dgm:pt>
    <dgm:pt modelId="{50B562BC-2465-40B7-B631-5569F4E146DF}" type="parTrans" cxnId="{DC55A514-1F30-4F75-91F8-E519EB87E694}">
      <dgm:prSet/>
      <dgm:spPr/>
      <dgm:t>
        <a:bodyPr/>
        <a:lstStyle/>
        <a:p>
          <a:endParaRPr lang="en-US"/>
        </a:p>
      </dgm:t>
    </dgm:pt>
    <dgm:pt modelId="{3DE34D82-8B82-4C98-B672-D7806BC0013B}" type="sibTrans" cxnId="{DC55A514-1F30-4F75-91F8-E519EB87E694}">
      <dgm:prSet/>
      <dgm:spPr/>
      <dgm:t>
        <a:bodyPr/>
        <a:lstStyle/>
        <a:p>
          <a:endParaRPr lang="en-US"/>
        </a:p>
      </dgm:t>
    </dgm:pt>
    <dgm:pt modelId="{A249294C-A1AD-3F46-ADB6-BCF0FCAEE069}" type="pres">
      <dgm:prSet presAssocID="{3A25E805-F301-499D-B33A-308AB02FFB6B}" presName="linear" presStyleCnt="0">
        <dgm:presLayoutVars>
          <dgm:dir/>
          <dgm:animLvl val="lvl"/>
          <dgm:resizeHandles val="exact"/>
        </dgm:presLayoutVars>
      </dgm:prSet>
      <dgm:spPr/>
    </dgm:pt>
    <dgm:pt modelId="{F1B7BFE6-ACD8-A44D-85C4-C88F917DC3C8}" type="pres">
      <dgm:prSet presAssocID="{4253FF62-151E-4F49-AEF8-BAD91483B96F}" presName="parentLin" presStyleCnt="0"/>
      <dgm:spPr/>
    </dgm:pt>
    <dgm:pt modelId="{74C09955-7BD6-7D48-B9E6-97FA9FC62C05}" type="pres">
      <dgm:prSet presAssocID="{4253FF62-151E-4F49-AEF8-BAD91483B96F}" presName="parentLeftMargin" presStyleLbl="node1" presStyleIdx="0" presStyleCnt="4"/>
      <dgm:spPr/>
    </dgm:pt>
    <dgm:pt modelId="{4FBA9BBE-669C-614D-80DD-D2E2724F4B82}" type="pres">
      <dgm:prSet presAssocID="{4253FF62-151E-4F49-AEF8-BAD91483B9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058801-D70D-954E-B1AF-E9715F5CAFCA}" type="pres">
      <dgm:prSet presAssocID="{4253FF62-151E-4F49-AEF8-BAD91483B96F}" presName="negativeSpace" presStyleCnt="0"/>
      <dgm:spPr/>
    </dgm:pt>
    <dgm:pt modelId="{E01D9946-D39E-384C-A7BA-A723CFDC4487}" type="pres">
      <dgm:prSet presAssocID="{4253FF62-151E-4F49-AEF8-BAD91483B96F}" presName="childText" presStyleLbl="conFgAcc1" presStyleIdx="0" presStyleCnt="4">
        <dgm:presLayoutVars>
          <dgm:bulletEnabled val="1"/>
        </dgm:presLayoutVars>
      </dgm:prSet>
      <dgm:spPr/>
    </dgm:pt>
    <dgm:pt modelId="{3878DF55-6D28-4145-A78E-5F82AB082253}" type="pres">
      <dgm:prSet presAssocID="{D30CB2B9-C580-4E08-A396-F3611ED5D56F}" presName="spaceBetweenRectangles" presStyleCnt="0"/>
      <dgm:spPr/>
    </dgm:pt>
    <dgm:pt modelId="{49545B9E-3CDF-FF4F-8B08-77CEF84842E6}" type="pres">
      <dgm:prSet presAssocID="{ECDB2334-E20E-4912-98FD-CB499BDD402C}" presName="parentLin" presStyleCnt="0"/>
      <dgm:spPr/>
    </dgm:pt>
    <dgm:pt modelId="{4A1A310C-E0A8-F64F-AB9F-A60F5AED2AA4}" type="pres">
      <dgm:prSet presAssocID="{ECDB2334-E20E-4912-98FD-CB499BDD402C}" presName="parentLeftMargin" presStyleLbl="node1" presStyleIdx="0" presStyleCnt="4"/>
      <dgm:spPr/>
    </dgm:pt>
    <dgm:pt modelId="{F0B6058A-E69E-FC4C-A3AA-3C8AEE991DA2}" type="pres">
      <dgm:prSet presAssocID="{ECDB2334-E20E-4912-98FD-CB499BDD40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21A13A-07B8-F843-B043-37575EE93BC6}" type="pres">
      <dgm:prSet presAssocID="{ECDB2334-E20E-4912-98FD-CB499BDD402C}" presName="negativeSpace" presStyleCnt="0"/>
      <dgm:spPr/>
    </dgm:pt>
    <dgm:pt modelId="{546A07D8-71C6-9449-80EC-9A8552F50772}" type="pres">
      <dgm:prSet presAssocID="{ECDB2334-E20E-4912-98FD-CB499BDD402C}" presName="childText" presStyleLbl="conFgAcc1" presStyleIdx="1" presStyleCnt="4">
        <dgm:presLayoutVars>
          <dgm:bulletEnabled val="1"/>
        </dgm:presLayoutVars>
      </dgm:prSet>
      <dgm:spPr/>
    </dgm:pt>
    <dgm:pt modelId="{5F152E81-B7DF-6A4F-847D-C35873CCD4F0}" type="pres">
      <dgm:prSet presAssocID="{7486FDE6-54DA-448F-A0DB-32CD881AFE14}" presName="spaceBetweenRectangles" presStyleCnt="0"/>
      <dgm:spPr/>
    </dgm:pt>
    <dgm:pt modelId="{3D4FFDC1-49F2-294B-AE77-0B3BECD706D8}" type="pres">
      <dgm:prSet presAssocID="{BAC07592-9021-4A78-8F68-8C059A5530AE}" presName="parentLin" presStyleCnt="0"/>
      <dgm:spPr/>
    </dgm:pt>
    <dgm:pt modelId="{8B4836E5-915A-9D4B-8858-5D61493AF7DF}" type="pres">
      <dgm:prSet presAssocID="{BAC07592-9021-4A78-8F68-8C059A5530AE}" presName="parentLeftMargin" presStyleLbl="node1" presStyleIdx="1" presStyleCnt="4"/>
      <dgm:spPr/>
    </dgm:pt>
    <dgm:pt modelId="{C656B769-CA2F-CB4C-8A99-7DB80D08EDE6}" type="pres">
      <dgm:prSet presAssocID="{BAC07592-9021-4A78-8F68-8C059A5530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EF2DC2-EC68-494E-A3F7-A4C680DFA004}" type="pres">
      <dgm:prSet presAssocID="{BAC07592-9021-4A78-8F68-8C059A5530AE}" presName="negativeSpace" presStyleCnt="0"/>
      <dgm:spPr/>
    </dgm:pt>
    <dgm:pt modelId="{34A245EE-3B1B-9D4B-A657-3D9D20BBB1D5}" type="pres">
      <dgm:prSet presAssocID="{BAC07592-9021-4A78-8F68-8C059A5530AE}" presName="childText" presStyleLbl="conFgAcc1" presStyleIdx="2" presStyleCnt="4">
        <dgm:presLayoutVars>
          <dgm:bulletEnabled val="1"/>
        </dgm:presLayoutVars>
      </dgm:prSet>
      <dgm:spPr/>
    </dgm:pt>
    <dgm:pt modelId="{F48AA78B-DF1B-9A47-8D92-43F29BE6156D}" type="pres">
      <dgm:prSet presAssocID="{FCD0B055-9B63-4933-AADB-E959D0E04715}" presName="spaceBetweenRectangles" presStyleCnt="0"/>
      <dgm:spPr/>
    </dgm:pt>
    <dgm:pt modelId="{C27DCB6F-B087-F34F-96EF-54334B164ACB}" type="pres">
      <dgm:prSet presAssocID="{D0F7DF0F-2D3F-49F1-825D-1579A16D1151}" presName="parentLin" presStyleCnt="0"/>
      <dgm:spPr/>
    </dgm:pt>
    <dgm:pt modelId="{9652D6E5-44FF-A24B-A8F6-FF5AD43563C9}" type="pres">
      <dgm:prSet presAssocID="{D0F7DF0F-2D3F-49F1-825D-1579A16D1151}" presName="parentLeftMargin" presStyleLbl="node1" presStyleIdx="2" presStyleCnt="4"/>
      <dgm:spPr/>
    </dgm:pt>
    <dgm:pt modelId="{1CC70A3D-A314-D24A-93AF-A06297732884}" type="pres">
      <dgm:prSet presAssocID="{D0F7DF0F-2D3F-49F1-825D-1579A16D115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963B2F-3E3F-624D-8272-8321D20A8218}" type="pres">
      <dgm:prSet presAssocID="{D0F7DF0F-2D3F-49F1-825D-1579A16D1151}" presName="negativeSpace" presStyleCnt="0"/>
      <dgm:spPr/>
    </dgm:pt>
    <dgm:pt modelId="{6AA76623-AEED-8043-AC93-BB831198E5C1}" type="pres">
      <dgm:prSet presAssocID="{D0F7DF0F-2D3F-49F1-825D-1579A16D115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D37901-31FD-48D6-9EF3-964038A28B62}" srcId="{ECDB2334-E20E-4912-98FD-CB499BDD402C}" destId="{ECF19DED-B220-46FB-861A-0A67328D40E5}" srcOrd="1" destOrd="0" parTransId="{B16DADBC-B0CA-421A-9B3C-73498E38990B}" sibTransId="{5EFFD3C4-3C94-415A-BAFD-9A393EF90FE8}"/>
    <dgm:cxn modelId="{60B21704-FE45-44BD-8ACA-19D326997813}" srcId="{ECDB2334-E20E-4912-98FD-CB499BDD402C}" destId="{14CC04D1-8C39-44AD-8297-57BD4177C7C2}" srcOrd="0" destOrd="0" parTransId="{94CDCB90-22D1-4A4C-B3F9-5770AA6DF1E6}" sibTransId="{41DA5582-783B-4DC2-8DC7-A7CF37403D88}"/>
    <dgm:cxn modelId="{3AD5E504-9D3D-4A8B-ADE4-BBFABB8A15C0}" srcId="{D0F7DF0F-2D3F-49F1-825D-1579A16D1151}" destId="{0E640652-4D8C-48E9-9E01-659EE6737A73}" srcOrd="1" destOrd="0" parTransId="{957836A3-366E-4F32-AC09-189D18240F0E}" sibTransId="{A1F4CAD7-5768-4F05-8BCA-649B0759CE36}"/>
    <dgm:cxn modelId="{70AD0A05-0EF3-42DE-B205-ACF5515AD9C8}" srcId="{BAC07592-9021-4A78-8F68-8C059A5530AE}" destId="{B90CAEFD-0BCB-4D2C-914D-AAE7A0BA1F86}" srcOrd="0" destOrd="0" parTransId="{D1A84866-E72C-4ED9-8645-8F2B7C3E3B55}" sibTransId="{2CD35098-687F-4AF6-AEC4-4C5FA9557617}"/>
    <dgm:cxn modelId="{C24D4F0C-A63A-E448-9D3A-D6A0D1F7501D}" type="presOf" srcId="{14CC04D1-8C39-44AD-8297-57BD4177C7C2}" destId="{546A07D8-71C6-9449-80EC-9A8552F50772}" srcOrd="0" destOrd="0" presId="urn:microsoft.com/office/officeart/2005/8/layout/list1"/>
    <dgm:cxn modelId="{274A1A11-C448-6747-A21D-3B9A7C989A2B}" type="presOf" srcId="{6DE41DA8-A06B-4E9D-AB66-D581345ABAFD}" destId="{6AA76623-AEED-8043-AC93-BB831198E5C1}" srcOrd="0" destOrd="0" presId="urn:microsoft.com/office/officeart/2005/8/layout/list1"/>
    <dgm:cxn modelId="{97195D13-6324-3E48-A353-98157263312E}" type="presOf" srcId="{BAC07592-9021-4A78-8F68-8C059A5530AE}" destId="{8B4836E5-915A-9D4B-8858-5D61493AF7DF}" srcOrd="0" destOrd="0" presId="urn:microsoft.com/office/officeart/2005/8/layout/list1"/>
    <dgm:cxn modelId="{DC55A514-1F30-4F75-91F8-E519EB87E694}" srcId="{D0F7DF0F-2D3F-49F1-825D-1579A16D1151}" destId="{5575ABF7-423E-4E15-95B4-4191764BC741}" srcOrd="2" destOrd="0" parTransId="{50B562BC-2465-40B7-B631-5569F4E146DF}" sibTransId="{3DE34D82-8B82-4C98-B672-D7806BC0013B}"/>
    <dgm:cxn modelId="{CCD59616-1EEE-6248-AB93-868157BAE190}" type="presOf" srcId="{ECDB2334-E20E-4912-98FD-CB499BDD402C}" destId="{4A1A310C-E0A8-F64F-AB9F-A60F5AED2AA4}" srcOrd="0" destOrd="0" presId="urn:microsoft.com/office/officeart/2005/8/layout/list1"/>
    <dgm:cxn modelId="{F60D052D-E747-6341-BC56-F59821465812}" type="presOf" srcId="{ECDB2334-E20E-4912-98FD-CB499BDD402C}" destId="{F0B6058A-E69E-FC4C-A3AA-3C8AEE991DA2}" srcOrd="1" destOrd="0" presId="urn:microsoft.com/office/officeart/2005/8/layout/list1"/>
    <dgm:cxn modelId="{98070D2E-6A46-410F-AC5D-FDB9F6E4DA7F}" srcId="{4253FF62-151E-4F49-AEF8-BAD91483B96F}" destId="{D05B547B-602F-4AE4-A224-505879163BFA}" srcOrd="0" destOrd="0" parTransId="{9BA863C2-A29D-4FFB-B459-EEFE02E2A91D}" sibTransId="{B1EFBA14-2DD0-477A-891D-DD5E3EF427AF}"/>
    <dgm:cxn modelId="{242D8455-AF9E-440B-AD08-336F41773B25}" srcId="{ECDB2334-E20E-4912-98FD-CB499BDD402C}" destId="{4B7A63D9-4FA0-4969-95F1-C8F539D53BA7}" srcOrd="2" destOrd="0" parTransId="{DC5EBB93-8D87-485E-B6C5-574626C80E59}" sibTransId="{C2923816-A0E6-4F45-BC2B-BE9708640354}"/>
    <dgm:cxn modelId="{2C74B15A-8A9E-1A45-898A-5381BBCF7BE4}" type="presOf" srcId="{4253FF62-151E-4F49-AEF8-BAD91483B96F}" destId="{4FBA9BBE-669C-614D-80DD-D2E2724F4B82}" srcOrd="1" destOrd="0" presId="urn:microsoft.com/office/officeart/2005/8/layout/list1"/>
    <dgm:cxn modelId="{C85B3E5E-202E-4E4E-A83E-E86C8AD6D929}" type="presOf" srcId="{D0F7DF0F-2D3F-49F1-825D-1579A16D1151}" destId="{9652D6E5-44FF-A24B-A8F6-FF5AD43563C9}" srcOrd="0" destOrd="0" presId="urn:microsoft.com/office/officeart/2005/8/layout/list1"/>
    <dgm:cxn modelId="{F993095F-0BD9-F342-8CA5-A811118880B8}" type="presOf" srcId="{D0F7DF0F-2D3F-49F1-825D-1579A16D1151}" destId="{1CC70A3D-A314-D24A-93AF-A06297732884}" srcOrd="1" destOrd="0" presId="urn:microsoft.com/office/officeart/2005/8/layout/list1"/>
    <dgm:cxn modelId="{EDBB635F-DA60-4F4B-B3E0-0F4FE48CEBC7}" srcId="{3A25E805-F301-499D-B33A-308AB02FFB6B}" destId="{D0F7DF0F-2D3F-49F1-825D-1579A16D1151}" srcOrd="3" destOrd="0" parTransId="{A169F433-8756-40AF-AFA2-48B843369F75}" sibTransId="{ADC2552F-B956-45E1-BE97-A7DAC1E222CE}"/>
    <dgm:cxn modelId="{75389081-6B8D-754C-B196-F18C1683834B}" type="presOf" srcId="{4B7A63D9-4FA0-4969-95F1-C8F539D53BA7}" destId="{546A07D8-71C6-9449-80EC-9A8552F50772}" srcOrd="0" destOrd="2" presId="urn:microsoft.com/office/officeart/2005/8/layout/list1"/>
    <dgm:cxn modelId="{830C0C8D-B1A4-4743-9CE6-33D86B0E5A74}" type="presOf" srcId="{4253FF62-151E-4F49-AEF8-BAD91483B96F}" destId="{74C09955-7BD6-7D48-B9E6-97FA9FC62C05}" srcOrd="0" destOrd="0" presId="urn:microsoft.com/office/officeart/2005/8/layout/list1"/>
    <dgm:cxn modelId="{D4FFBA8F-3DA9-FD42-8385-CE8E4C40F29F}" type="presOf" srcId="{3A25E805-F301-499D-B33A-308AB02FFB6B}" destId="{A249294C-A1AD-3F46-ADB6-BCF0FCAEE069}" srcOrd="0" destOrd="0" presId="urn:microsoft.com/office/officeart/2005/8/layout/list1"/>
    <dgm:cxn modelId="{9DF53C90-1BC7-A34B-B665-0722B2D48BE7}" type="presOf" srcId="{ECF19DED-B220-46FB-861A-0A67328D40E5}" destId="{546A07D8-71C6-9449-80EC-9A8552F50772}" srcOrd="0" destOrd="1" presId="urn:microsoft.com/office/officeart/2005/8/layout/list1"/>
    <dgm:cxn modelId="{700D0E92-F5D8-5B47-BEA4-EDD619781931}" type="presOf" srcId="{D05B547B-602F-4AE4-A224-505879163BFA}" destId="{E01D9946-D39E-384C-A7BA-A723CFDC4487}" srcOrd="0" destOrd="0" presId="urn:microsoft.com/office/officeart/2005/8/layout/list1"/>
    <dgm:cxn modelId="{0FCB4CB0-FC5C-8B41-A9B9-74478B6E89AA}" type="presOf" srcId="{5575ABF7-423E-4E15-95B4-4191764BC741}" destId="{6AA76623-AEED-8043-AC93-BB831198E5C1}" srcOrd="0" destOrd="2" presId="urn:microsoft.com/office/officeart/2005/8/layout/list1"/>
    <dgm:cxn modelId="{33D97BB0-9E3A-F443-81BC-5D44B7E429B2}" type="presOf" srcId="{B90CAEFD-0BCB-4D2C-914D-AAE7A0BA1F86}" destId="{34A245EE-3B1B-9D4B-A657-3D9D20BBB1D5}" srcOrd="0" destOrd="0" presId="urn:microsoft.com/office/officeart/2005/8/layout/list1"/>
    <dgm:cxn modelId="{A7CE88B6-58FD-4696-8EBB-281B11A002B8}" srcId="{3A25E805-F301-499D-B33A-308AB02FFB6B}" destId="{4253FF62-151E-4F49-AEF8-BAD91483B96F}" srcOrd="0" destOrd="0" parTransId="{BF8D60A1-F0BB-41B7-A618-D01D40CAB290}" sibTransId="{D30CB2B9-C580-4E08-A396-F3611ED5D56F}"/>
    <dgm:cxn modelId="{F16735BA-A668-4A0B-8E04-70BC6DA557CA}" srcId="{BAC07592-9021-4A78-8F68-8C059A5530AE}" destId="{1307EEB1-FB57-4F8A-B339-2381F81CFC41}" srcOrd="1" destOrd="0" parTransId="{DA12CA8B-B414-40A4-97BD-C58B5BDCEC14}" sibTransId="{679C938E-9643-4AF6-B304-86AEDA5B359A}"/>
    <dgm:cxn modelId="{9B2F97BA-A472-7F44-9108-2713DDF4B1E1}" type="presOf" srcId="{0E640652-4D8C-48E9-9E01-659EE6737A73}" destId="{6AA76623-AEED-8043-AC93-BB831198E5C1}" srcOrd="0" destOrd="1" presId="urn:microsoft.com/office/officeart/2005/8/layout/list1"/>
    <dgm:cxn modelId="{A9BD77C9-10DF-4B9E-BDA5-72FF33842673}" srcId="{3A25E805-F301-499D-B33A-308AB02FFB6B}" destId="{BAC07592-9021-4A78-8F68-8C059A5530AE}" srcOrd="2" destOrd="0" parTransId="{FB4DD956-0643-4E48-8A19-62B3003C0625}" sibTransId="{FCD0B055-9B63-4933-AADB-E959D0E04715}"/>
    <dgm:cxn modelId="{663738D5-82C7-5946-B849-8AA8BBD0C5A1}" type="presOf" srcId="{BAC07592-9021-4A78-8F68-8C059A5530AE}" destId="{C656B769-CA2F-CB4C-8A99-7DB80D08EDE6}" srcOrd="1" destOrd="0" presId="urn:microsoft.com/office/officeart/2005/8/layout/list1"/>
    <dgm:cxn modelId="{784C51DA-55C2-284A-A48B-56ED88BCF478}" type="presOf" srcId="{1307EEB1-FB57-4F8A-B339-2381F81CFC41}" destId="{34A245EE-3B1B-9D4B-A657-3D9D20BBB1D5}" srcOrd="0" destOrd="1" presId="urn:microsoft.com/office/officeart/2005/8/layout/list1"/>
    <dgm:cxn modelId="{A121CEDB-A74B-4402-8E58-2B7C88EB2048}" srcId="{D0F7DF0F-2D3F-49F1-825D-1579A16D1151}" destId="{6DE41DA8-A06B-4E9D-AB66-D581345ABAFD}" srcOrd="0" destOrd="0" parTransId="{DF5F4668-8E0E-4897-8F5E-FCE92D37FDA6}" sibTransId="{69F7916A-80BF-4688-8AD4-44546B2FB5D4}"/>
    <dgm:cxn modelId="{B04AEAFF-2794-4892-9B0C-60885D9A09E9}" srcId="{3A25E805-F301-499D-B33A-308AB02FFB6B}" destId="{ECDB2334-E20E-4912-98FD-CB499BDD402C}" srcOrd="1" destOrd="0" parTransId="{FF857F9C-EF08-4F70-A54D-40ABD60368D9}" sibTransId="{7486FDE6-54DA-448F-A0DB-32CD881AFE14}"/>
    <dgm:cxn modelId="{E7EEA6DB-E94D-CB4E-9478-6EC96CECC5BD}" type="presParOf" srcId="{A249294C-A1AD-3F46-ADB6-BCF0FCAEE069}" destId="{F1B7BFE6-ACD8-A44D-85C4-C88F917DC3C8}" srcOrd="0" destOrd="0" presId="urn:microsoft.com/office/officeart/2005/8/layout/list1"/>
    <dgm:cxn modelId="{0C4766D5-E56E-1848-9D41-020114CEE904}" type="presParOf" srcId="{F1B7BFE6-ACD8-A44D-85C4-C88F917DC3C8}" destId="{74C09955-7BD6-7D48-B9E6-97FA9FC62C05}" srcOrd="0" destOrd="0" presId="urn:microsoft.com/office/officeart/2005/8/layout/list1"/>
    <dgm:cxn modelId="{D6912610-BD60-7049-894A-B1D2303FA705}" type="presParOf" srcId="{F1B7BFE6-ACD8-A44D-85C4-C88F917DC3C8}" destId="{4FBA9BBE-669C-614D-80DD-D2E2724F4B82}" srcOrd="1" destOrd="0" presId="urn:microsoft.com/office/officeart/2005/8/layout/list1"/>
    <dgm:cxn modelId="{CACC1EF7-5E7C-F244-8159-0D2B80658EEA}" type="presParOf" srcId="{A249294C-A1AD-3F46-ADB6-BCF0FCAEE069}" destId="{16058801-D70D-954E-B1AF-E9715F5CAFCA}" srcOrd="1" destOrd="0" presId="urn:microsoft.com/office/officeart/2005/8/layout/list1"/>
    <dgm:cxn modelId="{E3AC514C-D6F1-584A-B7E1-6DDA88665861}" type="presParOf" srcId="{A249294C-A1AD-3F46-ADB6-BCF0FCAEE069}" destId="{E01D9946-D39E-384C-A7BA-A723CFDC4487}" srcOrd="2" destOrd="0" presId="urn:microsoft.com/office/officeart/2005/8/layout/list1"/>
    <dgm:cxn modelId="{631A38DE-7A4F-BB4E-9FF1-5476468DF7F6}" type="presParOf" srcId="{A249294C-A1AD-3F46-ADB6-BCF0FCAEE069}" destId="{3878DF55-6D28-4145-A78E-5F82AB082253}" srcOrd="3" destOrd="0" presId="urn:microsoft.com/office/officeart/2005/8/layout/list1"/>
    <dgm:cxn modelId="{0E12EDC6-5A8A-434E-9110-907ECA78F281}" type="presParOf" srcId="{A249294C-A1AD-3F46-ADB6-BCF0FCAEE069}" destId="{49545B9E-3CDF-FF4F-8B08-77CEF84842E6}" srcOrd="4" destOrd="0" presId="urn:microsoft.com/office/officeart/2005/8/layout/list1"/>
    <dgm:cxn modelId="{52925178-CE79-1148-AC6B-F33029BCB109}" type="presParOf" srcId="{49545B9E-3CDF-FF4F-8B08-77CEF84842E6}" destId="{4A1A310C-E0A8-F64F-AB9F-A60F5AED2AA4}" srcOrd="0" destOrd="0" presId="urn:microsoft.com/office/officeart/2005/8/layout/list1"/>
    <dgm:cxn modelId="{AF2B0058-1C7F-2F48-93F4-EB00A64789EB}" type="presParOf" srcId="{49545B9E-3CDF-FF4F-8B08-77CEF84842E6}" destId="{F0B6058A-E69E-FC4C-A3AA-3C8AEE991DA2}" srcOrd="1" destOrd="0" presId="urn:microsoft.com/office/officeart/2005/8/layout/list1"/>
    <dgm:cxn modelId="{9FDA5EF3-80D6-864A-A47D-067CFA499AE1}" type="presParOf" srcId="{A249294C-A1AD-3F46-ADB6-BCF0FCAEE069}" destId="{0721A13A-07B8-F843-B043-37575EE93BC6}" srcOrd="5" destOrd="0" presId="urn:microsoft.com/office/officeart/2005/8/layout/list1"/>
    <dgm:cxn modelId="{A49243FC-BC55-EC4E-B4B5-CB7D229E7BD7}" type="presParOf" srcId="{A249294C-A1AD-3F46-ADB6-BCF0FCAEE069}" destId="{546A07D8-71C6-9449-80EC-9A8552F50772}" srcOrd="6" destOrd="0" presId="urn:microsoft.com/office/officeart/2005/8/layout/list1"/>
    <dgm:cxn modelId="{3DAFB221-A771-2643-B5C7-1F57A9AED4B3}" type="presParOf" srcId="{A249294C-A1AD-3F46-ADB6-BCF0FCAEE069}" destId="{5F152E81-B7DF-6A4F-847D-C35873CCD4F0}" srcOrd="7" destOrd="0" presId="urn:microsoft.com/office/officeart/2005/8/layout/list1"/>
    <dgm:cxn modelId="{57D78A97-C941-D345-90FA-28BBA8EA4210}" type="presParOf" srcId="{A249294C-A1AD-3F46-ADB6-BCF0FCAEE069}" destId="{3D4FFDC1-49F2-294B-AE77-0B3BECD706D8}" srcOrd="8" destOrd="0" presId="urn:microsoft.com/office/officeart/2005/8/layout/list1"/>
    <dgm:cxn modelId="{1EE57B0F-3978-004E-B519-99FC64AF757A}" type="presParOf" srcId="{3D4FFDC1-49F2-294B-AE77-0B3BECD706D8}" destId="{8B4836E5-915A-9D4B-8858-5D61493AF7DF}" srcOrd="0" destOrd="0" presId="urn:microsoft.com/office/officeart/2005/8/layout/list1"/>
    <dgm:cxn modelId="{5F0A98BD-580E-D448-9070-1B0AEABF2018}" type="presParOf" srcId="{3D4FFDC1-49F2-294B-AE77-0B3BECD706D8}" destId="{C656B769-CA2F-CB4C-8A99-7DB80D08EDE6}" srcOrd="1" destOrd="0" presId="urn:microsoft.com/office/officeart/2005/8/layout/list1"/>
    <dgm:cxn modelId="{D9C56DAD-064B-F041-A8F8-C5613246C12A}" type="presParOf" srcId="{A249294C-A1AD-3F46-ADB6-BCF0FCAEE069}" destId="{13EF2DC2-EC68-494E-A3F7-A4C680DFA004}" srcOrd="9" destOrd="0" presId="urn:microsoft.com/office/officeart/2005/8/layout/list1"/>
    <dgm:cxn modelId="{BAC5CA3B-796E-B54A-8F74-DEE695101DEC}" type="presParOf" srcId="{A249294C-A1AD-3F46-ADB6-BCF0FCAEE069}" destId="{34A245EE-3B1B-9D4B-A657-3D9D20BBB1D5}" srcOrd="10" destOrd="0" presId="urn:microsoft.com/office/officeart/2005/8/layout/list1"/>
    <dgm:cxn modelId="{29E759BE-D7F2-7D49-81D3-55235EA45DBB}" type="presParOf" srcId="{A249294C-A1AD-3F46-ADB6-BCF0FCAEE069}" destId="{F48AA78B-DF1B-9A47-8D92-43F29BE6156D}" srcOrd="11" destOrd="0" presId="urn:microsoft.com/office/officeart/2005/8/layout/list1"/>
    <dgm:cxn modelId="{A2D8DF99-365A-6E4A-AD9C-2832EF94900D}" type="presParOf" srcId="{A249294C-A1AD-3F46-ADB6-BCF0FCAEE069}" destId="{C27DCB6F-B087-F34F-96EF-54334B164ACB}" srcOrd="12" destOrd="0" presId="urn:microsoft.com/office/officeart/2005/8/layout/list1"/>
    <dgm:cxn modelId="{1D921323-EDFE-7C48-9D4D-92CC3ECA69D3}" type="presParOf" srcId="{C27DCB6F-B087-F34F-96EF-54334B164ACB}" destId="{9652D6E5-44FF-A24B-A8F6-FF5AD43563C9}" srcOrd="0" destOrd="0" presId="urn:microsoft.com/office/officeart/2005/8/layout/list1"/>
    <dgm:cxn modelId="{C28ED03F-C3A4-1D4E-BB9B-4B0AB4A2C5B8}" type="presParOf" srcId="{C27DCB6F-B087-F34F-96EF-54334B164ACB}" destId="{1CC70A3D-A314-D24A-93AF-A06297732884}" srcOrd="1" destOrd="0" presId="urn:microsoft.com/office/officeart/2005/8/layout/list1"/>
    <dgm:cxn modelId="{995663B2-E50C-564E-B164-244D837C288F}" type="presParOf" srcId="{A249294C-A1AD-3F46-ADB6-BCF0FCAEE069}" destId="{74963B2F-3E3F-624D-8272-8321D20A8218}" srcOrd="13" destOrd="0" presId="urn:microsoft.com/office/officeart/2005/8/layout/list1"/>
    <dgm:cxn modelId="{7A4BE0FB-7DF1-B14F-BCA4-03291252FBE2}" type="presParOf" srcId="{A249294C-A1AD-3F46-ADB6-BCF0FCAEE069}" destId="{6AA76623-AEED-8043-AC93-BB831198E5C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0ADB6A-0243-4B39-84B7-6649E1017A0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5CC53E-5618-4D76-ACAA-86FF3AAAF122}">
      <dgm:prSet custT="1"/>
      <dgm:spPr/>
      <dgm:t>
        <a:bodyPr/>
        <a:lstStyle/>
        <a:p>
          <a:r>
            <a:rPr lang="en-US" sz="1800"/>
            <a:t>Data in the Real World Is Dirty: </a:t>
          </a:r>
        </a:p>
      </dgm:t>
    </dgm:pt>
    <dgm:pt modelId="{E6B2EE35-A97F-4556-9C4C-106A17C1F56E}" type="parTrans" cxnId="{0B95B621-DA95-43C0-8EF4-C5ABE0591F63}">
      <dgm:prSet/>
      <dgm:spPr/>
      <dgm:t>
        <a:bodyPr/>
        <a:lstStyle/>
        <a:p>
          <a:endParaRPr lang="en-US" sz="3200"/>
        </a:p>
      </dgm:t>
    </dgm:pt>
    <dgm:pt modelId="{D45FDA0D-65C3-49BE-8B74-2DCD7555CF23}" type="sibTrans" cxnId="{0B95B621-DA95-43C0-8EF4-C5ABE0591F63}">
      <dgm:prSet/>
      <dgm:spPr/>
      <dgm:t>
        <a:bodyPr/>
        <a:lstStyle/>
        <a:p>
          <a:endParaRPr lang="en-US" sz="2800"/>
        </a:p>
      </dgm:t>
    </dgm:pt>
    <dgm:pt modelId="{686457A0-3248-4B88-9C49-692E6BC0A620}">
      <dgm:prSet custT="1"/>
      <dgm:spPr/>
      <dgm:t>
        <a:bodyPr/>
        <a:lstStyle/>
        <a:p>
          <a:r>
            <a:rPr lang="en-US" sz="1800"/>
            <a:t>Lots of potentially incorrect data, e.g., instrument faulty, human or computer error, transmission error</a:t>
          </a:r>
        </a:p>
      </dgm:t>
    </dgm:pt>
    <dgm:pt modelId="{71ECB1E3-B317-41E6-84C5-5EB4C138C75D}" type="parTrans" cxnId="{A2C90AEB-F77D-4B75-951E-3D7C7FB805D4}">
      <dgm:prSet/>
      <dgm:spPr/>
      <dgm:t>
        <a:bodyPr/>
        <a:lstStyle/>
        <a:p>
          <a:endParaRPr lang="en-US" sz="3200"/>
        </a:p>
      </dgm:t>
    </dgm:pt>
    <dgm:pt modelId="{CB642E89-CE57-4F63-BA76-BA8623364A89}" type="sibTrans" cxnId="{A2C90AEB-F77D-4B75-951E-3D7C7FB805D4}">
      <dgm:prSet/>
      <dgm:spPr/>
      <dgm:t>
        <a:bodyPr/>
        <a:lstStyle/>
        <a:p>
          <a:endParaRPr lang="en-US" sz="2800"/>
        </a:p>
      </dgm:t>
    </dgm:pt>
    <dgm:pt modelId="{7843E7B5-8FCE-4609-B9B7-11CED1A7143A}">
      <dgm:prSet custT="1"/>
      <dgm:spPr/>
      <dgm:t>
        <a:bodyPr/>
        <a:lstStyle/>
        <a:p>
          <a:r>
            <a:rPr lang="en-US" sz="1800" u="none"/>
            <a:t>Incomplete: </a:t>
          </a:r>
          <a:r>
            <a:rPr lang="en-US" sz="1800"/>
            <a:t>lacking attribute values, lacking certain attributes of interest, or containing only aggregate data</a:t>
          </a:r>
        </a:p>
      </dgm:t>
    </dgm:pt>
    <dgm:pt modelId="{63367897-A0CE-4697-B137-CDA9C7F7483A}" type="parTrans" cxnId="{24301FD5-9DC8-450C-B83E-8F76BE1C2064}">
      <dgm:prSet/>
      <dgm:spPr/>
      <dgm:t>
        <a:bodyPr/>
        <a:lstStyle/>
        <a:p>
          <a:endParaRPr lang="en-US" sz="3200"/>
        </a:p>
      </dgm:t>
    </dgm:pt>
    <dgm:pt modelId="{FAD51B4E-1B53-4940-8186-2C0279F5B4B6}" type="sibTrans" cxnId="{24301FD5-9DC8-450C-B83E-8F76BE1C2064}">
      <dgm:prSet/>
      <dgm:spPr/>
      <dgm:t>
        <a:bodyPr/>
        <a:lstStyle/>
        <a:p>
          <a:endParaRPr lang="en-US" sz="2800"/>
        </a:p>
      </dgm:t>
    </dgm:pt>
    <dgm:pt modelId="{8B25CDDE-A459-4141-91EF-8A88A06EAD6F}">
      <dgm:prSet custT="1"/>
      <dgm:spPr/>
      <dgm:t>
        <a:bodyPr/>
        <a:lstStyle/>
        <a:p>
          <a:r>
            <a:rPr lang="en-US" sz="1800"/>
            <a:t>e.g., </a:t>
          </a:r>
          <a:r>
            <a:rPr lang="en-US" sz="1800" i="1"/>
            <a:t>Occupation</a:t>
          </a:r>
          <a:r>
            <a:rPr lang="en-US" sz="1800"/>
            <a:t>=“ ” (missing data)</a:t>
          </a:r>
        </a:p>
      </dgm:t>
    </dgm:pt>
    <dgm:pt modelId="{A2615C52-32E3-476F-876E-1B9A099293FA}" type="parTrans" cxnId="{5AAC0586-B6A4-4104-9348-7A17FE718FBF}">
      <dgm:prSet/>
      <dgm:spPr/>
      <dgm:t>
        <a:bodyPr/>
        <a:lstStyle/>
        <a:p>
          <a:endParaRPr lang="en-US" sz="3200"/>
        </a:p>
      </dgm:t>
    </dgm:pt>
    <dgm:pt modelId="{8EC13775-0F35-4C80-A5D6-B7598EE5D183}" type="sibTrans" cxnId="{5AAC0586-B6A4-4104-9348-7A17FE718FBF}">
      <dgm:prSet/>
      <dgm:spPr/>
      <dgm:t>
        <a:bodyPr/>
        <a:lstStyle/>
        <a:p>
          <a:endParaRPr lang="en-US" sz="2800"/>
        </a:p>
      </dgm:t>
    </dgm:pt>
    <dgm:pt modelId="{C1F32435-B64A-49A0-BA6B-1A0B390E07CC}">
      <dgm:prSet custT="1"/>
      <dgm:spPr/>
      <dgm:t>
        <a:bodyPr/>
        <a:lstStyle/>
        <a:p>
          <a:r>
            <a:rPr lang="en-US" sz="1800" i="1" u="sng"/>
            <a:t>Noisy</a:t>
          </a:r>
          <a:r>
            <a:rPr lang="en-US" sz="1800" i="1"/>
            <a:t>: </a:t>
          </a:r>
          <a:r>
            <a:rPr lang="en-US" sz="1800"/>
            <a:t>containing noise, errors, or outliers</a:t>
          </a:r>
        </a:p>
      </dgm:t>
    </dgm:pt>
    <dgm:pt modelId="{711B9832-7BAE-48FB-8D39-52A5CD723B13}" type="parTrans" cxnId="{8BC1D5F0-5E42-41CD-A5DB-062D54724497}">
      <dgm:prSet/>
      <dgm:spPr/>
      <dgm:t>
        <a:bodyPr/>
        <a:lstStyle/>
        <a:p>
          <a:endParaRPr lang="en-US" sz="3200"/>
        </a:p>
      </dgm:t>
    </dgm:pt>
    <dgm:pt modelId="{F81DDA1D-FDD5-4014-BFCF-3B880C0A4580}" type="sibTrans" cxnId="{8BC1D5F0-5E42-41CD-A5DB-062D54724497}">
      <dgm:prSet/>
      <dgm:spPr/>
      <dgm:t>
        <a:bodyPr/>
        <a:lstStyle/>
        <a:p>
          <a:endParaRPr lang="en-US" sz="2800"/>
        </a:p>
      </dgm:t>
    </dgm:pt>
    <dgm:pt modelId="{011CA501-F9A9-4FE2-A31A-246733517796}">
      <dgm:prSet custT="1"/>
      <dgm:spPr/>
      <dgm:t>
        <a:bodyPr/>
        <a:lstStyle/>
        <a:p>
          <a:r>
            <a:rPr lang="en-US" sz="1800"/>
            <a:t>e.g., </a:t>
          </a:r>
          <a:r>
            <a:rPr lang="en-US" sz="1800" i="1"/>
            <a:t>Salary</a:t>
          </a:r>
          <a:r>
            <a:rPr lang="en-US" sz="1800"/>
            <a:t>=“−10” (an error)</a:t>
          </a:r>
        </a:p>
      </dgm:t>
    </dgm:pt>
    <dgm:pt modelId="{36FD571A-FE2E-4585-8A42-6D83B19CD1F0}" type="parTrans" cxnId="{71509DBD-AB03-43DE-A42F-F6D5E117C104}">
      <dgm:prSet/>
      <dgm:spPr/>
      <dgm:t>
        <a:bodyPr/>
        <a:lstStyle/>
        <a:p>
          <a:endParaRPr lang="en-US" sz="3200"/>
        </a:p>
      </dgm:t>
    </dgm:pt>
    <dgm:pt modelId="{AF2AC4AC-797B-4810-89F7-2ABB8F1BFF4E}" type="sibTrans" cxnId="{71509DBD-AB03-43DE-A42F-F6D5E117C104}">
      <dgm:prSet/>
      <dgm:spPr/>
      <dgm:t>
        <a:bodyPr/>
        <a:lstStyle/>
        <a:p>
          <a:endParaRPr lang="en-US" sz="2800"/>
        </a:p>
      </dgm:t>
    </dgm:pt>
    <dgm:pt modelId="{AB0F8BD0-9F0A-47D9-A80E-CCCCF3179CB5}">
      <dgm:prSet custT="1"/>
      <dgm:spPr/>
      <dgm:t>
        <a:bodyPr/>
        <a:lstStyle/>
        <a:p>
          <a:r>
            <a:rPr lang="en-US" sz="1800" i="1" u="sng"/>
            <a:t>Inconsistent</a:t>
          </a:r>
          <a:r>
            <a:rPr lang="en-US" sz="1800"/>
            <a:t>: containing discrepancies in codes or names, e.g.,</a:t>
          </a:r>
        </a:p>
      </dgm:t>
    </dgm:pt>
    <dgm:pt modelId="{113468B3-8096-4086-93F0-99D7E208E11E}" type="parTrans" cxnId="{FC6BA266-B9D5-4F31-B8CD-3D696EF4F3CF}">
      <dgm:prSet/>
      <dgm:spPr/>
      <dgm:t>
        <a:bodyPr/>
        <a:lstStyle/>
        <a:p>
          <a:endParaRPr lang="en-US" sz="3200"/>
        </a:p>
      </dgm:t>
    </dgm:pt>
    <dgm:pt modelId="{76C85FFC-E5DB-47AA-881F-5492231B3CD6}" type="sibTrans" cxnId="{FC6BA266-B9D5-4F31-B8CD-3D696EF4F3CF}">
      <dgm:prSet/>
      <dgm:spPr/>
      <dgm:t>
        <a:bodyPr/>
        <a:lstStyle/>
        <a:p>
          <a:endParaRPr lang="en-US" sz="2800"/>
        </a:p>
      </dgm:t>
    </dgm:pt>
    <dgm:pt modelId="{86B06ACB-2B34-4ED5-99D4-675EDC1E87CA}">
      <dgm:prSet custT="1"/>
      <dgm:spPr/>
      <dgm:t>
        <a:bodyPr/>
        <a:lstStyle/>
        <a:p>
          <a:r>
            <a:rPr lang="en-US" sz="1800" i="1"/>
            <a:t>Age</a:t>
          </a:r>
          <a:r>
            <a:rPr lang="en-US" sz="1800"/>
            <a:t>=“42”, </a:t>
          </a:r>
          <a:r>
            <a:rPr lang="en-US" sz="1800" i="1"/>
            <a:t>Birthday</a:t>
          </a:r>
          <a:r>
            <a:rPr lang="en-US" sz="1800"/>
            <a:t>=“03/07/2010”</a:t>
          </a:r>
        </a:p>
      </dgm:t>
    </dgm:pt>
    <dgm:pt modelId="{5CE78EEC-05AC-495B-9FDA-D267A16567D5}" type="parTrans" cxnId="{D68BE987-7772-49D4-BEBF-DF0DB867F99D}">
      <dgm:prSet/>
      <dgm:spPr/>
      <dgm:t>
        <a:bodyPr/>
        <a:lstStyle/>
        <a:p>
          <a:endParaRPr lang="en-US" sz="3200"/>
        </a:p>
      </dgm:t>
    </dgm:pt>
    <dgm:pt modelId="{8AC61672-E72E-42DB-9058-8EDBBA053FB1}" type="sibTrans" cxnId="{D68BE987-7772-49D4-BEBF-DF0DB867F99D}">
      <dgm:prSet/>
      <dgm:spPr/>
      <dgm:t>
        <a:bodyPr/>
        <a:lstStyle/>
        <a:p>
          <a:endParaRPr lang="en-US" sz="2800"/>
        </a:p>
      </dgm:t>
    </dgm:pt>
    <dgm:pt modelId="{1BC690EB-27BE-400E-A7BA-878874F49AC1}">
      <dgm:prSet custT="1"/>
      <dgm:spPr/>
      <dgm:t>
        <a:bodyPr/>
        <a:lstStyle/>
        <a:p>
          <a:r>
            <a:rPr lang="en-US" sz="1800"/>
            <a:t>Was rating “1, 2, 3”, now rating “A, B, C”</a:t>
          </a:r>
        </a:p>
      </dgm:t>
    </dgm:pt>
    <dgm:pt modelId="{4A87E701-2122-48AC-9F2F-7F5DFA3DD5BC}" type="parTrans" cxnId="{255ABC58-B003-429A-9C64-A166DC077B70}">
      <dgm:prSet/>
      <dgm:spPr/>
      <dgm:t>
        <a:bodyPr/>
        <a:lstStyle/>
        <a:p>
          <a:endParaRPr lang="en-US" sz="3200"/>
        </a:p>
      </dgm:t>
    </dgm:pt>
    <dgm:pt modelId="{9D190C9D-8EBB-49EF-9396-93982B55EF7D}" type="sibTrans" cxnId="{255ABC58-B003-429A-9C64-A166DC077B70}">
      <dgm:prSet/>
      <dgm:spPr/>
      <dgm:t>
        <a:bodyPr/>
        <a:lstStyle/>
        <a:p>
          <a:endParaRPr lang="en-US" sz="2800"/>
        </a:p>
      </dgm:t>
    </dgm:pt>
    <dgm:pt modelId="{045AA3E7-3166-40D1-AE05-79992A150F71}">
      <dgm:prSet custT="1"/>
      <dgm:spPr/>
      <dgm:t>
        <a:bodyPr/>
        <a:lstStyle/>
        <a:p>
          <a:r>
            <a:rPr lang="en-US" sz="1800"/>
            <a:t>discrepancy between duplicate records</a:t>
          </a:r>
        </a:p>
      </dgm:t>
    </dgm:pt>
    <dgm:pt modelId="{5380D461-0829-4AB4-AE8A-C2AD83246047}" type="parTrans" cxnId="{716CA014-D8AC-47BF-B035-9A5B9A008D21}">
      <dgm:prSet/>
      <dgm:spPr/>
      <dgm:t>
        <a:bodyPr/>
        <a:lstStyle/>
        <a:p>
          <a:endParaRPr lang="en-US" sz="3200"/>
        </a:p>
      </dgm:t>
    </dgm:pt>
    <dgm:pt modelId="{379E1503-C98E-4712-A32E-82D0F2AD6DFD}" type="sibTrans" cxnId="{716CA014-D8AC-47BF-B035-9A5B9A008D21}">
      <dgm:prSet/>
      <dgm:spPr/>
      <dgm:t>
        <a:bodyPr/>
        <a:lstStyle/>
        <a:p>
          <a:endParaRPr lang="en-US" sz="2800"/>
        </a:p>
      </dgm:t>
    </dgm:pt>
    <dgm:pt modelId="{7DBECE92-88C9-458A-BD91-D9C4BA610829}">
      <dgm:prSet custT="1"/>
      <dgm:spPr/>
      <dgm:t>
        <a:bodyPr/>
        <a:lstStyle/>
        <a:p>
          <a:r>
            <a:rPr lang="en-US" sz="1800" u="sng"/>
            <a:t>Intentional</a:t>
          </a:r>
          <a:r>
            <a:rPr lang="en-US" sz="1800" b="1" u="sng"/>
            <a:t> </a:t>
          </a:r>
          <a:r>
            <a:rPr lang="en-US" sz="1800"/>
            <a:t>(e.g., </a:t>
          </a:r>
          <a:r>
            <a:rPr lang="en-US" sz="1800" i="1"/>
            <a:t>disguised missing</a:t>
          </a:r>
          <a:r>
            <a:rPr lang="en-US" sz="1800"/>
            <a:t> data)</a:t>
          </a:r>
        </a:p>
      </dgm:t>
    </dgm:pt>
    <dgm:pt modelId="{4881E8D3-1F79-4C4B-9383-0742E89B9281}" type="parTrans" cxnId="{ED3F9C78-5A4D-4353-9028-5F5F83CD2FFB}">
      <dgm:prSet/>
      <dgm:spPr/>
      <dgm:t>
        <a:bodyPr/>
        <a:lstStyle/>
        <a:p>
          <a:endParaRPr lang="en-US" sz="3200"/>
        </a:p>
      </dgm:t>
    </dgm:pt>
    <dgm:pt modelId="{CDB4ECB5-F600-4018-BC34-D806A120D17C}" type="sibTrans" cxnId="{ED3F9C78-5A4D-4353-9028-5F5F83CD2FFB}">
      <dgm:prSet/>
      <dgm:spPr/>
      <dgm:t>
        <a:bodyPr/>
        <a:lstStyle/>
        <a:p>
          <a:endParaRPr lang="en-US" sz="2800"/>
        </a:p>
      </dgm:t>
    </dgm:pt>
    <dgm:pt modelId="{FFB4B7A5-7AB9-4568-9015-B55C3B82FE5B}">
      <dgm:prSet custT="1"/>
      <dgm:spPr/>
      <dgm:t>
        <a:bodyPr/>
        <a:lstStyle/>
        <a:p>
          <a:r>
            <a:rPr lang="en-US" sz="1800"/>
            <a:t>Jan. 1 as everyone’s birthday?</a:t>
          </a:r>
        </a:p>
      </dgm:t>
    </dgm:pt>
    <dgm:pt modelId="{F4923DB1-1785-4F94-85BD-CE22FCF8537F}" type="parTrans" cxnId="{CBF0D9A0-A847-41D2-B605-357462AF4DD0}">
      <dgm:prSet/>
      <dgm:spPr/>
      <dgm:t>
        <a:bodyPr/>
        <a:lstStyle/>
        <a:p>
          <a:endParaRPr lang="en-US" sz="3200"/>
        </a:p>
      </dgm:t>
    </dgm:pt>
    <dgm:pt modelId="{550B1382-A3D5-4463-9BF0-7884F9BBEF6F}" type="sibTrans" cxnId="{CBF0D9A0-A847-41D2-B605-357462AF4DD0}">
      <dgm:prSet/>
      <dgm:spPr/>
      <dgm:t>
        <a:bodyPr/>
        <a:lstStyle/>
        <a:p>
          <a:endParaRPr lang="en-US" sz="2800"/>
        </a:p>
      </dgm:t>
    </dgm:pt>
    <dgm:pt modelId="{A3FF360C-A182-2B40-8CFE-96E1E4B0C5D5}" type="pres">
      <dgm:prSet presAssocID="{9E0ADB6A-0243-4B39-84B7-6649E1017A02}" presName="linear" presStyleCnt="0">
        <dgm:presLayoutVars>
          <dgm:dir/>
          <dgm:animLvl val="lvl"/>
          <dgm:resizeHandles val="exact"/>
        </dgm:presLayoutVars>
      </dgm:prSet>
      <dgm:spPr/>
    </dgm:pt>
    <dgm:pt modelId="{A67BE787-F9AC-D84A-B229-0B4CC0515C56}" type="pres">
      <dgm:prSet presAssocID="{7E5CC53E-5618-4D76-ACAA-86FF3AAAF122}" presName="parentLin" presStyleCnt="0"/>
      <dgm:spPr/>
    </dgm:pt>
    <dgm:pt modelId="{3BFAF49D-EBEA-394F-A344-D87A7F1BC894}" type="pres">
      <dgm:prSet presAssocID="{7E5CC53E-5618-4D76-ACAA-86FF3AAAF122}" presName="parentLeftMargin" presStyleLbl="node1" presStyleIdx="0" presStyleCnt="5"/>
      <dgm:spPr/>
    </dgm:pt>
    <dgm:pt modelId="{5408C733-472B-274B-96CF-E69569228FF9}" type="pres">
      <dgm:prSet presAssocID="{7E5CC53E-5618-4D76-ACAA-86FF3AAAF12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627D5E-9954-A544-A530-9EC420B15693}" type="pres">
      <dgm:prSet presAssocID="{7E5CC53E-5618-4D76-ACAA-86FF3AAAF122}" presName="negativeSpace" presStyleCnt="0"/>
      <dgm:spPr/>
    </dgm:pt>
    <dgm:pt modelId="{8814A3A4-9F8E-9D40-B356-575A6FAC9376}" type="pres">
      <dgm:prSet presAssocID="{7E5CC53E-5618-4D76-ACAA-86FF3AAAF122}" presName="childText" presStyleLbl="conFgAcc1" presStyleIdx="0" presStyleCnt="5">
        <dgm:presLayoutVars>
          <dgm:bulletEnabled val="1"/>
        </dgm:presLayoutVars>
      </dgm:prSet>
      <dgm:spPr/>
    </dgm:pt>
    <dgm:pt modelId="{1706A7CA-84B6-AA4F-A847-2E86D90AF367}" type="pres">
      <dgm:prSet presAssocID="{D45FDA0D-65C3-49BE-8B74-2DCD7555CF23}" presName="spaceBetweenRectangles" presStyleCnt="0"/>
      <dgm:spPr/>
    </dgm:pt>
    <dgm:pt modelId="{FC63A5A8-091B-B74C-AF59-4D12E1F83F09}" type="pres">
      <dgm:prSet presAssocID="{7843E7B5-8FCE-4609-B9B7-11CED1A7143A}" presName="parentLin" presStyleCnt="0"/>
      <dgm:spPr/>
    </dgm:pt>
    <dgm:pt modelId="{403A2494-C199-CF44-96ED-5D49DB545C0B}" type="pres">
      <dgm:prSet presAssocID="{7843E7B5-8FCE-4609-B9B7-11CED1A7143A}" presName="parentLeftMargin" presStyleLbl="node1" presStyleIdx="0" presStyleCnt="5"/>
      <dgm:spPr/>
    </dgm:pt>
    <dgm:pt modelId="{7B36E481-3CF2-B744-9551-0CC4E27E2F8A}" type="pres">
      <dgm:prSet presAssocID="{7843E7B5-8FCE-4609-B9B7-11CED1A714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BDAB67F-E7BE-DD44-81E0-2F1BA17CA33A}" type="pres">
      <dgm:prSet presAssocID="{7843E7B5-8FCE-4609-B9B7-11CED1A7143A}" presName="negativeSpace" presStyleCnt="0"/>
      <dgm:spPr/>
    </dgm:pt>
    <dgm:pt modelId="{6C5E4E6C-1017-CD4E-93E1-C2E261865BE4}" type="pres">
      <dgm:prSet presAssocID="{7843E7B5-8FCE-4609-B9B7-11CED1A7143A}" presName="childText" presStyleLbl="conFgAcc1" presStyleIdx="1" presStyleCnt="5">
        <dgm:presLayoutVars>
          <dgm:bulletEnabled val="1"/>
        </dgm:presLayoutVars>
      </dgm:prSet>
      <dgm:spPr/>
    </dgm:pt>
    <dgm:pt modelId="{49132AD9-E2BE-AB4E-B665-82A6BE1094D2}" type="pres">
      <dgm:prSet presAssocID="{FAD51B4E-1B53-4940-8186-2C0279F5B4B6}" presName="spaceBetweenRectangles" presStyleCnt="0"/>
      <dgm:spPr/>
    </dgm:pt>
    <dgm:pt modelId="{7B3FFE0A-F80E-FC4B-B187-A6A364217819}" type="pres">
      <dgm:prSet presAssocID="{C1F32435-B64A-49A0-BA6B-1A0B390E07CC}" presName="parentLin" presStyleCnt="0"/>
      <dgm:spPr/>
    </dgm:pt>
    <dgm:pt modelId="{7F1BB3A9-F9AE-5E4E-BEE8-EDB97AB3554A}" type="pres">
      <dgm:prSet presAssocID="{C1F32435-B64A-49A0-BA6B-1A0B390E07CC}" presName="parentLeftMargin" presStyleLbl="node1" presStyleIdx="1" presStyleCnt="5"/>
      <dgm:spPr/>
    </dgm:pt>
    <dgm:pt modelId="{491B571E-50D2-8F4D-A6F8-A8B7074626CC}" type="pres">
      <dgm:prSet presAssocID="{C1F32435-B64A-49A0-BA6B-1A0B390E07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6F33C2-E54B-D041-91DC-884259C25312}" type="pres">
      <dgm:prSet presAssocID="{C1F32435-B64A-49A0-BA6B-1A0B390E07CC}" presName="negativeSpace" presStyleCnt="0"/>
      <dgm:spPr/>
    </dgm:pt>
    <dgm:pt modelId="{36664E88-B232-C749-8A69-657E526869F0}" type="pres">
      <dgm:prSet presAssocID="{C1F32435-B64A-49A0-BA6B-1A0B390E07CC}" presName="childText" presStyleLbl="conFgAcc1" presStyleIdx="2" presStyleCnt="5">
        <dgm:presLayoutVars>
          <dgm:bulletEnabled val="1"/>
        </dgm:presLayoutVars>
      </dgm:prSet>
      <dgm:spPr/>
    </dgm:pt>
    <dgm:pt modelId="{70A9D6B6-DB4D-2244-AC39-D1738BB9435B}" type="pres">
      <dgm:prSet presAssocID="{F81DDA1D-FDD5-4014-BFCF-3B880C0A4580}" presName="spaceBetweenRectangles" presStyleCnt="0"/>
      <dgm:spPr/>
    </dgm:pt>
    <dgm:pt modelId="{1C1A0275-AD10-E342-BFD4-890CC290FD69}" type="pres">
      <dgm:prSet presAssocID="{AB0F8BD0-9F0A-47D9-A80E-CCCCF3179CB5}" presName="parentLin" presStyleCnt="0"/>
      <dgm:spPr/>
    </dgm:pt>
    <dgm:pt modelId="{DF49B733-30A5-174F-9108-2A9E5EEF921D}" type="pres">
      <dgm:prSet presAssocID="{AB0F8BD0-9F0A-47D9-A80E-CCCCF3179CB5}" presName="parentLeftMargin" presStyleLbl="node1" presStyleIdx="2" presStyleCnt="5"/>
      <dgm:spPr/>
    </dgm:pt>
    <dgm:pt modelId="{2DB5AA0C-25A7-3149-A671-8892E76B0E78}" type="pres">
      <dgm:prSet presAssocID="{AB0F8BD0-9F0A-47D9-A80E-CCCCF3179C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D8821E-E4CA-0045-9D8D-2E6D50F10F77}" type="pres">
      <dgm:prSet presAssocID="{AB0F8BD0-9F0A-47D9-A80E-CCCCF3179CB5}" presName="negativeSpace" presStyleCnt="0"/>
      <dgm:spPr/>
    </dgm:pt>
    <dgm:pt modelId="{F1F77188-ED42-BE40-AC95-9D43CEF7A816}" type="pres">
      <dgm:prSet presAssocID="{AB0F8BD0-9F0A-47D9-A80E-CCCCF3179CB5}" presName="childText" presStyleLbl="conFgAcc1" presStyleIdx="3" presStyleCnt="5">
        <dgm:presLayoutVars>
          <dgm:bulletEnabled val="1"/>
        </dgm:presLayoutVars>
      </dgm:prSet>
      <dgm:spPr/>
    </dgm:pt>
    <dgm:pt modelId="{96CEF66D-612E-A041-8E03-67A1B5DC2C23}" type="pres">
      <dgm:prSet presAssocID="{76C85FFC-E5DB-47AA-881F-5492231B3CD6}" presName="spaceBetweenRectangles" presStyleCnt="0"/>
      <dgm:spPr/>
    </dgm:pt>
    <dgm:pt modelId="{5526DE3F-E9D2-404D-8BC5-402509D9C0AC}" type="pres">
      <dgm:prSet presAssocID="{7DBECE92-88C9-458A-BD91-D9C4BA610829}" presName="parentLin" presStyleCnt="0"/>
      <dgm:spPr/>
    </dgm:pt>
    <dgm:pt modelId="{F2A313EE-2F0B-3C4D-958B-EAF14E012E50}" type="pres">
      <dgm:prSet presAssocID="{7DBECE92-88C9-458A-BD91-D9C4BA610829}" presName="parentLeftMargin" presStyleLbl="node1" presStyleIdx="3" presStyleCnt="5"/>
      <dgm:spPr/>
    </dgm:pt>
    <dgm:pt modelId="{2DC9E8E6-4553-B24D-9FB8-C5EB1782D035}" type="pres">
      <dgm:prSet presAssocID="{7DBECE92-88C9-458A-BD91-D9C4BA61082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4000E16-5C4B-8547-9531-F05E2D475D7F}" type="pres">
      <dgm:prSet presAssocID="{7DBECE92-88C9-458A-BD91-D9C4BA610829}" presName="negativeSpace" presStyleCnt="0"/>
      <dgm:spPr/>
    </dgm:pt>
    <dgm:pt modelId="{86085F05-1361-FA44-A012-CB25BA17F8DE}" type="pres">
      <dgm:prSet presAssocID="{7DBECE92-88C9-458A-BD91-D9C4BA61082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95FBC08-3F7D-ED47-BD1C-09324A0BF28E}" type="presOf" srcId="{FFB4B7A5-7AB9-4568-9015-B55C3B82FE5B}" destId="{86085F05-1361-FA44-A012-CB25BA17F8DE}" srcOrd="0" destOrd="0" presId="urn:microsoft.com/office/officeart/2005/8/layout/list1"/>
    <dgm:cxn modelId="{20604709-CD80-024C-8F84-1534ED286D6D}" type="presOf" srcId="{9E0ADB6A-0243-4B39-84B7-6649E1017A02}" destId="{A3FF360C-A182-2B40-8CFE-96E1E4B0C5D5}" srcOrd="0" destOrd="0" presId="urn:microsoft.com/office/officeart/2005/8/layout/list1"/>
    <dgm:cxn modelId="{716CA014-D8AC-47BF-B035-9A5B9A008D21}" srcId="{AB0F8BD0-9F0A-47D9-A80E-CCCCF3179CB5}" destId="{045AA3E7-3166-40D1-AE05-79992A150F71}" srcOrd="2" destOrd="0" parTransId="{5380D461-0829-4AB4-AE8A-C2AD83246047}" sibTransId="{379E1503-C98E-4712-A32E-82D0F2AD6DFD}"/>
    <dgm:cxn modelId="{0B95B621-DA95-43C0-8EF4-C5ABE0591F63}" srcId="{9E0ADB6A-0243-4B39-84B7-6649E1017A02}" destId="{7E5CC53E-5618-4D76-ACAA-86FF3AAAF122}" srcOrd="0" destOrd="0" parTransId="{E6B2EE35-A97F-4556-9C4C-106A17C1F56E}" sibTransId="{D45FDA0D-65C3-49BE-8B74-2DCD7555CF23}"/>
    <dgm:cxn modelId="{8BDEBF34-E5BD-314A-8E01-B27BAD8179BF}" type="presOf" srcId="{045AA3E7-3166-40D1-AE05-79992A150F71}" destId="{F1F77188-ED42-BE40-AC95-9D43CEF7A816}" srcOrd="0" destOrd="2" presId="urn:microsoft.com/office/officeart/2005/8/layout/list1"/>
    <dgm:cxn modelId="{47FCDD36-1A89-1442-81C8-218FACB25C8F}" type="presOf" srcId="{7E5CC53E-5618-4D76-ACAA-86FF3AAAF122}" destId="{5408C733-472B-274B-96CF-E69569228FF9}" srcOrd="1" destOrd="0" presId="urn:microsoft.com/office/officeart/2005/8/layout/list1"/>
    <dgm:cxn modelId="{940DFA44-D51C-0E4B-94BA-FAB8A27D7D19}" type="presOf" srcId="{7843E7B5-8FCE-4609-B9B7-11CED1A7143A}" destId="{7B36E481-3CF2-B744-9551-0CC4E27E2F8A}" srcOrd="1" destOrd="0" presId="urn:microsoft.com/office/officeart/2005/8/layout/list1"/>
    <dgm:cxn modelId="{255ABC58-B003-429A-9C64-A166DC077B70}" srcId="{AB0F8BD0-9F0A-47D9-A80E-CCCCF3179CB5}" destId="{1BC690EB-27BE-400E-A7BA-878874F49AC1}" srcOrd="1" destOrd="0" parTransId="{4A87E701-2122-48AC-9F2F-7F5DFA3DD5BC}" sibTransId="{9D190C9D-8EBB-49EF-9396-93982B55EF7D}"/>
    <dgm:cxn modelId="{771E4360-86A4-9448-AC72-F43694B5BC3B}" type="presOf" srcId="{8B25CDDE-A459-4141-91EF-8A88A06EAD6F}" destId="{6C5E4E6C-1017-CD4E-93E1-C2E261865BE4}" srcOrd="0" destOrd="0" presId="urn:microsoft.com/office/officeart/2005/8/layout/list1"/>
    <dgm:cxn modelId="{FC6BA266-B9D5-4F31-B8CD-3D696EF4F3CF}" srcId="{9E0ADB6A-0243-4B39-84B7-6649E1017A02}" destId="{AB0F8BD0-9F0A-47D9-A80E-CCCCF3179CB5}" srcOrd="3" destOrd="0" parTransId="{113468B3-8096-4086-93F0-99D7E208E11E}" sibTransId="{76C85FFC-E5DB-47AA-881F-5492231B3CD6}"/>
    <dgm:cxn modelId="{ED3F9C78-5A4D-4353-9028-5F5F83CD2FFB}" srcId="{9E0ADB6A-0243-4B39-84B7-6649E1017A02}" destId="{7DBECE92-88C9-458A-BD91-D9C4BA610829}" srcOrd="4" destOrd="0" parTransId="{4881E8D3-1F79-4C4B-9383-0742E89B9281}" sibTransId="{CDB4ECB5-F600-4018-BC34-D806A120D17C}"/>
    <dgm:cxn modelId="{CDC8557A-3640-1849-86D5-763A04753B79}" type="presOf" srcId="{AB0F8BD0-9F0A-47D9-A80E-CCCCF3179CB5}" destId="{2DB5AA0C-25A7-3149-A671-8892E76B0E78}" srcOrd="1" destOrd="0" presId="urn:microsoft.com/office/officeart/2005/8/layout/list1"/>
    <dgm:cxn modelId="{E53AC37A-5C93-F042-AB74-D5F6C84DF477}" type="presOf" srcId="{AB0F8BD0-9F0A-47D9-A80E-CCCCF3179CB5}" destId="{DF49B733-30A5-174F-9108-2A9E5EEF921D}" srcOrd="0" destOrd="0" presId="urn:microsoft.com/office/officeart/2005/8/layout/list1"/>
    <dgm:cxn modelId="{5AAC0586-B6A4-4104-9348-7A17FE718FBF}" srcId="{7843E7B5-8FCE-4609-B9B7-11CED1A7143A}" destId="{8B25CDDE-A459-4141-91EF-8A88A06EAD6F}" srcOrd="0" destOrd="0" parTransId="{A2615C52-32E3-476F-876E-1B9A099293FA}" sibTransId="{8EC13775-0F35-4C80-A5D6-B7598EE5D183}"/>
    <dgm:cxn modelId="{D68BE987-7772-49D4-BEBF-DF0DB867F99D}" srcId="{AB0F8BD0-9F0A-47D9-A80E-CCCCF3179CB5}" destId="{86B06ACB-2B34-4ED5-99D4-675EDC1E87CA}" srcOrd="0" destOrd="0" parTransId="{5CE78EEC-05AC-495B-9FDA-D267A16567D5}" sibTransId="{8AC61672-E72E-42DB-9058-8EDBBA053FB1}"/>
    <dgm:cxn modelId="{9AA0A98B-C600-0E45-8C31-4F41C80D6265}" type="presOf" srcId="{C1F32435-B64A-49A0-BA6B-1A0B390E07CC}" destId="{7F1BB3A9-F9AE-5E4E-BEE8-EDB97AB3554A}" srcOrd="0" destOrd="0" presId="urn:microsoft.com/office/officeart/2005/8/layout/list1"/>
    <dgm:cxn modelId="{CBF0D9A0-A847-41D2-B605-357462AF4DD0}" srcId="{7DBECE92-88C9-458A-BD91-D9C4BA610829}" destId="{FFB4B7A5-7AB9-4568-9015-B55C3B82FE5B}" srcOrd="0" destOrd="0" parTransId="{F4923DB1-1785-4F94-85BD-CE22FCF8537F}" sibTransId="{550B1382-A3D5-4463-9BF0-7884F9BBEF6F}"/>
    <dgm:cxn modelId="{C924A3A5-A4E6-1A4F-B1A3-73E0A54AFDA8}" type="presOf" srcId="{7E5CC53E-5618-4D76-ACAA-86FF3AAAF122}" destId="{3BFAF49D-EBEA-394F-A344-D87A7F1BC894}" srcOrd="0" destOrd="0" presId="urn:microsoft.com/office/officeart/2005/8/layout/list1"/>
    <dgm:cxn modelId="{117D0BB6-8195-C044-A621-307175E6A22A}" type="presOf" srcId="{7DBECE92-88C9-458A-BD91-D9C4BA610829}" destId="{F2A313EE-2F0B-3C4D-958B-EAF14E012E50}" srcOrd="0" destOrd="0" presId="urn:microsoft.com/office/officeart/2005/8/layout/list1"/>
    <dgm:cxn modelId="{71509DBD-AB03-43DE-A42F-F6D5E117C104}" srcId="{C1F32435-B64A-49A0-BA6B-1A0B390E07CC}" destId="{011CA501-F9A9-4FE2-A31A-246733517796}" srcOrd="0" destOrd="0" parTransId="{36FD571A-FE2E-4585-8A42-6D83B19CD1F0}" sibTransId="{AF2AC4AC-797B-4810-89F7-2ABB8F1BFF4E}"/>
    <dgm:cxn modelId="{781EF5C2-DFCA-9245-8D55-C077EA755A1F}" type="presOf" srcId="{011CA501-F9A9-4FE2-A31A-246733517796}" destId="{36664E88-B232-C749-8A69-657E526869F0}" srcOrd="0" destOrd="0" presId="urn:microsoft.com/office/officeart/2005/8/layout/list1"/>
    <dgm:cxn modelId="{24301FD5-9DC8-450C-B83E-8F76BE1C2064}" srcId="{9E0ADB6A-0243-4B39-84B7-6649E1017A02}" destId="{7843E7B5-8FCE-4609-B9B7-11CED1A7143A}" srcOrd="1" destOrd="0" parTransId="{63367897-A0CE-4697-B137-CDA9C7F7483A}" sibTransId="{FAD51B4E-1B53-4940-8186-2C0279F5B4B6}"/>
    <dgm:cxn modelId="{DE6CA0D6-8156-5E4E-984F-9E1A104DD19E}" type="presOf" srcId="{1BC690EB-27BE-400E-A7BA-878874F49AC1}" destId="{F1F77188-ED42-BE40-AC95-9D43CEF7A816}" srcOrd="0" destOrd="1" presId="urn:microsoft.com/office/officeart/2005/8/layout/list1"/>
    <dgm:cxn modelId="{86A59BD9-090C-2E45-923B-9A57EF66508A}" type="presOf" srcId="{7DBECE92-88C9-458A-BD91-D9C4BA610829}" destId="{2DC9E8E6-4553-B24D-9FB8-C5EB1782D035}" srcOrd="1" destOrd="0" presId="urn:microsoft.com/office/officeart/2005/8/layout/list1"/>
    <dgm:cxn modelId="{FE65BFDB-3EB4-6A40-B1B7-DBEEF32C583B}" type="presOf" srcId="{7843E7B5-8FCE-4609-B9B7-11CED1A7143A}" destId="{403A2494-C199-CF44-96ED-5D49DB545C0B}" srcOrd="0" destOrd="0" presId="urn:microsoft.com/office/officeart/2005/8/layout/list1"/>
    <dgm:cxn modelId="{8A5A99DD-90B3-8A4C-ABC4-B6A10C854D41}" type="presOf" srcId="{C1F32435-B64A-49A0-BA6B-1A0B390E07CC}" destId="{491B571E-50D2-8F4D-A6F8-A8B7074626CC}" srcOrd="1" destOrd="0" presId="urn:microsoft.com/office/officeart/2005/8/layout/list1"/>
    <dgm:cxn modelId="{A2C90AEB-F77D-4B75-951E-3D7C7FB805D4}" srcId="{7E5CC53E-5618-4D76-ACAA-86FF3AAAF122}" destId="{686457A0-3248-4B88-9C49-692E6BC0A620}" srcOrd="0" destOrd="0" parTransId="{71ECB1E3-B317-41E6-84C5-5EB4C138C75D}" sibTransId="{CB642E89-CE57-4F63-BA76-BA8623364A89}"/>
    <dgm:cxn modelId="{8BC1D5F0-5E42-41CD-A5DB-062D54724497}" srcId="{9E0ADB6A-0243-4B39-84B7-6649E1017A02}" destId="{C1F32435-B64A-49A0-BA6B-1A0B390E07CC}" srcOrd="2" destOrd="0" parTransId="{711B9832-7BAE-48FB-8D39-52A5CD723B13}" sibTransId="{F81DDA1D-FDD5-4014-BFCF-3B880C0A4580}"/>
    <dgm:cxn modelId="{1D2BCAF7-E273-1442-8FFE-157D8D8B9BFC}" type="presOf" srcId="{686457A0-3248-4B88-9C49-692E6BC0A620}" destId="{8814A3A4-9F8E-9D40-B356-575A6FAC9376}" srcOrd="0" destOrd="0" presId="urn:microsoft.com/office/officeart/2005/8/layout/list1"/>
    <dgm:cxn modelId="{31F3F2FB-A38A-4247-817C-44F3FFA8F748}" type="presOf" srcId="{86B06ACB-2B34-4ED5-99D4-675EDC1E87CA}" destId="{F1F77188-ED42-BE40-AC95-9D43CEF7A816}" srcOrd="0" destOrd="0" presId="urn:microsoft.com/office/officeart/2005/8/layout/list1"/>
    <dgm:cxn modelId="{7B0B9913-4EFC-C843-BB45-24DAEFC0B669}" type="presParOf" srcId="{A3FF360C-A182-2B40-8CFE-96E1E4B0C5D5}" destId="{A67BE787-F9AC-D84A-B229-0B4CC0515C56}" srcOrd="0" destOrd="0" presId="urn:microsoft.com/office/officeart/2005/8/layout/list1"/>
    <dgm:cxn modelId="{3F34760E-359F-2444-A7BA-D9B801A62846}" type="presParOf" srcId="{A67BE787-F9AC-D84A-B229-0B4CC0515C56}" destId="{3BFAF49D-EBEA-394F-A344-D87A7F1BC894}" srcOrd="0" destOrd="0" presId="urn:microsoft.com/office/officeart/2005/8/layout/list1"/>
    <dgm:cxn modelId="{F36B9E2B-AEB6-5B46-ADCB-570AE352B499}" type="presParOf" srcId="{A67BE787-F9AC-D84A-B229-0B4CC0515C56}" destId="{5408C733-472B-274B-96CF-E69569228FF9}" srcOrd="1" destOrd="0" presId="urn:microsoft.com/office/officeart/2005/8/layout/list1"/>
    <dgm:cxn modelId="{2F582966-3286-4A4F-876E-B2080C3A2AFC}" type="presParOf" srcId="{A3FF360C-A182-2B40-8CFE-96E1E4B0C5D5}" destId="{6A627D5E-9954-A544-A530-9EC420B15693}" srcOrd="1" destOrd="0" presId="urn:microsoft.com/office/officeart/2005/8/layout/list1"/>
    <dgm:cxn modelId="{B9CDC73C-FF17-8E42-9FA9-AE2BD2BDA2B1}" type="presParOf" srcId="{A3FF360C-A182-2B40-8CFE-96E1E4B0C5D5}" destId="{8814A3A4-9F8E-9D40-B356-575A6FAC9376}" srcOrd="2" destOrd="0" presId="urn:microsoft.com/office/officeart/2005/8/layout/list1"/>
    <dgm:cxn modelId="{5D8D78FA-8CD4-4245-B8EA-21FEBA4BD84A}" type="presParOf" srcId="{A3FF360C-A182-2B40-8CFE-96E1E4B0C5D5}" destId="{1706A7CA-84B6-AA4F-A847-2E86D90AF367}" srcOrd="3" destOrd="0" presId="urn:microsoft.com/office/officeart/2005/8/layout/list1"/>
    <dgm:cxn modelId="{442B2C02-393E-D94D-84B6-4AA4A8D81AC1}" type="presParOf" srcId="{A3FF360C-A182-2B40-8CFE-96E1E4B0C5D5}" destId="{FC63A5A8-091B-B74C-AF59-4D12E1F83F09}" srcOrd="4" destOrd="0" presId="urn:microsoft.com/office/officeart/2005/8/layout/list1"/>
    <dgm:cxn modelId="{D6F3705B-3EC4-3D45-BFE1-B54B410F0B27}" type="presParOf" srcId="{FC63A5A8-091B-B74C-AF59-4D12E1F83F09}" destId="{403A2494-C199-CF44-96ED-5D49DB545C0B}" srcOrd="0" destOrd="0" presId="urn:microsoft.com/office/officeart/2005/8/layout/list1"/>
    <dgm:cxn modelId="{A078F0E5-1D61-D14D-A50D-DD905D69663D}" type="presParOf" srcId="{FC63A5A8-091B-B74C-AF59-4D12E1F83F09}" destId="{7B36E481-3CF2-B744-9551-0CC4E27E2F8A}" srcOrd="1" destOrd="0" presId="urn:microsoft.com/office/officeart/2005/8/layout/list1"/>
    <dgm:cxn modelId="{A8ECEB03-2DD6-2940-BC8C-51ED00B11968}" type="presParOf" srcId="{A3FF360C-A182-2B40-8CFE-96E1E4B0C5D5}" destId="{5BDAB67F-E7BE-DD44-81E0-2F1BA17CA33A}" srcOrd="5" destOrd="0" presId="urn:microsoft.com/office/officeart/2005/8/layout/list1"/>
    <dgm:cxn modelId="{D638F777-244A-6049-A9C7-F7987F9A0743}" type="presParOf" srcId="{A3FF360C-A182-2B40-8CFE-96E1E4B0C5D5}" destId="{6C5E4E6C-1017-CD4E-93E1-C2E261865BE4}" srcOrd="6" destOrd="0" presId="urn:microsoft.com/office/officeart/2005/8/layout/list1"/>
    <dgm:cxn modelId="{71B1088C-D813-0D49-B110-E2C5192B34C3}" type="presParOf" srcId="{A3FF360C-A182-2B40-8CFE-96E1E4B0C5D5}" destId="{49132AD9-E2BE-AB4E-B665-82A6BE1094D2}" srcOrd="7" destOrd="0" presId="urn:microsoft.com/office/officeart/2005/8/layout/list1"/>
    <dgm:cxn modelId="{1CE0E8AA-919C-454C-A673-DF3AC43B7E58}" type="presParOf" srcId="{A3FF360C-A182-2B40-8CFE-96E1E4B0C5D5}" destId="{7B3FFE0A-F80E-FC4B-B187-A6A364217819}" srcOrd="8" destOrd="0" presId="urn:microsoft.com/office/officeart/2005/8/layout/list1"/>
    <dgm:cxn modelId="{1CAF83B9-C176-8A4C-9F2C-9543CF5BB0B5}" type="presParOf" srcId="{7B3FFE0A-F80E-FC4B-B187-A6A364217819}" destId="{7F1BB3A9-F9AE-5E4E-BEE8-EDB97AB3554A}" srcOrd="0" destOrd="0" presId="urn:microsoft.com/office/officeart/2005/8/layout/list1"/>
    <dgm:cxn modelId="{EDB26715-4387-4842-B604-5332E93481CD}" type="presParOf" srcId="{7B3FFE0A-F80E-FC4B-B187-A6A364217819}" destId="{491B571E-50D2-8F4D-A6F8-A8B7074626CC}" srcOrd="1" destOrd="0" presId="urn:microsoft.com/office/officeart/2005/8/layout/list1"/>
    <dgm:cxn modelId="{5C410C57-B725-9340-85E1-28DE97BBDF58}" type="presParOf" srcId="{A3FF360C-A182-2B40-8CFE-96E1E4B0C5D5}" destId="{A76F33C2-E54B-D041-91DC-884259C25312}" srcOrd="9" destOrd="0" presId="urn:microsoft.com/office/officeart/2005/8/layout/list1"/>
    <dgm:cxn modelId="{6F36A05A-20A7-9D45-9D36-EE0195227E9E}" type="presParOf" srcId="{A3FF360C-A182-2B40-8CFE-96E1E4B0C5D5}" destId="{36664E88-B232-C749-8A69-657E526869F0}" srcOrd="10" destOrd="0" presId="urn:microsoft.com/office/officeart/2005/8/layout/list1"/>
    <dgm:cxn modelId="{925FE671-25E4-E147-8B75-B27C91FE18BF}" type="presParOf" srcId="{A3FF360C-A182-2B40-8CFE-96E1E4B0C5D5}" destId="{70A9D6B6-DB4D-2244-AC39-D1738BB9435B}" srcOrd="11" destOrd="0" presId="urn:microsoft.com/office/officeart/2005/8/layout/list1"/>
    <dgm:cxn modelId="{88CD0AE2-57A4-1944-9E19-F237849C3D44}" type="presParOf" srcId="{A3FF360C-A182-2B40-8CFE-96E1E4B0C5D5}" destId="{1C1A0275-AD10-E342-BFD4-890CC290FD69}" srcOrd="12" destOrd="0" presId="urn:microsoft.com/office/officeart/2005/8/layout/list1"/>
    <dgm:cxn modelId="{AAFF0A49-40F6-6E41-9DA1-E39AD690B890}" type="presParOf" srcId="{1C1A0275-AD10-E342-BFD4-890CC290FD69}" destId="{DF49B733-30A5-174F-9108-2A9E5EEF921D}" srcOrd="0" destOrd="0" presId="urn:microsoft.com/office/officeart/2005/8/layout/list1"/>
    <dgm:cxn modelId="{2A60C9FA-25BD-2845-8129-719E994902AB}" type="presParOf" srcId="{1C1A0275-AD10-E342-BFD4-890CC290FD69}" destId="{2DB5AA0C-25A7-3149-A671-8892E76B0E78}" srcOrd="1" destOrd="0" presId="urn:microsoft.com/office/officeart/2005/8/layout/list1"/>
    <dgm:cxn modelId="{8815E4FE-93EA-1346-81C9-1D56E7C044DF}" type="presParOf" srcId="{A3FF360C-A182-2B40-8CFE-96E1E4B0C5D5}" destId="{60D8821E-E4CA-0045-9D8D-2E6D50F10F77}" srcOrd="13" destOrd="0" presId="urn:microsoft.com/office/officeart/2005/8/layout/list1"/>
    <dgm:cxn modelId="{534F2F39-45E6-0B4B-9A64-F558C575279A}" type="presParOf" srcId="{A3FF360C-A182-2B40-8CFE-96E1E4B0C5D5}" destId="{F1F77188-ED42-BE40-AC95-9D43CEF7A816}" srcOrd="14" destOrd="0" presId="urn:microsoft.com/office/officeart/2005/8/layout/list1"/>
    <dgm:cxn modelId="{295D7B85-DA9E-EB40-BE13-38EA5A7FC820}" type="presParOf" srcId="{A3FF360C-A182-2B40-8CFE-96E1E4B0C5D5}" destId="{96CEF66D-612E-A041-8E03-67A1B5DC2C23}" srcOrd="15" destOrd="0" presId="urn:microsoft.com/office/officeart/2005/8/layout/list1"/>
    <dgm:cxn modelId="{F206C225-CA72-D042-ACAE-67CCB1B87AB5}" type="presParOf" srcId="{A3FF360C-A182-2B40-8CFE-96E1E4B0C5D5}" destId="{5526DE3F-E9D2-404D-8BC5-402509D9C0AC}" srcOrd="16" destOrd="0" presId="urn:microsoft.com/office/officeart/2005/8/layout/list1"/>
    <dgm:cxn modelId="{6AC255A9-9AFD-6E4D-8081-B27755CDA2BE}" type="presParOf" srcId="{5526DE3F-E9D2-404D-8BC5-402509D9C0AC}" destId="{F2A313EE-2F0B-3C4D-958B-EAF14E012E50}" srcOrd="0" destOrd="0" presId="urn:microsoft.com/office/officeart/2005/8/layout/list1"/>
    <dgm:cxn modelId="{3FFF024D-C9BF-C34B-A523-06E0F5FCEE55}" type="presParOf" srcId="{5526DE3F-E9D2-404D-8BC5-402509D9C0AC}" destId="{2DC9E8E6-4553-B24D-9FB8-C5EB1782D035}" srcOrd="1" destOrd="0" presId="urn:microsoft.com/office/officeart/2005/8/layout/list1"/>
    <dgm:cxn modelId="{5D120252-0792-A147-AF07-34EBCCB0AC0C}" type="presParOf" srcId="{A3FF360C-A182-2B40-8CFE-96E1E4B0C5D5}" destId="{74000E16-5C4B-8547-9531-F05E2D475D7F}" srcOrd="17" destOrd="0" presId="urn:microsoft.com/office/officeart/2005/8/layout/list1"/>
    <dgm:cxn modelId="{3DE8F539-E873-DF46-B6CC-048BA70378C1}" type="presParOf" srcId="{A3FF360C-A182-2B40-8CFE-96E1E4B0C5D5}" destId="{86085F05-1361-FA44-A012-CB25BA17F8D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8DC5C2-48D2-427B-B15A-48B7E9BF42C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5C4FBB-F82D-4EA9-B482-29BEF0952104}">
      <dgm:prSet custT="1"/>
      <dgm:spPr/>
      <dgm:t>
        <a:bodyPr/>
        <a:lstStyle/>
        <a:p>
          <a:pPr>
            <a:defRPr b="1"/>
          </a:pPr>
          <a:r>
            <a:rPr lang="en-IN" sz="2000" b="1" i="0"/>
            <a:t>Derived Attributes Overview:</a:t>
          </a:r>
          <a:endParaRPr lang="en-US" sz="2000"/>
        </a:p>
      </dgm:t>
    </dgm:pt>
    <dgm:pt modelId="{BB14E93F-612F-4EF1-9DAE-4CEFC78E6B28}" type="parTrans" cxnId="{EF74CF4C-BFAC-4D95-AE57-6703D3495446}">
      <dgm:prSet/>
      <dgm:spPr/>
      <dgm:t>
        <a:bodyPr/>
        <a:lstStyle/>
        <a:p>
          <a:endParaRPr lang="en-US" sz="2800"/>
        </a:p>
      </dgm:t>
    </dgm:pt>
    <dgm:pt modelId="{0324B208-802F-4F63-A11F-9EEBC45EA371}" type="sibTrans" cxnId="{EF74CF4C-BFAC-4D95-AE57-6703D3495446}">
      <dgm:prSet/>
      <dgm:spPr/>
      <dgm:t>
        <a:bodyPr/>
        <a:lstStyle/>
        <a:p>
          <a:endParaRPr lang="en-US" sz="2800"/>
        </a:p>
      </dgm:t>
    </dgm:pt>
    <dgm:pt modelId="{5E39AF62-7C01-42BF-90B6-0FD69EAFBA92}">
      <dgm:prSet custT="1"/>
      <dgm:spPr/>
      <dgm:t>
        <a:bodyPr/>
        <a:lstStyle/>
        <a:p>
          <a:r>
            <a:rPr lang="en-IN" sz="1600" b="0" i="0"/>
            <a:t>Derived attributes are new data records created from existing attributes.</a:t>
          </a:r>
          <a:endParaRPr lang="en-US" sz="1600"/>
        </a:p>
      </dgm:t>
    </dgm:pt>
    <dgm:pt modelId="{D24E42B1-32F0-4939-8151-43E42C8FFA13}" type="parTrans" cxnId="{FDCCA075-8701-4731-815D-4BE34401E105}">
      <dgm:prSet/>
      <dgm:spPr/>
      <dgm:t>
        <a:bodyPr/>
        <a:lstStyle/>
        <a:p>
          <a:endParaRPr lang="en-US" sz="2800"/>
        </a:p>
      </dgm:t>
    </dgm:pt>
    <dgm:pt modelId="{42987BB4-7F03-44D1-AE7A-BBEF8FAFF715}" type="sibTrans" cxnId="{FDCCA075-8701-4731-815D-4BE34401E105}">
      <dgm:prSet/>
      <dgm:spPr/>
      <dgm:t>
        <a:bodyPr/>
        <a:lstStyle/>
        <a:p>
          <a:endParaRPr lang="en-US" sz="2800"/>
        </a:p>
      </dgm:t>
    </dgm:pt>
    <dgm:pt modelId="{44397D75-DDA8-476F-A5B7-172A4B1EB4AA}">
      <dgm:prSet custT="1"/>
      <dgm:spPr/>
      <dgm:t>
        <a:bodyPr/>
        <a:lstStyle/>
        <a:p>
          <a:r>
            <a:rPr lang="en-IN" sz="1600" b="0" i="0"/>
            <a:t>They provide additional insights and information that raw data might not capture.</a:t>
          </a:r>
          <a:endParaRPr lang="en-US" sz="1600"/>
        </a:p>
      </dgm:t>
    </dgm:pt>
    <dgm:pt modelId="{C63B2C18-4D7A-4905-B30C-7DDE9211DDA0}" type="parTrans" cxnId="{BF39DD67-2EF4-4A0A-A2DC-DDFFE46C0B94}">
      <dgm:prSet/>
      <dgm:spPr/>
      <dgm:t>
        <a:bodyPr/>
        <a:lstStyle/>
        <a:p>
          <a:endParaRPr lang="en-US" sz="2800"/>
        </a:p>
      </dgm:t>
    </dgm:pt>
    <dgm:pt modelId="{FE78F8CC-4A21-451B-9115-86ACD4C2FC07}" type="sibTrans" cxnId="{BF39DD67-2EF4-4A0A-A2DC-DDFFE46C0B94}">
      <dgm:prSet/>
      <dgm:spPr/>
      <dgm:t>
        <a:bodyPr/>
        <a:lstStyle/>
        <a:p>
          <a:endParaRPr lang="en-US" sz="2800"/>
        </a:p>
      </dgm:t>
    </dgm:pt>
    <dgm:pt modelId="{315F8085-F9D6-4C26-9D38-A188026E15CB}">
      <dgm:prSet custT="1"/>
      <dgm:spPr/>
      <dgm:t>
        <a:bodyPr/>
        <a:lstStyle/>
        <a:p>
          <a:pPr>
            <a:defRPr b="1"/>
          </a:pPr>
          <a:r>
            <a:rPr lang="en-IN" sz="2000" b="1" i="0"/>
            <a:t>Examples of Derived Data:</a:t>
          </a:r>
          <a:endParaRPr lang="en-US" sz="2000"/>
        </a:p>
      </dgm:t>
    </dgm:pt>
    <dgm:pt modelId="{9A5D8764-EDEE-4CDD-B5FA-1E57D6A88AA4}" type="parTrans" cxnId="{55DEEF45-7946-41F3-83C0-EC5677CDCD19}">
      <dgm:prSet/>
      <dgm:spPr/>
      <dgm:t>
        <a:bodyPr/>
        <a:lstStyle/>
        <a:p>
          <a:endParaRPr lang="en-US" sz="2800"/>
        </a:p>
      </dgm:t>
    </dgm:pt>
    <dgm:pt modelId="{FE79AE8B-60A1-4680-98DE-EA8189BF9F81}" type="sibTrans" cxnId="{55DEEF45-7946-41F3-83C0-EC5677CDCD19}">
      <dgm:prSet/>
      <dgm:spPr/>
      <dgm:t>
        <a:bodyPr/>
        <a:lstStyle/>
        <a:p>
          <a:endParaRPr lang="en-US" sz="2800"/>
        </a:p>
      </dgm:t>
    </dgm:pt>
    <dgm:pt modelId="{54351509-6C27-48F4-A51D-1D884F5F5FE4}">
      <dgm:prSet custT="1"/>
      <dgm:spPr/>
      <dgm:t>
        <a:bodyPr/>
        <a:lstStyle/>
        <a:p>
          <a:r>
            <a:rPr lang="en-IN" sz="1600" b="0" i="0"/>
            <a:t>Creation of records identifying best-selling books at book fairs, not present in raw data but important for modelling purposes.</a:t>
          </a:r>
          <a:endParaRPr lang="en-US" sz="1600"/>
        </a:p>
      </dgm:t>
    </dgm:pt>
    <dgm:pt modelId="{3CF5F93F-2C01-4B45-B69E-BAB1851BF19C}" type="parTrans" cxnId="{E55D8331-D339-4690-AD71-1695275F8734}">
      <dgm:prSet/>
      <dgm:spPr/>
      <dgm:t>
        <a:bodyPr/>
        <a:lstStyle/>
        <a:p>
          <a:endParaRPr lang="en-US" sz="2800"/>
        </a:p>
      </dgm:t>
    </dgm:pt>
    <dgm:pt modelId="{674EEF3B-2718-4C84-8B22-7D293BF749CD}" type="sibTrans" cxnId="{E55D8331-D339-4690-AD71-1695275F8734}">
      <dgm:prSet/>
      <dgm:spPr/>
      <dgm:t>
        <a:bodyPr/>
        <a:lstStyle/>
        <a:p>
          <a:endParaRPr lang="en-US" sz="2800"/>
        </a:p>
      </dgm:t>
    </dgm:pt>
    <dgm:pt modelId="{6F6F6C1C-2C2F-4DE8-99CA-28100D87E6B8}">
      <dgm:prSet custT="1"/>
      <dgm:spPr/>
      <dgm:t>
        <a:bodyPr/>
        <a:lstStyle/>
        <a:p>
          <a:r>
            <a:rPr lang="en-IN" sz="1600" b="0" i="0"/>
            <a:t>Financial applications use derived attributes like price-per-earnings ratio and 200-day moving averages.</a:t>
          </a:r>
          <a:endParaRPr lang="en-US" sz="1600"/>
        </a:p>
      </dgm:t>
    </dgm:pt>
    <dgm:pt modelId="{A3C74ADB-6B46-4673-8A94-DC68B67E3FA4}" type="parTrans" cxnId="{E5A82308-8B07-45D4-805A-7D38DE5A1588}">
      <dgm:prSet/>
      <dgm:spPr/>
      <dgm:t>
        <a:bodyPr/>
        <a:lstStyle/>
        <a:p>
          <a:endParaRPr lang="en-US" sz="2800"/>
        </a:p>
      </dgm:t>
    </dgm:pt>
    <dgm:pt modelId="{A09FA84B-0082-44E7-9E55-0C4F6F028FA0}" type="sibTrans" cxnId="{E5A82308-8B07-45D4-805A-7D38DE5A1588}">
      <dgm:prSet/>
      <dgm:spPr/>
      <dgm:t>
        <a:bodyPr/>
        <a:lstStyle/>
        <a:p>
          <a:endParaRPr lang="en-US" sz="2800"/>
        </a:p>
      </dgm:t>
    </dgm:pt>
    <dgm:pt modelId="{E3A4A0A5-08A7-415D-8732-6FE08CE02BF9}">
      <dgm:prSet custT="1"/>
      <dgm:spPr/>
      <dgm:t>
        <a:bodyPr/>
        <a:lstStyle/>
        <a:p>
          <a:pPr>
            <a:defRPr b="1"/>
          </a:pPr>
          <a:r>
            <a:rPr lang="en-IN" sz="2000" b="1" i="0"/>
            <a:t>Calculation of Derived Attributes:</a:t>
          </a:r>
          <a:endParaRPr lang="en-US" sz="2000"/>
        </a:p>
      </dgm:t>
    </dgm:pt>
    <dgm:pt modelId="{3D67EA00-835E-4F51-A6AB-0750DC4DC80F}" type="parTrans" cxnId="{555C76C1-6853-4BF1-B7A9-6867DF37F1D1}">
      <dgm:prSet/>
      <dgm:spPr/>
      <dgm:t>
        <a:bodyPr/>
        <a:lstStyle/>
        <a:p>
          <a:endParaRPr lang="en-US" sz="2800"/>
        </a:p>
      </dgm:t>
    </dgm:pt>
    <dgm:pt modelId="{7F12D755-F022-4BEA-95E8-BBB22FA39EAE}" type="sibTrans" cxnId="{555C76C1-6853-4BF1-B7A9-6867DF37F1D1}">
      <dgm:prSet/>
      <dgm:spPr/>
      <dgm:t>
        <a:bodyPr/>
        <a:lstStyle/>
        <a:p>
          <a:endParaRPr lang="en-US" sz="2800"/>
        </a:p>
      </dgm:t>
    </dgm:pt>
    <dgm:pt modelId="{8326524D-0BC3-4124-9801-3C2141232317}">
      <dgm:prSet custT="1"/>
      <dgm:spPr/>
      <dgm:t>
        <a:bodyPr/>
        <a:lstStyle/>
        <a:p>
          <a:r>
            <a:rPr lang="en-IN" sz="1600" b="0" i="0"/>
            <a:t>Derived attributes can be simple calculations (e.g., deducing age from birth date).</a:t>
          </a:r>
          <a:endParaRPr lang="en-US" sz="1600"/>
        </a:p>
      </dgm:t>
    </dgm:pt>
    <dgm:pt modelId="{6D8A9FF7-96EC-4282-AD9A-BDFC1C989399}" type="parTrans" cxnId="{B0DFC75C-88B7-4F72-B749-927EE002D709}">
      <dgm:prSet/>
      <dgm:spPr/>
      <dgm:t>
        <a:bodyPr/>
        <a:lstStyle/>
        <a:p>
          <a:endParaRPr lang="en-US" sz="2800"/>
        </a:p>
      </dgm:t>
    </dgm:pt>
    <dgm:pt modelId="{49B52B4C-D1A1-4902-A24D-3D01D84FCE42}" type="sibTrans" cxnId="{B0DFC75C-88B7-4F72-B749-927EE002D709}">
      <dgm:prSet/>
      <dgm:spPr/>
      <dgm:t>
        <a:bodyPr/>
        <a:lstStyle/>
        <a:p>
          <a:endParaRPr lang="en-US" sz="2800"/>
        </a:p>
      </dgm:t>
    </dgm:pt>
    <dgm:pt modelId="{76F8D071-FD4C-49A0-AF28-A91E8151E335}">
      <dgm:prSet custT="1"/>
      <dgm:spPr/>
      <dgm:t>
        <a:bodyPr/>
        <a:lstStyle/>
        <a:p>
          <a:r>
            <a:rPr lang="en-IN" sz="1600" b="0" i="0"/>
            <a:t>They can also be computed by summarizing information from multiple records.</a:t>
          </a:r>
          <a:endParaRPr lang="en-US" sz="1600"/>
        </a:p>
      </dgm:t>
    </dgm:pt>
    <dgm:pt modelId="{5E00592F-A265-456A-9449-06477100EB26}" type="parTrans" cxnId="{B83E5000-F691-460C-B45D-7F15E9117FC3}">
      <dgm:prSet/>
      <dgm:spPr/>
      <dgm:t>
        <a:bodyPr/>
        <a:lstStyle/>
        <a:p>
          <a:endParaRPr lang="en-US" sz="2800"/>
        </a:p>
      </dgm:t>
    </dgm:pt>
    <dgm:pt modelId="{BD4A5197-B423-42E3-B591-8F922ED0A176}" type="sibTrans" cxnId="{B83E5000-F691-460C-B45D-7F15E9117FC3}">
      <dgm:prSet/>
      <dgm:spPr/>
      <dgm:t>
        <a:bodyPr/>
        <a:lstStyle/>
        <a:p>
          <a:endParaRPr lang="en-US" sz="2800"/>
        </a:p>
      </dgm:t>
    </dgm:pt>
    <dgm:pt modelId="{66068564-425D-47FD-8F31-E2FD17227BA1}">
      <dgm:prSet custT="1"/>
      <dgm:spPr/>
      <dgm:t>
        <a:bodyPr/>
        <a:lstStyle/>
        <a:p>
          <a:pPr>
            <a:defRPr b="1"/>
          </a:pPr>
          <a:r>
            <a:rPr lang="en-IN" sz="2000" b="1" i="0"/>
            <a:t>Example of Computed Derived Attributes:</a:t>
          </a:r>
          <a:endParaRPr lang="en-US" sz="2000"/>
        </a:p>
      </dgm:t>
    </dgm:pt>
    <dgm:pt modelId="{654A5F1E-7200-4420-A973-74FB76C039FC}" type="parTrans" cxnId="{704195F3-11B7-4A64-B24C-159A1AF22818}">
      <dgm:prSet/>
      <dgm:spPr/>
      <dgm:t>
        <a:bodyPr/>
        <a:lstStyle/>
        <a:p>
          <a:endParaRPr lang="en-US" sz="2800"/>
        </a:p>
      </dgm:t>
    </dgm:pt>
    <dgm:pt modelId="{7F6F78F9-0159-4F48-80D9-89DC737394A1}" type="sibTrans" cxnId="{704195F3-11B7-4A64-B24C-159A1AF22818}">
      <dgm:prSet/>
      <dgm:spPr/>
      <dgm:t>
        <a:bodyPr/>
        <a:lstStyle/>
        <a:p>
          <a:endParaRPr lang="en-US" sz="2800"/>
        </a:p>
      </dgm:t>
    </dgm:pt>
    <dgm:pt modelId="{AFA6298C-2236-4CC5-902E-6F88AF1DD043}">
      <dgm:prSet custT="1"/>
      <dgm:spPr/>
      <dgm:t>
        <a:bodyPr/>
        <a:lstStyle/>
        <a:p>
          <a:r>
            <a:rPr lang="en-IN" sz="1600" b="0" i="0"/>
            <a:t>Converting customer and purchased book data into a table to track book sales through various channels (recommender system, targeted marketing, book fairs) and analyze customer demographics.</a:t>
          </a:r>
          <a:endParaRPr lang="en-US" sz="1600"/>
        </a:p>
      </dgm:t>
    </dgm:pt>
    <dgm:pt modelId="{43C5687A-6B85-49BD-A510-1796C9FEF2A5}" type="parTrans" cxnId="{8BB8A04B-4F06-41A2-B60A-027EAA67FC0B}">
      <dgm:prSet/>
      <dgm:spPr/>
      <dgm:t>
        <a:bodyPr/>
        <a:lstStyle/>
        <a:p>
          <a:endParaRPr lang="en-US" sz="2800"/>
        </a:p>
      </dgm:t>
    </dgm:pt>
    <dgm:pt modelId="{8A790E51-D858-47FD-BB86-4CF72407266B}" type="sibTrans" cxnId="{8BB8A04B-4F06-41A2-B60A-027EAA67FC0B}">
      <dgm:prSet/>
      <dgm:spPr/>
      <dgm:t>
        <a:bodyPr/>
        <a:lstStyle/>
        <a:p>
          <a:endParaRPr lang="en-US" sz="2800"/>
        </a:p>
      </dgm:t>
    </dgm:pt>
    <dgm:pt modelId="{D2795E05-B255-4F75-8780-28E4A9D56357}" type="pres">
      <dgm:prSet presAssocID="{828DC5C2-48D2-427B-B15A-48B7E9BF42CC}" presName="root" presStyleCnt="0">
        <dgm:presLayoutVars>
          <dgm:dir/>
          <dgm:resizeHandles val="exact"/>
        </dgm:presLayoutVars>
      </dgm:prSet>
      <dgm:spPr/>
    </dgm:pt>
    <dgm:pt modelId="{1E174D30-DD2E-449F-849A-3E6977DF4C52}" type="pres">
      <dgm:prSet presAssocID="{EE5C4FBB-F82D-4EA9-B482-29BEF0952104}" presName="compNode" presStyleCnt="0"/>
      <dgm:spPr/>
    </dgm:pt>
    <dgm:pt modelId="{3C5CD61B-4B1B-4DF5-BD6D-9CACCF2DA6B1}" type="pres">
      <dgm:prSet presAssocID="{EE5C4FBB-F82D-4EA9-B482-29BEF09521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D717755-A449-491F-8EB8-9653D111C627}" type="pres">
      <dgm:prSet presAssocID="{EE5C4FBB-F82D-4EA9-B482-29BEF0952104}" presName="iconSpace" presStyleCnt="0"/>
      <dgm:spPr/>
    </dgm:pt>
    <dgm:pt modelId="{7FB81ED8-AF81-464E-A137-0D2EF53F082D}" type="pres">
      <dgm:prSet presAssocID="{EE5C4FBB-F82D-4EA9-B482-29BEF0952104}" presName="parTx" presStyleLbl="revTx" presStyleIdx="0" presStyleCnt="8">
        <dgm:presLayoutVars>
          <dgm:chMax val="0"/>
          <dgm:chPref val="0"/>
        </dgm:presLayoutVars>
      </dgm:prSet>
      <dgm:spPr/>
    </dgm:pt>
    <dgm:pt modelId="{A2B95979-B741-4285-8213-E95FC4D45092}" type="pres">
      <dgm:prSet presAssocID="{EE5C4FBB-F82D-4EA9-B482-29BEF0952104}" presName="txSpace" presStyleCnt="0"/>
      <dgm:spPr/>
    </dgm:pt>
    <dgm:pt modelId="{533A8D6A-0961-43C7-BC39-4998B0DEDFD1}" type="pres">
      <dgm:prSet presAssocID="{EE5C4FBB-F82D-4EA9-B482-29BEF0952104}" presName="desTx" presStyleLbl="revTx" presStyleIdx="1" presStyleCnt="8">
        <dgm:presLayoutVars/>
      </dgm:prSet>
      <dgm:spPr/>
    </dgm:pt>
    <dgm:pt modelId="{C1DBBC56-DD5D-41B2-80C2-1A98909BC8DD}" type="pres">
      <dgm:prSet presAssocID="{0324B208-802F-4F63-A11F-9EEBC45EA371}" presName="sibTrans" presStyleCnt="0"/>
      <dgm:spPr/>
    </dgm:pt>
    <dgm:pt modelId="{98A187F8-E13D-4643-AFFD-9371CDD268C6}" type="pres">
      <dgm:prSet presAssocID="{315F8085-F9D6-4C26-9D38-A188026E15CB}" presName="compNode" presStyleCnt="0"/>
      <dgm:spPr/>
    </dgm:pt>
    <dgm:pt modelId="{6A1B7F42-93D5-420B-85BB-A30610AE0FD8}" type="pres">
      <dgm:prSet presAssocID="{315F8085-F9D6-4C26-9D38-A188026E15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DE3C8E9-3274-4D86-AE1E-BC9DA6B12EF8}" type="pres">
      <dgm:prSet presAssocID="{315F8085-F9D6-4C26-9D38-A188026E15CB}" presName="iconSpace" presStyleCnt="0"/>
      <dgm:spPr/>
    </dgm:pt>
    <dgm:pt modelId="{5778AAE3-84A9-435C-A849-1CDF94A8F5BF}" type="pres">
      <dgm:prSet presAssocID="{315F8085-F9D6-4C26-9D38-A188026E15CB}" presName="parTx" presStyleLbl="revTx" presStyleIdx="2" presStyleCnt="8">
        <dgm:presLayoutVars>
          <dgm:chMax val="0"/>
          <dgm:chPref val="0"/>
        </dgm:presLayoutVars>
      </dgm:prSet>
      <dgm:spPr/>
    </dgm:pt>
    <dgm:pt modelId="{B09F9577-7823-4D2E-BCDA-68A0A2426622}" type="pres">
      <dgm:prSet presAssocID="{315F8085-F9D6-4C26-9D38-A188026E15CB}" presName="txSpace" presStyleCnt="0"/>
      <dgm:spPr/>
    </dgm:pt>
    <dgm:pt modelId="{4FA4DC8C-B58E-40CC-83D7-1B70EC723833}" type="pres">
      <dgm:prSet presAssocID="{315F8085-F9D6-4C26-9D38-A188026E15CB}" presName="desTx" presStyleLbl="revTx" presStyleIdx="3" presStyleCnt="8">
        <dgm:presLayoutVars/>
      </dgm:prSet>
      <dgm:spPr/>
    </dgm:pt>
    <dgm:pt modelId="{64ECD736-7ADB-47E5-BBCF-0EC84271409B}" type="pres">
      <dgm:prSet presAssocID="{FE79AE8B-60A1-4680-98DE-EA8189BF9F81}" presName="sibTrans" presStyleCnt="0"/>
      <dgm:spPr/>
    </dgm:pt>
    <dgm:pt modelId="{B0943B49-339A-4759-B8E4-8CA1586162C6}" type="pres">
      <dgm:prSet presAssocID="{E3A4A0A5-08A7-415D-8732-6FE08CE02BF9}" presName="compNode" presStyleCnt="0"/>
      <dgm:spPr/>
    </dgm:pt>
    <dgm:pt modelId="{D23CE2D4-F14F-466D-B11B-5A98644D438E}" type="pres">
      <dgm:prSet presAssocID="{E3A4A0A5-08A7-415D-8732-6FE08CE02B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805084B-FC32-4D10-8620-4F7A1F0B6663}" type="pres">
      <dgm:prSet presAssocID="{E3A4A0A5-08A7-415D-8732-6FE08CE02BF9}" presName="iconSpace" presStyleCnt="0"/>
      <dgm:spPr/>
    </dgm:pt>
    <dgm:pt modelId="{842D617D-E61F-417D-B492-DDB45B338225}" type="pres">
      <dgm:prSet presAssocID="{E3A4A0A5-08A7-415D-8732-6FE08CE02BF9}" presName="parTx" presStyleLbl="revTx" presStyleIdx="4" presStyleCnt="8">
        <dgm:presLayoutVars>
          <dgm:chMax val="0"/>
          <dgm:chPref val="0"/>
        </dgm:presLayoutVars>
      </dgm:prSet>
      <dgm:spPr/>
    </dgm:pt>
    <dgm:pt modelId="{EBC0543B-5FA1-4ED5-9783-7E37B85B716F}" type="pres">
      <dgm:prSet presAssocID="{E3A4A0A5-08A7-415D-8732-6FE08CE02BF9}" presName="txSpace" presStyleCnt="0"/>
      <dgm:spPr/>
    </dgm:pt>
    <dgm:pt modelId="{C9C635BD-71D3-4E50-9D3A-ADAC10CAA4FF}" type="pres">
      <dgm:prSet presAssocID="{E3A4A0A5-08A7-415D-8732-6FE08CE02BF9}" presName="desTx" presStyleLbl="revTx" presStyleIdx="5" presStyleCnt="8">
        <dgm:presLayoutVars/>
      </dgm:prSet>
      <dgm:spPr/>
    </dgm:pt>
    <dgm:pt modelId="{4514C64C-1253-424C-9F48-43AAB37064F3}" type="pres">
      <dgm:prSet presAssocID="{7F12D755-F022-4BEA-95E8-BBB22FA39EAE}" presName="sibTrans" presStyleCnt="0"/>
      <dgm:spPr/>
    </dgm:pt>
    <dgm:pt modelId="{E6704BE6-0CFC-43C6-B0AE-E4BCD6062558}" type="pres">
      <dgm:prSet presAssocID="{66068564-425D-47FD-8F31-E2FD17227BA1}" presName="compNode" presStyleCnt="0"/>
      <dgm:spPr/>
    </dgm:pt>
    <dgm:pt modelId="{0DEE03EE-625B-4674-BD67-98C41D6559C3}" type="pres">
      <dgm:prSet presAssocID="{66068564-425D-47FD-8F31-E2FD17227B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514635-264D-4FA8-B891-836FBDDD0C1D}" type="pres">
      <dgm:prSet presAssocID="{66068564-425D-47FD-8F31-E2FD17227BA1}" presName="iconSpace" presStyleCnt="0"/>
      <dgm:spPr/>
    </dgm:pt>
    <dgm:pt modelId="{BCD6DE54-29D5-4D9C-AF11-06A1F9B22949}" type="pres">
      <dgm:prSet presAssocID="{66068564-425D-47FD-8F31-E2FD17227BA1}" presName="parTx" presStyleLbl="revTx" presStyleIdx="6" presStyleCnt="8">
        <dgm:presLayoutVars>
          <dgm:chMax val="0"/>
          <dgm:chPref val="0"/>
        </dgm:presLayoutVars>
      </dgm:prSet>
      <dgm:spPr/>
    </dgm:pt>
    <dgm:pt modelId="{DA954FD7-9E5C-40E0-9D04-7823D32B6FED}" type="pres">
      <dgm:prSet presAssocID="{66068564-425D-47FD-8F31-E2FD17227BA1}" presName="txSpace" presStyleCnt="0"/>
      <dgm:spPr/>
    </dgm:pt>
    <dgm:pt modelId="{75B06B6D-67CF-4310-9FCB-586AAA6D8F09}" type="pres">
      <dgm:prSet presAssocID="{66068564-425D-47FD-8F31-E2FD17227BA1}" presName="desTx" presStyleLbl="revTx" presStyleIdx="7" presStyleCnt="8">
        <dgm:presLayoutVars/>
      </dgm:prSet>
      <dgm:spPr/>
    </dgm:pt>
  </dgm:ptLst>
  <dgm:cxnLst>
    <dgm:cxn modelId="{B83E5000-F691-460C-B45D-7F15E9117FC3}" srcId="{E3A4A0A5-08A7-415D-8732-6FE08CE02BF9}" destId="{76F8D071-FD4C-49A0-AF28-A91E8151E335}" srcOrd="1" destOrd="0" parTransId="{5E00592F-A265-456A-9449-06477100EB26}" sibTransId="{BD4A5197-B423-42E3-B591-8F922ED0A176}"/>
    <dgm:cxn modelId="{4A3A2303-986F-4FDA-B475-7ADBC105921A}" type="presOf" srcId="{315F8085-F9D6-4C26-9D38-A188026E15CB}" destId="{5778AAE3-84A9-435C-A849-1CDF94A8F5BF}" srcOrd="0" destOrd="0" presId="urn:microsoft.com/office/officeart/2018/2/layout/IconLabelDescriptionList"/>
    <dgm:cxn modelId="{F57A1E08-B398-4169-BA11-0FE46A43154E}" type="presOf" srcId="{44397D75-DDA8-476F-A5B7-172A4B1EB4AA}" destId="{533A8D6A-0961-43C7-BC39-4998B0DEDFD1}" srcOrd="0" destOrd="1" presId="urn:microsoft.com/office/officeart/2018/2/layout/IconLabelDescriptionList"/>
    <dgm:cxn modelId="{E5A82308-8B07-45D4-805A-7D38DE5A1588}" srcId="{315F8085-F9D6-4C26-9D38-A188026E15CB}" destId="{6F6F6C1C-2C2F-4DE8-99CA-28100D87E6B8}" srcOrd="1" destOrd="0" parTransId="{A3C74ADB-6B46-4673-8A94-DC68B67E3FA4}" sibTransId="{A09FA84B-0082-44E7-9E55-0C4F6F028FA0}"/>
    <dgm:cxn modelId="{ABF0B918-F6A8-4822-AD2B-859C572F3A13}" type="presOf" srcId="{54351509-6C27-48F4-A51D-1D884F5F5FE4}" destId="{4FA4DC8C-B58E-40CC-83D7-1B70EC723833}" srcOrd="0" destOrd="0" presId="urn:microsoft.com/office/officeart/2018/2/layout/IconLabelDescriptionList"/>
    <dgm:cxn modelId="{E55D8331-D339-4690-AD71-1695275F8734}" srcId="{315F8085-F9D6-4C26-9D38-A188026E15CB}" destId="{54351509-6C27-48F4-A51D-1D884F5F5FE4}" srcOrd="0" destOrd="0" parTransId="{3CF5F93F-2C01-4B45-B69E-BAB1851BF19C}" sibTransId="{674EEF3B-2718-4C84-8B22-7D293BF749CD}"/>
    <dgm:cxn modelId="{55DEEF45-7946-41F3-83C0-EC5677CDCD19}" srcId="{828DC5C2-48D2-427B-B15A-48B7E9BF42CC}" destId="{315F8085-F9D6-4C26-9D38-A188026E15CB}" srcOrd="1" destOrd="0" parTransId="{9A5D8764-EDEE-4CDD-B5FA-1E57D6A88AA4}" sibTransId="{FE79AE8B-60A1-4680-98DE-EA8189BF9F81}"/>
    <dgm:cxn modelId="{8BB8A04B-4F06-41A2-B60A-027EAA67FC0B}" srcId="{66068564-425D-47FD-8F31-E2FD17227BA1}" destId="{AFA6298C-2236-4CC5-902E-6F88AF1DD043}" srcOrd="0" destOrd="0" parTransId="{43C5687A-6B85-49BD-A510-1796C9FEF2A5}" sibTransId="{8A790E51-D858-47FD-BB86-4CF72407266B}"/>
    <dgm:cxn modelId="{EF74CF4C-BFAC-4D95-AE57-6703D3495446}" srcId="{828DC5C2-48D2-427B-B15A-48B7E9BF42CC}" destId="{EE5C4FBB-F82D-4EA9-B482-29BEF0952104}" srcOrd="0" destOrd="0" parTransId="{BB14E93F-612F-4EF1-9DAE-4CEFC78E6B28}" sibTransId="{0324B208-802F-4F63-A11F-9EEBC45EA371}"/>
    <dgm:cxn modelId="{B0DFC75C-88B7-4F72-B749-927EE002D709}" srcId="{E3A4A0A5-08A7-415D-8732-6FE08CE02BF9}" destId="{8326524D-0BC3-4124-9801-3C2141232317}" srcOrd="0" destOrd="0" parTransId="{6D8A9FF7-96EC-4282-AD9A-BDFC1C989399}" sibTransId="{49B52B4C-D1A1-4902-A24D-3D01D84FCE42}"/>
    <dgm:cxn modelId="{2CDA0C63-C12B-425F-BBDC-D92CF02AACA4}" type="presOf" srcId="{76F8D071-FD4C-49A0-AF28-A91E8151E335}" destId="{C9C635BD-71D3-4E50-9D3A-ADAC10CAA4FF}" srcOrd="0" destOrd="1" presId="urn:microsoft.com/office/officeart/2018/2/layout/IconLabelDescriptionList"/>
    <dgm:cxn modelId="{BF39DD67-2EF4-4A0A-A2DC-DDFFE46C0B94}" srcId="{EE5C4FBB-F82D-4EA9-B482-29BEF0952104}" destId="{44397D75-DDA8-476F-A5B7-172A4B1EB4AA}" srcOrd="1" destOrd="0" parTransId="{C63B2C18-4D7A-4905-B30C-7DDE9211DDA0}" sibTransId="{FE78F8CC-4A21-451B-9115-86ACD4C2FC07}"/>
    <dgm:cxn modelId="{C15EEA69-8DDD-441E-BF23-C0AC99F78F0B}" type="presOf" srcId="{6F6F6C1C-2C2F-4DE8-99CA-28100D87E6B8}" destId="{4FA4DC8C-B58E-40CC-83D7-1B70EC723833}" srcOrd="0" destOrd="1" presId="urn:microsoft.com/office/officeart/2018/2/layout/IconLabelDescriptionList"/>
    <dgm:cxn modelId="{933DF76E-E54C-4397-83F1-5A6581606AF6}" type="presOf" srcId="{E3A4A0A5-08A7-415D-8732-6FE08CE02BF9}" destId="{842D617D-E61F-417D-B492-DDB45B338225}" srcOrd="0" destOrd="0" presId="urn:microsoft.com/office/officeart/2018/2/layout/IconLabelDescriptionList"/>
    <dgm:cxn modelId="{1DD57E6F-6FC8-4CF8-9BF7-841AD6159D6D}" type="presOf" srcId="{EE5C4FBB-F82D-4EA9-B482-29BEF0952104}" destId="{7FB81ED8-AF81-464E-A137-0D2EF53F082D}" srcOrd="0" destOrd="0" presId="urn:microsoft.com/office/officeart/2018/2/layout/IconLabelDescriptionList"/>
    <dgm:cxn modelId="{E129AF74-2DE8-4024-9080-44BD724A2799}" type="presOf" srcId="{5E39AF62-7C01-42BF-90B6-0FD69EAFBA92}" destId="{533A8D6A-0961-43C7-BC39-4998B0DEDFD1}" srcOrd="0" destOrd="0" presId="urn:microsoft.com/office/officeart/2018/2/layout/IconLabelDescriptionList"/>
    <dgm:cxn modelId="{FDCCA075-8701-4731-815D-4BE34401E105}" srcId="{EE5C4FBB-F82D-4EA9-B482-29BEF0952104}" destId="{5E39AF62-7C01-42BF-90B6-0FD69EAFBA92}" srcOrd="0" destOrd="0" parTransId="{D24E42B1-32F0-4939-8151-43E42C8FFA13}" sibTransId="{42987BB4-7F03-44D1-AE7A-BBEF8FAFF715}"/>
    <dgm:cxn modelId="{C1126279-FE32-4999-8013-E397B6358A47}" type="presOf" srcId="{AFA6298C-2236-4CC5-902E-6F88AF1DD043}" destId="{75B06B6D-67CF-4310-9FCB-586AAA6D8F09}" srcOrd="0" destOrd="0" presId="urn:microsoft.com/office/officeart/2018/2/layout/IconLabelDescriptionList"/>
    <dgm:cxn modelId="{C07183AD-63EE-4A4F-9EA9-833E6E41797D}" type="presOf" srcId="{66068564-425D-47FD-8F31-E2FD17227BA1}" destId="{BCD6DE54-29D5-4D9C-AF11-06A1F9B22949}" srcOrd="0" destOrd="0" presId="urn:microsoft.com/office/officeart/2018/2/layout/IconLabelDescriptionList"/>
    <dgm:cxn modelId="{555C76C1-6853-4BF1-B7A9-6867DF37F1D1}" srcId="{828DC5C2-48D2-427B-B15A-48B7E9BF42CC}" destId="{E3A4A0A5-08A7-415D-8732-6FE08CE02BF9}" srcOrd="2" destOrd="0" parTransId="{3D67EA00-835E-4F51-A6AB-0750DC4DC80F}" sibTransId="{7F12D755-F022-4BEA-95E8-BBB22FA39EAE}"/>
    <dgm:cxn modelId="{68E28CC9-9D84-4578-BC3D-9C806C18954D}" type="presOf" srcId="{828DC5C2-48D2-427B-B15A-48B7E9BF42CC}" destId="{D2795E05-B255-4F75-8780-28E4A9D56357}" srcOrd="0" destOrd="0" presId="urn:microsoft.com/office/officeart/2018/2/layout/IconLabelDescriptionList"/>
    <dgm:cxn modelId="{704195F3-11B7-4A64-B24C-159A1AF22818}" srcId="{828DC5C2-48D2-427B-B15A-48B7E9BF42CC}" destId="{66068564-425D-47FD-8F31-E2FD17227BA1}" srcOrd="3" destOrd="0" parTransId="{654A5F1E-7200-4420-A973-74FB76C039FC}" sibTransId="{7F6F78F9-0159-4F48-80D9-89DC737394A1}"/>
    <dgm:cxn modelId="{EE17B1F9-C20D-4F43-A8B5-076BC490B3B8}" type="presOf" srcId="{8326524D-0BC3-4124-9801-3C2141232317}" destId="{C9C635BD-71D3-4E50-9D3A-ADAC10CAA4FF}" srcOrd="0" destOrd="0" presId="urn:microsoft.com/office/officeart/2018/2/layout/IconLabelDescriptionList"/>
    <dgm:cxn modelId="{CB111CB1-E9F7-458F-9841-E934BE63A43A}" type="presParOf" srcId="{D2795E05-B255-4F75-8780-28E4A9D56357}" destId="{1E174D30-DD2E-449F-849A-3E6977DF4C52}" srcOrd="0" destOrd="0" presId="urn:microsoft.com/office/officeart/2018/2/layout/IconLabelDescriptionList"/>
    <dgm:cxn modelId="{E8417E18-1B9E-464D-8737-164F75556DA3}" type="presParOf" srcId="{1E174D30-DD2E-449F-849A-3E6977DF4C52}" destId="{3C5CD61B-4B1B-4DF5-BD6D-9CACCF2DA6B1}" srcOrd="0" destOrd="0" presId="urn:microsoft.com/office/officeart/2018/2/layout/IconLabelDescriptionList"/>
    <dgm:cxn modelId="{3D4DEEAC-01DC-49E0-9E24-F7E3673B51D2}" type="presParOf" srcId="{1E174D30-DD2E-449F-849A-3E6977DF4C52}" destId="{2D717755-A449-491F-8EB8-9653D111C627}" srcOrd="1" destOrd="0" presId="urn:microsoft.com/office/officeart/2018/2/layout/IconLabelDescriptionList"/>
    <dgm:cxn modelId="{6D1504CC-292B-46FD-90D6-20DEF2234F9D}" type="presParOf" srcId="{1E174D30-DD2E-449F-849A-3E6977DF4C52}" destId="{7FB81ED8-AF81-464E-A137-0D2EF53F082D}" srcOrd="2" destOrd="0" presId="urn:microsoft.com/office/officeart/2018/2/layout/IconLabelDescriptionList"/>
    <dgm:cxn modelId="{F5A4EC87-5A14-4042-8946-F9B1C2A7761B}" type="presParOf" srcId="{1E174D30-DD2E-449F-849A-3E6977DF4C52}" destId="{A2B95979-B741-4285-8213-E95FC4D45092}" srcOrd="3" destOrd="0" presId="urn:microsoft.com/office/officeart/2018/2/layout/IconLabelDescriptionList"/>
    <dgm:cxn modelId="{7C1D3C65-3361-4318-A81D-1F56D86BB53B}" type="presParOf" srcId="{1E174D30-DD2E-449F-849A-3E6977DF4C52}" destId="{533A8D6A-0961-43C7-BC39-4998B0DEDFD1}" srcOrd="4" destOrd="0" presId="urn:microsoft.com/office/officeart/2018/2/layout/IconLabelDescriptionList"/>
    <dgm:cxn modelId="{C79ABA16-AE23-4FC9-8671-888E015C3E0E}" type="presParOf" srcId="{D2795E05-B255-4F75-8780-28E4A9D56357}" destId="{C1DBBC56-DD5D-41B2-80C2-1A98909BC8DD}" srcOrd="1" destOrd="0" presId="urn:microsoft.com/office/officeart/2018/2/layout/IconLabelDescriptionList"/>
    <dgm:cxn modelId="{0C919FC1-CC99-4A57-95FC-FCB96E539B5A}" type="presParOf" srcId="{D2795E05-B255-4F75-8780-28E4A9D56357}" destId="{98A187F8-E13D-4643-AFFD-9371CDD268C6}" srcOrd="2" destOrd="0" presId="urn:microsoft.com/office/officeart/2018/2/layout/IconLabelDescriptionList"/>
    <dgm:cxn modelId="{9ED33AE2-2FE5-45A6-B8A3-0E3A01F24D8B}" type="presParOf" srcId="{98A187F8-E13D-4643-AFFD-9371CDD268C6}" destId="{6A1B7F42-93D5-420B-85BB-A30610AE0FD8}" srcOrd="0" destOrd="0" presId="urn:microsoft.com/office/officeart/2018/2/layout/IconLabelDescriptionList"/>
    <dgm:cxn modelId="{215F19D6-612A-47FD-BCA6-B7B874A4C628}" type="presParOf" srcId="{98A187F8-E13D-4643-AFFD-9371CDD268C6}" destId="{ADE3C8E9-3274-4D86-AE1E-BC9DA6B12EF8}" srcOrd="1" destOrd="0" presId="urn:microsoft.com/office/officeart/2018/2/layout/IconLabelDescriptionList"/>
    <dgm:cxn modelId="{F26493D2-6AA3-441A-B632-6F2A3F1A1F3D}" type="presParOf" srcId="{98A187F8-E13D-4643-AFFD-9371CDD268C6}" destId="{5778AAE3-84A9-435C-A849-1CDF94A8F5BF}" srcOrd="2" destOrd="0" presId="urn:microsoft.com/office/officeart/2018/2/layout/IconLabelDescriptionList"/>
    <dgm:cxn modelId="{F40D0402-AA9F-446E-A96E-B48569319BB3}" type="presParOf" srcId="{98A187F8-E13D-4643-AFFD-9371CDD268C6}" destId="{B09F9577-7823-4D2E-BCDA-68A0A2426622}" srcOrd="3" destOrd="0" presId="urn:microsoft.com/office/officeart/2018/2/layout/IconLabelDescriptionList"/>
    <dgm:cxn modelId="{51A98756-A845-496B-9420-D2E120F0F373}" type="presParOf" srcId="{98A187F8-E13D-4643-AFFD-9371CDD268C6}" destId="{4FA4DC8C-B58E-40CC-83D7-1B70EC723833}" srcOrd="4" destOrd="0" presId="urn:microsoft.com/office/officeart/2018/2/layout/IconLabelDescriptionList"/>
    <dgm:cxn modelId="{0440EB0A-11D9-475F-8D89-C723135D21E2}" type="presParOf" srcId="{D2795E05-B255-4F75-8780-28E4A9D56357}" destId="{64ECD736-7ADB-47E5-BBCF-0EC84271409B}" srcOrd="3" destOrd="0" presId="urn:microsoft.com/office/officeart/2018/2/layout/IconLabelDescriptionList"/>
    <dgm:cxn modelId="{C2615089-FC2C-4274-B02F-B4B3953961C8}" type="presParOf" srcId="{D2795E05-B255-4F75-8780-28E4A9D56357}" destId="{B0943B49-339A-4759-B8E4-8CA1586162C6}" srcOrd="4" destOrd="0" presId="urn:microsoft.com/office/officeart/2018/2/layout/IconLabelDescriptionList"/>
    <dgm:cxn modelId="{24E393F1-8271-4F04-8911-2E60672985AC}" type="presParOf" srcId="{B0943B49-339A-4759-B8E4-8CA1586162C6}" destId="{D23CE2D4-F14F-466D-B11B-5A98644D438E}" srcOrd="0" destOrd="0" presId="urn:microsoft.com/office/officeart/2018/2/layout/IconLabelDescriptionList"/>
    <dgm:cxn modelId="{CD6311FB-FA08-49A2-955F-7B676116B023}" type="presParOf" srcId="{B0943B49-339A-4759-B8E4-8CA1586162C6}" destId="{6805084B-FC32-4D10-8620-4F7A1F0B6663}" srcOrd="1" destOrd="0" presId="urn:microsoft.com/office/officeart/2018/2/layout/IconLabelDescriptionList"/>
    <dgm:cxn modelId="{E12B430E-59AC-4427-A464-E0762BA9AC05}" type="presParOf" srcId="{B0943B49-339A-4759-B8E4-8CA1586162C6}" destId="{842D617D-E61F-417D-B492-DDB45B338225}" srcOrd="2" destOrd="0" presId="urn:microsoft.com/office/officeart/2018/2/layout/IconLabelDescriptionList"/>
    <dgm:cxn modelId="{C71C85B1-C042-41D5-B30A-F4AD17C3AFFB}" type="presParOf" srcId="{B0943B49-339A-4759-B8E4-8CA1586162C6}" destId="{EBC0543B-5FA1-4ED5-9783-7E37B85B716F}" srcOrd="3" destOrd="0" presId="urn:microsoft.com/office/officeart/2018/2/layout/IconLabelDescriptionList"/>
    <dgm:cxn modelId="{241CB7BC-15E1-4F7E-B1C1-A0C5536EE27A}" type="presParOf" srcId="{B0943B49-339A-4759-B8E4-8CA1586162C6}" destId="{C9C635BD-71D3-4E50-9D3A-ADAC10CAA4FF}" srcOrd="4" destOrd="0" presId="urn:microsoft.com/office/officeart/2018/2/layout/IconLabelDescriptionList"/>
    <dgm:cxn modelId="{35E33303-E19C-4C2F-BCCE-8C58843E57D7}" type="presParOf" srcId="{D2795E05-B255-4F75-8780-28E4A9D56357}" destId="{4514C64C-1253-424C-9F48-43AAB37064F3}" srcOrd="5" destOrd="0" presId="urn:microsoft.com/office/officeart/2018/2/layout/IconLabelDescriptionList"/>
    <dgm:cxn modelId="{6A93C2BC-E787-4F6D-B052-E84F9994D1CF}" type="presParOf" srcId="{D2795E05-B255-4F75-8780-28E4A9D56357}" destId="{E6704BE6-0CFC-43C6-B0AE-E4BCD6062558}" srcOrd="6" destOrd="0" presId="urn:microsoft.com/office/officeart/2018/2/layout/IconLabelDescriptionList"/>
    <dgm:cxn modelId="{ECE73EDE-77BC-4FD8-8DC0-13F0C9FCC91A}" type="presParOf" srcId="{E6704BE6-0CFC-43C6-B0AE-E4BCD6062558}" destId="{0DEE03EE-625B-4674-BD67-98C41D6559C3}" srcOrd="0" destOrd="0" presId="urn:microsoft.com/office/officeart/2018/2/layout/IconLabelDescriptionList"/>
    <dgm:cxn modelId="{C46C1B98-7B76-455C-826B-89D68E5C32A9}" type="presParOf" srcId="{E6704BE6-0CFC-43C6-B0AE-E4BCD6062558}" destId="{BE514635-264D-4FA8-B891-836FBDDD0C1D}" srcOrd="1" destOrd="0" presId="urn:microsoft.com/office/officeart/2018/2/layout/IconLabelDescriptionList"/>
    <dgm:cxn modelId="{C18F15F1-ACF6-40DF-856B-CD229FB8F03D}" type="presParOf" srcId="{E6704BE6-0CFC-43C6-B0AE-E4BCD6062558}" destId="{BCD6DE54-29D5-4D9C-AF11-06A1F9B22949}" srcOrd="2" destOrd="0" presId="urn:microsoft.com/office/officeart/2018/2/layout/IconLabelDescriptionList"/>
    <dgm:cxn modelId="{D9E8F7B6-F34C-411D-A745-3B0CEF5B9C85}" type="presParOf" srcId="{E6704BE6-0CFC-43C6-B0AE-E4BCD6062558}" destId="{DA954FD7-9E5C-40E0-9D04-7823D32B6FED}" srcOrd="3" destOrd="0" presId="urn:microsoft.com/office/officeart/2018/2/layout/IconLabelDescriptionList"/>
    <dgm:cxn modelId="{EA941F8A-1053-42BF-8DDC-940DA11300AA}" type="presParOf" srcId="{E6704BE6-0CFC-43C6-B0AE-E4BCD6062558}" destId="{75B06B6D-67CF-4310-9FCB-586AAA6D8F0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32D125-CC5D-4EF7-83B2-7D6C5B8CF3F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D6324B-A167-4126-9B5D-AE800707958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000" b="1" i="0"/>
            <a:t>Enhancing Predictive Power:</a:t>
          </a:r>
          <a:endParaRPr lang="en-US" sz="2000"/>
        </a:p>
      </dgm:t>
    </dgm:pt>
    <dgm:pt modelId="{4AECFB23-726A-49C1-8272-08A91DB6C8B6}" type="parTrans" cxnId="{F3A2F838-F977-46EA-A9E3-85C1C20EA94A}">
      <dgm:prSet/>
      <dgm:spPr/>
      <dgm:t>
        <a:bodyPr/>
        <a:lstStyle/>
        <a:p>
          <a:endParaRPr lang="en-US" sz="2800"/>
        </a:p>
      </dgm:t>
    </dgm:pt>
    <dgm:pt modelId="{A930E35E-0AE1-43E7-9066-C940444CC403}" type="sibTrans" cxnId="{F3A2F838-F977-46EA-A9E3-85C1C20EA94A}">
      <dgm:prSet/>
      <dgm:spPr/>
      <dgm:t>
        <a:bodyPr/>
        <a:lstStyle/>
        <a:p>
          <a:endParaRPr lang="en-US" sz="2800"/>
        </a:p>
      </dgm:t>
    </dgm:pt>
    <dgm:pt modelId="{0A6C9262-34E7-486D-8FA6-72DACC3D19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Additional derived attributes contribute to enhanced predictive power in analysis.</a:t>
          </a:r>
          <a:endParaRPr lang="en-US" sz="1600"/>
        </a:p>
      </dgm:t>
    </dgm:pt>
    <dgm:pt modelId="{0A5B7330-4425-4825-ACA3-00D6C4914965}" type="parTrans" cxnId="{D345B4C9-6300-4209-A517-D9C1A9A474FB}">
      <dgm:prSet/>
      <dgm:spPr/>
      <dgm:t>
        <a:bodyPr/>
        <a:lstStyle/>
        <a:p>
          <a:endParaRPr lang="en-US" sz="2800"/>
        </a:p>
      </dgm:t>
    </dgm:pt>
    <dgm:pt modelId="{046EF396-7585-4DF7-99B8-3B1774D981FD}" type="sibTrans" cxnId="{D345B4C9-6300-4209-A517-D9C1A9A474FB}">
      <dgm:prSet/>
      <dgm:spPr/>
      <dgm:t>
        <a:bodyPr/>
        <a:lstStyle/>
        <a:p>
          <a:endParaRPr lang="en-US" sz="2800"/>
        </a:p>
      </dgm:t>
    </dgm:pt>
    <dgm:pt modelId="{2B70EEAA-F9A0-468F-935D-3F6A041191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Many attributes are created to test their potential predictive abilities.</a:t>
          </a:r>
          <a:endParaRPr lang="en-US" sz="1600"/>
        </a:p>
      </dgm:t>
    </dgm:pt>
    <dgm:pt modelId="{B6819A24-3890-4A52-A446-E46AEA424FC3}" type="parTrans" cxnId="{C1955D06-7F80-4F84-9C4C-A0CD9C6190FB}">
      <dgm:prSet/>
      <dgm:spPr/>
      <dgm:t>
        <a:bodyPr/>
        <a:lstStyle/>
        <a:p>
          <a:endParaRPr lang="en-US" sz="2800"/>
        </a:p>
      </dgm:t>
    </dgm:pt>
    <dgm:pt modelId="{8E6E440A-1A37-471A-B04A-F6CFF4DB53FC}" type="sibTrans" cxnId="{C1955D06-7F80-4F84-9C4C-A0CD9C6190FB}">
      <dgm:prSet/>
      <dgm:spPr/>
      <dgm:t>
        <a:bodyPr/>
        <a:lstStyle/>
        <a:p>
          <a:endParaRPr lang="en-US" sz="2800"/>
        </a:p>
      </dgm:t>
    </dgm:pt>
    <dgm:pt modelId="{201D7F23-8503-4C53-A0B2-0A3826BAC31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000" b="1" i="0"/>
            <a:t>Importance of Derived Attributes:</a:t>
          </a:r>
          <a:endParaRPr lang="en-US" sz="2000"/>
        </a:p>
      </dgm:t>
    </dgm:pt>
    <dgm:pt modelId="{1E0647DC-CC0B-4021-B29E-E495F846633F}" type="parTrans" cxnId="{1327232D-7D7D-4DFF-A3BA-7B9A5A1A97A0}">
      <dgm:prSet/>
      <dgm:spPr/>
      <dgm:t>
        <a:bodyPr/>
        <a:lstStyle/>
        <a:p>
          <a:endParaRPr lang="en-US" sz="2800"/>
        </a:p>
      </dgm:t>
    </dgm:pt>
    <dgm:pt modelId="{93E28F53-33A4-4B4F-AE0E-35EB682F1417}" type="sibTrans" cxnId="{1327232D-7D7D-4DFF-A3BA-7B9A5A1A97A0}">
      <dgm:prSet/>
      <dgm:spPr/>
      <dgm:t>
        <a:bodyPr/>
        <a:lstStyle/>
        <a:p>
          <a:endParaRPr lang="en-US" sz="2800"/>
        </a:p>
      </dgm:t>
    </dgm:pt>
    <dgm:pt modelId="{D491D169-EE50-443E-9B0C-46F7023645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Some predictive models may rely more on derived attributes than on raw data attributes.</a:t>
          </a:r>
          <a:endParaRPr lang="en-US" sz="1600"/>
        </a:p>
      </dgm:t>
    </dgm:pt>
    <dgm:pt modelId="{A37998DA-9A7B-4232-AFDB-6C41DE54C8E8}" type="parTrans" cxnId="{BCA98796-2513-4DDF-A4F1-3FDB1A75E05B}">
      <dgm:prSet/>
      <dgm:spPr/>
      <dgm:t>
        <a:bodyPr/>
        <a:lstStyle/>
        <a:p>
          <a:endParaRPr lang="en-US" sz="2800"/>
        </a:p>
      </dgm:t>
    </dgm:pt>
    <dgm:pt modelId="{EE3957AF-971A-4F0A-9640-2290A2E1BF80}" type="sibTrans" cxnId="{BCA98796-2513-4DDF-A4F1-3FDB1A75E05B}">
      <dgm:prSet/>
      <dgm:spPr/>
      <dgm:t>
        <a:bodyPr/>
        <a:lstStyle/>
        <a:p>
          <a:endParaRPr lang="en-US" sz="2800"/>
        </a:p>
      </dgm:t>
    </dgm:pt>
    <dgm:pt modelId="{EE7732B6-3946-4775-881C-B6714DC7A5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If certain derived attributes prove highly predictive, automating their generation process becomes beneficial.</a:t>
          </a:r>
          <a:endParaRPr lang="en-US" sz="1600"/>
        </a:p>
      </dgm:t>
    </dgm:pt>
    <dgm:pt modelId="{092CA788-9E39-4455-9CBF-7C09D8C34835}" type="parTrans" cxnId="{F7D8B415-285E-48BF-AE14-61ED44AA48DF}">
      <dgm:prSet/>
      <dgm:spPr/>
      <dgm:t>
        <a:bodyPr/>
        <a:lstStyle/>
        <a:p>
          <a:endParaRPr lang="en-US" sz="2800"/>
        </a:p>
      </dgm:t>
    </dgm:pt>
    <dgm:pt modelId="{39C5E32C-49D3-4425-8D70-76BEC22971B9}" type="sibTrans" cxnId="{F7D8B415-285E-48BF-AE14-61ED44AA48DF}">
      <dgm:prSet/>
      <dgm:spPr/>
      <dgm:t>
        <a:bodyPr/>
        <a:lstStyle/>
        <a:p>
          <a:endParaRPr lang="en-US" sz="2800"/>
        </a:p>
      </dgm:t>
    </dgm:pt>
    <dgm:pt modelId="{A72F6C8A-D8DD-4839-85AF-82625B2AECF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000" b="1" i="0"/>
            <a:t>Value of Derived Records:</a:t>
          </a:r>
          <a:endParaRPr lang="en-US" sz="2000"/>
        </a:p>
      </dgm:t>
    </dgm:pt>
    <dgm:pt modelId="{9BF18575-A4B8-4CBA-96FC-43E7307F1EB5}" type="parTrans" cxnId="{C2ED7102-9ED0-4B7E-B17F-DEF42227965D}">
      <dgm:prSet/>
      <dgm:spPr/>
      <dgm:t>
        <a:bodyPr/>
        <a:lstStyle/>
        <a:p>
          <a:endParaRPr lang="en-US" sz="2800"/>
        </a:p>
      </dgm:t>
    </dgm:pt>
    <dgm:pt modelId="{2E3E6ACD-FEF3-4D34-A85B-26276E780809}" type="sibTrans" cxnId="{C2ED7102-9ED0-4B7E-B17F-DEF42227965D}">
      <dgm:prSet/>
      <dgm:spPr/>
      <dgm:t>
        <a:bodyPr/>
        <a:lstStyle/>
        <a:p>
          <a:endParaRPr lang="en-US" sz="2800"/>
        </a:p>
      </dgm:t>
    </dgm:pt>
    <dgm:pt modelId="{718EE9D5-CD46-4333-B17A-7D45703B94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Derived records provide new information and innovative ways of presenting raw data.</a:t>
          </a:r>
          <a:endParaRPr lang="en-US" sz="1600"/>
        </a:p>
      </dgm:t>
    </dgm:pt>
    <dgm:pt modelId="{4A1E3096-CBAA-466B-BA18-4159285D3C70}" type="parTrans" cxnId="{F68D28D7-AE7E-480C-8D82-6CA9A9E3406F}">
      <dgm:prSet/>
      <dgm:spPr/>
      <dgm:t>
        <a:bodyPr/>
        <a:lstStyle/>
        <a:p>
          <a:endParaRPr lang="en-US" sz="2800"/>
        </a:p>
      </dgm:t>
    </dgm:pt>
    <dgm:pt modelId="{8BE73A3D-EFCF-43AA-B205-12A48AD2433D}" type="sibTrans" cxnId="{F68D28D7-AE7E-480C-8D82-6CA9A9E3406F}">
      <dgm:prSet/>
      <dgm:spPr/>
      <dgm:t>
        <a:bodyPr/>
        <a:lstStyle/>
        <a:p>
          <a:endParaRPr lang="en-US" sz="2800"/>
        </a:p>
      </dgm:t>
    </dgm:pt>
    <dgm:pt modelId="{91A5912D-7081-4C9F-AEB2-3C144FCDB7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They significantly contribute to the effectiveness of predictive modeling.</a:t>
          </a:r>
          <a:endParaRPr lang="en-US" sz="1600"/>
        </a:p>
      </dgm:t>
    </dgm:pt>
    <dgm:pt modelId="{EF1B2C85-9E32-4E8B-9A96-76654E78D9AD}" type="parTrans" cxnId="{A4DC38AA-88C8-4492-835B-8C17DAEBA04C}">
      <dgm:prSet/>
      <dgm:spPr/>
      <dgm:t>
        <a:bodyPr/>
        <a:lstStyle/>
        <a:p>
          <a:endParaRPr lang="en-US" sz="2800"/>
        </a:p>
      </dgm:t>
    </dgm:pt>
    <dgm:pt modelId="{868DA979-8F91-4B2F-A398-589870F7FB07}" type="sibTrans" cxnId="{A4DC38AA-88C8-4492-835B-8C17DAEBA04C}">
      <dgm:prSet/>
      <dgm:spPr/>
      <dgm:t>
        <a:bodyPr/>
        <a:lstStyle/>
        <a:p>
          <a:endParaRPr lang="en-US" sz="2800"/>
        </a:p>
      </dgm:t>
    </dgm:pt>
    <dgm:pt modelId="{4549A63C-F0C5-425F-8863-914E2EDED092}" type="pres">
      <dgm:prSet presAssocID="{0D32D125-CC5D-4EF7-83B2-7D6C5B8CF3F4}" presName="root" presStyleCnt="0">
        <dgm:presLayoutVars>
          <dgm:dir/>
          <dgm:resizeHandles val="exact"/>
        </dgm:presLayoutVars>
      </dgm:prSet>
      <dgm:spPr/>
    </dgm:pt>
    <dgm:pt modelId="{DB7E94A9-F9E0-4199-A6EA-57C2A8D01743}" type="pres">
      <dgm:prSet presAssocID="{3AD6324B-A167-4126-9B5D-AE8007079585}" presName="compNode" presStyleCnt="0"/>
      <dgm:spPr/>
    </dgm:pt>
    <dgm:pt modelId="{7C2C458B-6E36-4433-9C8F-7FAAF7559560}" type="pres">
      <dgm:prSet presAssocID="{3AD6324B-A167-4126-9B5D-AE80070795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2538C0-4E05-4465-90F7-CDFDEDE0614F}" type="pres">
      <dgm:prSet presAssocID="{3AD6324B-A167-4126-9B5D-AE8007079585}" presName="iconSpace" presStyleCnt="0"/>
      <dgm:spPr/>
    </dgm:pt>
    <dgm:pt modelId="{F177274A-2CBA-4BF2-93F4-C604030A9B91}" type="pres">
      <dgm:prSet presAssocID="{3AD6324B-A167-4126-9B5D-AE8007079585}" presName="parTx" presStyleLbl="revTx" presStyleIdx="0" presStyleCnt="6">
        <dgm:presLayoutVars>
          <dgm:chMax val="0"/>
          <dgm:chPref val="0"/>
        </dgm:presLayoutVars>
      </dgm:prSet>
      <dgm:spPr/>
    </dgm:pt>
    <dgm:pt modelId="{C3FFFAAC-BF64-4A61-A90B-C5E04E08AB7D}" type="pres">
      <dgm:prSet presAssocID="{3AD6324B-A167-4126-9B5D-AE8007079585}" presName="txSpace" presStyleCnt="0"/>
      <dgm:spPr/>
    </dgm:pt>
    <dgm:pt modelId="{F8AAFD89-F0F6-4907-9429-68509EE30DB8}" type="pres">
      <dgm:prSet presAssocID="{3AD6324B-A167-4126-9B5D-AE8007079585}" presName="desTx" presStyleLbl="revTx" presStyleIdx="1" presStyleCnt="6">
        <dgm:presLayoutVars/>
      </dgm:prSet>
      <dgm:spPr/>
    </dgm:pt>
    <dgm:pt modelId="{960F711E-1095-440A-9530-8B47EE79A310}" type="pres">
      <dgm:prSet presAssocID="{A930E35E-0AE1-43E7-9066-C940444CC403}" presName="sibTrans" presStyleCnt="0"/>
      <dgm:spPr/>
    </dgm:pt>
    <dgm:pt modelId="{31F41B9E-DF0E-480C-8680-3477FF63DD86}" type="pres">
      <dgm:prSet presAssocID="{201D7F23-8503-4C53-A0B2-0A3826BAC318}" presName="compNode" presStyleCnt="0"/>
      <dgm:spPr/>
    </dgm:pt>
    <dgm:pt modelId="{B450C828-7F5C-456D-9073-ED4E0EDF1285}" type="pres">
      <dgm:prSet presAssocID="{201D7F23-8503-4C53-A0B2-0A3826BAC3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A29D5A-6AC8-43B6-85DA-D620C83C4BE5}" type="pres">
      <dgm:prSet presAssocID="{201D7F23-8503-4C53-A0B2-0A3826BAC318}" presName="iconSpace" presStyleCnt="0"/>
      <dgm:spPr/>
    </dgm:pt>
    <dgm:pt modelId="{D622EA2B-BBED-44A9-AB12-498D6788CEC5}" type="pres">
      <dgm:prSet presAssocID="{201D7F23-8503-4C53-A0B2-0A3826BAC318}" presName="parTx" presStyleLbl="revTx" presStyleIdx="2" presStyleCnt="6">
        <dgm:presLayoutVars>
          <dgm:chMax val="0"/>
          <dgm:chPref val="0"/>
        </dgm:presLayoutVars>
      </dgm:prSet>
      <dgm:spPr/>
    </dgm:pt>
    <dgm:pt modelId="{2D3046A7-9A1E-4D7B-BCFA-F1607A78228A}" type="pres">
      <dgm:prSet presAssocID="{201D7F23-8503-4C53-A0B2-0A3826BAC318}" presName="txSpace" presStyleCnt="0"/>
      <dgm:spPr/>
    </dgm:pt>
    <dgm:pt modelId="{AE8B890C-D941-4D50-B7C0-1294F48B1890}" type="pres">
      <dgm:prSet presAssocID="{201D7F23-8503-4C53-A0B2-0A3826BAC318}" presName="desTx" presStyleLbl="revTx" presStyleIdx="3" presStyleCnt="6">
        <dgm:presLayoutVars/>
      </dgm:prSet>
      <dgm:spPr/>
    </dgm:pt>
    <dgm:pt modelId="{50B39D4B-36C0-4DCF-8DD0-7EC15E20580E}" type="pres">
      <dgm:prSet presAssocID="{93E28F53-33A4-4B4F-AE0E-35EB682F1417}" presName="sibTrans" presStyleCnt="0"/>
      <dgm:spPr/>
    </dgm:pt>
    <dgm:pt modelId="{86B81D2B-330E-4F43-AAD0-2479EFA7D74B}" type="pres">
      <dgm:prSet presAssocID="{A72F6C8A-D8DD-4839-85AF-82625B2AECF2}" presName="compNode" presStyleCnt="0"/>
      <dgm:spPr/>
    </dgm:pt>
    <dgm:pt modelId="{BFC4FF7F-8F87-4AED-856C-7854181BB5C3}" type="pres">
      <dgm:prSet presAssocID="{A72F6C8A-D8DD-4839-85AF-82625B2AEC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CF87E92-8B03-4AA5-9F4D-49F0DA9A414A}" type="pres">
      <dgm:prSet presAssocID="{A72F6C8A-D8DD-4839-85AF-82625B2AECF2}" presName="iconSpace" presStyleCnt="0"/>
      <dgm:spPr/>
    </dgm:pt>
    <dgm:pt modelId="{F3765DE7-6117-424A-8B66-92163FC1702F}" type="pres">
      <dgm:prSet presAssocID="{A72F6C8A-D8DD-4839-85AF-82625B2AECF2}" presName="parTx" presStyleLbl="revTx" presStyleIdx="4" presStyleCnt="6">
        <dgm:presLayoutVars>
          <dgm:chMax val="0"/>
          <dgm:chPref val="0"/>
        </dgm:presLayoutVars>
      </dgm:prSet>
      <dgm:spPr/>
    </dgm:pt>
    <dgm:pt modelId="{24B694F1-160E-412A-BEBC-70494D8A7573}" type="pres">
      <dgm:prSet presAssocID="{A72F6C8A-D8DD-4839-85AF-82625B2AECF2}" presName="txSpace" presStyleCnt="0"/>
      <dgm:spPr/>
    </dgm:pt>
    <dgm:pt modelId="{58CF878F-EF76-44E1-BFE2-56813F78FD44}" type="pres">
      <dgm:prSet presAssocID="{A72F6C8A-D8DD-4839-85AF-82625B2AECF2}" presName="desTx" presStyleLbl="revTx" presStyleIdx="5" presStyleCnt="6">
        <dgm:presLayoutVars/>
      </dgm:prSet>
      <dgm:spPr/>
    </dgm:pt>
  </dgm:ptLst>
  <dgm:cxnLst>
    <dgm:cxn modelId="{C2ED7102-9ED0-4B7E-B17F-DEF42227965D}" srcId="{0D32D125-CC5D-4EF7-83B2-7D6C5B8CF3F4}" destId="{A72F6C8A-D8DD-4839-85AF-82625B2AECF2}" srcOrd="2" destOrd="0" parTransId="{9BF18575-A4B8-4CBA-96FC-43E7307F1EB5}" sibTransId="{2E3E6ACD-FEF3-4D34-A85B-26276E780809}"/>
    <dgm:cxn modelId="{7DFB1704-25DA-4D54-AD52-4E442759C28F}" type="presOf" srcId="{EE7732B6-3946-4775-881C-B6714DC7A5B5}" destId="{AE8B890C-D941-4D50-B7C0-1294F48B1890}" srcOrd="0" destOrd="1" presId="urn:microsoft.com/office/officeart/2018/2/layout/IconLabelDescriptionList"/>
    <dgm:cxn modelId="{C1955D06-7F80-4F84-9C4C-A0CD9C6190FB}" srcId="{3AD6324B-A167-4126-9B5D-AE8007079585}" destId="{2B70EEAA-F9A0-468F-935D-3F6A04119126}" srcOrd="1" destOrd="0" parTransId="{B6819A24-3890-4A52-A446-E46AEA424FC3}" sibTransId="{8E6E440A-1A37-471A-B04A-F6CFF4DB53FC}"/>
    <dgm:cxn modelId="{A0310F0B-1034-4696-BEC2-32E2BE376813}" type="presOf" srcId="{A72F6C8A-D8DD-4839-85AF-82625B2AECF2}" destId="{F3765DE7-6117-424A-8B66-92163FC1702F}" srcOrd="0" destOrd="0" presId="urn:microsoft.com/office/officeart/2018/2/layout/IconLabelDescriptionList"/>
    <dgm:cxn modelId="{F7D8B415-285E-48BF-AE14-61ED44AA48DF}" srcId="{201D7F23-8503-4C53-A0B2-0A3826BAC318}" destId="{EE7732B6-3946-4775-881C-B6714DC7A5B5}" srcOrd="1" destOrd="0" parTransId="{092CA788-9E39-4455-9CBF-7C09D8C34835}" sibTransId="{39C5E32C-49D3-4425-8D70-76BEC22971B9}"/>
    <dgm:cxn modelId="{3579D71C-4596-49C7-BCF1-C615F7899CC3}" type="presOf" srcId="{0A6C9262-34E7-486D-8FA6-72DACC3D1926}" destId="{F8AAFD89-F0F6-4907-9429-68509EE30DB8}" srcOrd="0" destOrd="0" presId="urn:microsoft.com/office/officeart/2018/2/layout/IconLabelDescriptionList"/>
    <dgm:cxn modelId="{0632062A-1D38-40F0-9C47-BB4B49A6ACF2}" type="presOf" srcId="{718EE9D5-CD46-4333-B17A-7D45703B9473}" destId="{58CF878F-EF76-44E1-BFE2-56813F78FD44}" srcOrd="0" destOrd="0" presId="urn:microsoft.com/office/officeart/2018/2/layout/IconLabelDescriptionList"/>
    <dgm:cxn modelId="{1327232D-7D7D-4DFF-A3BA-7B9A5A1A97A0}" srcId="{0D32D125-CC5D-4EF7-83B2-7D6C5B8CF3F4}" destId="{201D7F23-8503-4C53-A0B2-0A3826BAC318}" srcOrd="1" destOrd="0" parTransId="{1E0647DC-CC0B-4021-B29E-E495F846633F}" sibTransId="{93E28F53-33A4-4B4F-AE0E-35EB682F1417}"/>
    <dgm:cxn modelId="{F3A2F838-F977-46EA-A9E3-85C1C20EA94A}" srcId="{0D32D125-CC5D-4EF7-83B2-7D6C5B8CF3F4}" destId="{3AD6324B-A167-4126-9B5D-AE8007079585}" srcOrd="0" destOrd="0" parTransId="{4AECFB23-726A-49C1-8272-08A91DB6C8B6}" sibTransId="{A930E35E-0AE1-43E7-9066-C940444CC403}"/>
    <dgm:cxn modelId="{28FED444-0DC1-43BD-879A-B2EC9B2D3F68}" type="presOf" srcId="{3AD6324B-A167-4126-9B5D-AE8007079585}" destId="{F177274A-2CBA-4BF2-93F4-C604030A9B91}" srcOrd="0" destOrd="0" presId="urn:microsoft.com/office/officeart/2018/2/layout/IconLabelDescriptionList"/>
    <dgm:cxn modelId="{FA4C8E57-3544-4F11-B7C9-CE8D5516423A}" type="presOf" srcId="{0D32D125-CC5D-4EF7-83B2-7D6C5B8CF3F4}" destId="{4549A63C-F0C5-425F-8863-914E2EDED092}" srcOrd="0" destOrd="0" presId="urn:microsoft.com/office/officeart/2018/2/layout/IconLabelDescriptionList"/>
    <dgm:cxn modelId="{7DD6375B-2A68-44C0-BDF6-14CF7E968EDF}" type="presOf" srcId="{2B70EEAA-F9A0-468F-935D-3F6A04119126}" destId="{F8AAFD89-F0F6-4907-9429-68509EE30DB8}" srcOrd="0" destOrd="1" presId="urn:microsoft.com/office/officeart/2018/2/layout/IconLabelDescriptionList"/>
    <dgm:cxn modelId="{BCA98796-2513-4DDF-A4F1-3FDB1A75E05B}" srcId="{201D7F23-8503-4C53-A0B2-0A3826BAC318}" destId="{D491D169-EE50-443E-9B0C-46F70236454C}" srcOrd="0" destOrd="0" parTransId="{A37998DA-9A7B-4232-AFDB-6C41DE54C8E8}" sibTransId="{EE3957AF-971A-4F0A-9640-2290A2E1BF80}"/>
    <dgm:cxn modelId="{A4DC38AA-88C8-4492-835B-8C17DAEBA04C}" srcId="{A72F6C8A-D8DD-4839-85AF-82625B2AECF2}" destId="{91A5912D-7081-4C9F-AEB2-3C144FCDB79B}" srcOrd="1" destOrd="0" parTransId="{EF1B2C85-9E32-4E8B-9A96-76654E78D9AD}" sibTransId="{868DA979-8F91-4B2F-A398-589870F7FB07}"/>
    <dgm:cxn modelId="{36A5AFAB-1A0E-4AEA-AC56-BADAD1BC1E63}" type="presOf" srcId="{D491D169-EE50-443E-9B0C-46F70236454C}" destId="{AE8B890C-D941-4D50-B7C0-1294F48B1890}" srcOrd="0" destOrd="0" presId="urn:microsoft.com/office/officeart/2018/2/layout/IconLabelDescriptionList"/>
    <dgm:cxn modelId="{D345B4C9-6300-4209-A517-D9C1A9A474FB}" srcId="{3AD6324B-A167-4126-9B5D-AE8007079585}" destId="{0A6C9262-34E7-486D-8FA6-72DACC3D1926}" srcOrd="0" destOrd="0" parTransId="{0A5B7330-4425-4825-ACA3-00D6C4914965}" sibTransId="{046EF396-7585-4DF7-99B8-3B1774D981FD}"/>
    <dgm:cxn modelId="{2A19A5D4-D89B-4D34-9DA3-B6E27C8103D7}" type="presOf" srcId="{201D7F23-8503-4C53-A0B2-0A3826BAC318}" destId="{D622EA2B-BBED-44A9-AB12-498D6788CEC5}" srcOrd="0" destOrd="0" presId="urn:microsoft.com/office/officeart/2018/2/layout/IconLabelDescriptionList"/>
    <dgm:cxn modelId="{F68D28D7-AE7E-480C-8D82-6CA9A9E3406F}" srcId="{A72F6C8A-D8DD-4839-85AF-82625B2AECF2}" destId="{718EE9D5-CD46-4333-B17A-7D45703B9473}" srcOrd="0" destOrd="0" parTransId="{4A1E3096-CBAA-466B-BA18-4159285D3C70}" sibTransId="{8BE73A3D-EFCF-43AA-B205-12A48AD2433D}"/>
    <dgm:cxn modelId="{C3E896DF-3565-4A7E-81CB-C63431BE430F}" type="presOf" srcId="{91A5912D-7081-4C9F-AEB2-3C144FCDB79B}" destId="{58CF878F-EF76-44E1-BFE2-56813F78FD44}" srcOrd="0" destOrd="1" presId="urn:microsoft.com/office/officeart/2018/2/layout/IconLabelDescriptionList"/>
    <dgm:cxn modelId="{D3C7C71B-2EE5-4161-B1EE-C7AFAD16D5E6}" type="presParOf" srcId="{4549A63C-F0C5-425F-8863-914E2EDED092}" destId="{DB7E94A9-F9E0-4199-A6EA-57C2A8D01743}" srcOrd="0" destOrd="0" presId="urn:microsoft.com/office/officeart/2018/2/layout/IconLabelDescriptionList"/>
    <dgm:cxn modelId="{A3C1CEED-5C63-4FD5-B2CE-7EF09739D353}" type="presParOf" srcId="{DB7E94A9-F9E0-4199-A6EA-57C2A8D01743}" destId="{7C2C458B-6E36-4433-9C8F-7FAAF7559560}" srcOrd="0" destOrd="0" presId="urn:microsoft.com/office/officeart/2018/2/layout/IconLabelDescriptionList"/>
    <dgm:cxn modelId="{6FE422E5-7EC2-487D-B49B-3D316B139264}" type="presParOf" srcId="{DB7E94A9-F9E0-4199-A6EA-57C2A8D01743}" destId="{572538C0-4E05-4465-90F7-CDFDEDE0614F}" srcOrd="1" destOrd="0" presId="urn:microsoft.com/office/officeart/2018/2/layout/IconLabelDescriptionList"/>
    <dgm:cxn modelId="{A5BCFCF4-8EE1-4E3B-B70A-91C3F4D767DC}" type="presParOf" srcId="{DB7E94A9-F9E0-4199-A6EA-57C2A8D01743}" destId="{F177274A-2CBA-4BF2-93F4-C604030A9B91}" srcOrd="2" destOrd="0" presId="urn:microsoft.com/office/officeart/2018/2/layout/IconLabelDescriptionList"/>
    <dgm:cxn modelId="{08EB28AB-1376-426B-8718-53D5A4132313}" type="presParOf" srcId="{DB7E94A9-F9E0-4199-A6EA-57C2A8D01743}" destId="{C3FFFAAC-BF64-4A61-A90B-C5E04E08AB7D}" srcOrd="3" destOrd="0" presId="urn:microsoft.com/office/officeart/2018/2/layout/IconLabelDescriptionList"/>
    <dgm:cxn modelId="{72E8A9DF-4536-4A52-ACBD-278B985B533B}" type="presParOf" srcId="{DB7E94A9-F9E0-4199-A6EA-57C2A8D01743}" destId="{F8AAFD89-F0F6-4907-9429-68509EE30DB8}" srcOrd="4" destOrd="0" presId="urn:microsoft.com/office/officeart/2018/2/layout/IconLabelDescriptionList"/>
    <dgm:cxn modelId="{3BF3811F-D1B9-4796-84FC-33558515523B}" type="presParOf" srcId="{4549A63C-F0C5-425F-8863-914E2EDED092}" destId="{960F711E-1095-440A-9530-8B47EE79A310}" srcOrd="1" destOrd="0" presId="urn:microsoft.com/office/officeart/2018/2/layout/IconLabelDescriptionList"/>
    <dgm:cxn modelId="{C973CEF9-9254-4AEA-9F79-1464EC0A0609}" type="presParOf" srcId="{4549A63C-F0C5-425F-8863-914E2EDED092}" destId="{31F41B9E-DF0E-480C-8680-3477FF63DD86}" srcOrd="2" destOrd="0" presId="urn:microsoft.com/office/officeart/2018/2/layout/IconLabelDescriptionList"/>
    <dgm:cxn modelId="{39535132-0F89-4E31-AF01-161CA91BC771}" type="presParOf" srcId="{31F41B9E-DF0E-480C-8680-3477FF63DD86}" destId="{B450C828-7F5C-456D-9073-ED4E0EDF1285}" srcOrd="0" destOrd="0" presId="urn:microsoft.com/office/officeart/2018/2/layout/IconLabelDescriptionList"/>
    <dgm:cxn modelId="{339A98B9-721C-4CEB-8739-78E0C7D9EBEF}" type="presParOf" srcId="{31F41B9E-DF0E-480C-8680-3477FF63DD86}" destId="{E6A29D5A-6AC8-43B6-85DA-D620C83C4BE5}" srcOrd="1" destOrd="0" presId="urn:microsoft.com/office/officeart/2018/2/layout/IconLabelDescriptionList"/>
    <dgm:cxn modelId="{20605B6F-9A28-46A2-814B-F99CA9FA3AEE}" type="presParOf" srcId="{31F41B9E-DF0E-480C-8680-3477FF63DD86}" destId="{D622EA2B-BBED-44A9-AB12-498D6788CEC5}" srcOrd="2" destOrd="0" presId="urn:microsoft.com/office/officeart/2018/2/layout/IconLabelDescriptionList"/>
    <dgm:cxn modelId="{1A9482C3-30D9-4863-9D30-A6E3338AA83B}" type="presParOf" srcId="{31F41B9E-DF0E-480C-8680-3477FF63DD86}" destId="{2D3046A7-9A1E-4D7B-BCFA-F1607A78228A}" srcOrd="3" destOrd="0" presId="urn:microsoft.com/office/officeart/2018/2/layout/IconLabelDescriptionList"/>
    <dgm:cxn modelId="{94520150-1F2B-4CE4-998F-3B81D3D0F362}" type="presParOf" srcId="{31F41B9E-DF0E-480C-8680-3477FF63DD86}" destId="{AE8B890C-D941-4D50-B7C0-1294F48B1890}" srcOrd="4" destOrd="0" presId="urn:microsoft.com/office/officeart/2018/2/layout/IconLabelDescriptionList"/>
    <dgm:cxn modelId="{4ABAA4C3-2A10-4FA2-9644-FDC100FD8CC8}" type="presParOf" srcId="{4549A63C-F0C5-425F-8863-914E2EDED092}" destId="{50B39D4B-36C0-4DCF-8DD0-7EC15E20580E}" srcOrd="3" destOrd="0" presId="urn:microsoft.com/office/officeart/2018/2/layout/IconLabelDescriptionList"/>
    <dgm:cxn modelId="{D7602F9D-20C9-46AA-9CD5-BEACC2BDBEFF}" type="presParOf" srcId="{4549A63C-F0C5-425F-8863-914E2EDED092}" destId="{86B81D2B-330E-4F43-AAD0-2479EFA7D74B}" srcOrd="4" destOrd="0" presId="urn:microsoft.com/office/officeart/2018/2/layout/IconLabelDescriptionList"/>
    <dgm:cxn modelId="{17075E3C-3454-4E83-AA7F-D61DCC96C0C6}" type="presParOf" srcId="{86B81D2B-330E-4F43-AAD0-2479EFA7D74B}" destId="{BFC4FF7F-8F87-4AED-856C-7854181BB5C3}" srcOrd="0" destOrd="0" presId="urn:microsoft.com/office/officeart/2018/2/layout/IconLabelDescriptionList"/>
    <dgm:cxn modelId="{65498316-EF4C-4F87-920D-569B3A07DB19}" type="presParOf" srcId="{86B81D2B-330E-4F43-AAD0-2479EFA7D74B}" destId="{2CF87E92-8B03-4AA5-9F4D-49F0DA9A414A}" srcOrd="1" destOrd="0" presId="urn:microsoft.com/office/officeart/2018/2/layout/IconLabelDescriptionList"/>
    <dgm:cxn modelId="{59A015E8-215D-49BB-AE4B-50B8615977F6}" type="presParOf" srcId="{86B81D2B-330E-4F43-AAD0-2479EFA7D74B}" destId="{F3765DE7-6117-424A-8B66-92163FC1702F}" srcOrd="2" destOrd="0" presId="urn:microsoft.com/office/officeart/2018/2/layout/IconLabelDescriptionList"/>
    <dgm:cxn modelId="{7565F1CA-EEB4-43CA-A247-05C608D128D4}" type="presParOf" srcId="{86B81D2B-330E-4F43-AAD0-2479EFA7D74B}" destId="{24B694F1-160E-412A-BEBC-70494D8A7573}" srcOrd="3" destOrd="0" presId="urn:microsoft.com/office/officeart/2018/2/layout/IconLabelDescriptionList"/>
    <dgm:cxn modelId="{976865C2-4CCB-4C3F-86EE-4F0DAB27295C}" type="presParOf" srcId="{86B81D2B-330E-4F43-AAD0-2479EFA7D74B}" destId="{58CF878F-EF76-44E1-BFE2-56813F78FD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774412-09C3-4DBB-A8B0-AA9385BEC7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52456E-F79B-441D-8670-47BB42F14C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Nature of Data Sets</a:t>
          </a:r>
          <a:r>
            <a:rPr lang="en-IN" b="0" i="0"/>
            <a:t>:</a:t>
          </a:r>
          <a:endParaRPr lang="en-US"/>
        </a:p>
      </dgm:t>
    </dgm:pt>
    <dgm:pt modelId="{68BC4E93-C2E9-4363-8AA1-6E474E0DAFA6}" type="parTrans" cxnId="{6CA276BD-79A8-4D72-B68C-B715F7F74216}">
      <dgm:prSet/>
      <dgm:spPr/>
      <dgm:t>
        <a:bodyPr/>
        <a:lstStyle/>
        <a:p>
          <a:endParaRPr lang="en-US" sz="2800"/>
        </a:p>
      </dgm:t>
    </dgm:pt>
    <dgm:pt modelId="{3A314233-6CD8-41FB-AB9B-9831593C8E56}" type="sibTrans" cxnId="{6CA276BD-79A8-4D72-B68C-B715F7F74216}">
      <dgm:prSet/>
      <dgm:spPr/>
      <dgm:t>
        <a:bodyPr/>
        <a:lstStyle/>
        <a:p>
          <a:endParaRPr lang="en-US"/>
        </a:p>
      </dgm:t>
    </dgm:pt>
    <dgm:pt modelId="{C126078E-338A-423F-AC71-E4DC71F1EE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 sets can often be characterized by the presence of a large number of features or attributes. These </a:t>
          </a:r>
          <a:endParaRPr lang="en-US" b="0"/>
        </a:p>
      </dgm:t>
    </dgm:pt>
    <dgm:pt modelId="{09262066-2E48-4D16-8552-65097CAB03D4}" type="parTrans" cxnId="{DE52374A-0E74-40B2-A644-74E81A3DCEC9}">
      <dgm:prSet/>
      <dgm:spPr/>
      <dgm:t>
        <a:bodyPr/>
        <a:lstStyle/>
        <a:p>
          <a:endParaRPr lang="en-US" sz="2800"/>
        </a:p>
      </dgm:t>
    </dgm:pt>
    <dgm:pt modelId="{F51B4100-B79D-47CE-9AF4-D9DC4555E83E}" type="sibTrans" cxnId="{DE52374A-0E74-40B2-A644-74E81A3DCEC9}">
      <dgm:prSet/>
      <dgm:spPr/>
      <dgm:t>
        <a:bodyPr/>
        <a:lstStyle/>
        <a:p>
          <a:endParaRPr lang="en-US"/>
        </a:p>
      </dgm:t>
    </dgm:pt>
    <dgm:pt modelId="{0003E048-AF71-4789-BF12-FC61B42A76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Time Series Data Set Example</a:t>
          </a:r>
          <a:r>
            <a:rPr lang="en-IN" b="0" i="0"/>
            <a:t>:</a:t>
          </a:r>
          <a:endParaRPr lang="en-US"/>
        </a:p>
      </dgm:t>
    </dgm:pt>
    <dgm:pt modelId="{AD7D7C5F-C9EE-49AC-B755-CB5271AC337C}" type="parTrans" cxnId="{E4715156-9ED0-46DB-9832-3042CA45EE0A}">
      <dgm:prSet/>
      <dgm:spPr/>
      <dgm:t>
        <a:bodyPr/>
        <a:lstStyle/>
        <a:p>
          <a:endParaRPr lang="en-US" sz="2800"/>
        </a:p>
      </dgm:t>
    </dgm:pt>
    <dgm:pt modelId="{A992C6FD-A842-4D26-9847-AB01E3494F7D}" type="sibTrans" cxnId="{E4715156-9ED0-46DB-9832-3042CA45EE0A}">
      <dgm:prSet/>
      <dgm:spPr/>
      <dgm:t>
        <a:bodyPr/>
        <a:lstStyle/>
        <a:p>
          <a:endParaRPr lang="en-US"/>
        </a:p>
      </dgm:t>
    </dgm:pt>
    <dgm:pt modelId="{304A05B5-E87A-4245-9588-141CBBE3E9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Another example is a data set consisting of time series data, like daily closing prices of various stocks over a long period, say 30 years.</a:t>
          </a:r>
          <a:endParaRPr lang="en-US" dirty="0"/>
        </a:p>
      </dgm:t>
    </dgm:pt>
    <dgm:pt modelId="{D4096F1A-C2AD-4448-9025-D6008EB9FC51}" type="parTrans" cxnId="{5BF3539B-0FF1-471E-BF1B-A4C21AC7FA3B}">
      <dgm:prSet/>
      <dgm:spPr/>
      <dgm:t>
        <a:bodyPr/>
        <a:lstStyle/>
        <a:p>
          <a:endParaRPr lang="en-US" sz="2800"/>
        </a:p>
      </dgm:t>
    </dgm:pt>
    <dgm:pt modelId="{F63EE2A3-CED5-4F1A-BAA5-282295488BBB}" type="sibTrans" cxnId="{5BF3539B-0FF1-471E-BF1B-A4C21AC7FA3B}">
      <dgm:prSet/>
      <dgm:spPr/>
      <dgm:t>
        <a:bodyPr/>
        <a:lstStyle/>
        <a:p>
          <a:endParaRPr lang="en-US"/>
        </a:p>
      </dgm:t>
    </dgm:pt>
    <dgm:pt modelId="{C4029E18-48C9-4287-9385-D4726208B35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Challenges of High-Dimensional Data</a:t>
          </a:r>
          <a:r>
            <a:rPr lang="en-IN" b="0" i="0"/>
            <a:t>:</a:t>
          </a:r>
          <a:endParaRPr lang="en-US"/>
        </a:p>
      </dgm:t>
    </dgm:pt>
    <dgm:pt modelId="{AA88E5A1-7A96-4A3A-9A61-D9F31801900C}" type="parTrans" cxnId="{6A182010-314E-49DD-BC01-AB30460D87B6}">
      <dgm:prSet/>
      <dgm:spPr/>
      <dgm:t>
        <a:bodyPr/>
        <a:lstStyle/>
        <a:p>
          <a:endParaRPr lang="en-US" sz="2800"/>
        </a:p>
      </dgm:t>
    </dgm:pt>
    <dgm:pt modelId="{FCDFD493-550F-4A68-AEF6-9763F0C04565}" type="sibTrans" cxnId="{6A182010-314E-49DD-BC01-AB30460D87B6}">
      <dgm:prSet/>
      <dgm:spPr/>
      <dgm:t>
        <a:bodyPr/>
        <a:lstStyle/>
        <a:p>
          <a:endParaRPr lang="en-US"/>
        </a:p>
      </dgm:t>
    </dgm:pt>
    <dgm:pt modelId="{57A356A6-C9DC-43E1-A433-D52001DD02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1. Curse of Dimensionality                                2.  Increased Complexity</a:t>
          </a:r>
          <a:endParaRPr lang="en-US" b="0"/>
        </a:p>
      </dgm:t>
    </dgm:pt>
    <dgm:pt modelId="{D37C54DE-3AEC-4BC6-B771-7313ECA1CC09}" type="parTrans" cxnId="{E3FC2E98-A37C-4B38-8ECE-8DB5F98E5E7F}">
      <dgm:prSet/>
      <dgm:spPr/>
      <dgm:t>
        <a:bodyPr/>
        <a:lstStyle/>
        <a:p>
          <a:endParaRPr lang="en-US" sz="2800"/>
        </a:p>
      </dgm:t>
    </dgm:pt>
    <dgm:pt modelId="{529FE737-8659-4AF6-B6C6-71415078D45D}" type="sibTrans" cxnId="{E3FC2E98-A37C-4B38-8ECE-8DB5F98E5E7F}">
      <dgm:prSet/>
      <dgm:spPr/>
      <dgm:t>
        <a:bodyPr/>
        <a:lstStyle/>
        <a:p>
          <a:endParaRPr lang="en-US"/>
        </a:p>
      </dgm:t>
    </dgm:pt>
    <dgm:pt modelId="{0334F73A-60AD-4B5D-BD69-60B45E724A0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3. Overfitting                                                        4.   Dimensionality Reduction</a:t>
          </a:r>
          <a:endParaRPr lang="en-US" b="0"/>
        </a:p>
      </dgm:t>
    </dgm:pt>
    <dgm:pt modelId="{DFEE7FA4-8697-443D-9697-F7AB9722C1EB}" type="parTrans" cxnId="{F60FACD9-24B6-43BE-9E20-3C3AEAAAC3B3}">
      <dgm:prSet/>
      <dgm:spPr/>
      <dgm:t>
        <a:bodyPr/>
        <a:lstStyle/>
        <a:p>
          <a:endParaRPr lang="en-US" sz="2800"/>
        </a:p>
      </dgm:t>
    </dgm:pt>
    <dgm:pt modelId="{3CC82F2D-AA5F-4B16-B4F1-A8EADF64282D}" type="sibTrans" cxnId="{F60FACD9-24B6-43BE-9E20-3C3AEAAAC3B3}">
      <dgm:prSet/>
      <dgm:spPr/>
      <dgm:t>
        <a:bodyPr/>
        <a:lstStyle/>
        <a:p>
          <a:endParaRPr lang="en-US"/>
        </a:p>
      </dgm:t>
    </dgm:pt>
    <dgm:pt modelId="{55E43159-29B9-447C-9EB7-458C6C1AB47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Importance of Feature Selection and Engineering</a:t>
          </a:r>
          <a:r>
            <a:rPr lang="en-IN" b="0" i="0"/>
            <a:t>:</a:t>
          </a:r>
          <a:endParaRPr lang="en-US"/>
        </a:p>
      </dgm:t>
    </dgm:pt>
    <dgm:pt modelId="{561EC637-8177-40F4-B308-11B305354DA2}" type="parTrans" cxnId="{B906679A-5BD1-4D90-9A41-324913A62A4A}">
      <dgm:prSet/>
      <dgm:spPr/>
      <dgm:t>
        <a:bodyPr/>
        <a:lstStyle/>
        <a:p>
          <a:endParaRPr lang="en-US" sz="2800"/>
        </a:p>
      </dgm:t>
    </dgm:pt>
    <dgm:pt modelId="{38E2452D-D0DC-4BA8-96AB-40D34B2ED69D}" type="sibTrans" cxnId="{B906679A-5BD1-4D90-9A41-324913A62A4A}">
      <dgm:prSet/>
      <dgm:spPr/>
      <dgm:t>
        <a:bodyPr/>
        <a:lstStyle/>
        <a:p>
          <a:endParaRPr lang="en-US"/>
        </a:p>
      </dgm:t>
    </dgm:pt>
    <dgm:pt modelId="{259ECBD0-96EB-44E5-8E72-3EFF442E8D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Domain-Specific Considerations</a:t>
          </a:r>
          <a:r>
            <a:rPr lang="en-IN" b="0" i="0"/>
            <a:t>:</a:t>
          </a:r>
          <a:endParaRPr lang="en-US"/>
        </a:p>
      </dgm:t>
    </dgm:pt>
    <dgm:pt modelId="{23ED780C-230E-466F-82A2-047A47E2B390}" type="parTrans" cxnId="{BC2FE5EB-16AF-4796-9A1D-CB098CA68BEC}">
      <dgm:prSet/>
      <dgm:spPr/>
      <dgm:t>
        <a:bodyPr/>
        <a:lstStyle/>
        <a:p>
          <a:endParaRPr lang="en-US" sz="2800"/>
        </a:p>
      </dgm:t>
    </dgm:pt>
    <dgm:pt modelId="{11CF1331-9558-4115-85A6-B82305048C00}" type="sibTrans" cxnId="{BC2FE5EB-16AF-4796-9A1D-CB098CA68BEC}">
      <dgm:prSet/>
      <dgm:spPr/>
      <dgm:t>
        <a:bodyPr/>
        <a:lstStyle/>
        <a:p>
          <a:endParaRPr lang="en-US"/>
        </a:p>
      </dgm:t>
    </dgm:pt>
    <dgm:pt modelId="{DA99747F-FF98-47F7-870B-18B220F6B6DA}" type="pres">
      <dgm:prSet presAssocID="{83774412-09C3-4DBB-A8B0-AA9385BEC70E}" presName="root" presStyleCnt="0">
        <dgm:presLayoutVars>
          <dgm:dir/>
          <dgm:resizeHandles val="exact"/>
        </dgm:presLayoutVars>
      </dgm:prSet>
      <dgm:spPr/>
    </dgm:pt>
    <dgm:pt modelId="{B8AA4C10-1DE0-431C-89BA-C4CCD69E7D08}" type="pres">
      <dgm:prSet presAssocID="{AF52456E-F79B-441D-8670-47BB42F14CA2}" presName="compNode" presStyleCnt="0"/>
      <dgm:spPr/>
    </dgm:pt>
    <dgm:pt modelId="{16A8AE56-31C2-43D3-85C1-7D5C41E99D8B}" type="pres">
      <dgm:prSet presAssocID="{AF52456E-F79B-441D-8670-47BB42F14CA2}" presName="bgRect" presStyleLbl="bgShp" presStyleIdx="0" presStyleCnt="5"/>
      <dgm:spPr/>
    </dgm:pt>
    <dgm:pt modelId="{30EC6C5E-80BD-4CAA-B3B0-C3671BBE00BC}" type="pres">
      <dgm:prSet presAssocID="{AF52456E-F79B-441D-8670-47BB42F14C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FF34BA-E581-4757-B92A-FFF430BEBB10}" type="pres">
      <dgm:prSet presAssocID="{AF52456E-F79B-441D-8670-47BB42F14CA2}" presName="spaceRect" presStyleCnt="0"/>
      <dgm:spPr/>
    </dgm:pt>
    <dgm:pt modelId="{23960072-23D4-4CD4-87AF-1485E880D122}" type="pres">
      <dgm:prSet presAssocID="{AF52456E-F79B-441D-8670-47BB42F14CA2}" presName="parTx" presStyleLbl="revTx" presStyleIdx="0" presStyleCnt="8">
        <dgm:presLayoutVars>
          <dgm:chMax val="0"/>
          <dgm:chPref val="0"/>
        </dgm:presLayoutVars>
      </dgm:prSet>
      <dgm:spPr/>
    </dgm:pt>
    <dgm:pt modelId="{057556F4-EA55-42C6-862B-C82718D530FE}" type="pres">
      <dgm:prSet presAssocID="{AF52456E-F79B-441D-8670-47BB42F14CA2}" presName="desTx" presStyleLbl="revTx" presStyleIdx="1" presStyleCnt="8">
        <dgm:presLayoutVars/>
      </dgm:prSet>
      <dgm:spPr/>
    </dgm:pt>
    <dgm:pt modelId="{76E9D36E-41AF-465E-9C85-6611A930969D}" type="pres">
      <dgm:prSet presAssocID="{3A314233-6CD8-41FB-AB9B-9831593C8E56}" presName="sibTrans" presStyleCnt="0"/>
      <dgm:spPr/>
    </dgm:pt>
    <dgm:pt modelId="{6498046D-8F81-4331-9701-F4880BA0EF23}" type="pres">
      <dgm:prSet presAssocID="{0003E048-AF71-4789-BF12-FC61B42A769E}" presName="compNode" presStyleCnt="0"/>
      <dgm:spPr/>
    </dgm:pt>
    <dgm:pt modelId="{6AC6D54F-348F-4E4C-B955-D9B0CC4C5580}" type="pres">
      <dgm:prSet presAssocID="{0003E048-AF71-4789-BF12-FC61B42A769E}" presName="bgRect" presStyleLbl="bgShp" presStyleIdx="1" presStyleCnt="5"/>
      <dgm:spPr/>
    </dgm:pt>
    <dgm:pt modelId="{329D4A51-5B87-4B4F-9A94-89F9578F9174}" type="pres">
      <dgm:prSet presAssocID="{0003E048-AF71-4789-BF12-FC61B42A76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B4BEA51-B3F2-4DAC-A9C4-2560D9F725D7}" type="pres">
      <dgm:prSet presAssocID="{0003E048-AF71-4789-BF12-FC61B42A769E}" presName="spaceRect" presStyleCnt="0"/>
      <dgm:spPr/>
    </dgm:pt>
    <dgm:pt modelId="{0053B606-1E03-4310-8151-0C6AC8609221}" type="pres">
      <dgm:prSet presAssocID="{0003E048-AF71-4789-BF12-FC61B42A769E}" presName="parTx" presStyleLbl="revTx" presStyleIdx="2" presStyleCnt="8">
        <dgm:presLayoutVars>
          <dgm:chMax val="0"/>
          <dgm:chPref val="0"/>
        </dgm:presLayoutVars>
      </dgm:prSet>
      <dgm:spPr/>
    </dgm:pt>
    <dgm:pt modelId="{6940A159-C887-4BC8-AF4A-3057C53F59CD}" type="pres">
      <dgm:prSet presAssocID="{0003E048-AF71-4789-BF12-FC61B42A769E}" presName="desTx" presStyleLbl="revTx" presStyleIdx="3" presStyleCnt="8">
        <dgm:presLayoutVars/>
      </dgm:prSet>
      <dgm:spPr/>
    </dgm:pt>
    <dgm:pt modelId="{8E3F0013-8FA8-4D7F-B184-858D288596FF}" type="pres">
      <dgm:prSet presAssocID="{A992C6FD-A842-4D26-9847-AB01E3494F7D}" presName="sibTrans" presStyleCnt="0"/>
      <dgm:spPr/>
    </dgm:pt>
    <dgm:pt modelId="{60D16894-E765-4896-84E7-72F3633EF8FD}" type="pres">
      <dgm:prSet presAssocID="{C4029E18-48C9-4287-9385-D4726208B359}" presName="compNode" presStyleCnt="0"/>
      <dgm:spPr/>
    </dgm:pt>
    <dgm:pt modelId="{1D357C1A-8436-4A34-9539-FE06A42274B6}" type="pres">
      <dgm:prSet presAssocID="{C4029E18-48C9-4287-9385-D4726208B359}" presName="bgRect" presStyleLbl="bgShp" presStyleIdx="2" presStyleCnt="5"/>
      <dgm:spPr/>
    </dgm:pt>
    <dgm:pt modelId="{272039C4-97FC-4CB9-B5CC-EA5401BED806}" type="pres">
      <dgm:prSet presAssocID="{C4029E18-48C9-4287-9385-D4726208B3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EAA24178-62CA-4AD5-BCD3-094227C61EFB}" type="pres">
      <dgm:prSet presAssocID="{C4029E18-48C9-4287-9385-D4726208B359}" presName="spaceRect" presStyleCnt="0"/>
      <dgm:spPr/>
    </dgm:pt>
    <dgm:pt modelId="{ADBC1030-8918-4185-8059-21C9FAF56DE2}" type="pres">
      <dgm:prSet presAssocID="{C4029E18-48C9-4287-9385-D4726208B359}" presName="parTx" presStyleLbl="revTx" presStyleIdx="4" presStyleCnt="8">
        <dgm:presLayoutVars>
          <dgm:chMax val="0"/>
          <dgm:chPref val="0"/>
        </dgm:presLayoutVars>
      </dgm:prSet>
      <dgm:spPr/>
    </dgm:pt>
    <dgm:pt modelId="{A178C7A7-6778-4531-B334-58487C25E30D}" type="pres">
      <dgm:prSet presAssocID="{C4029E18-48C9-4287-9385-D4726208B359}" presName="desTx" presStyleLbl="revTx" presStyleIdx="5" presStyleCnt="8">
        <dgm:presLayoutVars/>
      </dgm:prSet>
      <dgm:spPr/>
    </dgm:pt>
    <dgm:pt modelId="{2E7DBCF8-CC19-441A-AE0B-A2F85C6E1EB4}" type="pres">
      <dgm:prSet presAssocID="{FCDFD493-550F-4A68-AEF6-9763F0C04565}" presName="sibTrans" presStyleCnt="0"/>
      <dgm:spPr/>
    </dgm:pt>
    <dgm:pt modelId="{82DD0948-59A6-4BA5-B23F-DA65E594217E}" type="pres">
      <dgm:prSet presAssocID="{55E43159-29B9-447C-9EB7-458C6C1AB477}" presName="compNode" presStyleCnt="0"/>
      <dgm:spPr/>
    </dgm:pt>
    <dgm:pt modelId="{49A88E1B-0042-4DB2-848D-E6DEB69E842B}" type="pres">
      <dgm:prSet presAssocID="{55E43159-29B9-447C-9EB7-458C6C1AB477}" presName="bgRect" presStyleLbl="bgShp" presStyleIdx="3" presStyleCnt="5"/>
      <dgm:spPr/>
    </dgm:pt>
    <dgm:pt modelId="{7579E4D7-8E39-4D73-946C-8E4D855FA295}" type="pres">
      <dgm:prSet presAssocID="{55E43159-29B9-447C-9EB7-458C6C1AB4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C80A044-FCF0-40F5-8800-835D299DEE89}" type="pres">
      <dgm:prSet presAssocID="{55E43159-29B9-447C-9EB7-458C6C1AB477}" presName="spaceRect" presStyleCnt="0"/>
      <dgm:spPr/>
    </dgm:pt>
    <dgm:pt modelId="{A1B89076-B615-4FC6-BA4C-396745283BCD}" type="pres">
      <dgm:prSet presAssocID="{55E43159-29B9-447C-9EB7-458C6C1AB477}" presName="parTx" presStyleLbl="revTx" presStyleIdx="6" presStyleCnt="8">
        <dgm:presLayoutVars>
          <dgm:chMax val="0"/>
          <dgm:chPref val="0"/>
        </dgm:presLayoutVars>
      </dgm:prSet>
      <dgm:spPr/>
    </dgm:pt>
    <dgm:pt modelId="{8A415942-87BE-4DC8-8F63-C0DC60FC4C7A}" type="pres">
      <dgm:prSet presAssocID="{38E2452D-D0DC-4BA8-96AB-40D34B2ED69D}" presName="sibTrans" presStyleCnt="0"/>
      <dgm:spPr/>
    </dgm:pt>
    <dgm:pt modelId="{978BFF39-2EC8-401D-912A-9F041DB50692}" type="pres">
      <dgm:prSet presAssocID="{259ECBD0-96EB-44E5-8E72-3EFF442E8DFB}" presName="compNode" presStyleCnt="0"/>
      <dgm:spPr/>
    </dgm:pt>
    <dgm:pt modelId="{7E4A5258-7E0B-4794-8089-8E83728718FA}" type="pres">
      <dgm:prSet presAssocID="{259ECBD0-96EB-44E5-8E72-3EFF442E8DFB}" presName="bgRect" presStyleLbl="bgShp" presStyleIdx="4" presStyleCnt="5"/>
      <dgm:spPr/>
    </dgm:pt>
    <dgm:pt modelId="{DEE55718-8875-4FB8-8B04-F64DD2669ECC}" type="pres">
      <dgm:prSet presAssocID="{259ECBD0-96EB-44E5-8E72-3EFF442E8D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6CE09E7-C4E7-47EF-86D8-630BCA7CF3B2}" type="pres">
      <dgm:prSet presAssocID="{259ECBD0-96EB-44E5-8E72-3EFF442E8DFB}" presName="spaceRect" presStyleCnt="0"/>
      <dgm:spPr/>
    </dgm:pt>
    <dgm:pt modelId="{66E7B454-688D-43E0-A3C0-A8FA35D1E954}" type="pres">
      <dgm:prSet presAssocID="{259ECBD0-96EB-44E5-8E72-3EFF442E8DFB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A182010-314E-49DD-BC01-AB30460D87B6}" srcId="{83774412-09C3-4DBB-A8B0-AA9385BEC70E}" destId="{C4029E18-48C9-4287-9385-D4726208B359}" srcOrd="2" destOrd="0" parTransId="{AA88E5A1-7A96-4A3A-9A61-D9F31801900C}" sibTransId="{FCDFD493-550F-4A68-AEF6-9763F0C04565}"/>
    <dgm:cxn modelId="{DE52374A-0E74-40B2-A644-74E81A3DCEC9}" srcId="{AF52456E-F79B-441D-8670-47BB42F14CA2}" destId="{C126078E-338A-423F-AC71-E4DC71F1EE6E}" srcOrd="0" destOrd="0" parTransId="{09262066-2E48-4D16-8552-65097CAB03D4}" sibTransId="{F51B4100-B79D-47CE-9AF4-D9DC4555E83E}"/>
    <dgm:cxn modelId="{E4715156-9ED0-46DB-9832-3042CA45EE0A}" srcId="{83774412-09C3-4DBB-A8B0-AA9385BEC70E}" destId="{0003E048-AF71-4789-BF12-FC61B42A769E}" srcOrd="1" destOrd="0" parTransId="{AD7D7C5F-C9EE-49AC-B755-CB5271AC337C}" sibTransId="{A992C6FD-A842-4D26-9847-AB01E3494F7D}"/>
    <dgm:cxn modelId="{7AB7A75C-AAB4-C841-BF77-FD310746CF31}" type="presOf" srcId="{C4029E18-48C9-4287-9385-D4726208B359}" destId="{ADBC1030-8918-4185-8059-21C9FAF56DE2}" srcOrd="0" destOrd="0" presId="urn:microsoft.com/office/officeart/2018/2/layout/IconVerticalSolidList"/>
    <dgm:cxn modelId="{0588B762-901A-624C-AF4E-81408755226C}" type="presOf" srcId="{0003E048-AF71-4789-BF12-FC61B42A769E}" destId="{0053B606-1E03-4310-8151-0C6AC8609221}" srcOrd="0" destOrd="0" presId="urn:microsoft.com/office/officeart/2018/2/layout/IconVerticalSolidList"/>
    <dgm:cxn modelId="{F6AB8771-7A2B-8E4E-A752-2FD327FCDD9B}" type="presOf" srcId="{C126078E-338A-423F-AC71-E4DC71F1EE6E}" destId="{057556F4-EA55-42C6-862B-C82718D530FE}" srcOrd="0" destOrd="0" presId="urn:microsoft.com/office/officeart/2018/2/layout/IconVerticalSolidList"/>
    <dgm:cxn modelId="{E3FC2E98-A37C-4B38-8ECE-8DB5F98E5E7F}" srcId="{C4029E18-48C9-4287-9385-D4726208B359}" destId="{57A356A6-C9DC-43E1-A433-D52001DD02CC}" srcOrd="0" destOrd="0" parTransId="{D37C54DE-3AEC-4BC6-B771-7313ECA1CC09}" sibTransId="{529FE737-8659-4AF6-B6C6-71415078D45D}"/>
    <dgm:cxn modelId="{B906679A-5BD1-4D90-9A41-324913A62A4A}" srcId="{83774412-09C3-4DBB-A8B0-AA9385BEC70E}" destId="{55E43159-29B9-447C-9EB7-458C6C1AB477}" srcOrd="3" destOrd="0" parTransId="{561EC637-8177-40F4-B308-11B305354DA2}" sibTransId="{38E2452D-D0DC-4BA8-96AB-40D34B2ED69D}"/>
    <dgm:cxn modelId="{5BF3539B-0FF1-471E-BF1B-A4C21AC7FA3B}" srcId="{0003E048-AF71-4789-BF12-FC61B42A769E}" destId="{304A05B5-E87A-4245-9588-141CBBE3E91D}" srcOrd="0" destOrd="0" parTransId="{D4096F1A-C2AD-4448-9025-D6008EB9FC51}" sibTransId="{F63EE2A3-CED5-4F1A-BAA5-282295488BBB}"/>
    <dgm:cxn modelId="{1C2B90A0-293F-0346-80D9-92E3B4DCF72F}" type="presOf" srcId="{304A05B5-E87A-4245-9588-141CBBE3E91D}" destId="{6940A159-C887-4BC8-AF4A-3057C53F59CD}" srcOrd="0" destOrd="0" presId="urn:microsoft.com/office/officeart/2018/2/layout/IconVerticalSolidList"/>
    <dgm:cxn modelId="{6CA276BD-79A8-4D72-B68C-B715F7F74216}" srcId="{83774412-09C3-4DBB-A8B0-AA9385BEC70E}" destId="{AF52456E-F79B-441D-8670-47BB42F14CA2}" srcOrd="0" destOrd="0" parTransId="{68BC4E93-C2E9-4363-8AA1-6E474E0DAFA6}" sibTransId="{3A314233-6CD8-41FB-AB9B-9831593C8E56}"/>
    <dgm:cxn modelId="{C662AAC5-677B-A44C-AFF9-DA09E090BAC2}" type="presOf" srcId="{55E43159-29B9-447C-9EB7-458C6C1AB477}" destId="{A1B89076-B615-4FC6-BA4C-396745283BCD}" srcOrd="0" destOrd="0" presId="urn:microsoft.com/office/officeart/2018/2/layout/IconVerticalSolidList"/>
    <dgm:cxn modelId="{47BC7CC8-A1BE-A74F-BD28-AD01029506C5}" type="presOf" srcId="{0334F73A-60AD-4B5D-BD69-60B45E724A09}" destId="{A178C7A7-6778-4531-B334-58487C25E30D}" srcOrd="0" destOrd="1" presId="urn:microsoft.com/office/officeart/2018/2/layout/IconVerticalSolidList"/>
    <dgm:cxn modelId="{F60FACD9-24B6-43BE-9E20-3C3AEAAAC3B3}" srcId="{C4029E18-48C9-4287-9385-D4726208B359}" destId="{0334F73A-60AD-4B5D-BD69-60B45E724A09}" srcOrd="1" destOrd="0" parTransId="{DFEE7FA4-8697-443D-9697-F7AB9722C1EB}" sibTransId="{3CC82F2D-AA5F-4B16-B4F1-A8EADF64282D}"/>
    <dgm:cxn modelId="{F56F06DC-0695-2C44-9E31-051EF71C6CDE}" type="presOf" srcId="{57A356A6-C9DC-43E1-A433-D52001DD02CC}" destId="{A178C7A7-6778-4531-B334-58487C25E30D}" srcOrd="0" destOrd="0" presId="urn:microsoft.com/office/officeart/2018/2/layout/IconVerticalSolidList"/>
    <dgm:cxn modelId="{B6BADFE3-A594-FA48-981C-50A5451189FC}" type="presOf" srcId="{AF52456E-F79B-441D-8670-47BB42F14CA2}" destId="{23960072-23D4-4CD4-87AF-1485E880D122}" srcOrd="0" destOrd="0" presId="urn:microsoft.com/office/officeart/2018/2/layout/IconVerticalSolidList"/>
    <dgm:cxn modelId="{BC2FE5EB-16AF-4796-9A1D-CB098CA68BEC}" srcId="{83774412-09C3-4DBB-A8B0-AA9385BEC70E}" destId="{259ECBD0-96EB-44E5-8E72-3EFF442E8DFB}" srcOrd="4" destOrd="0" parTransId="{23ED780C-230E-466F-82A2-047A47E2B390}" sibTransId="{11CF1331-9558-4115-85A6-B82305048C00}"/>
    <dgm:cxn modelId="{8C323DEE-F438-7042-BCD5-3344918E3084}" type="presOf" srcId="{259ECBD0-96EB-44E5-8E72-3EFF442E8DFB}" destId="{66E7B454-688D-43E0-A3C0-A8FA35D1E954}" srcOrd="0" destOrd="0" presId="urn:microsoft.com/office/officeart/2018/2/layout/IconVerticalSolidList"/>
    <dgm:cxn modelId="{E980C3FB-ED39-2E46-B078-4C49C0516296}" type="presOf" srcId="{83774412-09C3-4DBB-A8B0-AA9385BEC70E}" destId="{DA99747F-FF98-47F7-870B-18B220F6B6DA}" srcOrd="0" destOrd="0" presId="urn:microsoft.com/office/officeart/2018/2/layout/IconVerticalSolidList"/>
    <dgm:cxn modelId="{F547CADA-B9D4-6144-9737-0F187F041EE0}" type="presParOf" srcId="{DA99747F-FF98-47F7-870B-18B220F6B6DA}" destId="{B8AA4C10-1DE0-431C-89BA-C4CCD69E7D08}" srcOrd="0" destOrd="0" presId="urn:microsoft.com/office/officeart/2018/2/layout/IconVerticalSolidList"/>
    <dgm:cxn modelId="{0124FEA7-6297-AE4C-8017-A81040623F00}" type="presParOf" srcId="{B8AA4C10-1DE0-431C-89BA-C4CCD69E7D08}" destId="{16A8AE56-31C2-43D3-85C1-7D5C41E99D8B}" srcOrd="0" destOrd="0" presId="urn:microsoft.com/office/officeart/2018/2/layout/IconVerticalSolidList"/>
    <dgm:cxn modelId="{78A26F75-FFE5-2A46-9E5F-87DEEE43B53B}" type="presParOf" srcId="{B8AA4C10-1DE0-431C-89BA-C4CCD69E7D08}" destId="{30EC6C5E-80BD-4CAA-B3B0-C3671BBE00BC}" srcOrd="1" destOrd="0" presId="urn:microsoft.com/office/officeart/2018/2/layout/IconVerticalSolidList"/>
    <dgm:cxn modelId="{97D30CCA-DB05-2D40-A6A7-DFFCB52DC955}" type="presParOf" srcId="{B8AA4C10-1DE0-431C-89BA-C4CCD69E7D08}" destId="{DCFF34BA-E581-4757-B92A-FFF430BEBB10}" srcOrd="2" destOrd="0" presId="urn:microsoft.com/office/officeart/2018/2/layout/IconVerticalSolidList"/>
    <dgm:cxn modelId="{F6FBFBA4-9A59-AE4D-9D4C-D18BBC0D9D47}" type="presParOf" srcId="{B8AA4C10-1DE0-431C-89BA-C4CCD69E7D08}" destId="{23960072-23D4-4CD4-87AF-1485E880D122}" srcOrd="3" destOrd="0" presId="urn:microsoft.com/office/officeart/2018/2/layout/IconVerticalSolidList"/>
    <dgm:cxn modelId="{CD26B101-1745-8946-9C39-2C021190A713}" type="presParOf" srcId="{B8AA4C10-1DE0-431C-89BA-C4CCD69E7D08}" destId="{057556F4-EA55-42C6-862B-C82718D530FE}" srcOrd="4" destOrd="0" presId="urn:microsoft.com/office/officeart/2018/2/layout/IconVerticalSolidList"/>
    <dgm:cxn modelId="{C451DC0F-9510-1A47-BB3E-0D812CE1B010}" type="presParOf" srcId="{DA99747F-FF98-47F7-870B-18B220F6B6DA}" destId="{76E9D36E-41AF-465E-9C85-6611A930969D}" srcOrd="1" destOrd="0" presId="urn:microsoft.com/office/officeart/2018/2/layout/IconVerticalSolidList"/>
    <dgm:cxn modelId="{10616624-53D6-1A4D-8874-C9F343A5F163}" type="presParOf" srcId="{DA99747F-FF98-47F7-870B-18B220F6B6DA}" destId="{6498046D-8F81-4331-9701-F4880BA0EF23}" srcOrd="2" destOrd="0" presId="urn:microsoft.com/office/officeart/2018/2/layout/IconVerticalSolidList"/>
    <dgm:cxn modelId="{2E2FE39E-D62B-0E4F-AE6B-CCD15FE9709F}" type="presParOf" srcId="{6498046D-8F81-4331-9701-F4880BA0EF23}" destId="{6AC6D54F-348F-4E4C-B955-D9B0CC4C5580}" srcOrd="0" destOrd="0" presId="urn:microsoft.com/office/officeart/2018/2/layout/IconVerticalSolidList"/>
    <dgm:cxn modelId="{40FE976E-9A9B-CC4C-B843-BF6129E1BF52}" type="presParOf" srcId="{6498046D-8F81-4331-9701-F4880BA0EF23}" destId="{329D4A51-5B87-4B4F-9A94-89F9578F9174}" srcOrd="1" destOrd="0" presId="urn:microsoft.com/office/officeart/2018/2/layout/IconVerticalSolidList"/>
    <dgm:cxn modelId="{50C851BC-C9A3-A244-BE2B-3D4139B9CB60}" type="presParOf" srcId="{6498046D-8F81-4331-9701-F4880BA0EF23}" destId="{2B4BEA51-B3F2-4DAC-A9C4-2560D9F725D7}" srcOrd="2" destOrd="0" presId="urn:microsoft.com/office/officeart/2018/2/layout/IconVerticalSolidList"/>
    <dgm:cxn modelId="{4F9782EC-D284-AD4B-9FD8-8ABBCE511A41}" type="presParOf" srcId="{6498046D-8F81-4331-9701-F4880BA0EF23}" destId="{0053B606-1E03-4310-8151-0C6AC8609221}" srcOrd="3" destOrd="0" presId="urn:microsoft.com/office/officeart/2018/2/layout/IconVerticalSolidList"/>
    <dgm:cxn modelId="{E31D5531-BE00-F349-845A-2FC88925A1B6}" type="presParOf" srcId="{6498046D-8F81-4331-9701-F4880BA0EF23}" destId="{6940A159-C887-4BC8-AF4A-3057C53F59CD}" srcOrd="4" destOrd="0" presId="urn:microsoft.com/office/officeart/2018/2/layout/IconVerticalSolidList"/>
    <dgm:cxn modelId="{26737FC8-4600-4A4E-8B71-1FD73A2DF0C6}" type="presParOf" srcId="{DA99747F-FF98-47F7-870B-18B220F6B6DA}" destId="{8E3F0013-8FA8-4D7F-B184-858D288596FF}" srcOrd="3" destOrd="0" presId="urn:microsoft.com/office/officeart/2018/2/layout/IconVerticalSolidList"/>
    <dgm:cxn modelId="{7032F7A7-9C88-CD44-AF6F-6D90EEA4DF14}" type="presParOf" srcId="{DA99747F-FF98-47F7-870B-18B220F6B6DA}" destId="{60D16894-E765-4896-84E7-72F3633EF8FD}" srcOrd="4" destOrd="0" presId="urn:microsoft.com/office/officeart/2018/2/layout/IconVerticalSolidList"/>
    <dgm:cxn modelId="{0EA528D8-7BCF-C048-A81E-878DA4A34F1C}" type="presParOf" srcId="{60D16894-E765-4896-84E7-72F3633EF8FD}" destId="{1D357C1A-8436-4A34-9539-FE06A42274B6}" srcOrd="0" destOrd="0" presId="urn:microsoft.com/office/officeart/2018/2/layout/IconVerticalSolidList"/>
    <dgm:cxn modelId="{6DDEC3E1-0572-C94E-BCAC-B1700B2ACB2A}" type="presParOf" srcId="{60D16894-E765-4896-84E7-72F3633EF8FD}" destId="{272039C4-97FC-4CB9-B5CC-EA5401BED806}" srcOrd="1" destOrd="0" presId="urn:microsoft.com/office/officeart/2018/2/layout/IconVerticalSolidList"/>
    <dgm:cxn modelId="{14235E5F-F88B-B843-B8E8-1C4D5F8A7F14}" type="presParOf" srcId="{60D16894-E765-4896-84E7-72F3633EF8FD}" destId="{EAA24178-62CA-4AD5-BCD3-094227C61EFB}" srcOrd="2" destOrd="0" presId="urn:microsoft.com/office/officeart/2018/2/layout/IconVerticalSolidList"/>
    <dgm:cxn modelId="{42E8E8A0-7BC6-2848-8A79-D660676AE56A}" type="presParOf" srcId="{60D16894-E765-4896-84E7-72F3633EF8FD}" destId="{ADBC1030-8918-4185-8059-21C9FAF56DE2}" srcOrd="3" destOrd="0" presId="urn:microsoft.com/office/officeart/2018/2/layout/IconVerticalSolidList"/>
    <dgm:cxn modelId="{E72B13EA-D91B-284A-9A10-C3809AA723E0}" type="presParOf" srcId="{60D16894-E765-4896-84E7-72F3633EF8FD}" destId="{A178C7A7-6778-4531-B334-58487C25E30D}" srcOrd="4" destOrd="0" presId="urn:microsoft.com/office/officeart/2018/2/layout/IconVerticalSolidList"/>
    <dgm:cxn modelId="{C95FED1D-A6EE-9A43-9B14-F958BF14ECB3}" type="presParOf" srcId="{DA99747F-FF98-47F7-870B-18B220F6B6DA}" destId="{2E7DBCF8-CC19-441A-AE0B-A2F85C6E1EB4}" srcOrd="5" destOrd="0" presId="urn:microsoft.com/office/officeart/2018/2/layout/IconVerticalSolidList"/>
    <dgm:cxn modelId="{373F1401-E5B7-DF4A-BFBF-BAA55A5F1924}" type="presParOf" srcId="{DA99747F-FF98-47F7-870B-18B220F6B6DA}" destId="{82DD0948-59A6-4BA5-B23F-DA65E594217E}" srcOrd="6" destOrd="0" presId="urn:microsoft.com/office/officeart/2018/2/layout/IconVerticalSolidList"/>
    <dgm:cxn modelId="{2E90C4D7-28A7-534E-961F-EBEBFDD954A9}" type="presParOf" srcId="{82DD0948-59A6-4BA5-B23F-DA65E594217E}" destId="{49A88E1B-0042-4DB2-848D-E6DEB69E842B}" srcOrd="0" destOrd="0" presId="urn:microsoft.com/office/officeart/2018/2/layout/IconVerticalSolidList"/>
    <dgm:cxn modelId="{6EFE32D2-CC84-9747-9AE9-097E437093AE}" type="presParOf" srcId="{82DD0948-59A6-4BA5-B23F-DA65E594217E}" destId="{7579E4D7-8E39-4D73-946C-8E4D855FA295}" srcOrd="1" destOrd="0" presId="urn:microsoft.com/office/officeart/2018/2/layout/IconVerticalSolidList"/>
    <dgm:cxn modelId="{AB771916-976E-034A-9663-8FBDF40B61F1}" type="presParOf" srcId="{82DD0948-59A6-4BA5-B23F-DA65E594217E}" destId="{4C80A044-FCF0-40F5-8800-835D299DEE89}" srcOrd="2" destOrd="0" presId="urn:microsoft.com/office/officeart/2018/2/layout/IconVerticalSolidList"/>
    <dgm:cxn modelId="{8A219056-7D55-164E-8045-3FDCE8435925}" type="presParOf" srcId="{82DD0948-59A6-4BA5-B23F-DA65E594217E}" destId="{A1B89076-B615-4FC6-BA4C-396745283BCD}" srcOrd="3" destOrd="0" presId="urn:microsoft.com/office/officeart/2018/2/layout/IconVerticalSolidList"/>
    <dgm:cxn modelId="{77B8E446-BF95-784F-BB23-C44B0AE4D1BC}" type="presParOf" srcId="{DA99747F-FF98-47F7-870B-18B220F6B6DA}" destId="{8A415942-87BE-4DC8-8F63-C0DC60FC4C7A}" srcOrd="7" destOrd="0" presId="urn:microsoft.com/office/officeart/2018/2/layout/IconVerticalSolidList"/>
    <dgm:cxn modelId="{748B1484-BB38-9A4C-B423-9C49B307E8E0}" type="presParOf" srcId="{DA99747F-FF98-47F7-870B-18B220F6B6DA}" destId="{978BFF39-2EC8-401D-912A-9F041DB50692}" srcOrd="8" destOrd="0" presId="urn:microsoft.com/office/officeart/2018/2/layout/IconVerticalSolidList"/>
    <dgm:cxn modelId="{8E6DA006-D3D8-8140-878D-5DC064661598}" type="presParOf" srcId="{978BFF39-2EC8-401D-912A-9F041DB50692}" destId="{7E4A5258-7E0B-4794-8089-8E83728718FA}" srcOrd="0" destOrd="0" presId="urn:microsoft.com/office/officeart/2018/2/layout/IconVerticalSolidList"/>
    <dgm:cxn modelId="{A18FF3F8-F906-B749-96A2-4A61C363DD83}" type="presParOf" srcId="{978BFF39-2EC8-401D-912A-9F041DB50692}" destId="{DEE55718-8875-4FB8-8B04-F64DD2669ECC}" srcOrd="1" destOrd="0" presId="urn:microsoft.com/office/officeart/2018/2/layout/IconVerticalSolidList"/>
    <dgm:cxn modelId="{5CDA5D3F-1988-934F-994A-13B2E90C8205}" type="presParOf" srcId="{978BFF39-2EC8-401D-912A-9F041DB50692}" destId="{76CE09E7-C4E7-47EF-86D8-630BCA7CF3B2}" srcOrd="2" destOrd="0" presId="urn:microsoft.com/office/officeart/2018/2/layout/IconVerticalSolidList"/>
    <dgm:cxn modelId="{47781F41-995E-E243-A2F6-7D461E68840B}" type="presParOf" srcId="{978BFF39-2EC8-401D-912A-9F041DB50692}" destId="{66E7B454-688D-43E0-A3C0-A8FA35D1E9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4AB95C5-CF18-43B7-B1B4-565AD429CD5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007FA1-87E4-4465-9CCB-FBF9AA99EF24}">
      <dgm:prSet custT="1"/>
      <dgm:spPr/>
      <dgm:t>
        <a:bodyPr/>
        <a:lstStyle/>
        <a:p>
          <a:r>
            <a:rPr lang="en-IN" sz="1800" b="1" i="0"/>
            <a:t>Increased Sparsity</a:t>
          </a:r>
          <a:endParaRPr lang="en-US" sz="1800"/>
        </a:p>
      </dgm:t>
    </dgm:pt>
    <dgm:pt modelId="{684546D3-64BF-43E5-828E-5C0FA39DE06B}" type="parTrans" cxnId="{D6E689DC-38E5-4213-95B3-66F3D656B8F1}">
      <dgm:prSet/>
      <dgm:spPr/>
      <dgm:t>
        <a:bodyPr/>
        <a:lstStyle/>
        <a:p>
          <a:endParaRPr lang="en-US" sz="2400"/>
        </a:p>
      </dgm:t>
    </dgm:pt>
    <dgm:pt modelId="{AA5FC1A3-6518-442D-A627-0AF6E545D74A}" type="sibTrans" cxnId="{D6E689DC-38E5-4213-95B3-66F3D656B8F1}">
      <dgm:prSet/>
      <dgm:spPr/>
      <dgm:t>
        <a:bodyPr/>
        <a:lstStyle/>
        <a:p>
          <a:endParaRPr lang="en-US" sz="2400"/>
        </a:p>
      </dgm:t>
    </dgm:pt>
    <dgm:pt modelId="{CB81C188-40E6-4FE6-BA0E-75A5A76F6FB5}">
      <dgm:prSet custT="1"/>
      <dgm:spPr/>
      <dgm:t>
        <a:bodyPr/>
        <a:lstStyle/>
        <a:p>
          <a:r>
            <a:rPr lang="en-IN" sz="1800" b="1" i="0"/>
            <a:t>Implications for Classification</a:t>
          </a:r>
          <a:endParaRPr lang="en-US" sz="1800"/>
        </a:p>
      </dgm:t>
    </dgm:pt>
    <dgm:pt modelId="{EF10833F-F801-475A-ADD9-83515BB382E6}" type="parTrans" cxnId="{B827C095-1647-406D-A753-C3AC87EACE09}">
      <dgm:prSet/>
      <dgm:spPr/>
      <dgm:t>
        <a:bodyPr/>
        <a:lstStyle/>
        <a:p>
          <a:endParaRPr lang="en-US" sz="2400"/>
        </a:p>
      </dgm:t>
    </dgm:pt>
    <dgm:pt modelId="{71DB4C75-53E4-4C13-AA98-2F77FC858D90}" type="sibTrans" cxnId="{B827C095-1647-406D-A753-C3AC87EACE09}">
      <dgm:prSet/>
      <dgm:spPr/>
      <dgm:t>
        <a:bodyPr/>
        <a:lstStyle/>
        <a:p>
          <a:endParaRPr lang="en-US" sz="2400"/>
        </a:p>
      </dgm:t>
    </dgm:pt>
    <dgm:pt modelId="{92E6F27F-0BE7-4CE9-90E6-A4FBBBAC060A}">
      <dgm:prSet custT="1"/>
      <dgm:spPr/>
      <dgm:t>
        <a:bodyPr/>
        <a:lstStyle/>
        <a:p>
          <a:r>
            <a:rPr lang="en-IN" sz="1800" b="1" i="0"/>
            <a:t>Implications for Clustering</a:t>
          </a:r>
          <a:endParaRPr lang="en-US" sz="1800"/>
        </a:p>
      </dgm:t>
    </dgm:pt>
    <dgm:pt modelId="{FA9B2776-0179-46A9-9125-8C87DD0ED6FA}" type="parTrans" cxnId="{C8E9A9CA-532B-426A-BE0E-78406FF83019}">
      <dgm:prSet/>
      <dgm:spPr/>
      <dgm:t>
        <a:bodyPr/>
        <a:lstStyle/>
        <a:p>
          <a:endParaRPr lang="en-US" sz="2400"/>
        </a:p>
      </dgm:t>
    </dgm:pt>
    <dgm:pt modelId="{9267ABFF-7F3B-4D0B-87DB-B96DED55C639}" type="sibTrans" cxnId="{C8E9A9CA-532B-426A-BE0E-78406FF83019}">
      <dgm:prSet/>
      <dgm:spPr/>
      <dgm:t>
        <a:bodyPr/>
        <a:lstStyle/>
        <a:p>
          <a:endParaRPr lang="en-US" sz="2400"/>
        </a:p>
      </dgm:t>
    </dgm:pt>
    <dgm:pt modelId="{2C615C73-A4F7-4114-9EC6-2B3212757AE7}">
      <dgm:prSet custT="1"/>
      <dgm:spPr/>
      <dgm:t>
        <a:bodyPr/>
        <a:lstStyle/>
        <a:p>
          <a:r>
            <a:rPr lang="en-IN" sz="1800" b="1" i="0"/>
            <a:t>The Role of Distance Metrics</a:t>
          </a:r>
          <a:endParaRPr lang="en-US" sz="1800"/>
        </a:p>
      </dgm:t>
    </dgm:pt>
    <dgm:pt modelId="{17A3CF4C-29D8-4EAE-A7FC-2770F654C8E9}" type="parTrans" cxnId="{FE1DBE03-0745-4FBF-9C2D-D8A0937E44D9}">
      <dgm:prSet/>
      <dgm:spPr/>
      <dgm:t>
        <a:bodyPr/>
        <a:lstStyle/>
        <a:p>
          <a:endParaRPr lang="en-US" sz="2400"/>
        </a:p>
      </dgm:t>
    </dgm:pt>
    <dgm:pt modelId="{AADEDFC7-CB86-4B07-9335-4A55B2E3C7C2}" type="sibTrans" cxnId="{FE1DBE03-0745-4FBF-9C2D-D8A0937E44D9}">
      <dgm:prSet/>
      <dgm:spPr/>
      <dgm:t>
        <a:bodyPr/>
        <a:lstStyle/>
        <a:p>
          <a:endParaRPr lang="en-US" sz="2400"/>
        </a:p>
      </dgm:t>
    </dgm:pt>
    <dgm:pt modelId="{E369EA9E-8EAA-4B76-B6D0-6B5EDDFCAE0B}">
      <dgm:prSet custT="1"/>
      <dgm:spPr/>
      <dgm:t>
        <a:bodyPr/>
        <a:lstStyle/>
        <a:p>
          <a:r>
            <a:rPr lang="en-IN" sz="1800" b="1" i="0" dirty="0"/>
            <a:t>Dimensionality Reduction Techniques</a:t>
          </a:r>
          <a:endParaRPr lang="en-US" sz="1800" dirty="0"/>
        </a:p>
      </dgm:t>
    </dgm:pt>
    <dgm:pt modelId="{405FD555-3892-46F9-BFE6-1C5DBDB192ED}" type="parTrans" cxnId="{C16D211E-1D79-4F7D-822E-DEF931083484}">
      <dgm:prSet/>
      <dgm:spPr/>
      <dgm:t>
        <a:bodyPr/>
        <a:lstStyle/>
        <a:p>
          <a:endParaRPr lang="en-US" sz="2400"/>
        </a:p>
      </dgm:t>
    </dgm:pt>
    <dgm:pt modelId="{A8D853F5-74AA-43E1-99D5-527EB4F95629}" type="sibTrans" cxnId="{C16D211E-1D79-4F7D-822E-DEF931083484}">
      <dgm:prSet/>
      <dgm:spPr/>
      <dgm:t>
        <a:bodyPr/>
        <a:lstStyle/>
        <a:p>
          <a:endParaRPr lang="en-US" sz="2400"/>
        </a:p>
      </dgm:t>
    </dgm:pt>
    <dgm:pt modelId="{1682335F-C4EF-4AD7-A7E8-D39100D7859A}">
      <dgm:prSet custT="1"/>
      <dgm:spPr/>
      <dgm:t>
        <a:bodyPr/>
        <a:lstStyle/>
        <a:p>
          <a:r>
            <a:rPr lang="en-IN" sz="1800" b="1" i="0"/>
            <a:t>Feature Selection and Engineering</a:t>
          </a:r>
          <a:endParaRPr lang="en-US" sz="1800"/>
        </a:p>
      </dgm:t>
    </dgm:pt>
    <dgm:pt modelId="{A6AF3F7D-00BF-4678-9182-7490125A0509}" type="parTrans" cxnId="{159B85C6-E160-47A2-9755-A2DB4C2F33CA}">
      <dgm:prSet/>
      <dgm:spPr/>
      <dgm:t>
        <a:bodyPr/>
        <a:lstStyle/>
        <a:p>
          <a:endParaRPr lang="en-US" sz="2400"/>
        </a:p>
      </dgm:t>
    </dgm:pt>
    <dgm:pt modelId="{CFE9CCF0-C03F-41ED-920E-6D2595A21B32}" type="sibTrans" cxnId="{159B85C6-E160-47A2-9755-A2DB4C2F33CA}">
      <dgm:prSet/>
      <dgm:spPr/>
      <dgm:t>
        <a:bodyPr/>
        <a:lstStyle/>
        <a:p>
          <a:endParaRPr lang="en-US" sz="2400"/>
        </a:p>
      </dgm:t>
    </dgm:pt>
    <dgm:pt modelId="{793031BD-361B-4900-A80A-5DB0412720DD}">
      <dgm:prSet custT="1"/>
      <dgm:spPr/>
      <dgm:t>
        <a:bodyPr/>
        <a:lstStyle/>
        <a:p>
          <a:r>
            <a:rPr lang="en-IN" sz="1800" b="1" i="0"/>
            <a:t>Specialized Algorithms</a:t>
          </a:r>
          <a:endParaRPr lang="en-US" sz="1800"/>
        </a:p>
      </dgm:t>
    </dgm:pt>
    <dgm:pt modelId="{F30CF6D6-4212-497F-88BB-09D45929DAC4}" type="parTrans" cxnId="{00CE8190-3405-4E40-B1DE-F79C4D351EB1}">
      <dgm:prSet/>
      <dgm:spPr/>
      <dgm:t>
        <a:bodyPr/>
        <a:lstStyle/>
        <a:p>
          <a:endParaRPr lang="en-US" sz="2400"/>
        </a:p>
      </dgm:t>
    </dgm:pt>
    <dgm:pt modelId="{25FEF272-A70C-488A-B3D6-AE32B693ED06}" type="sibTrans" cxnId="{00CE8190-3405-4E40-B1DE-F79C4D351EB1}">
      <dgm:prSet/>
      <dgm:spPr/>
      <dgm:t>
        <a:bodyPr/>
        <a:lstStyle/>
        <a:p>
          <a:endParaRPr lang="en-US" sz="2400"/>
        </a:p>
      </dgm:t>
    </dgm:pt>
    <dgm:pt modelId="{C7024994-0206-45C5-B86F-B9EC27A89F4B}">
      <dgm:prSet custT="1"/>
      <dgm:spPr/>
      <dgm:t>
        <a:bodyPr/>
        <a:lstStyle/>
        <a:p>
          <a:r>
            <a:rPr lang="en-IN" sz="1600" b="0" i="0"/>
            <a:t>support vector machines (SVMs) </a:t>
          </a:r>
          <a:br>
            <a:rPr lang="en-IN" sz="1600" b="0" i="0"/>
          </a:br>
          <a:endParaRPr lang="en-US" sz="1600"/>
        </a:p>
      </dgm:t>
    </dgm:pt>
    <dgm:pt modelId="{9E7B835F-38D5-4821-83E0-8E0D8B7D5F2B}" type="parTrans" cxnId="{428D4F7E-57B4-4741-8C0A-134F6266CA3D}">
      <dgm:prSet/>
      <dgm:spPr/>
      <dgm:t>
        <a:bodyPr/>
        <a:lstStyle/>
        <a:p>
          <a:endParaRPr lang="en-US" sz="2400"/>
        </a:p>
      </dgm:t>
    </dgm:pt>
    <dgm:pt modelId="{FADE22EA-86C3-4B33-9BBD-051FF5BB6C90}" type="sibTrans" cxnId="{428D4F7E-57B4-4741-8C0A-134F6266CA3D}">
      <dgm:prSet/>
      <dgm:spPr/>
      <dgm:t>
        <a:bodyPr/>
        <a:lstStyle/>
        <a:p>
          <a:endParaRPr lang="en-US" sz="2400"/>
        </a:p>
      </dgm:t>
    </dgm:pt>
    <dgm:pt modelId="{9D8A1653-1C05-184C-AC04-2A71194A9ED7}" type="pres">
      <dgm:prSet presAssocID="{04AB95C5-CF18-43B7-B1B4-565AD429CD5D}" presName="diagram" presStyleCnt="0">
        <dgm:presLayoutVars>
          <dgm:dir/>
          <dgm:resizeHandles val="exact"/>
        </dgm:presLayoutVars>
      </dgm:prSet>
      <dgm:spPr/>
    </dgm:pt>
    <dgm:pt modelId="{2E12C03C-7503-524B-8351-EF365B2CA1FA}" type="pres">
      <dgm:prSet presAssocID="{56007FA1-87E4-4465-9CCB-FBF9AA99EF24}" presName="node" presStyleLbl="node1" presStyleIdx="0" presStyleCnt="7">
        <dgm:presLayoutVars>
          <dgm:bulletEnabled val="1"/>
        </dgm:presLayoutVars>
      </dgm:prSet>
      <dgm:spPr/>
    </dgm:pt>
    <dgm:pt modelId="{F1C4E8EF-88A1-B748-A25D-30797447BFEE}" type="pres">
      <dgm:prSet presAssocID="{AA5FC1A3-6518-442D-A627-0AF6E545D74A}" presName="sibTrans" presStyleCnt="0"/>
      <dgm:spPr/>
    </dgm:pt>
    <dgm:pt modelId="{BED86BC0-013D-F841-B109-B15DA7239297}" type="pres">
      <dgm:prSet presAssocID="{CB81C188-40E6-4FE6-BA0E-75A5A76F6FB5}" presName="node" presStyleLbl="node1" presStyleIdx="1" presStyleCnt="7">
        <dgm:presLayoutVars>
          <dgm:bulletEnabled val="1"/>
        </dgm:presLayoutVars>
      </dgm:prSet>
      <dgm:spPr/>
    </dgm:pt>
    <dgm:pt modelId="{B7B26472-AFF0-B349-9603-9E0AAD04A0EA}" type="pres">
      <dgm:prSet presAssocID="{71DB4C75-53E4-4C13-AA98-2F77FC858D90}" presName="sibTrans" presStyleCnt="0"/>
      <dgm:spPr/>
    </dgm:pt>
    <dgm:pt modelId="{13DF4EA9-3B0F-1743-B621-C8C859E0063E}" type="pres">
      <dgm:prSet presAssocID="{92E6F27F-0BE7-4CE9-90E6-A4FBBBAC060A}" presName="node" presStyleLbl="node1" presStyleIdx="2" presStyleCnt="7">
        <dgm:presLayoutVars>
          <dgm:bulletEnabled val="1"/>
        </dgm:presLayoutVars>
      </dgm:prSet>
      <dgm:spPr/>
    </dgm:pt>
    <dgm:pt modelId="{BFE42775-ED36-F346-9899-26C26CA2D69D}" type="pres">
      <dgm:prSet presAssocID="{9267ABFF-7F3B-4D0B-87DB-B96DED55C639}" presName="sibTrans" presStyleCnt="0"/>
      <dgm:spPr/>
    </dgm:pt>
    <dgm:pt modelId="{C9C585A8-B57D-1046-9F32-6A52831B1916}" type="pres">
      <dgm:prSet presAssocID="{2C615C73-A4F7-4114-9EC6-2B3212757AE7}" presName="node" presStyleLbl="node1" presStyleIdx="3" presStyleCnt="7">
        <dgm:presLayoutVars>
          <dgm:bulletEnabled val="1"/>
        </dgm:presLayoutVars>
      </dgm:prSet>
      <dgm:spPr/>
    </dgm:pt>
    <dgm:pt modelId="{5A0186F5-62D6-5143-957C-ABBE1D2D2072}" type="pres">
      <dgm:prSet presAssocID="{AADEDFC7-CB86-4B07-9335-4A55B2E3C7C2}" presName="sibTrans" presStyleCnt="0"/>
      <dgm:spPr/>
    </dgm:pt>
    <dgm:pt modelId="{050CFF7C-C95C-514E-A0C7-5A7B366782E4}" type="pres">
      <dgm:prSet presAssocID="{E369EA9E-8EAA-4B76-B6D0-6B5EDDFCAE0B}" presName="node" presStyleLbl="node1" presStyleIdx="4" presStyleCnt="7">
        <dgm:presLayoutVars>
          <dgm:bulletEnabled val="1"/>
        </dgm:presLayoutVars>
      </dgm:prSet>
      <dgm:spPr/>
    </dgm:pt>
    <dgm:pt modelId="{7B6143E5-D641-A444-8D39-186A546A00E2}" type="pres">
      <dgm:prSet presAssocID="{A8D853F5-74AA-43E1-99D5-527EB4F95629}" presName="sibTrans" presStyleCnt="0"/>
      <dgm:spPr/>
    </dgm:pt>
    <dgm:pt modelId="{7DF002CC-CAB1-9445-AE71-5A5C710C22CB}" type="pres">
      <dgm:prSet presAssocID="{1682335F-C4EF-4AD7-A7E8-D39100D7859A}" presName="node" presStyleLbl="node1" presStyleIdx="5" presStyleCnt="7">
        <dgm:presLayoutVars>
          <dgm:bulletEnabled val="1"/>
        </dgm:presLayoutVars>
      </dgm:prSet>
      <dgm:spPr/>
    </dgm:pt>
    <dgm:pt modelId="{2D987975-8C29-1446-823C-998D78F1AA36}" type="pres">
      <dgm:prSet presAssocID="{CFE9CCF0-C03F-41ED-920E-6D2595A21B32}" presName="sibTrans" presStyleCnt="0"/>
      <dgm:spPr/>
    </dgm:pt>
    <dgm:pt modelId="{0B8FF43E-51C9-8147-8D2F-F1F298EA6451}" type="pres">
      <dgm:prSet presAssocID="{793031BD-361B-4900-A80A-5DB0412720DD}" presName="node" presStyleLbl="node1" presStyleIdx="6" presStyleCnt="7">
        <dgm:presLayoutVars>
          <dgm:bulletEnabled val="1"/>
        </dgm:presLayoutVars>
      </dgm:prSet>
      <dgm:spPr/>
    </dgm:pt>
  </dgm:ptLst>
  <dgm:cxnLst>
    <dgm:cxn modelId="{FE1DBE03-0745-4FBF-9C2D-D8A0937E44D9}" srcId="{04AB95C5-CF18-43B7-B1B4-565AD429CD5D}" destId="{2C615C73-A4F7-4114-9EC6-2B3212757AE7}" srcOrd="3" destOrd="0" parTransId="{17A3CF4C-29D8-4EAE-A7FC-2770F654C8E9}" sibTransId="{AADEDFC7-CB86-4B07-9335-4A55B2E3C7C2}"/>
    <dgm:cxn modelId="{EFF96910-B2D2-9741-8133-8FFDF7E69BC2}" type="presOf" srcId="{E369EA9E-8EAA-4B76-B6D0-6B5EDDFCAE0B}" destId="{050CFF7C-C95C-514E-A0C7-5A7B366782E4}" srcOrd="0" destOrd="0" presId="urn:microsoft.com/office/officeart/2005/8/layout/default"/>
    <dgm:cxn modelId="{C16D211E-1D79-4F7D-822E-DEF931083484}" srcId="{04AB95C5-CF18-43B7-B1B4-565AD429CD5D}" destId="{E369EA9E-8EAA-4B76-B6D0-6B5EDDFCAE0B}" srcOrd="4" destOrd="0" parTransId="{405FD555-3892-46F9-BFE6-1C5DBDB192ED}" sibTransId="{A8D853F5-74AA-43E1-99D5-527EB4F95629}"/>
    <dgm:cxn modelId="{126FA759-E762-D944-BAA0-56AE9CAB3668}" type="presOf" srcId="{CB81C188-40E6-4FE6-BA0E-75A5A76F6FB5}" destId="{BED86BC0-013D-F841-B109-B15DA7239297}" srcOrd="0" destOrd="0" presId="urn:microsoft.com/office/officeart/2005/8/layout/default"/>
    <dgm:cxn modelId="{428D4F7E-57B4-4741-8C0A-134F6266CA3D}" srcId="{793031BD-361B-4900-A80A-5DB0412720DD}" destId="{C7024994-0206-45C5-B86F-B9EC27A89F4B}" srcOrd="0" destOrd="0" parTransId="{9E7B835F-38D5-4821-83E0-8E0D8B7D5F2B}" sibTransId="{FADE22EA-86C3-4B33-9BBD-051FF5BB6C90}"/>
    <dgm:cxn modelId="{40E7EF8E-E609-9E41-9438-E0008C1FF327}" type="presOf" srcId="{C7024994-0206-45C5-B86F-B9EC27A89F4B}" destId="{0B8FF43E-51C9-8147-8D2F-F1F298EA6451}" srcOrd="0" destOrd="1" presId="urn:microsoft.com/office/officeart/2005/8/layout/default"/>
    <dgm:cxn modelId="{00CE8190-3405-4E40-B1DE-F79C4D351EB1}" srcId="{04AB95C5-CF18-43B7-B1B4-565AD429CD5D}" destId="{793031BD-361B-4900-A80A-5DB0412720DD}" srcOrd="6" destOrd="0" parTransId="{F30CF6D6-4212-497F-88BB-09D45929DAC4}" sibTransId="{25FEF272-A70C-488A-B3D6-AE32B693ED06}"/>
    <dgm:cxn modelId="{B827C095-1647-406D-A753-C3AC87EACE09}" srcId="{04AB95C5-CF18-43B7-B1B4-565AD429CD5D}" destId="{CB81C188-40E6-4FE6-BA0E-75A5A76F6FB5}" srcOrd="1" destOrd="0" parTransId="{EF10833F-F801-475A-ADD9-83515BB382E6}" sibTransId="{71DB4C75-53E4-4C13-AA98-2F77FC858D90}"/>
    <dgm:cxn modelId="{7E4C2B96-5450-F741-9B0B-3D7A7E37B0AD}" type="presOf" srcId="{56007FA1-87E4-4465-9CCB-FBF9AA99EF24}" destId="{2E12C03C-7503-524B-8351-EF365B2CA1FA}" srcOrd="0" destOrd="0" presId="urn:microsoft.com/office/officeart/2005/8/layout/default"/>
    <dgm:cxn modelId="{FF0CECA5-B4AE-2249-89BB-65D513DD0CF2}" type="presOf" srcId="{92E6F27F-0BE7-4CE9-90E6-A4FBBBAC060A}" destId="{13DF4EA9-3B0F-1743-B621-C8C859E0063E}" srcOrd="0" destOrd="0" presId="urn:microsoft.com/office/officeart/2005/8/layout/default"/>
    <dgm:cxn modelId="{B84EFBAE-77C1-F249-A99F-2339B5072C51}" type="presOf" srcId="{793031BD-361B-4900-A80A-5DB0412720DD}" destId="{0B8FF43E-51C9-8147-8D2F-F1F298EA6451}" srcOrd="0" destOrd="0" presId="urn:microsoft.com/office/officeart/2005/8/layout/default"/>
    <dgm:cxn modelId="{159B85C6-E160-47A2-9755-A2DB4C2F33CA}" srcId="{04AB95C5-CF18-43B7-B1B4-565AD429CD5D}" destId="{1682335F-C4EF-4AD7-A7E8-D39100D7859A}" srcOrd="5" destOrd="0" parTransId="{A6AF3F7D-00BF-4678-9182-7490125A0509}" sibTransId="{CFE9CCF0-C03F-41ED-920E-6D2595A21B32}"/>
    <dgm:cxn modelId="{C8E9A9CA-532B-426A-BE0E-78406FF83019}" srcId="{04AB95C5-CF18-43B7-B1B4-565AD429CD5D}" destId="{92E6F27F-0BE7-4CE9-90E6-A4FBBBAC060A}" srcOrd="2" destOrd="0" parTransId="{FA9B2776-0179-46A9-9125-8C87DD0ED6FA}" sibTransId="{9267ABFF-7F3B-4D0B-87DB-B96DED55C639}"/>
    <dgm:cxn modelId="{E470ABCB-8070-1642-92FD-53FBFCBE4714}" type="presOf" srcId="{04AB95C5-CF18-43B7-B1B4-565AD429CD5D}" destId="{9D8A1653-1C05-184C-AC04-2A71194A9ED7}" srcOrd="0" destOrd="0" presId="urn:microsoft.com/office/officeart/2005/8/layout/default"/>
    <dgm:cxn modelId="{7F1DEAD1-3D39-6B4A-ACFD-385C18E07A0C}" type="presOf" srcId="{1682335F-C4EF-4AD7-A7E8-D39100D7859A}" destId="{7DF002CC-CAB1-9445-AE71-5A5C710C22CB}" srcOrd="0" destOrd="0" presId="urn:microsoft.com/office/officeart/2005/8/layout/default"/>
    <dgm:cxn modelId="{D6E689DC-38E5-4213-95B3-66F3D656B8F1}" srcId="{04AB95C5-CF18-43B7-B1B4-565AD429CD5D}" destId="{56007FA1-87E4-4465-9CCB-FBF9AA99EF24}" srcOrd="0" destOrd="0" parTransId="{684546D3-64BF-43E5-828E-5C0FA39DE06B}" sibTransId="{AA5FC1A3-6518-442D-A627-0AF6E545D74A}"/>
    <dgm:cxn modelId="{9D4E12F6-6732-1E4E-A3B5-780817915B36}" type="presOf" srcId="{2C615C73-A4F7-4114-9EC6-2B3212757AE7}" destId="{C9C585A8-B57D-1046-9F32-6A52831B1916}" srcOrd="0" destOrd="0" presId="urn:microsoft.com/office/officeart/2005/8/layout/default"/>
    <dgm:cxn modelId="{E4483F78-7F94-F84F-AD8C-A0E045B2E6DA}" type="presParOf" srcId="{9D8A1653-1C05-184C-AC04-2A71194A9ED7}" destId="{2E12C03C-7503-524B-8351-EF365B2CA1FA}" srcOrd="0" destOrd="0" presId="urn:microsoft.com/office/officeart/2005/8/layout/default"/>
    <dgm:cxn modelId="{A61E90F8-25B2-E14C-9868-977AE2D62DFA}" type="presParOf" srcId="{9D8A1653-1C05-184C-AC04-2A71194A9ED7}" destId="{F1C4E8EF-88A1-B748-A25D-30797447BFEE}" srcOrd="1" destOrd="0" presId="urn:microsoft.com/office/officeart/2005/8/layout/default"/>
    <dgm:cxn modelId="{EF07F70E-96D7-E94C-A9AF-B5CB6208D1CE}" type="presParOf" srcId="{9D8A1653-1C05-184C-AC04-2A71194A9ED7}" destId="{BED86BC0-013D-F841-B109-B15DA7239297}" srcOrd="2" destOrd="0" presId="urn:microsoft.com/office/officeart/2005/8/layout/default"/>
    <dgm:cxn modelId="{63D865FF-D0A3-A14B-AF28-8998CAD417B1}" type="presParOf" srcId="{9D8A1653-1C05-184C-AC04-2A71194A9ED7}" destId="{B7B26472-AFF0-B349-9603-9E0AAD04A0EA}" srcOrd="3" destOrd="0" presId="urn:microsoft.com/office/officeart/2005/8/layout/default"/>
    <dgm:cxn modelId="{33F1DCF2-B04C-4E46-8A18-4AE4DBEDCCF3}" type="presParOf" srcId="{9D8A1653-1C05-184C-AC04-2A71194A9ED7}" destId="{13DF4EA9-3B0F-1743-B621-C8C859E0063E}" srcOrd="4" destOrd="0" presId="urn:microsoft.com/office/officeart/2005/8/layout/default"/>
    <dgm:cxn modelId="{53FFE2DF-3208-0A47-B03D-9C1DD5B423CF}" type="presParOf" srcId="{9D8A1653-1C05-184C-AC04-2A71194A9ED7}" destId="{BFE42775-ED36-F346-9899-26C26CA2D69D}" srcOrd="5" destOrd="0" presId="urn:microsoft.com/office/officeart/2005/8/layout/default"/>
    <dgm:cxn modelId="{8098FAE3-27EE-6344-872C-57DB284E8E16}" type="presParOf" srcId="{9D8A1653-1C05-184C-AC04-2A71194A9ED7}" destId="{C9C585A8-B57D-1046-9F32-6A52831B1916}" srcOrd="6" destOrd="0" presId="urn:microsoft.com/office/officeart/2005/8/layout/default"/>
    <dgm:cxn modelId="{164BBEA6-C8B3-1A42-A002-E8AD609D35CB}" type="presParOf" srcId="{9D8A1653-1C05-184C-AC04-2A71194A9ED7}" destId="{5A0186F5-62D6-5143-957C-ABBE1D2D2072}" srcOrd="7" destOrd="0" presId="urn:microsoft.com/office/officeart/2005/8/layout/default"/>
    <dgm:cxn modelId="{38A74C1F-D7DE-7F4B-8C95-A0E86F6DB3C2}" type="presParOf" srcId="{9D8A1653-1C05-184C-AC04-2A71194A9ED7}" destId="{050CFF7C-C95C-514E-A0C7-5A7B366782E4}" srcOrd="8" destOrd="0" presId="urn:microsoft.com/office/officeart/2005/8/layout/default"/>
    <dgm:cxn modelId="{852DE226-E249-0D48-981C-CBB354F2FE71}" type="presParOf" srcId="{9D8A1653-1C05-184C-AC04-2A71194A9ED7}" destId="{7B6143E5-D641-A444-8D39-186A546A00E2}" srcOrd="9" destOrd="0" presId="urn:microsoft.com/office/officeart/2005/8/layout/default"/>
    <dgm:cxn modelId="{836EB30D-E0DD-3344-87E2-1B348809D041}" type="presParOf" srcId="{9D8A1653-1C05-184C-AC04-2A71194A9ED7}" destId="{7DF002CC-CAB1-9445-AE71-5A5C710C22CB}" srcOrd="10" destOrd="0" presId="urn:microsoft.com/office/officeart/2005/8/layout/default"/>
    <dgm:cxn modelId="{298AE691-C002-1542-A420-566480096F6F}" type="presParOf" srcId="{9D8A1653-1C05-184C-AC04-2A71194A9ED7}" destId="{2D987975-8C29-1446-823C-998D78F1AA36}" srcOrd="11" destOrd="0" presId="urn:microsoft.com/office/officeart/2005/8/layout/default"/>
    <dgm:cxn modelId="{BBF10461-B7E3-EB45-9D3B-7F417F3055D7}" type="presParOf" srcId="{9D8A1653-1C05-184C-AC04-2A71194A9ED7}" destId="{0B8FF43E-51C9-8147-8D2F-F1F298EA645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ABD4186-87BC-4CA5-A091-8F725749943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0A9C54-0391-422C-889D-D0437FAA8686}">
      <dgm:prSet custT="1"/>
      <dgm:spPr/>
      <dgm:t>
        <a:bodyPr/>
        <a:lstStyle/>
        <a:p>
          <a:r>
            <a:rPr lang="en-IN" sz="1600" b="1" i="0"/>
            <a:t>Data Pooling and Integration:</a:t>
          </a:r>
          <a:endParaRPr lang="en-US" sz="1600"/>
        </a:p>
      </dgm:t>
    </dgm:pt>
    <dgm:pt modelId="{38C0841B-66B7-4D55-9298-E14F55F08728}" type="parTrans" cxnId="{5BDC7D39-F29D-4CDE-9C88-EED120A4454F}">
      <dgm:prSet/>
      <dgm:spPr/>
      <dgm:t>
        <a:bodyPr/>
        <a:lstStyle/>
        <a:p>
          <a:endParaRPr lang="en-US" sz="2000"/>
        </a:p>
      </dgm:t>
    </dgm:pt>
    <dgm:pt modelId="{F0DC7E4B-4E4E-4F9A-BFB0-D61092CF3E1F}" type="sibTrans" cxnId="{5BDC7D39-F29D-4CDE-9C88-EED120A4454F}">
      <dgm:prSet/>
      <dgm:spPr/>
      <dgm:t>
        <a:bodyPr/>
        <a:lstStyle/>
        <a:p>
          <a:endParaRPr lang="en-US" sz="2000"/>
        </a:p>
      </dgm:t>
    </dgm:pt>
    <dgm:pt modelId="{5AE3EC3A-CD60-4A78-800E-C667E4AC48ED}">
      <dgm:prSet custT="1"/>
      <dgm:spPr/>
      <dgm:t>
        <a:bodyPr/>
        <a:lstStyle/>
        <a:p>
          <a:r>
            <a:rPr lang="en-IN" sz="1600" b="0" i="0"/>
            <a:t>Data for predictive models often comes from various sources, formats, files, or databases.</a:t>
          </a:r>
          <a:endParaRPr lang="en-US" sz="1600"/>
        </a:p>
      </dgm:t>
    </dgm:pt>
    <dgm:pt modelId="{6B2A356A-3E64-4327-B00B-40549C391FA4}" type="parTrans" cxnId="{4E1DEB53-D744-4F4D-9E1C-FF858BF5A257}">
      <dgm:prSet/>
      <dgm:spPr/>
      <dgm:t>
        <a:bodyPr/>
        <a:lstStyle/>
        <a:p>
          <a:endParaRPr lang="en-US" sz="2000"/>
        </a:p>
      </dgm:t>
    </dgm:pt>
    <dgm:pt modelId="{55757BDF-69E3-4C65-8943-DD50DBDC36DD}" type="sibTrans" cxnId="{4E1DEB53-D744-4F4D-9E1C-FF858BF5A257}">
      <dgm:prSet/>
      <dgm:spPr/>
      <dgm:t>
        <a:bodyPr/>
        <a:lstStyle/>
        <a:p>
          <a:endParaRPr lang="en-US" sz="2000"/>
        </a:p>
      </dgm:t>
    </dgm:pt>
    <dgm:pt modelId="{486508FD-6B3C-44E3-A218-ACA59AB59931}">
      <dgm:prSet custT="1"/>
      <dgm:spPr/>
      <dgm:t>
        <a:bodyPr/>
        <a:lstStyle/>
        <a:p>
          <a:r>
            <a:rPr lang="en-IN" sz="1600" b="0" i="0"/>
            <a:t>Integrating data into a unified format is crucial for effective analysis.</a:t>
          </a:r>
          <a:endParaRPr lang="en-US" sz="1600"/>
        </a:p>
      </dgm:t>
    </dgm:pt>
    <dgm:pt modelId="{5068C5C8-76D8-4506-9618-A99BC1E653BD}" type="parTrans" cxnId="{E849CFE7-CAF9-41FC-BE49-C3FBDC2C5B9D}">
      <dgm:prSet/>
      <dgm:spPr/>
      <dgm:t>
        <a:bodyPr/>
        <a:lstStyle/>
        <a:p>
          <a:endParaRPr lang="en-US" sz="2000"/>
        </a:p>
      </dgm:t>
    </dgm:pt>
    <dgm:pt modelId="{D2BEB932-13C8-4FE3-855F-058703513F71}" type="sibTrans" cxnId="{E849CFE7-CAF9-41FC-BE49-C3FBDC2C5B9D}">
      <dgm:prSet/>
      <dgm:spPr/>
      <dgm:t>
        <a:bodyPr/>
        <a:lstStyle/>
        <a:p>
          <a:endParaRPr lang="en-US" sz="2000"/>
        </a:p>
      </dgm:t>
    </dgm:pt>
    <dgm:pt modelId="{EB019418-CABD-497F-B570-19EB9B7B4001}">
      <dgm:prSet custT="1"/>
      <dgm:spPr/>
      <dgm:t>
        <a:bodyPr/>
        <a:lstStyle/>
        <a:p>
          <a:r>
            <a:rPr lang="en-IN" sz="1600" b="1" i="0"/>
            <a:t>Flattening Hierarchical Data:</a:t>
          </a:r>
          <a:endParaRPr lang="en-US" sz="1600"/>
        </a:p>
      </dgm:t>
    </dgm:pt>
    <dgm:pt modelId="{63BEB638-5E1E-4C24-875F-82AF5819AB31}" type="parTrans" cxnId="{A3E98CDF-2B53-4255-AE27-31D06F54C845}">
      <dgm:prSet/>
      <dgm:spPr/>
      <dgm:t>
        <a:bodyPr/>
        <a:lstStyle/>
        <a:p>
          <a:endParaRPr lang="en-US" sz="2000"/>
        </a:p>
      </dgm:t>
    </dgm:pt>
    <dgm:pt modelId="{B7B23CB1-8D14-4653-A5A4-4E729DAEE67D}" type="sibTrans" cxnId="{A3E98CDF-2B53-4255-AE27-31D06F54C845}">
      <dgm:prSet/>
      <dgm:spPr/>
      <dgm:t>
        <a:bodyPr/>
        <a:lstStyle/>
        <a:p>
          <a:endParaRPr lang="en-US" sz="2000"/>
        </a:p>
      </dgm:t>
    </dgm:pt>
    <dgm:pt modelId="{72BB9E26-F67F-4647-97A4-2460C33DF263}">
      <dgm:prSet custT="1"/>
      <dgm:spPr/>
      <dgm:t>
        <a:bodyPr/>
        <a:lstStyle/>
        <a:p>
          <a:r>
            <a:rPr lang="en-IN" sz="1600" b="0" i="0"/>
            <a:t>Some data contains hierarchical structures like parent-child relationships.</a:t>
          </a:r>
          <a:endParaRPr lang="en-US" sz="1600"/>
        </a:p>
      </dgm:t>
    </dgm:pt>
    <dgm:pt modelId="{7CE8DBCF-EA74-4467-A83F-9AB120283F3F}" type="parTrans" cxnId="{3907ECFD-71B8-4AC5-BD01-74AD8BE30C3C}">
      <dgm:prSet/>
      <dgm:spPr/>
      <dgm:t>
        <a:bodyPr/>
        <a:lstStyle/>
        <a:p>
          <a:endParaRPr lang="en-US" sz="2000"/>
        </a:p>
      </dgm:t>
    </dgm:pt>
    <dgm:pt modelId="{5B36F2E0-294C-4FAA-A70A-9D5AFDD26F22}" type="sibTrans" cxnId="{3907ECFD-71B8-4AC5-BD01-74AD8BE30C3C}">
      <dgm:prSet/>
      <dgm:spPr/>
      <dgm:t>
        <a:bodyPr/>
        <a:lstStyle/>
        <a:p>
          <a:endParaRPr lang="en-US" sz="2000"/>
        </a:p>
      </dgm:t>
    </dgm:pt>
    <dgm:pt modelId="{98EDE0B4-A2E6-4188-AF74-B11CFA884E29}">
      <dgm:prSet custT="1"/>
      <dgm:spPr/>
      <dgm:t>
        <a:bodyPr/>
        <a:lstStyle/>
        <a:p>
          <a:r>
            <a:rPr lang="en-IN" sz="1600" b="0" i="0"/>
            <a:t>Flattening hierarchical data involves incorporating hierarchical levels as additional features for analysis.</a:t>
          </a:r>
          <a:endParaRPr lang="en-US" sz="1600"/>
        </a:p>
      </dgm:t>
    </dgm:pt>
    <dgm:pt modelId="{FBB6748C-3234-4C38-A4CE-124D01F0E91B}" type="parTrans" cxnId="{A66121E9-7CFA-4121-8040-A6CDD8DF4F31}">
      <dgm:prSet/>
      <dgm:spPr/>
      <dgm:t>
        <a:bodyPr/>
        <a:lstStyle/>
        <a:p>
          <a:endParaRPr lang="en-US" sz="2000"/>
        </a:p>
      </dgm:t>
    </dgm:pt>
    <dgm:pt modelId="{BC88497B-4AC1-4670-A48A-F671F45EF921}" type="sibTrans" cxnId="{A66121E9-7CFA-4121-8040-A6CDD8DF4F31}">
      <dgm:prSet/>
      <dgm:spPr/>
      <dgm:t>
        <a:bodyPr/>
        <a:lstStyle/>
        <a:p>
          <a:endParaRPr lang="en-US" sz="2000"/>
        </a:p>
      </dgm:t>
    </dgm:pt>
    <dgm:pt modelId="{85A22DF1-612A-4E24-B3F0-319ED4FE3F5A}">
      <dgm:prSet custT="1"/>
      <dgm:spPr/>
      <dgm:t>
        <a:bodyPr/>
        <a:lstStyle/>
        <a:p>
          <a:r>
            <a:rPr lang="en-IN" sz="1600" b="1" i="0"/>
            <a:t>Purpose of Flattening Data:</a:t>
          </a:r>
          <a:endParaRPr lang="en-US" sz="1600"/>
        </a:p>
      </dgm:t>
    </dgm:pt>
    <dgm:pt modelId="{40A3161C-54C4-4A64-8A8E-B123020A9782}" type="parTrans" cxnId="{3F5E55A4-B246-443D-844D-7A7AB34B4949}">
      <dgm:prSet/>
      <dgm:spPr/>
      <dgm:t>
        <a:bodyPr/>
        <a:lstStyle/>
        <a:p>
          <a:endParaRPr lang="en-US" sz="2000"/>
        </a:p>
      </dgm:t>
    </dgm:pt>
    <dgm:pt modelId="{97ABDA7E-DD39-4D8A-8153-A7A7B36981D4}" type="sibTrans" cxnId="{3F5E55A4-B246-443D-844D-7A7AB34B4949}">
      <dgm:prSet/>
      <dgm:spPr/>
      <dgm:t>
        <a:bodyPr/>
        <a:lstStyle/>
        <a:p>
          <a:endParaRPr lang="en-US" sz="2000"/>
        </a:p>
      </dgm:t>
    </dgm:pt>
    <dgm:pt modelId="{08D73D63-89E8-4D9F-8318-96DCB4A34B2E}">
      <dgm:prSet custT="1"/>
      <dgm:spPr/>
      <dgm:t>
        <a:bodyPr/>
        <a:lstStyle/>
        <a:p>
          <a:r>
            <a:rPr lang="en-IN" sz="1600" b="0" i="0"/>
            <a:t>It's necessary when merging related records to create a comprehensive view.</a:t>
          </a:r>
          <a:endParaRPr lang="en-US" sz="1600"/>
        </a:p>
      </dgm:t>
    </dgm:pt>
    <dgm:pt modelId="{FD45C9D1-2FB7-4980-AAE5-322670A90D08}" type="parTrans" cxnId="{70EDA4FB-887B-4CA9-97DD-714BEC114B96}">
      <dgm:prSet/>
      <dgm:spPr/>
      <dgm:t>
        <a:bodyPr/>
        <a:lstStyle/>
        <a:p>
          <a:endParaRPr lang="en-US" sz="2000"/>
        </a:p>
      </dgm:t>
    </dgm:pt>
    <dgm:pt modelId="{92F00CEC-6C31-4DD4-8AF0-32A017467CBE}" type="sibTrans" cxnId="{70EDA4FB-887B-4CA9-97DD-714BEC114B96}">
      <dgm:prSet/>
      <dgm:spPr/>
      <dgm:t>
        <a:bodyPr/>
        <a:lstStyle/>
        <a:p>
          <a:endParaRPr lang="en-US" sz="2000"/>
        </a:p>
      </dgm:t>
    </dgm:pt>
    <dgm:pt modelId="{1BF4ACEA-7490-4194-B46D-F7716C607B03}">
      <dgm:prSet custT="1"/>
      <dgm:spPr/>
      <dgm:t>
        <a:bodyPr/>
        <a:lstStyle/>
        <a:p>
          <a:r>
            <a:rPr lang="en-IN" sz="1600" b="0" i="0"/>
            <a:t>Removes one-to-many relationships, reducing data duplication and complexity.</a:t>
          </a:r>
          <a:endParaRPr lang="en-US" sz="1600"/>
        </a:p>
      </dgm:t>
    </dgm:pt>
    <dgm:pt modelId="{7F7B8C3D-F201-49FA-889E-556FABF32A8E}" type="parTrans" cxnId="{C0A86597-463A-430D-9A50-EBF698761323}">
      <dgm:prSet/>
      <dgm:spPr/>
      <dgm:t>
        <a:bodyPr/>
        <a:lstStyle/>
        <a:p>
          <a:endParaRPr lang="en-US" sz="2000"/>
        </a:p>
      </dgm:t>
    </dgm:pt>
    <dgm:pt modelId="{CAE98272-7F4C-4801-ACB9-2C1289F77D9F}" type="sibTrans" cxnId="{C0A86597-463A-430D-9A50-EBF698761323}">
      <dgm:prSet/>
      <dgm:spPr/>
      <dgm:t>
        <a:bodyPr/>
        <a:lstStyle/>
        <a:p>
          <a:endParaRPr lang="en-US" sz="2000"/>
        </a:p>
      </dgm:t>
    </dgm:pt>
    <dgm:pt modelId="{8767F97A-E351-4D77-B982-61442088B8F5}">
      <dgm:prSet custT="1"/>
      <dgm:spPr/>
      <dgm:t>
        <a:bodyPr/>
        <a:lstStyle/>
        <a:p>
          <a:r>
            <a:rPr lang="en-IN" sz="1600" b="1" i="0"/>
            <a:t>Dimensionality Reduction:</a:t>
          </a:r>
          <a:endParaRPr lang="en-US" sz="1600"/>
        </a:p>
      </dgm:t>
    </dgm:pt>
    <dgm:pt modelId="{B1A9B66B-271E-414B-B111-681F64B13F3C}" type="parTrans" cxnId="{434615FE-3B0C-45ED-AD14-331499DF36A5}">
      <dgm:prSet/>
      <dgm:spPr/>
      <dgm:t>
        <a:bodyPr/>
        <a:lstStyle/>
        <a:p>
          <a:endParaRPr lang="en-US" sz="2000"/>
        </a:p>
      </dgm:t>
    </dgm:pt>
    <dgm:pt modelId="{14F75A82-1A34-4BEF-9C79-412395FCC52D}" type="sibTrans" cxnId="{434615FE-3B0C-45ED-AD14-331499DF36A5}">
      <dgm:prSet/>
      <dgm:spPr/>
      <dgm:t>
        <a:bodyPr/>
        <a:lstStyle/>
        <a:p>
          <a:endParaRPr lang="en-US" sz="2000"/>
        </a:p>
      </dgm:t>
    </dgm:pt>
    <dgm:pt modelId="{32C00A64-CF69-49AB-B052-13A463791F29}">
      <dgm:prSet custT="1"/>
      <dgm:spPr/>
      <dgm:t>
        <a:bodyPr/>
        <a:lstStyle/>
        <a:p>
          <a:r>
            <a:rPr lang="en-IN" sz="1600" b="0" i="0"/>
            <a:t>Dimensionality refers to the number of features in a record or observation.</a:t>
          </a:r>
          <a:endParaRPr lang="en-US" sz="1600"/>
        </a:p>
      </dgm:t>
    </dgm:pt>
    <dgm:pt modelId="{B673E0DC-6D61-46BD-8233-B8FAEBF7FDAF}" type="parTrans" cxnId="{BF8CC45E-833A-42B5-BAAC-98BFD274E526}">
      <dgm:prSet/>
      <dgm:spPr/>
      <dgm:t>
        <a:bodyPr/>
        <a:lstStyle/>
        <a:p>
          <a:endParaRPr lang="en-US" sz="2000"/>
        </a:p>
      </dgm:t>
    </dgm:pt>
    <dgm:pt modelId="{32FD8C5F-60F7-4F99-8C9F-14A1925FD5B0}" type="sibTrans" cxnId="{BF8CC45E-833A-42B5-BAAC-98BFD274E526}">
      <dgm:prSet/>
      <dgm:spPr/>
      <dgm:t>
        <a:bodyPr/>
        <a:lstStyle/>
        <a:p>
          <a:endParaRPr lang="en-US" sz="2000"/>
        </a:p>
      </dgm:t>
    </dgm:pt>
    <dgm:pt modelId="{6AE2AF85-7DF6-4BEF-A783-B1AC3986BE4D}">
      <dgm:prSet custT="1"/>
      <dgm:spPr/>
      <dgm:t>
        <a:bodyPr/>
        <a:lstStyle/>
        <a:p>
          <a:r>
            <a:rPr lang="en-IN" sz="1600" b="0" i="0"/>
            <a:t>Reducing dimensionality involves identifying and retaining only crucial features for analysis.</a:t>
          </a:r>
          <a:endParaRPr lang="en-US" sz="1600"/>
        </a:p>
      </dgm:t>
    </dgm:pt>
    <dgm:pt modelId="{084E182F-CF65-4B98-8C72-86663DC54885}" type="parTrans" cxnId="{A3E99624-0E30-4A5A-A2F4-DAD4374914A7}">
      <dgm:prSet/>
      <dgm:spPr/>
      <dgm:t>
        <a:bodyPr/>
        <a:lstStyle/>
        <a:p>
          <a:endParaRPr lang="en-US" sz="2000"/>
        </a:p>
      </dgm:t>
    </dgm:pt>
    <dgm:pt modelId="{3BC7AF84-3E82-4BD9-A1A2-7F55B507E27D}" type="sibTrans" cxnId="{A3E99624-0E30-4A5A-A2F4-DAD4374914A7}">
      <dgm:prSet/>
      <dgm:spPr/>
      <dgm:t>
        <a:bodyPr/>
        <a:lstStyle/>
        <a:p>
          <a:endParaRPr lang="en-US" sz="2000"/>
        </a:p>
      </dgm:t>
    </dgm:pt>
    <dgm:pt modelId="{C8AE8288-2454-8F41-955D-445A79487278}" type="pres">
      <dgm:prSet presAssocID="{8ABD4186-87BC-4CA5-A091-8F725749943E}" presName="linear" presStyleCnt="0">
        <dgm:presLayoutVars>
          <dgm:dir/>
          <dgm:animLvl val="lvl"/>
          <dgm:resizeHandles val="exact"/>
        </dgm:presLayoutVars>
      </dgm:prSet>
      <dgm:spPr/>
    </dgm:pt>
    <dgm:pt modelId="{48753630-7378-F44C-92C0-D3B6B63FC6C2}" type="pres">
      <dgm:prSet presAssocID="{8F0A9C54-0391-422C-889D-D0437FAA8686}" presName="parentLin" presStyleCnt="0"/>
      <dgm:spPr/>
    </dgm:pt>
    <dgm:pt modelId="{C418CD3A-0811-A64C-9CFB-BF2CF77306F4}" type="pres">
      <dgm:prSet presAssocID="{8F0A9C54-0391-422C-889D-D0437FAA8686}" presName="parentLeftMargin" presStyleLbl="node1" presStyleIdx="0" presStyleCnt="4"/>
      <dgm:spPr/>
    </dgm:pt>
    <dgm:pt modelId="{1F20F890-9A90-2944-A17D-AE02AB9EE8D1}" type="pres">
      <dgm:prSet presAssocID="{8F0A9C54-0391-422C-889D-D0437FAA86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3EEEE4-4604-9640-ACC5-E6C977874F46}" type="pres">
      <dgm:prSet presAssocID="{8F0A9C54-0391-422C-889D-D0437FAA8686}" presName="negativeSpace" presStyleCnt="0"/>
      <dgm:spPr/>
    </dgm:pt>
    <dgm:pt modelId="{8475D09E-B525-6B42-ABEF-72B1F19FDF4B}" type="pres">
      <dgm:prSet presAssocID="{8F0A9C54-0391-422C-889D-D0437FAA8686}" presName="childText" presStyleLbl="conFgAcc1" presStyleIdx="0" presStyleCnt="4">
        <dgm:presLayoutVars>
          <dgm:bulletEnabled val="1"/>
        </dgm:presLayoutVars>
      </dgm:prSet>
      <dgm:spPr/>
    </dgm:pt>
    <dgm:pt modelId="{BBAEA30A-346F-BC4D-B3BE-D73C511BB781}" type="pres">
      <dgm:prSet presAssocID="{F0DC7E4B-4E4E-4F9A-BFB0-D61092CF3E1F}" presName="spaceBetweenRectangles" presStyleCnt="0"/>
      <dgm:spPr/>
    </dgm:pt>
    <dgm:pt modelId="{4ED54788-F945-C84D-95D7-55B8BF9D38FE}" type="pres">
      <dgm:prSet presAssocID="{EB019418-CABD-497F-B570-19EB9B7B4001}" presName="parentLin" presStyleCnt="0"/>
      <dgm:spPr/>
    </dgm:pt>
    <dgm:pt modelId="{6BECC074-4D35-C248-B2B9-C18D2E81AAAC}" type="pres">
      <dgm:prSet presAssocID="{EB019418-CABD-497F-B570-19EB9B7B4001}" presName="parentLeftMargin" presStyleLbl="node1" presStyleIdx="0" presStyleCnt="4"/>
      <dgm:spPr/>
    </dgm:pt>
    <dgm:pt modelId="{C9E7F402-D688-4D46-8FF7-DE53F2EA6B66}" type="pres">
      <dgm:prSet presAssocID="{EB019418-CABD-497F-B570-19EB9B7B40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812CC7-83B1-B44C-8B2B-A61D3ABD1A7C}" type="pres">
      <dgm:prSet presAssocID="{EB019418-CABD-497F-B570-19EB9B7B4001}" presName="negativeSpace" presStyleCnt="0"/>
      <dgm:spPr/>
    </dgm:pt>
    <dgm:pt modelId="{67BF11E2-12FC-2546-BD27-83A345D74693}" type="pres">
      <dgm:prSet presAssocID="{EB019418-CABD-497F-B570-19EB9B7B4001}" presName="childText" presStyleLbl="conFgAcc1" presStyleIdx="1" presStyleCnt="4">
        <dgm:presLayoutVars>
          <dgm:bulletEnabled val="1"/>
        </dgm:presLayoutVars>
      </dgm:prSet>
      <dgm:spPr/>
    </dgm:pt>
    <dgm:pt modelId="{9E482F6B-3EEA-1D4F-9389-F278CA075758}" type="pres">
      <dgm:prSet presAssocID="{B7B23CB1-8D14-4653-A5A4-4E729DAEE67D}" presName="spaceBetweenRectangles" presStyleCnt="0"/>
      <dgm:spPr/>
    </dgm:pt>
    <dgm:pt modelId="{BA85F136-CB10-654B-90FA-B98E61416CFE}" type="pres">
      <dgm:prSet presAssocID="{85A22DF1-612A-4E24-B3F0-319ED4FE3F5A}" presName="parentLin" presStyleCnt="0"/>
      <dgm:spPr/>
    </dgm:pt>
    <dgm:pt modelId="{C03E7C6D-6480-1048-B83B-38AA38A8D185}" type="pres">
      <dgm:prSet presAssocID="{85A22DF1-612A-4E24-B3F0-319ED4FE3F5A}" presName="parentLeftMargin" presStyleLbl="node1" presStyleIdx="1" presStyleCnt="4"/>
      <dgm:spPr/>
    </dgm:pt>
    <dgm:pt modelId="{DC9F3F8E-561A-7E4F-9E0D-6C609A370942}" type="pres">
      <dgm:prSet presAssocID="{85A22DF1-612A-4E24-B3F0-319ED4FE3F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878868-51D9-0848-BD8A-D1DD47A5A923}" type="pres">
      <dgm:prSet presAssocID="{85A22DF1-612A-4E24-B3F0-319ED4FE3F5A}" presName="negativeSpace" presStyleCnt="0"/>
      <dgm:spPr/>
    </dgm:pt>
    <dgm:pt modelId="{B7F6AEB4-9135-D347-9C4F-2D4EA388BB92}" type="pres">
      <dgm:prSet presAssocID="{85A22DF1-612A-4E24-B3F0-319ED4FE3F5A}" presName="childText" presStyleLbl="conFgAcc1" presStyleIdx="2" presStyleCnt="4">
        <dgm:presLayoutVars>
          <dgm:bulletEnabled val="1"/>
        </dgm:presLayoutVars>
      </dgm:prSet>
      <dgm:spPr/>
    </dgm:pt>
    <dgm:pt modelId="{4F7EE2AC-3C17-7E49-9187-7BC497029E91}" type="pres">
      <dgm:prSet presAssocID="{97ABDA7E-DD39-4D8A-8153-A7A7B36981D4}" presName="spaceBetweenRectangles" presStyleCnt="0"/>
      <dgm:spPr/>
    </dgm:pt>
    <dgm:pt modelId="{51F787D8-4AF6-D343-9106-E0BAC1FEC1DE}" type="pres">
      <dgm:prSet presAssocID="{8767F97A-E351-4D77-B982-61442088B8F5}" presName="parentLin" presStyleCnt="0"/>
      <dgm:spPr/>
    </dgm:pt>
    <dgm:pt modelId="{612DE5AA-DD8C-1F47-96D4-DEF153829C3F}" type="pres">
      <dgm:prSet presAssocID="{8767F97A-E351-4D77-B982-61442088B8F5}" presName="parentLeftMargin" presStyleLbl="node1" presStyleIdx="2" presStyleCnt="4"/>
      <dgm:spPr/>
    </dgm:pt>
    <dgm:pt modelId="{CED040B9-DBF7-EA47-929C-102A86D5A002}" type="pres">
      <dgm:prSet presAssocID="{8767F97A-E351-4D77-B982-61442088B8F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C3DD263-D8B7-9B4C-8CFA-1BE35F10B9AD}" type="pres">
      <dgm:prSet presAssocID="{8767F97A-E351-4D77-B982-61442088B8F5}" presName="negativeSpace" presStyleCnt="0"/>
      <dgm:spPr/>
    </dgm:pt>
    <dgm:pt modelId="{528C2B1F-28B6-0343-9B35-D7950108DF18}" type="pres">
      <dgm:prSet presAssocID="{8767F97A-E351-4D77-B982-61442088B8F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9AFC406-5345-7445-9FDF-6BAAD2C65D62}" type="presOf" srcId="{EB019418-CABD-497F-B570-19EB9B7B4001}" destId="{C9E7F402-D688-4D46-8FF7-DE53F2EA6B66}" srcOrd="1" destOrd="0" presId="urn:microsoft.com/office/officeart/2005/8/layout/list1"/>
    <dgm:cxn modelId="{1D01BE08-A6E1-EC41-B88C-2C495D3FE991}" type="presOf" srcId="{8F0A9C54-0391-422C-889D-D0437FAA8686}" destId="{1F20F890-9A90-2944-A17D-AE02AB9EE8D1}" srcOrd="1" destOrd="0" presId="urn:microsoft.com/office/officeart/2005/8/layout/list1"/>
    <dgm:cxn modelId="{862DC610-D44C-5C4A-A640-17FC3352F31A}" type="presOf" srcId="{72BB9E26-F67F-4647-97A4-2460C33DF263}" destId="{67BF11E2-12FC-2546-BD27-83A345D74693}" srcOrd="0" destOrd="0" presId="urn:microsoft.com/office/officeart/2005/8/layout/list1"/>
    <dgm:cxn modelId="{BA11A41C-A41D-BA48-B341-CFE6FE1B203C}" type="presOf" srcId="{8767F97A-E351-4D77-B982-61442088B8F5}" destId="{612DE5AA-DD8C-1F47-96D4-DEF153829C3F}" srcOrd="0" destOrd="0" presId="urn:microsoft.com/office/officeart/2005/8/layout/list1"/>
    <dgm:cxn modelId="{A3E99624-0E30-4A5A-A2F4-DAD4374914A7}" srcId="{8767F97A-E351-4D77-B982-61442088B8F5}" destId="{6AE2AF85-7DF6-4BEF-A783-B1AC3986BE4D}" srcOrd="1" destOrd="0" parTransId="{084E182F-CF65-4B98-8C72-86663DC54885}" sibTransId="{3BC7AF84-3E82-4BD9-A1A2-7F55B507E27D}"/>
    <dgm:cxn modelId="{5BDC7D39-F29D-4CDE-9C88-EED120A4454F}" srcId="{8ABD4186-87BC-4CA5-A091-8F725749943E}" destId="{8F0A9C54-0391-422C-889D-D0437FAA8686}" srcOrd="0" destOrd="0" parTransId="{38C0841B-66B7-4D55-9298-E14F55F08728}" sibTransId="{F0DC7E4B-4E4E-4F9A-BFB0-D61092CF3E1F}"/>
    <dgm:cxn modelId="{4E1DEB53-D744-4F4D-9E1C-FF858BF5A257}" srcId="{8F0A9C54-0391-422C-889D-D0437FAA8686}" destId="{5AE3EC3A-CD60-4A78-800E-C667E4AC48ED}" srcOrd="0" destOrd="0" parTransId="{6B2A356A-3E64-4327-B00B-40549C391FA4}" sibTransId="{55757BDF-69E3-4C65-8943-DD50DBDC36DD}"/>
    <dgm:cxn modelId="{BF8CC45E-833A-42B5-BAAC-98BFD274E526}" srcId="{8767F97A-E351-4D77-B982-61442088B8F5}" destId="{32C00A64-CF69-49AB-B052-13A463791F29}" srcOrd="0" destOrd="0" parTransId="{B673E0DC-6D61-46BD-8233-B8FAEBF7FDAF}" sibTransId="{32FD8C5F-60F7-4F99-8C9F-14A1925FD5B0}"/>
    <dgm:cxn modelId="{F39E7375-4390-154E-AE32-2C94167948CC}" type="presOf" srcId="{6AE2AF85-7DF6-4BEF-A783-B1AC3986BE4D}" destId="{528C2B1F-28B6-0343-9B35-D7950108DF18}" srcOrd="0" destOrd="1" presId="urn:microsoft.com/office/officeart/2005/8/layout/list1"/>
    <dgm:cxn modelId="{7DD01878-3EF2-1147-9909-6124D3FABAA8}" type="presOf" srcId="{08D73D63-89E8-4D9F-8318-96DCB4A34B2E}" destId="{B7F6AEB4-9135-D347-9C4F-2D4EA388BB92}" srcOrd="0" destOrd="0" presId="urn:microsoft.com/office/officeart/2005/8/layout/list1"/>
    <dgm:cxn modelId="{6DC2A78B-A8DC-154C-AB07-38BBCEF4711E}" type="presOf" srcId="{98EDE0B4-A2E6-4188-AF74-B11CFA884E29}" destId="{67BF11E2-12FC-2546-BD27-83A345D74693}" srcOrd="0" destOrd="1" presId="urn:microsoft.com/office/officeart/2005/8/layout/list1"/>
    <dgm:cxn modelId="{89CE728C-EEF1-7049-9708-86279D636EE8}" type="presOf" srcId="{8767F97A-E351-4D77-B982-61442088B8F5}" destId="{CED040B9-DBF7-EA47-929C-102A86D5A002}" srcOrd="1" destOrd="0" presId="urn:microsoft.com/office/officeart/2005/8/layout/list1"/>
    <dgm:cxn modelId="{4516CA93-B9A8-6840-AC39-0D0C2DEDE58D}" type="presOf" srcId="{486508FD-6B3C-44E3-A218-ACA59AB59931}" destId="{8475D09E-B525-6B42-ABEF-72B1F19FDF4B}" srcOrd="0" destOrd="1" presId="urn:microsoft.com/office/officeart/2005/8/layout/list1"/>
    <dgm:cxn modelId="{C0A86597-463A-430D-9A50-EBF698761323}" srcId="{85A22DF1-612A-4E24-B3F0-319ED4FE3F5A}" destId="{1BF4ACEA-7490-4194-B46D-F7716C607B03}" srcOrd="1" destOrd="0" parTransId="{7F7B8C3D-F201-49FA-889E-556FABF32A8E}" sibTransId="{CAE98272-7F4C-4801-ACB9-2C1289F77D9F}"/>
    <dgm:cxn modelId="{1068659C-4B56-854D-A19C-026FB4897273}" type="presOf" srcId="{32C00A64-CF69-49AB-B052-13A463791F29}" destId="{528C2B1F-28B6-0343-9B35-D7950108DF18}" srcOrd="0" destOrd="0" presId="urn:microsoft.com/office/officeart/2005/8/layout/list1"/>
    <dgm:cxn modelId="{EB52A9A1-3F8E-8947-9437-9B924C4CEC20}" type="presOf" srcId="{1BF4ACEA-7490-4194-B46D-F7716C607B03}" destId="{B7F6AEB4-9135-D347-9C4F-2D4EA388BB92}" srcOrd="0" destOrd="1" presId="urn:microsoft.com/office/officeart/2005/8/layout/list1"/>
    <dgm:cxn modelId="{3F5E55A4-B246-443D-844D-7A7AB34B4949}" srcId="{8ABD4186-87BC-4CA5-A091-8F725749943E}" destId="{85A22DF1-612A-4E24-B3F0-319ED4FE3F5A}" srcOrd="2" destOrd="0" parTransId="{40A3161C-54C4-4A64-8A8E-B123020A9782}" sibTransId="{97ABDA7E-DD39-4D8A-8153-A7A7B36981D4}"/>
    <dgm:cxn modelId="{440BC3A9-4A99-9749-A81E-E1205488065A}" type="presOf" srcId="{85A22DF1-612A-4E24-B3F0-319ED4FE3F5A}" destId="{C03E7C6D-6480-1048-B83B-38AA38A8D185}" srcOrd="0" destOrd="0" presId="urn:microsoft.com/office/officeart/2005/8/layout/list1"/>
    <dgm:cxn modelId="{F931D8AB-76D3-7642-A456-65F056D87AD3}" type="presOf" srcId="{8F0A9C54-0391-422C-889D-D0437FAA8686}" destId="{C418CD3A-0811-A64C-9CFB-BF2CF77306F4}" srcOrd="0" destOrd="0" presId="urn:microsoft.com/office/officeart/2005/8/layout/list1"/>
    <dgm:cxn modelId="{8BF6D8C1-36AB-6A4A-94C2-37900707BF7A}" type="presOf" srcId="{EB019418-CABD-497F-B570-19EB9B7B4001}" destId="{6BECC074-4D35-C248-B2B9-C18D2E81AAAC}" srcOrd="0" destOrd="0" presId="urn:microsoft.com/office/officeart/2005/8/layout/list1"/>
    <dgm:cxn modelId="{A3E98CDF-2B53-4255-AE27-31D06F54C845}" srcId="{8ABD4186-87BC-4CA5-A091-8F725749943E}" destId="{EB019418-CABD-497F-B570-19EB9B7B4001}" srcOrd="1" destOrd="0" parTransId="{63BEB638-5E1E-4C24-875F-82AF5819AB31}" sibTransId="{B7B23CB1-8D14-4653-A5A4-4E729DAEE67D}"/>
    <dgm:cxn modelId="{6354C9E7-A240-9D4C-A2BE-D2D8F606756F}" type="presOf" srcId="{85A22DF1-612A-4E24-B3F0-319ED4FE3F5A}" destId="{DC9F3F8E-561A-7E4F-9E0D-6C609A370942}" srcOrd="1" destOrd="0" presId="urn:microsoft.com/office/officeart/2005/8/layout/list1"/>
    <dgm:cxn modelId="{E849CFE7-CAF9-41FC-BE49-C3FBDC2C5B9D}" srcId="{8F0A9C54-0391-422C-889D-D0437FAA8686}" destId="{486508FD-6B3C-44E3-A218-ACA59AB59931}" srcOrd="1" destOrd="0" parTransId="{5068C5C8-76D8-4506-9618-A99BC1E653BD}" sibTransId="{D2BEB932-13C8-4FE3-855F-058703513F71}"/>
    <dgm:cxn modelId="{A66121E9-7CFA-4121-8040-A6CDD8DF4F31}" srcId="{EB019418-CABD-497F-B570-19EB9B7B4001}" destId="{98EDE0B4-A2E6-4188-AF74-B11CFA884E29}" srcOrd="1" destOrd="0" parTransId="{FBB6748C-3234-4C38-A4CE-124D01F0E91B}" sibTransId="{BC88497B-4AC1-4670-A48A-F671F45EF921}"/>
    <dgm:cxn modelId="{135058EE-23AC-5A45-9803-9870E4186873}" type="presOf" srcId="{5AE3EC3A-CD60-4A78-800E-C667E4AC48ED}" destId="{8475D09E-B525-6B42-ABEF-72B1F19FDF4B}" srcOrd="0" destOrd="0" presId="urn:microsoft.com/office/officeart/2005/8/layout/list1"/>
    <dgm:cxn modelId="{356D86F6-7C8C-E946-B5A5-6D7C31F2F068}" type="presOf" srcId="{8ABD4186-87BC-4CA5-A091-8F725749943E}" destId="{C8AE8288-2454-8F41-955D-445A79487278}" srcOrd="0" destOrd="0" presId="urn:microsoft.com/office/officeart/2005/8/layout/list1"/>
    <dgm:cxn modelId="{70EDA4FB-887B-4CA9-97DD-714BEC114B96}" srcId="{85A22DF1-612A-4E24-B3F0-319ED4FE3F5A}" destId="{08D73D63-89E8-4D9F-8318-96DCB4A34B2E}" srcOrd="0" destOrd="0" parTransId="{FD45C9D1-2FB7-4980-AAE5-322670A90D08}" sibTransId="{92F00CEC-6C31-4DD4-8AF0-32A017467CBE}"/>
    <dgm:cxn modelId="{3907ECFD-71B8-4AC5-BD01-74AD8BE30C3C}" srcId="{EB019418-CABD-497F-B570-19EB9B7B4001}" destId="{72BB9E26-F67F-4647-97A4-2460C33DF263}" srcOrd="0" destOrd="0" parTransId="{7CE8DBCF-EA74-4467-A83F-9AB120283F3F}" sibTransId="{5B36F2E0-294C-4FAA-A70A-9D5AFDD26F22}"/>
    <dgm:cxn modelId="{434615FE-3B0C-45ED-AD14-331499DF36A5}" srcId="{8ABD4186-87BC-4CA5-A091-8F725749943E}" destId="{8767F97A-E351-4D77-B982-61442088B8F5}" srcOrd="3" destOrd="0" parTransId="{B1A9B66B-271E-414B-B111-681F64B13F3C}" sibTransId="{14F75A82-1A34-4BEF-9C79-412395FCC52D}"/>
    <dgm:cxn modelId="{E474C97A-7767-B344-8B05-E6C8459540D6}" type="presParOf" srcId="{C8AE8288-2454-8F41-955D-445A79487278}" destId="{48753630-7378-F44C-92C0-D3B6B63FC6C2}" srcOrd="0" destOrd="0" presId="urn:microsoft.com/office/officeart/2005/8/layout/list1"/>
    <dgm:cxn modelId="{6902E28C-5155-A146-BA80-DF4F246BED69}" type="presParOf" srcId="{48753630-7378-F44C-92C0-D3B6B63FC6C2}" destId="{C418CD3A-0811-A64C-9CFB-BF2CF77306F4}" srcOrd="0" destOrd="0" presId="urn:microsoft.com/office/officeart/2005/8/layout/list1"/>
    <dgm:cxn modelId="{3B2787F7-F52D-9B4E-8BFC-421922CD1179}" type="presParOf" srcId="{48753630-7378-F44C-92C0-D3B6B63FC6C2}" destId="{1F20F890-9A90-2944-A17D-AE02AB9EE8D1}" srcOrd="1" destOrd="0" presId="urn:microsoft.com/office/officeart/2005/8/layout/list1"/>
    <dgm:cxn modelId="{11ACD4C3-86E9-CA4E-87AA-A9428A036675}" type="presParOf" srcId="{C8AE8288-2454-8F41-955D-445A79487278}" destId="{6B3EEEE4-4604-9640-ACC5-E6C977874F46}" srcOrd="1" destOrd="0" presId="urn:microsoft.com/office/officeart/2005/8/layout/list1"/>
    <dgm:cxn modelId="{B0BB3938-4F3B-4D4E-A5C3-E06135E54318}" type="presParOf" srcId="{C8AE8288-2454-8F41-955D-445A79487278}" destId="{8475D09E-B525-6B42-ABEF-72B1F19FDF4B}" srcOrd="2" destOrd="0" presId="urn:microsoft.com/office/officeart/2005/8/layout/list1"/>
    <dgm:cxn modelId="{C6511146-CFA6-D84D-9704-9B861FEA595C}" type="presParOf" srcId="{C8AE8288-2454-8F41-955D-445A79487278}" destId="{BBAEA30A-346F-BC4D-B3BE-D73C511BB781}" srcOrd="3" destOrd="0" presId="urn:microsoft.com/office/officeart/2005/8/layout/list1"/>
    <dgm:cxn modelId="{BB547525-F6E8-414E-B720-129AEEF46AEA}" type="presParOf" srcId="{C8AE8288-2454-8F41-955D-445A79487278}" destId="{4ED54788-F945-C84D-95D7-55B8BF9D38FE}" srcOrd="4" destOrd="0" presId="urn:microsoft.com/office/officeart/2005/8/layout/list1"/>
    <dgm:cxn modelId="{BB120871-1856-BE4F-90F0-7CBA6088E0C5}" type="presParOf" srcId="{4ED54788-F945-C84D-95D7-55B8BF9D38FE}" destId="{6BECC074-4D35-C248-B2B9-C18D2E81AAAC}" srcOrd="0" destOrd="0" presId="urn:microsoft.com/office/officeart/2005/8/layout/list1"/>
    <dgm:cxn modelId="{044DD221-4A0F-8B4E-8033-DD4493659361}" type="presParOf" srcId="{4ED54788-F945-C84D-95D7-55B8BF9D38FE}" destId="{C9E7F402-D688-4D46-8FF7-DE53F2EA6B66}" srcOrd="1" destOrd="0" presId="urn:microsoft.com/office/officeart/2005/8/layout/list1"/>
    <dgm:cxn modelId="{E632B6C2-F0B8-774D-AE1E-8425E6EABE70}" type="presParOf" srcId="{C8AE8288-2454-8F41-955D-445A79487278}" destId="{6B812CC7-83B1-B44C-8B2B-A61D3ABD1A7C}" srcOrd="5" destOrd="0" presId="urn:microsoft.com/office/officeart/2005/8/layout/list1"/>
    <dgm:cxn modelId="{83F73F5D-6E46-AD4B-AA45-AAA182FC584A}" type="presParOf" srcId="{C8AE8288-2454-8F41-955D-445A79487278}" destId="{67BF11E2-12FC-2546-BD27-83A345D74693}" srcOrd="6" destOrd="0" presId="urn:microsoft.com/office/officeart/2005/8/layout/list1"/>
    <dgm:cxn modelId="{C141C4DF-93AD-DD44-A722-6308E7336187}" type="presParOf" srcId="{C8AE8288-2454-8F41-955D-445A79487278}" destId="{9E482F6B-3EEA-1D4F-9389-F278CA075758}" srcOrd="7" destOrd="0" presId="urn:microsoft.com/office/officeart/2005/8/layout/list1"/>
    <dgm:cxn modelId="{933422DD-1A51-4044-BD01-DAF52D772020}" type="presParOf" srcId="{C8AE8288-2454-8F41-955D-445A79487278}" destId="{BA85F136-CB10-654B-90FA-B98E61416CFE}" srcOrd="8" destOrd="0" presId="urn:microsoft.com/office/officeart/2005/8/layout/list1"/>
    <dgm:cxn modelId="{17F3C785-51FF-1548-ABE1-1931A2F1C14C}" type="presParOf" srcId="{BA85F136-CB10-654B-90FA-B98E61416CFE}" destId="{C03E7C6D-6480-1048-B83B-38AA38A8D185}" srcOrd="0" destOrd="0" presId="urn:microsoft.com/office/officeart/2005/8/layout/list1"/>
    <dgm:cxn modelId="{64942EE3-22AC-9C4A-B221-F05A4CD89B51}" type="presParOf" srcId="{BA85F136-CB10-654B-90FA-B98E61416CFE}" destId="{DC9F3F8E-561A-7E4F-9E0D-6C609A370942}" srcOrd="1" destOrd="0" presId="urn:microsoft.com/office/officeart/2005/8/layout/list1"/>
    <dgm:cxn modelId="{5E984732-2F09-224C-86D4-B30F656322D9}" type="presParOf" srcId="{C8AE8288-2454-8F41-955D-445A79487278}" destId="{7F878868-51D9-0848-BD8A-D1DD47A5A923}" srcOrd="9" destOrd="0" presId="urn:microsoft.com/office/officeart/2005/8/layout/list1"/>
    <dgm:cxn modelId="{5D9416F9-8E4C-9347-801B-C251FB2445A2}" type="presParOf" srcId="{C8AE8288-2454-8F41-955D-445A79487278}" destId="{B7F6AEB4-9135-D347-9C4F-2D4EA388BB92}" srcOrd="10" destOrd="0" presId="urn:microsoft.com/office/officeart/2005/8/layout/list1"/>
    <dgm:cxn modelId="{0608D050-B0E7-8041-9B5B-09B24745F8E3}" type="presParOf" srcId="{C8AE8288-2454-8F41-955D-445A79487278}" destId="{4F7EE2AC-3C17-7E49-9187-7BC497029E91}" srcOrd="11" destOrd="0" presId="urn:microsoft.com/office/officeart/2005/8/layout/list1"/>
    <dgm:cxn modelId="{99DA5516-ADB0-A749-806F-07A250C10163}" type="presParOf" srcId="{C8AE8288-2454-8F41-955D-445A79487278}" destId="{51F787D8-4AF6-D343-9106-E0BAC1FEC1DE}" srcOrd="12" destOrd="0" presId="urn:microsoft.com/office/officeart/2005/8/layout/list1"/>
    <dgm:cxn modelId="{9D435056-6F90-F945-AE1B-4137C8D3F4F8}" type="presParOf" srcId="{51F787D8-4AF6-D343-9106-E0BAC1FEC1DE}" destId="{612DE5AA-DD8C-1F47-96D4-DEF153829C3F}" srcOrd="0" destOrd="0" presId="urn:microsoft.com/office/officeart/2005/8/layout/list1"/>
    <dgm:cxn modelId="{17F09B12-F04B-624C-A0DA-3B1817F3AD18}" type="presParOf" srcId="{51F787D8-4AF6-D343-9106-E0BAC1FEC1DE}" destId="{CED040B9-DBF7-EA47-929C-102A86D5A002}" srcOrd="1" destOrd="0" presId="urn:microsoft.com/office/officeart/2005/8/layout/list1"/>
    <dgm:cxn modelId="{E90C0292-63E5-5D40-8978-E3E1896E0E40}" type="presParOf" srcId="{C8AE8288-2454-8F41-955D-445A79487278}" destId="{CC3DD263-D8B7-9B4C-8CFA-1BE35F10B9AD}" srcOrd="13" destOrd="0" presId="urn:microsoft.com/office/officeart/2005/8/layout/list1"/>
    <dgm:cxn modelId="{53BCAB91-8063-0640-91B7-C0494E5731F0}" type="presParOf" srcId="{C8AE8288-2454-8F41-955D-445A79487278}" destId="{528C2B1F-28B6-0343-9B35-D7950108DF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B88CB88-22B0-41C0-AE2D-6C05822CAA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955935-80CD-4DB4-94F1-6B9F10E3DD11}">
      <dgm:prSet custT="1"/>
      <dgm:spPr/>
      <dgm:t>
        <a:bodyPr/>
        <a:lstStyle/>
        <a:p>
          <a:r>
            <a:rPr lang="en-IN" sz="1400" b="1" i="0"/>
            <a:t>Feature Selection:</a:t>
          </a:r>
          <a:endParaRPr lang="en-US" sz="1400"/>
        </a:p>
      </dgm:t>
    </dgm:pt>
    <dgm:pt modelId="{30F598C4-8F97-4896-B576-1E2ED909FCFD}" type="parTrans" cxnId="{2C5D6756-E154-417F-90BB-303E04261128}">
      <dgm:prSet/>
      <dgm:spPr/>
      <dgm:t>
        <a:bodyPr/>
        <a:lstStyle/>
        <a:p>
          <a:endParaRPr lang="en-US" sz="2000"/>
        </a:p>
      </dgm:t>
    </dgm:pt>
    <dgm:pt modelId="{16467A59-E2CC-4EF9-B576-3AC2386E7C4A}" type="sibTrans" cxnId="{2C5D6756-E154-417F-90BB-303E04261128}">
      <dgm:prSet/>
      <dgm:spPr/>
      <dgm:t>
        <a:bodyPr/>
        <a:lstStyle/>
        <a:p>
          <a:endParaRPr lang="en-US" sz="2000"/>
        </a:p>
      </dgm:t>
    </dgm:pt>
    <dgm:pt modelId="{37F0E3F9-382E-40F4-A3F1-6BDEC32E1BAF}">
      <dgm:prSet custT="1"/>
      <dgm:spPr/>
      <dgm:t>
        <a:bodyPr/>
        <a:lstStyle/>
        <a:p>
          <a:r>
            <a:rPr lang="en-IN" sz="1400" b="0" i="0"/>
            <a:t>Identify the most predictive features relevant to the specific project.</a:t>
          </a:r>
          <a:endParaRPr lang="en-US" sz="1400"/>
        </a:p>
      </dgm:t>
    </dgm:pt>
    <dgm:pt modelId="{B138242A-7164-4377-8038-BB5BD3B54099}" type="parTrans" cxnId="{D2E1D669-3F18-414A-B91B-FCD23F76953C}">
      <dgm:prSet/>
      <dgm:spPr/>
      <dgm:t>
        <a:bodyPr/>
        <a:lstStyle/>
        <a:p>
          <a:endParaRPr lang="en-US" sz="2000"/>
        </a:p>
      </dgm:t>
    </dgm:pt>
    <dgm:pt modelId="{FDE2E817-3A1D-420E-996C-2A9CC06E4B68}" type="sibTrans" cxnId="{D2E1D669-3F18-414A-B91B-FCD23F76953C}">
      <dgm:prSet/>
      <dgm:spPr/>
      <dgm:t>
        <a:bodyPr/>
        <a:lstStyle/>
        <a:p>
          <a:endParaRPr lang="en-US" sz="2000"/>
        </a:p>
      </dgm:t>
    </dgm:pt>
    <dgm:pt modelId="{0C3C130D-36CB-4F53-8FB2-3C15AB041D05}">
      <dgm:prSet custT="1"/>
      <dgm:spPr/>
      <dgm:t>
        <a:bodyPr/>
        <a:lstStyle/>
        <a:p>
          <a:r>
            <a:rPr lang="en-IN" sz="1400" b="0" i="0"/>
            <a:t>Eliminate less important features to focus on those with higher predictive power.</a:t>
          </a:r>
          <a:endParaRPr lang="en-US" sz="1400"/>
        </a:p>
      </dgm:t>
    </dgm:pt>
    <dgm:pt modelId="{CA0EB92F-93F7-4634-88E9-5C085E57AFC5}" type="parTrans" cxnId="{D61985FD-DF78-4BBC-88A9-C119A6BD13CD}">
      <dgm:prSet/>
      <dgm:spPr/>
      <dgm:t>
        <a:bodyPr/>
        <a:lstStyle/>
        <a:p>
          <a:endParaRPr lang="en-US" sz="2000"/>
        </a:p>
      </dgm:t>
    </dgm:pt>
    <dgm:pt modelId="{4815191B-A1DD-446F-A105-538A837999AB}" type="sibTrans" cxnId="{D61985FD-DF78-4BBC-88A9-C119A6BD13CD}">
      <dgm:prSet/>
      <dgm:spPr/>
      <dgm:t>
        <a:bodyPr/>
        <a:lstStyle/>
        <a:p>
          <a:endParaRPr lang="en-US" sz="2000"/>
        </a:p>
      </dgm:t>
    </dgm:pt>
    <dgm:pt modelId="{F1A341DB-F939-4F0A-971A-E5A315E17D11}">
      <dgm:prSet custT="1"/>
      <dgm:spPr/>
      <dgm:t>
        <a:bodyPr/>
        <a:lstStyle/>
        <a:p>
          <a:r>
            <a:rPr lang="en-IN" sz="1400" b="1" i="0"/>
            <a:t>Single Table Representation:</a:t>
          </a:r>
          <a:endParaRPr lang="en-US" sz="1400"/>
        </a:p>
      </dgm:t>
    </dgm:pt>
    <dgm:pt modelId="{8DAC34E5-E100-493A-9C88-2BF5A3678281}" type="parTrans" cxnId="{A9C38E71-420E-48C5-9ADB-EA3BB45C1D80}">
      <dgm:prSet/>
      <dgm:spPr/>
      <dgm:t>
        <a:bodyPr/>
        <a:lstStyle/>
        <a:p>
          <a:endParaRPr lang="en-US" sz="2000"/>
        </a:p>
      </dgm:t>
    </dgm:pt>
    <dgm:pt modelId="{27471ADC-B91E-4F76-A4D9-B5C0D119439B}" type="sibTrans" cxnId="{A9C38E71-420E-48C5-9ADB-EA3BB45C1D80}">
      <dgm:prSet/>
      <dgm:spPr/>
      <dgm:t>
        <a:bodyPr/>
        <a:lstStyle/>
        <a:p>
          <a:endParaRPr lang="en-US" sz="2000"/>
        </a:p>
      </dgm:t>
    </dgm:pt>
    <dgm:pt modelId="{E78618E1-4779-4D28-B1B4-78FE90F7E3EC}">
      <dgm:prSet custT="1"/>
      <dgm:spPr/>
      <dgm:t>
        <a:bodyPr/>
        <a:lstStyle/>
        <a:p>
          <a:r>
            <a:rPr lang="en-IN" sz="1400" b="0" i="0"/>
            <a:t>Organize data into a single table using multiple columns to represent relevant attributes.</a:t>
          </a:r>
          <a:endParaRPr lang="en-US" sz="1400"/>
        </a:p>
      </dgm:t>
    </dgm:pt>
    <dgm:pt modelId="{AB3EC250-325A-4EE1-9E57-A8E1D1BE00ED}" type="parTrans" cxnId="{37AE8842-5D47-4AC0-98C5-922B6C0813FB}">
      <dgm:prSet/>
      <dgm:spPr/>
      <dgm:t>
        <a:bodyPr/>
        <a:lstStyle/>
        <a:p>
          <a:endParaRPr lang="en-US" sz="2000"/>
        </a:p>
      </dgm:t>
    </dgm:pt>
    <dgm:pt modelId="{25AE9408-DAB2-4CCE-9F6E-BCBC1567AC43}" type="sibTrans" cxnId="{37AE8842-5D47-4AC0-98C5-922B6C0813FB}">
      <dgm:prSet/>
      <dgm:spPr/>
      <dgm:t>
        <a:bodyPr/>
        <a:lstStyle/>
        <a:p>
          <a:endParaRPr lang="en-US" sz="2000"/>
        </a:p>
      </dgm:t>
    </dgm:pt>
    <dgm:pt modelId="{814726EF-9337-465A-85F7-C18E4A48413E}">
      <dgm:prSet custT="1"/>
      <dgm:spPr/>
      <dgm:t>
        <a:bodyPr/>
        <a:lstStyle/>
        <a:p>
          <a:r>
            <a:rPr lang="en-IN" sz="1400" b="0" i="0"/>
            <a:t>Evaluate a larger number of columns initially, gradually narrowing down based on analysis.</a:t>
          </a:r>
          <a:endParaRPr lang="en-US" sz="1400"/>
        </a:p>
      </dgm:t>
    </dgm:pt>
    <dgm:pt modelId="{61051185-7FC6-46A5-B986-4D605A47D7E4}" type="parTrans" cxnId="{9FCB1276-A940-41DC-85AE-7D58D47FD558}">
      <dgm:prSet/>
      <dgm:spPr/>
      <dgm:t>
        <a:bodyPr/>
        <a:lstStyle/>
        <a:p>
          <a:endParaRPr lang="en-US" sz="2000"/>
        </a:p>
      </dgm:t>
    </dgm:pt>
    <dgm:pt modelId="{6F0C0F2C-0B95-4ADB-B856-4E90032D2F68}" type="sibTrans" cxnId="{9FCB1276-A940-41DC-85AE-7D58D47FD558}">
      <dgm:prSet/>
      <dgm:spPr/>
      <dgm:t>
        <a:bodyPr/>
        <a:lstStyle/>
        <a:p>
          <a:endParaRPr lang="en-US" sz="2000"/>
        </a:p>
      </dgm:t>
    </dgm:pt>
    <dgm:pt modelId="{77698B20-BECB-4C5A-8DDF-E51B6E5A3DB5}">
      <dgm:prSet custT="1"/>
      <dgm:spPr/>
      <dgm:t>
        <a:bodyPr/>
        <a:lstStyle/>
        <a:p>
          <a:r>
            <a:rPr lang="en-IN" sz="1400" b="1" i="0"/>
            <a:t>Grouping Data for Analysis:</a:t>
          </a:r>
          <a:endParaRPr lang="en-US" sz="1400"/>
        </a:p>
      </dgm:t>
    </dgm:pt>
    <dgm:pt modelId="{CFEE9ED9-BD59-4561-8131-34DA58B1BC47}" type="parTrans" cxnId="{07FCE8D0-7FA2-4EF5-9BF5-C6D2FE82E81B}">
      <dgm:prSet/>
      <dgm:spPr/>
      <dgm:t>
        <a:bodyPr/>
        <a:lstStyle/>
        <a:p>
          <a:endParaRPr lang="en-US" sz="2000"/>
        </a:p>
      </dgm:t>
    </dgm:pt>
    <dgm:pt modelId="{46FD9426-B1A4-405C-AD84-5F385E2C03B6}" type="sibTrans" cxnId="{07FCE8D0-7FA2-4EF5-9BF5-C6D2FE82E81B}">
      <dgm:prSet/>
      <dgm:spPr/>
      <dgm:t>
        <a:bodyPr/>
        <a:lstStyle/>
        <a:p>
          <a:endParaRPr lang="en-US" sz="2000"/>
        </a:p>
      </dgm:t>
    </dgm:pt>
    <dgm:pt modelId="{CCFF00A2-C494-4F68-974D-5EECF457E06D}">
      <dgm:prSet custT="1"/>
      <dgm:spPr/>
      <dgm:t>
        <a:bodyPr/>
        <a:lstStyle/>
        <a:p>
          <a:r>
            <a:rPr lang="en-IN" sz="1400" b="0" i="0"/>
            <a:t>Reconstitute fields by categorizing data with similar characteristics.</a:t>
          </a:r>
          <a:endParaRPr lang="en-US" sz="1400"/>
        </a:p>
      </dgm:t>
    </dgm:pt>
    <dgm:pt modelId="{5552FE35-6D1D-4799-9B6C-83EBEC56E469}" type="parTrans" cxnId="{40CCB89B-3C06-40C8-8FF3-D5A14B1DAD7E}">
      <dgm:prSet/>
      <dgm:spPr/>
      <dgm:t>
        <a:bodyPr/>
        <a:lstStyle/>
        <a:p>
          <a:endParaRPr lang="en-US" sz="2000"/>
        </a:p>
      </dgm:t>
    </dgm:pt>
    <dgm:pt modelId="{F2CA7FAE-BF39-403C-9829-8D6145221E76}" type="sibTrans" cxnId="{40CCB89B-3C06-40C8-8FF3-D5A14B1DAD7E}">
      <dgm:prSet/>
      <dgm:spPr/>
      <dgm:t>
        <a:bodyPr/>
        <a:lstStyle/>
        <a:p>
          <a:endParaRPr lang="en-US" sz="2000"/>
        </a:p>
      </dgm:t>
    </dgm:pt>
    <dgm:pt modelId="{52BC79EF-6AA5-4C4E-81D3-6396A71C2AEF}">
      <dgm:prSet custT="1"/>
      <dgm:spPr/>
      <dgm:t>
        <a:bodyPr/>
        <a:lstStyle/>
        <a:p>
          <a:r>
            <a:rPr lang="en-IN" sz="1400" b="0" i="0"/>
            <a:t>Grouping aids in simplifying analysis by reducing complexity and focusing on essential attributes.</a:t>
          </a:r>
          <a:endParaRPr lang="en-US" sz="1400"/>
        </a:p>
      </dgm:t>
    </dgm:pt>
    <dgm:pt modelId="{CF577AB6-95AC-4F73-8C32-5671E89A9FB7}" type="parTrans" cxnId="{10E1748D-A32B-469B-B635-EA994E1DDC1D}">
      <dgm:prSet/>
      <dgm:spPr/>
      <dgm:t>
        <a:bodyPr/>
        <a:lstStyle/>
        <a:p>
          <a:endParaRPr lang="en-US" sz="2000"/>
        </a:p>
      </dgm:t>
    </dgm:pt>
    <dgm:pt modelId="{86B7582E-C8B9-41C3-8DED-97B72692084F}" type="sibTrans" cxnId="{10E1748D-A32B-469B-B635-EA994E1DDC1D}">
      <dgm:prSet/>
      <dgm:spPr/>
      <dgm:t>
        <a:bodyPr/>
        <a:lstStyle/>
        <a:p>
          <a:endParaRPr lang="en-US" sz="2000"/>
        </a:p>
      </dgm:t>
    </dgm:pt>
    <dgm:pt modelId="{F7E1CF8D-51A2-4A16-B1F1-BCCEF625EC47}">
      <dgm:prSet custT="1"/>
      <dgm:spPr/>
      <dgm:t>
        <a:bodyPr/>
        <a:lstStyle/>
        <a:p>
          <a:r>
            <a:rPr lang="en-IN" sz="1400" b="1" i="0"/>
            <a:t>Management of Resultant Dataset:</a:t>
          </a:r>
          <a:endParaRPr lang="en-US" sz="1400"/>
        </a:p>
      </dgm:t>
    </dgm:pt>
    <dgm:pt modelId="{BF6A8608-B053-4F0F-8A1B-7D10057EB436}" type="parTrans" cxnId="{E500ACFD-6CAB-4861-9004-B8CB84242BFA}">
      <dgm:prSet/>
      <dgm:spPr/>
      <dgm:t>
        <a:bodyPr/>
        <a:lstStyle/>
        <a:p>
          <a:endParaRPr lang="en-US" sz="2000"/>
        </a:p>
      </dgm:t>
    </dgm:pt>
    <dgm:pt modelId="{A05CCCDB-5D66-45E6-86FD-2985CF26319A}" type="sibTrans" cxnId="{E500ACFD-6CAB-4861-9004-B8CB84242BFA}">
      <dgm:prSet/>
      <dgm:spPr/>
      <dgm:t>
        <a:bodyPr/>
        <a:lstStyle/>
        <a:p>
          <a:endParaRPr lang="en-US" sz="2000"/>
        </a:p>
      </dgm:t>
    </dgm:pt>
    <dgm:pt modelId="{079AE611-CA8E-460C-BEF6-259AE8704B0A}">
      <dgm:prSet custT="1"/>
      <dgm:spPr/>
      <dgm:t>
        <a:bodyPr/>
        <a:lstStyle/>
        <a:p>
          <a:r>
            <a:rPr lang="en-IN" sz="1400" b="0" i="0"/>
            <a:t>The cleaned dataset, resulting from dimensionality reduction and data integration, is typically stored in a separate database for analysts' use.</a:t>
          </a:r>
          <a:endParaRPr lang="en-US" sz="1400"/>
        </a:p>
      </dgm:t>
    </dgm:pt>
    <dgm:pt modelId="{930ADEB2-1E2A-42FC-974B-362FBEFFD4DF}" type="parTrans" cxnId="{2FB1CA78-1A8A-44E4-8B5E-43432930A41F}">
      <dgm:prSet/>
      <dgm:spPr/>
      <dgm:t>
        <a:bodyPr/>
        <a:lstStyle/>
        <a:p>
          <a:endParaRPr lang="en-US" sz="2000"/>
        </a:p>
      </dgm:t>
    </dgm:pt>
    <dgm:pt modelId="{5A8815A3-ADD2-4695-BB41-08338633FCDF}" type="sibTrans" cxnId="{2FB1CA78-1A8A-44E4-8B5E-43432930A41F}">
      <dgm:prSet/>
      <dgm:spPr/>
      <dgm:t>
        <a:bodyPr/>
        <a:lstStyle/>
        <a:p>
          <a:endParaRPr lang="en-US" sz="2000"/>
        </a:p>
      </dgm:t>
    </dgm:pt>
    <dgm:pt modelId="{ED1B06EF-640C-4D3D-BA0C-B2EB95584FC7}">
      <dgm:prSet custT="1"/>
      <dgm:spPr/>
      <dgm:t>
        <a:bodyPr/>
        <a:lstStyle/>
        <a:p>
          <a:r>
            <a:rPr lang="en-IN" sz="1400" b="0" i="0"/>
            <a:t>It's essential for the modeling process that this data remains easily accessible, well-managed, and regularly updated to ensure its relevance and accuracy throughout the analysis.</a:t>
          </a:r>
          <a:endParaRPr lang="en-US" sz="1400"/>
        </a:p>
      </dgm:t>
    </dgm:pt>
    <dgm:pt modelId="{8EEC42BA-95A3-4122-A606-1DCD6B0964E9}" type="parTrans" cxnId="{5FC2BB97-003F-40C3-A510-EC7F08109C99}">
      <dgm:prSet/>
      <dgm:spPr/>
      <dgm:t>
        <a:bodyPr/>
        <a:lstStyle/>
        <a:p>
          <a:endParaRPr lang="en-US" sz="2000"/>
        </a:p>
      </dgm:t>
    </dgm:pt>
    <dgm:pt modelId="{CADFCC1C-4CA1-4333-A6FA-EA5B3E72CFE0}" type="sibTrans" cxnId="{5FC2BB97-003F-40C3-A510-EC7F08109C99}">
      <dgm:prSet/>
      <dgm:spPr/>
      <dgm:t>
        <a:bodyPr/>
        <a:lstStyle/>
        <a:p>
          <a:endParaRPr lang="en-US" sz="2000"/>
        </a:p>
      </dgm:t>
    </dgm:pt>
    <dgm:pt modelId="{A62052BD-A3A6-BA4E-8A25-F7A185E697EA}" type="pres">
      <dgm:prSet presAssocID="{EB88CB88-22B0-41C0-AE2D-6C05822CAA62}" presName="linear" presStyleCnt="0">
        <dgm:presLayoutVars>
          <dgm:dir/>
          <dgm:animLvl val="lvl"/>
          <dgm:resizeHandles val="exact"/>
        </dgm:presLayoutVars>
      </dgm:prSet>
      <dgm:spPr/>
    </dgm:pt>
    <dgm:pt modelId="{45C2EBAF-D5AF-5E48-8697-0BA5486C0CC3}" type="pres">
      <dgm:prSet presAssocID="{57955935-80CD-4DB4-94F1-6B9F10E3DD11}" presName="parentLin" presStyleCnt="0"/>
      <dgm:spPr/>
    </dgm:pt>
    <dgm:pt modelId="{C43AD591-19D4-2947-B234-D720F0BFE393}" type="pres">
      <dgm:prSet presAssocID="{57955935-80CD-4DB4-94F1-6B9F10E3DD11}" presName="parentLeftMargin" presStyleLbl="node1" presStyleIdx="0" presStyleCnt="4"/>
      <dgm:spPr/>
    </dgm:pt>
    <dgm:pt modelId="{A8FC4048-4FC2-4F43-A10D-B6E09FDD34D3}" type="pres">
      <dgm:prSet presAssocID="{57955935-80CD-4DB4-94F1-6B9F10E3DD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DC1C4E-7E25-9743-8006-D954012CD269}" type="pres">
      <dgm:prSet presAssocID="{57955935-80CD-4DB4-94F1-6B9F10E3DD11}" presName="negativeSpace" presStyleCnt="0"/>
      <dgm:spPr/>
    </dgm:pt>
    <dgm:pt modelId="{09DEDC38-D05C-A147-8B1F-EE785F7115A8}" type="pres">
      <dgm:prSet presAssocID="{57955935-80CD-4DB4-94F1-6B9F10E3DD11}" presName="childText" presStyleLbl="conFgAcc1" presStyleIdx="0" presStyleCnt="4">
        <dgm:presLayoutVars>
          <dgm:bulletEnabled val="1"/>
        </dgm:presLayoutVars>
      </dgm:prSet>
      <dgm:spPr/>
    </dgm:pt>
    <dgm:pt modelId="{B457DABF-19B1-CD4F-B501-E4A7A350F18B}" type="pres">
      <dgm:prSet presAssocID="{16467A59-E2CC-4EF9-B576-3AC2386E7C4A}" presName="spaceBetweenRectangles" presStyleCnt="0"/>
      <dgm:spPr/>
    </dgm:pt>
    <dgm:pt modelId="{F3F39264-82CD-5440-8C4E-BCF50099D1A2}" type="pres">
      <dgm:prSet presAssocID="{F1A341DB-F939-4F0A-971A-E5A315E17D11}" presName="parentLin" presStyleCnt="0"/>
      <dgm:spPr/>
    </dgm:pt>
    <dgm:pt modelId="{7D01AB32-3516-B74C-848D-3D3D41AE3C56}" type="pres">
      <dgm:prSet presAssocID="{F1A341DB-F939-4F0A-971A-E5A315E17D11}" presName="parentLeftMargin" presStyleLbl="node1" presStyleIdx="0" presStyleCnt="4"/>
      <dgm:spPr/>
    </dgm:pt>
    <dgm:pt modelId="{9F1F702D-C7AA-9F45-8F7F-39BD68D8EC92}" type="pres">
      <dgm:prSet presAssocID="{F1A341DB-F939-4F0A-971A-E5A315E17D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111264-93FF-AB45-835A-780EC5A748BB}" type="pres">
      <dgm:prSet presAssocID="{F1A341DB-F939-4F0A-971A-E5A315E17D11}" presName="negativeSpace" presStyleCnt="0"/>
      <dgm:spPr/>
    </dgm:pt>
    <dgm:pt modelId="{4CC7262F-B168-704D-9013-0CFBEB6C27EC}" type="pres">
      <dgm:prSet presAssocID="{F1A341DB-F939-4F0A-971A-E5A315E17D11}" presName="childText" presStyleLbl="conFgAcc1" presStyleIdx="1" presStyleCnt="4">
        <dgm:presLayoutVars>
          <dgm:bulletEnabled val="1"/>
        </dgm:presLayoutVars>
      </dgm:prSet>
      <dgm:spPr/>
    </dgm:pt>
    <dgm:pt modelId="{CC3295A4-21D7-1942-B994-65E4C777A77B}" type="pres">
      <dgm:prSet presAssocID="{27471ADC-B91E-4F76-A4D9-B5C0D119439B}" presName="spaceBetweenRectangles" presStyleCnt="0"/>
      <dgm:spPr/>
    </dgm:pt>
    <dgm:pt modelId="{FD889CE0-D465-6641-8748-F93E1612D370}" type="pres">
      <dgm:prSet presAssocID="{77698B20-BECB-4C5A-8DDF-E51B6E5A3DB5}" presName="parentLin" presStyleCnt="0"/>
      <dgm:spPr/>
    </dgm:pt>
    <dgm:pt modelId="{B672DA7B-1781-5D4B-99BF-058413617C6E}" type="pres">
      <dgm:prSet presAssocID="{77698B20-BECB-4C5A-8DDF-E51B6E5A3DB5}" presName="parentLeftMargin" presStyleLbl="node1" presStyleIdx="1" presStyleCnt="4"/>
      <dgm:spPr/>
    </dgm:pt>
    <dgm:pt modelId="{4AF082CD-D778-4249-98FC-B009DA35F79C}" type="pres">
      <dgm:prSet presAssocID="{77698B20-BECB-4C5A-8DDF-E51B6E5A3D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143B80-9374-B54D-B25E-595B07AD56D6}" type="pres">
      <dgm:prSet presAssocID="{77698B20-BECB-4C5A-8DDF-E51B6E5A3DB5}" presName="negativeSpace" presStyleCnt="0"/>
      <dgm:spPr/>
    </dgm:pt>
    <dgm:pt modelId="{6F021869-8FD1-4642-8182-EB36DB848522}" type="pres">
      <dgm:prSet presAssocID="{77698B20-BECB-4C5A-8DDF-E51B6E5A3DB5}" presName="childText" presStyleLbl="conFgAcc1" presStyleIdx="2" presStyleCnt="4">
        <dgm:presLayoutVars>
          <dgm:bulletEnabled val="1"/>
        </dgm:presLayoutVars>
      </dgm:prSet>
      <dgm:spPr/>
    </dgm:pt>
    <dgm:pt modelId="{A66E3539-C710-E247-B948-5BDCEA8F12C2}" type="pres">
      <dgm:prSet presAssocID="{46FD9426-B1A4-405C-AD84-5F385E2C03B6}" presName="spaceBetweenRectangles" presStyleCnt="0"/>
      <dgm:spPr/>
    </dgm:pt>
    <dgm:pt modelId="{D1F9468D-2F09-4E43-9AC9-20C66ABA9520}" type="pres">
      <dgm:prSet presAssocID="{F7E1CF8D-51A2-4A16-B1F1-BCCEF625EC47}" presName="parentLin" presStyleCnt="0"/>
      <dgm:spPr/>
    </dgm:pt>
    <dgm:pt modelId="{AE52362F-2ABA-FF41-AFD5-8FBBCEA33BF0}" type="pres">
      <dgm:prSet presAssocID="{F7E1CF8D-51A2-4A16-B1F1-BCCEF625EC47}" presName="parentLeftMargin" presStyleLbl="node1" presStyleIdx="2" presStyleCnt="4"/>
      <dgm:spPr/>
    </dgm:pt>
    <dgm:pt modelId="{C39504FB-3516-3C40-BE9B-E1B47ED2E96F}" type="pres">
      <dgm:prSet presAssocID="{F7E1CF8D-51A2-4A16-B1F1-BCCEF625EC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507257-A3ED-484D-8632-A75CC26F8951}" type="pres">
      <dgm:prSet presAssocID="{F7E1CF8D-51A2-4A16-B1F1-BCCEF625EC47}" presName="negativeSpace" presStyleCnt="0"/>
      <dgm:spPr/>
    </dgm:pt>
    <dgm:pt modelId="{A0D1CB86-97DF-594C-A4A7-D84201BF2D40}" type="pres">
      <dgm:prSet presAssocID="{F7E1CF8D-51A2-4A16-B1F1-BCCEF625EC4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FF3E01-7A1C-1446-8BC2-6296BDE005DF}" type="presOf" srcId="{52BC79EF-6AA5-4C4E-81D3-6396A71C2AEF}" destId="{6F021869-8FD1-4642-8182-EB36DB848522}" srcOrd="0" destOrd="1" presId="urn:microsoft.com/office/officeart/2005/8/layout/list1"/>
    <dgm:cxn modelId="{44AA7907-06DE-DF46-95EA-DAC9C172392B}" type="presOf" srcId="{EB88CB88-22B0-41C0-AE2D-6C05822CAA62}" destId="{A62052BD-A3A6-BA4E-8A25-F7A185E697EA}" srcOrd="0" destOrd="0" presId="urn:microsoft.com/office/officeart/2005/8/layout/list1"/>
    <dgm:cxn modelId="{EB74FE1C-527A-5A4E-A6DD-D0F0A7951DCC}" type="presOf" srcId="{0C3C130D-36CB-4F53-8FB2-3C15AB041D05}" destId="{09DEDC38-D05C-A147-8B1F-EE785F7115A8}" srcOrd="0" destOrd="1" presId="urn:microsoft.com/office/officeart/2005/8/layout/list1"/>
    <dgm:cxn modelId="{502B4522-711F-104D-B469-7C53C83BD705}" type="presOf" srcId="{F1A341DB-F939-4F0A-971A-E5A315E17D11}" destId="{7D01AB32-3516-B74C-848D-3D3D41AE3C56}" srcOrd="0" destOrd="0" presId="urn:microsoft.com/office/officeart/2005/8/layout/list1"/>
    <dgm:cxn modelId="{85B10F25-4596-2946-A40D-21143A5599BB}" type="presOf" srcId="{57955935-80CD-4DB4-94F1-6B9F10E3DD11}" destId="{C43AD591-19D4-2947-B234-D720F0BFE393}" srcOrd="0" destOrd="0" presId="urn:microsoft.com/office/officeart/2005/8/layout/list1"/>
    <dgm:cxn modelId="{38B1FD2D-8E93-6B4A-B2C1-F5E67DF0951C}" type="presOf" srcId="{77698B20-BECB-4C5A-8DDF-E51B6E5A3DB5}" destId="{B672DA7B-1781-5D4B-99BF-058413617C6E}" srcOrd="0" destOrd="0" presId="urn:microsoft.com/office/officeart/2005/8/layout/list1"/>
    <dgm:cxn modelId="{529C9230-1925-644E-820D-74FADDEB6D02}" type="presOf" srcId="{F1A341DB-F939-4F0A-971A-E5A315E17D11}" destId="{9F1F702D-C7AA-9F45-8F7F-39BD68D8EC92}" srcOrd="1" destOrd="0" presId="urn:microsoft.com/office/officeart/2005/8/layout/list1"/>
    <dgm:cxn modelId="{0E9E6C3D-EB84-B94D-B454-8D473A3A2FF3}" type="presOf" srcId="{F7E1CF8D-51A2-4A16-B1F1-BCCEF625EC47}" destId="{AE52362F-2ABA-FF41-AFD5-8FBBCEA33BF0}" srcOrd="0" destOrd="0" presId="urn:microsoft.com/office/officeart/2005/8/layout/list1"/>
    <dgm:cxn modelId="{37AE8842-5D47-4AC0-98C5-922B6C0813FB}" srcId="{F1A341DB-F939-4F0A-971A-E5A315E17D11}" destId="{E78618E1-4779-4D28-B1B4-78FE90F7E3EC}" srcOrd="0" destOrd="0" parTransId="{AB3EC250-325A-4EE1-9E57-A8E1D1BE00ED}" sibTransId="{25AE9408-DAB2-4CCE-9F6E-BCBC1567AC43}"/>
    <dgm:cxn modelId="{2C5D6756-E154-417F-90BB-303E04261128}" srcId="{EB88CB88-22B0-41C0-AE2D-6C05822CAA62}" destId="{57955935-80CD-4DB4-94F1-6B9F10E3DD11}" srcOrd="0" destOrd="0" parTransId="{30F598C4-8F97-4896-B576-1E2ED909FCFD}" sibTransId="{16467A59-E2CC-4EF9-B576-3AC2386E7C4A}"/>
    <dgm:cxn modelId="{72CA5D66-2D55-B043-8F97-AF725422229E}" type="presOf" srcId="{079AE611-CA8E-460C-BEF6-259AE8704B0A}" destId="{A0D1CB86-97DF-594C-A4A7-D84201BF2D40}" srcOrd="0" destOrd="0" presId="urn:microsoft.com/office/officeart/2005/8/layout/list1"/>
    <dgm:cxn modelId="{D2E1D669-3F18-414A-B91B-FCD23F76953C}" srcId="{57955935-80CD-4DB4-94F1-6B9F10E3DD11}" destId="{37F0E3F9-382E-40F4-A3F1-6BDEC32E1BAF}" srcOrd="0" destOrd="0" parTransId="{B138242A-7164-4377-8038-BB5BD3B54099}" sibTransId="{FDE2E817-3A1D-420E-996C-2A9CC06E4B68}"/>
    <dgm:cxn modelId="{325FC96C-C289-F44C-80CF-112FB8318376}" type="presOf" srcId="{37F0E3F9-382E-40F4-A3F1-6BDEC32E1BAF}" destId="{09DEDC38-D05C-A147-8B1F-EE785F7115A8}" srcOrd="0" destOrd="0" presId="urn:microsoft.com/office/officeart/2005/8/layout/list1"/>
    <dgm:cxn modelId="{A9C38E71-420E-48C5-9ADB-EA3BB45C1D80}" srcId="{EB88CB88-22B0-41C0-AE2D-6C05822CAA62}" destId="{F1A341DB-F939-4F0A-971A-E5A315E17D11}" srcOrd="1" destOrd="0" parTransId="{8DAC34E5-E100-493A-9C88-2BF5A3678281}" sibTransId="{27471ADC-B91E-4F76-A4D9-B5C0D119439B}"/>
    <dgm:cxn modelId="{9FCB1276-A940-41DC-85AE-7D58D47FD558}" srcId="{F1A341DB-F939-4F0A-971A-E5A315E17D11}" destId="{814726EF-9337-465A-85F7-C18E4A48413E}" srcOrd="1" destOrd="0" parTransId="{61051185-7FC6-46A5-B986-4D605A47D7E4}" sibTransId="{6F0C0F2C-0B95-4ADB-B856-4E90032D2F68}"/>
    <dgm:cxn modelId="{2FB1CA78-1A8A-44E4-8B5E-43432930A41F}" srcId="{F7E1CF8D-51A2-4A16-B1F1-BCCEF625EC47}" destId="{079AE611-CA8E-460C-BEF6-259AE8704B0A}" srcOrd="0" destOrd="0" parTransId="{930ADEB2-1E2A-42FC-974B-362FBEFFD4DF}" sibTransId="{5A8815A3-ADD2-4695-BB41-08338633FCDF}"/>
    <dgm:cxn modelId="{10E1748D-A32B-469B-B635-EA994E1DDC1D}" srcId="{77698B20-BECB-4C5A-8DDF-E51B6E5A3DB5}" destId="{52BC79EF-6AA5-4C4E-81D3-6396A71C2AEF}" srcOrd="1" destOrd="0" parTransId="{CF577AB6-95AC-4F73-8C32-5671E89A9FB7}" sibTransId="{86B7582E-C8B9-41C3-8DED-97B72692084F}"/>
    <dgm:cxn modelId="{5FC2BB97-003F-40C3-A510-EC7F08109C99}" srcId="{F7E1CF8D-51A2-4A16-B1F1-BCCEF625EC47}" destId="{ED1B06EF-640C-4D3D-BA0C-B2EB95584FC7}" srcOrd="1" destOrd="0" parTransId="{8EEC42BA-95A3-4122-A606-1DCD6B0964E9}" sibTransId="{CADFCC1C-4CA1-4333-A6FA-EA5B3E72CFE0}"/>
    <dgm:cxn modelId="{5F9D7198-3D52-5D4A-8770-DC53183D15BB}" type="presOf" srcId="{814726EF-9337-465A-85F7-C18E4A48413E}" destId="{4CC7262F-B168-704D-9013-0CFBEB6C27EC}" srcOrd="0" destOrd="1" presId="urn:microsoft.com/office/officeart/2005/8/layout/list1"/>
    <dgm:cxn modelId="{1553549B-F921-4F4F-8BCD-3C1903385C29}" type="presOf" srcId="{CCFF00A2-C494-4F68-974D-5EECF457E06D}" destId="{6F021869-8FD1-4642-8182-EB36DB848522}" srcOrd="0" destOrd="0" presId="urn:microsoft.com/office/officeart/2005/8/layout/list1"/>
    <dgm:cxn modelId="{40CCB89B-3C06-40C8-8FF3-D5A14B1DAD7E}" srcId="{77698B20-BECB-4C5A-8DDF-E51B6E5A3DB5}" destId="{CCFF00A2-C494-4F68-974D-5EECF457E06D}" srcOrd="0" destOrd="0" parTransId="{5552FE35-6D1D-4799-9B6C-83EBEC56E469}" sibTransId="{F2CA7FAE-BF39-403C-9829-8D6145221E76}"/>
    <dgm:cxn modelId="{0995909D-3114-734F-A2D2-C73217BC3EAA}" type="presOf" srcId="{F7E1CF8D-51A2-4A16-B1F1-BCCEF625EC47}" destId="{C39504FB-3516-3C40-BE9B-E1B47ED2E96F}" srcOrd="1" destOrd="0" presId="urn:microsoft.com/office/officeart/2005/8/layout/list1"/>
    <dgm:cxn modelId="{16A64FB7-D9B9-FF4D-BAC9-9BE44656625D}" type="presOf" srcId="{77698B20-BECB-4C5A-8DDF-E51B6E5A3DB5}" destId="{4AF082CD-D778-4249-98FC-B009DA35F79C}" srcOrd="1" destOrd="0" presId="urn:microsoft.com/office/officeart/2005/8/layout/list1"/>
    <dgm:cxn modelId="{A11D1CCD-EBD1-6449-9C5B-DDCCF5E0DCB4}" type="presOf" srcId="{E78618E1-4779-4D28-B1B4-78FE90F7E3EC}" destId="{4CC7262F-B168-704D-9013-0CFBEB6C27EC}" srcOrd="0" destOrd="0" presId="urn:microsoft.com/office/officeart/2005/8/layout/list1"/>
    <dgm:cxn modelId="{07FCE8D0-7FA2-4EF5-9BF5-C6D2FE82E81B}" srcId="{EB88CB88-22B0-41C0-AE2D-6C05822CAA62}" destId="{77698B20-BECB-4C5A-8DDF-E51B6E5A3DB5}" srcOrd="2" destOrd="0" parTransId="{CFEE9ED9-BD59-4561-8131-34DA58B1BC47}" sibTransId="{46FD9426-B1A4-405C-AD84-5F385E2C03B6}"/>
    <dgm:cxn modelId="{BA271BEF-C41E-D445-9305-665726E88386}" type="presOf" srcId="{ED1B06EF-640C-4D3D-BA0C-B2EB95584FC7}" destId="{A0D1CB86-97DF-594C-A4A7-D84201BF2D40}" srcOrd="0" destOrd="1" presId="urn:microsoft.com/office/officeart/2005/8/layout/list1"/>
    <dgm:cxn modelId="{4BE263F4-0F40-AF49-8738-98CCDDF14B88}" type="presOf" srcId="{57955935-80CD-4DB4-94F1-6B9F10E3DD11}" destId="{A8FC4048-4FC2-4F43-A10D-B6E09FDD34D3}" srcOrd="1" destOrd="0" presId="urn:microsoft.com/office/officeart/2005/8/layout/list1"/>
    <dgm:cxn modelId="{D61985FD-DF78-4BBC-88A9-C119A6BD13CD}" srcId="{57955935-80CD-4DB4-94F1-6B9F10E3DD11}" destId="{0C3C130D-36CB-4F53-8FB2-3C15AB041D05}" srcOrd="1" destOrd="0" parTransId="{CA0EB92F-93F7-4634-88E9-5C085E57AFC5}" sibTransId="{4815191B-A1DD-446F-A105-538A837999AB}"/>
    <dgm:cxn modelId="{E500ACFD-6CAB-4861-9004-B8CB84242BFA}" srcId="{EB88CB88-22B0-41C0-AE2D-6C05822CAA62}" destId="{F7E1CF8D-51A2-4A16-B1F1-BCCEF625EC47}" srcOrd="3" destOrd="0" parTransId="{BF6A8608-B053-4F0F-8A1B-7D10057EB436}" sibTransId="{A05CCCDB-5D66-45E6-86FD-2985CF26319A}"/>
    <dgm:cxn modelId="{A40D6146-4031-E14B-8E3D-F13F7A81029C}" type="presParOf" srcId="{A62052BD-A3A6-BA4E-8A25-F7A185E697EA}" destId="{45C2EBAF-D5AF-5E48-8697-0BA5486C0CC3}" srcOrd="0" destOrd="0" presId="urn:microsoft.com/office/officeart/2005/8/layout/list1"/>
    <dgm:cxn modelId="{BD623BDB-DAA2-C24B-A126-973F75E672F7}" type="presParOf" srcId="{45C2EBAF-D5AF-5E48-8697-0BA5486C0CC3}" destId="{C43AD591-19D4-2947-B234-D720F0BFE393}" srcOrd="0" destOrd="0" presId="urn:microsoft.com/office/officeart/2005/8/layout/list1"/>
    <dgm:cxn modelId="{0075650B-ABE7-044E-BFAE-022E30A892D6}" type="presParOf" srcId="{45C2EBAF-D5AF-5E48-8697-0BA5486C0CC3}" destId="{A8FC4048-4FC2-4F43-A10D-B6E09FDD34D3}" srcOrd="1" destOrd="0" presId="urn:microsoft.com/office/officeart/2005/8/layout/list1"/>
    <dgm:cxn modelId="{5BEC5289-8E18-0F4E-BEAB-E4B8BB5EF3E4}" type="presParOf" srcId="{A62052BD-A3A6-BA4E-8A25-F7A185E697EA}" destId="{BCDC1C4E-7E25-9743-8006-D954012CD269}" srcOrd="1" destOrd="0" presId="urn:microsoft.com/office/officeart/2005/8/layout/list1"/>
    <dgm:cxn modelId="{A7BEB642-913E-DA46-9E27-6D3BCF7EDFC2}" type="presParOf" srcId="{A62052BD-A3A6-BA4E-8A25-F7A185E697EA}" destId="{09DEDC38-D05C-A147-8B1F-EE785F7115A8}" srcOrd="2" destOrd="0" presId="urn:microsoft.com/office/officeart/2005/8/layout/list1"/>
    <dgm:cxn modelId="{695F1126-1F3A-CC4C-9ADA-BA3A9FA00E60}" type="presParOf" srcId="{A62052BD-A3A6-BA4E-8A25-F7A185E697EA}" destId="{B457DABF-19B1-CD4F-B501-E4A7A350F18B}" srcOrd="3" destOrd="0" presId="urn:microsoft.com/office/officeart/2005/8/layout/list1"/>
    <dgm:cxn modelId="{153044F7-54F8-7241-812C-83BC8ECDFF2C}" type="presParOf" srcId="{A62052BD-A3A6-BA4E-8A25-F7A185E697EA}" destId="{F3F39264-82CD-5440-8C4E-BCF50099D1A2}" srcOrd="4" destOrd="0" presId="urn:microsoft.com/office/officeart/2005/8/layout/list1"/>
    <dgm:cxn modelId="{FB009CA8-7FA0-2040-8C6E-0D7D54371A7D}" type="presParOf" srcId="{F3F39264-82CD-5440-8C4E-BCF50099D1A2}" destId="{7D01AB32-3516-B74C-848D-3D3D41AE3C56}" srcOrd="0" destOrd="0" presId="urn:microsoft.com/office/officeart/2005/8/layout/list1"/>
    <dgm:cxn modelId="{954D5978-8020-F642-A7E8-6470D13AC121}" type="presParOf" srcId="{F3F39264-82CD-5440-8C4E-BCF50099D1A2}" destId="{9F1F702D-C7AA-9F45-8F7F-39BD68D8EC92}" srcOrd="1" destOrd="0" presId="urn:microsoft.com/office/officeart/2005/8/layout/list1"/>
    <dgm:cxn modelId="{07CEECDD-BB30-2145-890A-66FFBF94716D}" type="presParOf" srcId="{A62052BD-A3A6-BA4E-8A25-F7A185E697EA}" destId="{00111264-93FF-AB45-835A-780EC5A748BB}" srcOrd="5" destOrd="0" presId="urn:microsoft.com/office/officeart/2005/8/layout/list1"/>
    <dgm:cxn modelId="{C9CD5848-914B-2A4F-A807-EAD0B06F9BBC}" type="presParOf" srcId="{A62052BD-A3A6-BA4E-8A25-F7A185E697EA}" destId="{4CC7262F-B168-704D-9013-0CFBEB6C27EC}" srcOrd="6" destOrd="0" presId="urn:microsoft.com/office/officeart/2005/8/layout/list1"/>
    <dgm:cxn modelId="{CA04292C-FF4D-064C-A95E-577D83325D1A}" type="presParOf" srcId="{A62052BD-A3A6-BA4E-8A25-F7A185E697EA}" destId="{CC3295A4-21D7-1942-B994-65E4C777A77B}" srcOrd="7" destOrd="0" presId="urn:microsoft.com/office/officeart/2005/8/layout/list1"/>
    <dgm:cxn modelId="{B259F8B2-FAF0-394B-98CC-42165B6D5FCD}" type="presParOf" srcId="{A62052BD-A3A6-BA4E-8A25-F7A185E697EA}" destId="{FD889CE0-D465-6641-8748-F93E1612D370}" srcOrd="8" destOrd="0" presId="urn:microsoft.com/office/officeart/2005/8/layout/list1"/>
    <dgm:cxn modelId="{10959F19-273B-F941-A5EF-2D200C3AE880}" type="presParOf" srcId="{FD889CE0-D465-6641-8748-F93E1612D370}" destId="{B672DA7B-1781-5D4B-99BF-058413617C6E}" srcOrd="0" destOrd="0" presId="urn:microsoft.com/office/officeart/2005/8/layout/list1"/>
    <dgm:cxn modelId="{6763888B-3DEC-964F-93A9-01585E9A6D5A}" type="presParOf" srcId="{FD889CE0-D465-6641-8748-F93E1612D370}" destId="{4AF082CD-D778-4249-98FC-B009DA35F79C}" srcOrd="1" destOrd="0" presId="urn:microsoft.com/office/officeart/2005/8/layout/list1"/>
    <dgm:cxn modelId="{5F82809F-49B0-4E46-AF50-4C6ACA5091BD}" type="presParOf" srcId="{A62052BD-A3A6-BA4E-8A25-F7A185E697EA}" destId="{B5143B80-9374-B54D-B25E-595B07AD56D6}" srcOrd="9" destOrd="0" presId="urn:microsoft.com/office/officeart/2005/8/layout/list1"/>
    <dgm:cxn modelId="{DB02358B-555D-9646-A2A3-81687E4055B5}" type="presParOf" srcId="{A62052BD-A3A6-BA4E-8A25-F7A185E697EA}" destId="{6F021869-8FD1-4642-8182-EB36DB848522}" srcOrd="10" destOrd="0" presId="urn:microsoft.com/office/officeart/2005/8/layout/list1"/>
    <dgm:cxn modelId="{FA303913-B46F-7546-B7A7-95564B20EBF2}" type="presParOf" srcId="{A62052BD-A3A6-BA4E-8A25-F7A185E697EA}" destId="{A66E3539-C710-E247-B948-5BDCEA8F12C2}" srcOrd="11" destOrd="0" presId="urn:microsoft.com/office/officeart/2005/8/layout/list1"/>
    <dgm:cxn modelId="{45475952-7C44-584D-B965-41480129ABE3}" type="presParOf" srcId="{A62052BD-A3A6-BA4E-8A25-F7A185E697EA}" destId="{D1F9468D-2F09-4E43-9AC9-20C66ABA9520}" srcOrd="12" destOrd="0" presId="urn:microsoft.com/office/officeart/2005/8/layout/list1"/>
    <dgm:cxn modelId="{268808A8-6C9A-304D-8A22-E5342C51A8AC}" type="presParOf" srcId="{D1F9468D-2F09-4E43-9AC9-20C66ABA9520}" destId="{AE52362F-2ABA-FF41-AFD5-8FBBCEA33BF0}" srcOrd="0" destOrd="0" presId="urn:microsoft.com/office/officeart/2005/8/layout/list1"/>
    <dgm:cxn modelId="{EF7E5B11-1690-EA4A-B638-1DCDFB5FD670}" type="presParOf" srcId="{D1F9468D-2F09-4E43-9AC9-20C66ABA9520}" destId="{C39504FB-3516-3C40-BE9B-E1B47ED2E96F}" srcOrd="1" destOrd="0" presId="urn:microsoft.com/office/officeart/2005/8/layout/list1"/>
    <dgm:cxn modelId="{A52C1A90-9DB3-C340-BB0B-38486D34F79E}" type="presParOf" srcId="{A62052BD-A3A6-BA4E-8A25-F7A185E697EA}" destId="{D8507257-A3ED-484D-8632-A75CC26F8951}" srcOrd="13" destOrd="0" presId="urn:microsoft.com/office/officeart/2005/8/layout/list1"/>
    <dgm:cxn modelId="{9089D6B4-8214-2C45-83E8-A3CA9AB441FF}" type="presParOf" srcId="{A62052BD-A3A6-BA4E-8A25-F7A185E697EA}" destId="{A0D1CB86-97DF-594C-A4A7-D84201BF2D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B4D256C-2F95-4B65-86EE-B0D81DAD47B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E24F66-1209-4FA7-931C-D3DD29E8AD8A}">
      <dgm:prSet/>
      <dgm:spPr/>
      <dgm:t>
        <a:bodyPr/>
        <a:lstStyle/>
        <a:p>
          <a:r>
            <a:rPr lang="en-IN"/>
            <a:t>A recommender system for an e-commerce platform. </a:t>
          </a:r>
          <a:endParaRPr lang="en-US"/>
        </a:p>
      </dgm:t>
    </dgm:pt>
    <dgm:pt modelId="{7D1DB76D-C109-4BF5-8A5F-C3702044DEE4}" type="parTrans" cxnId="{0790D239-CB23-440D-826A-7179994D84B2}">
      <dgm:prSet/>
      <dgm:spPr/>
      <dgm:t>
        <a:bodyPr/>
        <a:lstStyle/>
        <a:p>
          <a:endParaRPr lang="en-US"/>
        </a:p>
      </dgm:t>
    </dgm:pt>
    <dgm:pt modelId="{014161BC-6160-4605-8F39-E24785CA793D}" type="sibTrans" cxnId="{0790D239-CB23-440D-826A-7179994D84B2}">
      <dgm:prSet/>
      <dgm:spPr/>
      <dgm:t>
        <a:bodyPr/>
        <a:lstStyle/>
        <a:p>
          <a:endParaRPr lang="en-US"/>
        </a:p>
      </dgm:t>
    </dgm:pt>
    <dgm:pt modelId="{50C1F5B3-7B94-4643-BFF2-DBFEAADACC4C}">
      <dgm:prSet/>
      <dgm:spPr/>
      <dgm:t>
        <a:bodyPr/>
        <a:lstStyle/>
        <a:p>
          <a:r>
            <a:rPr lang="en-IN"/>
            <a:t>Your goal is to recommend products to users based on their past purchase history and browsing behaviour. </a:t>
          </a:r>
          <a:endParaRPr lang="en-US"/>
        </a:p>
      </dgm:t>
    </dgm:pt>
    <dgm:pt modelId="{95948054-9B2B-4690-BEBA-B40A7569EE65}" type="parTrans" cxnId="{3640B62A-262A-44A7-9481-BC4222441249}">
      <dgm:prSet/>
      <dgm:spPr/>
      <dgm:t>
        <a:bodyPr/>
        <a:lstStyle/>
        <a:p>
          <a:endParaRPr lang="en-US"/>
        </a:p>
      </dgm:t>
    </dgm:pt>
    <dgm:pt modelId="{CCF2D38D-8522-46F4-AA06-54D371E91C12}" type="sibTrans" cxnId="{3640B62A-262A-44A7-9481-BC4222441249}">
      <dgm:prSet/>
      <dgm:spPr/>
      <dgm:t>
        <a:bodyPr/>
        <a:lstStyle/>
        <a:p>
          <a:endParaRPr lang="en-US"/>
        </a:p>
      </dgm:t>
    </dgm:pt>
    <dgm:pt modelId="{184F7391-8C34-4CF1-B084-C88216273C80}">
      <dgm:prSet/>
      <dgm:spPr/>
      <dgm:t>
        <a:bodyPr/>
        <a:lstStyle/>
        <a:p>
          <a:r>
            <a:rPr lang="en-IN"/>
            <a:t>To make accurate recommendations, you consider various features about each product and user, including:</a:t>
          </a:r>
          <a:endParaRPr lang="en-US"/>
        </a:p>
      </dgm:t>
    </dgm:pt>
    <dgm:pt modelId="{042B764B-70BC-459F-8D72-A8247B0F71F3}" type="parTrans" cxnId="{C5EBC6D6-9C94-4D1E-AC95-24DDBA36F04F}">
      <dgm:prSet/>
      <dgm:spPr/>
      <dgm:t>
        <a:bodyPr/>
        <a:lstStyle/>
        <a:p>
          <a:endParaRPr lang="en-US"/>
        </a:p>
      </dgm:t>
    </dgm:pt>
    <dgm:pt modelId="{893F56FD-6C70-4EC6-BAD3-43EBD9A2DA13}" type="sibTrans" cxnId="{C5EBC6D6-9C94-4D1E-AC95-24DDBA36F04F}">
      <dgm:prSet/>
      <dgm:spPr/>
      <dgm:t>
        <a:bodyPr/>
        <a:lstStyle/>
        <a:p>
          <a:endParaRPr lang="en-US"/>
        </a:p>
      </dgm:t>
    </dgm:pt>
    <dgm:pt modelId="{D0D64ED4-FE94-4768-B817-94D8FEDE75B2}">
      <dgm:prSet/>
      <dgm:spPr/>
      <dgm:t>
        <a:bodyPr/>
        <a:lstStyle/>
        <a:p>
          <a:r>
            <a:rPr lang="en-IN"/>
            <a:t>User Features:</a:t>
          </a:r>
          <a:endParaRPr lang="en-US"/>
        </a:p>
      </dgm:t>
    </dgm:pt>
    <dgm:pt modelId="{77E39814-3DEF-4A2B-96B8-D0445A31DA45}" type="parTrans" cxnId="{7F9D28A4-A286-457B-A4D0-37EF670E6EC3}">
      <dgm:prSet/>
      <dgm:spPr/>
      <dgm:t>
        <a:bodyPr/>
        <a:lstStyle/>
        <a:p>
          <a:endParaRPr lang="en-US"/>
        </a:p>
      </dgm:t>
    </dgm:pt>
    <dgm:pt modelId="{66BACF38-027B-4734-B8ED-EF1744DF51DE}" type="sibTrans" cxnId="{7F9D28A4-A286-457B-A4D0-37EF670E6EC3}">
      <dgm:prSet/>
      <dgm:spPr/>
      <dgm:t>
        <a:bodyPr/>
        <a:lstStyle/>
        <a:p>
          <a:endParaRPr lang="en-US"/>
        </a:p>
      </dgm:t>
    </dgm:pt>
    <dgm:pt modelId="{80E1F133-DEFB-484F-B839-0B256EC0EC2A}">
      <dgm:prSet/>
      <dgm:spPr/>
      <dgm:t>
        <a:bodyPr/>
        <a:lstStyle/>
        <a:p>
          <a:r>
            <a:rPr lang="en-IN"/>
            <a:t>Age</a:t>
          </a:r>
          <a:endParaRPr lang="en-US"/>
        </a:p>
      </dgm:t>
    </dgm:pt>
    <dgm:pt modelId="{144ED87F-EAA6-4065-AB01-D6091B09F4F2}" type="parTrans" cxnId="{1B819764-8F7F-4844-9237-6991F0AE1C3F}">
      <dgm:prSet/>
      <dgm:spPr/>
      <dgm:t>
        <a:bodyPr/>
        <a:lstStyle/>
        <a:p>
          <a:endParaRPr lang="en-US"/>
        </a:p>
      </dgm:t>
    </dgm:pt>
    <dgm:pt modelId="{9DD9997B-B2EC-4C4C-841C-1221CB36A80B}" type="sibTrans" cxnId="{1B819764-8F7F-4844-9237-6991F0AE1C3F}">
      <dgm:prSet/>
      <dgm:spPr/>
      <dgm:t>
        <a:bodyPr/>
        <a:lstStyle/>
        <a:p>
          <a:endParaRPr lang="en-US"/>
        </a:p>
      </dgm:t>
    </dgm:pt>
    <dgm:pt modelId="{CB75BDA1-1AE0-4600-A110-EC8D5705FDC8}">
      <dgm:prSet/>
      <dgm:spPr/>
      <dgm:t>
        <a:bodyPr/>
        <a:lstStyle/>
        <a:p>
          <a:r>
            <a:rPr lang="en-IN"/>
            <a:t>Gender</a:t>
          </a:r>
          <a:endParaRPr lang="en-US"/>
        </a:p>
      </dgm:t>
    </dgm:pt>
    <dgm:pt modelId="{FBADE1C6-2BD2-4B9B-A563-F510F2195959}" type="parTrans" cxnId="{8CF33EDA-1407-46A0-9C15-470D716C19DF}">
      <dgm:prSet/>
      <dgm:spPr/>
      <dgm:t>
        <a:bodyPr/>
        <a:lstStyle/>
        <a:p>
          <a:endParaRPr lang="en-US"/>
        </a:p>
      </dgm:t>
    </dgm:pt>
    <dgm:pt modelId="{688E40B9-64B0-4595-B49F-3EB77E4C6D86}" type="sibTrans" cxnId="{8CF33EDA-1407-46A0-9C15-470D716C19DF}">
      <dgm:prSet/>
      <dgm:spPr/>
      <dgm:t>
        <a:bodyPr/>
        <a:lstStyle/>
        <a:p>
          <a:endParaRPr lang="en-US"/>
        </a:p>
      </dgm:t>
    </dgm:pt>
    <dgm:pt modelId="{76EE7EA4-82EA-47F3-A634-30993F0FD3E1}">
      <dgm:prSet/>
      <dgm:spPr/>
      <dgm:t>
        <a:bodyPr/>
        <a:lstStyle/>
        <a:p>
          <a:r>
            <a:rPr lang="en-IN"/>
            <a:t>Location</a:t>
          </a:r>
          <a:endParaRPr lang="en-US"/>
        </a:p>
      </dgm:t>
    </dgm:pt>
    <dgm:pt modelId="{A5DC90D5-FE11-4646-8543-56A19F24233E}" type="parTrans" cxnId="{545A4A82-2AE4-46BD-90D2-5ED79620D920}">
      <dgm:prSet/>
      <dgm:spPr/>
      <dgm:t>
        <a:bodyPr/>
        <a:lstStyle/>
        <a:p>
          <a:endParaRPr lang="en-US"/>
        </a:p>
      </dgm:t>
    </dgm:pt>
    <dgm:pt modelId="{17ABEE56-8D59-4A45-81AD-FE4A7AD009DF}" type="sibTrans" cxnId="{545A4A82-2AE4-46BD-90D2-5ED79620D920}">
      <dgm:prSet/>
      <dgm:spPr/>
      <dgm:t>
        <a:bodyPr/>
        <a:lstStyle/>
        <a:p>
          <a:endParaRPr lang="en-US"/>
        </a:p>
      </dgm:t>
    </dgm:pt>
    <dgm:pt modelId="{8E80B343-3E3A-4BBE-91C2-FBC4C38D0B84}">
      <dgm:prSet/>
      <dgm:spPr/>
      <dgm:t>
        <a:bodyPr/>
        <a:lstStyle/>
        <a:p>
          <a:r>
            <a:rPr lang="en-IN"/>
            <a:t>Purchase history (number of items purchased)</a:t>
          </a:r>
          <a:endParaRPr lang="en-US"/>
        </a:p>
      </dgm:t>
    </dgm:pt>
    <dgm:pt modelId="{614B705B-27FA-453A-9CB6-9BE8939290EC}" type="parTrans" cxnId="{34AC6821-BD06-43DA-93F5-6B04671B69E7}">
      <dgm:prSet/>
      <dgm:spPr/>
      <dgm:t>
        <a:bodyPr/>
        <a:lstStyle/>
        <a:p>
          <a:endParaRPr lang="en-US"/>
        </a:p>
      </dgm:t>
    </dgm:pt>
    <dgm:pt modelId="{7167FF00-F6A9-49F7-997B-A7096CF5E489}" type="sibTrans" cxnId="{34AC6821-BD06-43DA-93F5-6B04671B69E7}">
      <dgm:prSet/>
      <dgm:spPr/>
      <dgm:t>
        <a:bodyPr/>
        <a:lstStyle/>
        <a:p>
          <a:endParaRPr lang="en-US"/>
        </a:p>
      </dgm:t>
    </dgm:pt>
    <dgm:pt modelId="{1D2436FE-A8B2-406B-B2AF-E904016CDACC}">
      <dgm:prSet/>
      <dgm:spPr/>
      <dgm:t>
        <a:bodyPr/>
        <a:lstStyle/>
        <a:p>
          <a:r>
            <a:rPr lang="en-IN"/>
            <a:t>Average rating given to products</a:t>
          </a:r>
          <a:endParaRPr lang="en-US"/>
        </a:p>
      </dgm:t>
    </dgm:pt>
    <dgm:pt modelId="{0D86BE9A-BEAE-401D-948D-F1298C5AE96A}" type="parTrans" cxnId="{C588F45A-C2A2-4861-82EE-CD5377589DC4}">
      <dgm:prSet/>
      <dgm:spPr/>
      <dgm:t>
        <a:bodyPr/>
        <a:lstStyle/>
        <a:p>
          <a:endParaRPr lang="en-US"/>
        </a:p>
      </dgm:t>
    </dgm:pt>
    <dgm:pt modelId="{78C75B6B-350E-423B-8ADA-35AC4D24DC21}" type="sibTrans" cxnId="{C588F45A-C2A2-4861-82EE-CD5377589DC4}">
      <dgm:prSet/>
      <dgm:spPr/>
      <dgm:t>
        <a:bodyPr/>
        <a:lstStyle/>
        <a:p>
          <a:endParaRPr lang="en-US"/>
        </a:p>
      </dgm:t>
    </dgm:pt>
    <dgm:pt modelId="{77EA0107-252A-4CDA-92EC-F79B979C718D}">
      <dgm:prSet/>
      <dgm:spPr/>
      <dgm:t>
        <a:bodyPr/>
        <a:lstStyle/>
        <a:p>
          <a:r>
            <a:rPr lang="en-IN"/>
            <a:t>Product Features:</a:t>
          </a:r>
          <a:endParaRPr lang="en-US"/>
        </a:p>
      </dgm:t>
    </dgm:pt>
    <dgm:pt modelId="{0197E640-10E1-453F-A4DF-A06A27C14970}" type="parTrans" cxnId="{16481998-90DA-4EED-A4AF-99A401EECC1C}">
      <dgm:prSet/>
      <dgm:spPr/>
      <dgm:t>
        <a:bodyPr/>
        <a:lstStyle/>
        <a:p>
          <a:endParaRPr lang="en-US"/>
        </a:p>
      </dgm:t>
    </dgm:pt>
    <dgm:pt modelId="{D4C13CA3-40F1-4498-A35F-69F455369D42}" type="sibTrans" cxnId="{16481998-90DA-4EED-A4AF-99A401EECC1C}">
      <dgm:prSet/>
      <dgm:spPr/>
      <dgm:t>
        <a:bodyPr/>
        <a:lstStyle/>
        <a:p>
          <a:endParaRPr lang="en-US"/>
        </a:p>
      </dgm:t>
    </dgm:pt>
    <dgm:pt modelId="{932AA4E4-B4D5-4E62-9319-D0D536C10459}">
      <dgm:prSet/>
      <dgm:spPr/>
      <dgm:t>
        <a:bodyPr/>
        <a:lstStyle/>
        <a:p>
          <a:r>
            <a:rPr lang="en-IN"/>
            <a:t>Price</a:t>
          </a:r>
          <a:endParaRPr lang="en-US"/>
        </a:p>
      </dgm:t>
    </dgm:pt>
    <dgm:pt modelId="{AFD17534-8E5D-408F-81D0-BBE6072528F5}" type="parTrans" cxnId="{D1A68E34-2BFF-42ED-B21D-9B6BD2DB9D51}">
      <dgm:prSet/>
      <dgm:spPr/>
      <dgm:t>
        <a:bodyPr/>
        <a:lstStyle/>
        <a:p>
          <a:endParaRPr lang="en-US"/>
        </a:p>
      </dgm:t>
    </dgm:pt>
    <dgm:pt modelId="{F33F7AC4-8E23-4B25-8FAF-2C79A320860D}" type="sibTrans" cxnId="{D1A68E34-2BFF-42ED-B21D-9B6BD2DB9D51}">
      <dgm:prSet/>
      <dgm:spPr/>
      <dgm:t>
        <a:bodyPr/>
        <a:lstStyle/>
        <a:p>
          <a:endParaRPr lang="en-US"/>
        </a:p>
      </dgm:t>
    </dgm:pt>
    <dgm:pt modelId="{2DA69F07-20D2-4EB6-9D0F-DC4723CEEE32}">
      <dgm:prSet/>
      <dgm:spPr/>
      <dgm:t>
        <a:bodyPr/>
        <a:lstStyle/>
        <a:p>
          <a:r>
            <a:rPr lang="en-IN"/>
            <a:t>Category</a:t>
          </a:r>
          <a:endParaRPr lang="en-US"/>
        </a:p>
      </dgm:t>
    </dgm:pt>
    <dgm:pt modelId="{F26EBA1E-E915-4694-A659-6E32807412E6}" type="parTrans" cxnId="{EB930BA8-7105-40E7-87B6-2C45034590B5}">
      <dgm:prSet/>
      <dgm:spPr/>
      <dgm:t>
        <a:bodyPr/>
        <a:lstStyle/>
        <a:p>
          <a:endParaRPr lang="en-US"/>
        </a:p>
      </dgm:t>
    </dgm:pt>
    <dgm:pt modelId="{3805EFDE-A471-47E0-89C3-E97A7502008F}" type="sibTrans" cxnId="{EB930BA8-7105-40E7-87B6-2C45034590B5}">
      <dgm:prSet/>
      <dgm:spPr/>
      <dgm:t>
        <a:bodyPr/>
        <a:lstStyle/>
        <a:p>
          <a:endParaRPr lang="en-US"/>
        </a:p>
      </dgm:t>
    </dgm:pt>
    <dgm:pt modelId="{C7F8B867-5229-4D7F-9576-3FF7259C159D}">
      <dgm:prSet/>
      <dgm:spPr/>
      <dgm:t>
        <a:bodyPr/>
        <a:lstStyle/>
        <a:p>
          <a:r>
            <a:rPr lang="en-IN"/>
            <a:t>Manufacturer</a:t>
          </a:r>
          <a:endParaRPr lang="en-US"/>
        </a:p>
      </dgm:t>
    </dgm:pt>
    <dgm:pt modelId="{95CCB9D5-6FEF-488F-9D03-B6E2D122FC18}" type="parTrans" cxnId="{F1BCE5F9-947A-4D23-8D43-4BE05C942341}">
      <dgm:prSet/>
      <dgm:spPr/>
      <dgm:t>
        <a:bodyPr/>
        <a:lstStyle/>
        <a:p>
          <a:endParaRPr lang="en-US"/>
        </a:p>
      </dgm:t>
    </dgm:pt>
    <dgm:pt modelId="{62DE88B6-2C47-488C-BA72-74107E6F3E5B}" type="sibTrans" cxnId="{F1BCE5F9-947A-4D23-8D43-4BE05C942341}">
      <dgm:prSet/>
      <dgm:spPr/>
      <dgm:t>
        <a:bodyPr/>
        <a:lstStyle/>
        <a:p>
          <a:endParaRPr lang="en-US"/>
        </a:p>
      </dgm:t>
    </dgm:pt>
    <dgm:pt modelId="{76867C1B-2B5A-4851-940D-C5BBD904E929}">
      <dgm:prSet/>
      <dgm:spPr/>
      <dgm:t>
        <a:bodyPr/>
        <a:lstStyle/>
        <a:p>
          <a:r>
            <a:rPr lang="en-IN"/>
            <a:t>Customer reviews (number of reviews, average rating)</a:t>
          </a:r>
          <a:endParaRPr lang="en-US"/>
        </a:p>
      </dgm:t>
    </dgm:pt>
    <dgm:pt modelId="{C33D037B-D680-489E-A991-A84B6389026C}" type="parTrans" cxnId="{11E78F49-16DC-44AF-9150-1D550428500F}">
      <dgm:prSet/>
      <dgm:spPr/>
      <dgm:t>
        <a:bodyPr/>
        <a:lstStyle/>
        <a:p>
          <a:endParaRPr lang="en-US"/>
        </a:p>
      </dgm:t>
    </dgm:pt>
    <dgm:pt modelId="{3E3D1EC2-2D85-4427-99D2-7CE7D65E12B9}" type="sibTrans" cxnId="{11E78F49-16DC-44AF-9150-1D550428500F}">
      <dgm:prSet/>
      <dgm:spPr/>
      <dgm:t>
        <a:bodyPr/>
        <a:lstStyle/>
        <a:p>
          <a:endParaRPr lang="en-US"/>
        </a:p>
      </dgm:t>
    </dgm:pt>
    <dgm:pt modelId="{514BA68F-28C3-854A-96DD-6F9359E81AF1}" type="pres">
      <dgm:prSet presAssocID="{3B4D256C-2F95-4B65-86EE-B0D81DAD47B2}" presName="linear" presStyleCnt="0">
        <dgm:presLayoutVars>
          <dgm:animLvl val="lvl"/>
          <dgm:resizeHandles val="exact"/>
        </dgm:presLayoutVars>
      </dgm:prSet>
      <dgm:spPr/>
    </dgm:pt>
    <dgm:pt modelId="{D56B7F30-D7DC-F74C-B23A-0E7231D075E9}" type="pres">
      <dgm:prSet presAssocID="{6AE24F66-1209-4FA7-931C-D3DD29E8AD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FA8B72-D25A-F64F-9C68-C6E7A6103EAF}" type="pres">
      <dgm:prSet presAssocID="{014161BC-6160-4605-8F39-E24785CA793D}" presName="spacer" presStyleCnt="0"/>
      <dgm:spPr/>
    </dgm:pt>
    <dgm:pt modelId="{DEE55042-4FD8-B946-83B0-29593E7F3965}" type="pres">
      <dgm:prSet presAssocID="{50C1F5B3-7B94-4643-BFF2-DBFEAADACC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E82BBB-EB51-574D-A7DD-87F1FD2E329D}" type="pres">
      <dgm:prSet presAssocID="{CCF2D38D-8522-46F4-AA06-54D371E91C12}" presName="spacer" presStyleCnt="0"/>
      <dgm:spPr/>
    </dgm:pt>
    <dgm:pt modelId="{C2BF752C-B8B7-0F46-BB4A-BA592F4E83BE}" type="pres">
      <dgm:prSet presAssocID="{184F7391-8C34-4CF1-B084-C88216273C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50693A-C543-BA47-9337-C689BD6914C8}" type="pres">
      <dgm:prSet presAssocID="{893F56FD-6C70-4EC6-BAD3-43EBD9A2DA13}" presName="spacer" presStyleCnt="0"/>
      <dgm:spPr/>
    </dgm:pt>
    <dgm:pt modelId="{CD03D4A2-7642-3045-AE4C-4702AC418E6C}" type="pres">
      <dgm:prSet presAssocID="{D0D64ED4-FE94-4768-B817-94D8FEDE75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623B24-BC73-504C-8D81-19656B80E009}" type="pres">
      <dgm:prSet presAssocID="{D0D64ED4-FE94-4768-B817-94D8FEDE75B2}" presName="childText" presStyleLbl="revTx" presStyleIdx="0" presStyleCnt="2">
        <dgm:presLayoutVars>
          <dgm:bulletEnabled val="1"/>
        </dgm:presLayoutVars>
      </dgm:prSet>
      <dgm:spPr/>
    </dgm:pt>
    <dgm:pt modelId="{04AB9201-DC75-F54D-A143-CFE460E8EB11}" type="pres">
      <dgm:prSet presAssocID="{77EA0107-252A-4CDA-92EC-F79B979C718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279FDCC-A23A-1644-A008-284305BB3D7C}" type="pres">
      <dgm:prSet presAssocID="{77EA0107-252A-4CDA-92EC-F79B979C71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C2A303-C3C1-1B45-9F8D-A306035A266F}" type="presOf" srcId="{76EE7EA4-82EA-47F3-A634-30993F0FD3E1}" destId="{46623B24-BC73-504C-8D81-19656B80E009}" srcOrd="0" destOrd="2" presId="urn:microsoft.com/office/officeart/2005/8/layout/vList2"/>
    <dgm:cxn modelId="{3A1E1D06-18D0-6043-87CA-BCC30D68134B}" type="presOf" srcId="{76867C1B-2B5A-4851-940D-C5BBD904E929}" destId="{C279FDCC-A23A-1644-A008-284305BB3D7C}" srcOrd="0" destOrd="3" presId="urn:microsoft.com/office/officeart/2005/8/layout/vList2"/>
    <dgm:cxn modelId="{CBA47F0B-EEDE-9442-A9F9-40530144A9E7}" type="presOf" srcId="{6AE24F66-1209-4FA7-931C-D3DD29E8AD8A}" destId="{D56B7F30-D7DC-F74C-B23A-0E7231D075E9}" srcOrd="0" destOrd="0" presId="urn:microsoft.com/office/officeart/2005/8/layout/vList2"/>
    <dgm:cxn modelId="{34AC6821-BD06-43DA-93F5-6B04671B69E7}" srcId="{D0D64ED4-FE94-4768-B817-94D8FEDE75B2}" destId="{8E80B343-3E3A-4BBE-91C2-FBC4C38D0B84}" srcOrd="3" destOrd="0" parTransId="{614B705B-27FA-453A-9CB6-9BE8939290EC}" sibTransId="{7167FF00-F6A9-49F7-997B-A7096CF5E489}"/>
    <dgm:cxn modelId="{9FA99928-9A69-EF45-AD74-976304FFD647}" type="presOf" srcId="{8E80B343-3E3A-4BBE-91C2-FBC4C38D0B84}" destId="{46623B24-BC73-504C-8D81-19656B80E009}" srcOrd="0" destOrd="3" presId="urn:microsoft.com/office/officeart/2005/8/layout/vList2"/>
    <dgm:cxn modelId="{3640B62A-262A-44A7-9481-BC4222441249}" srcId="{3B4D256C-2F95-4B65-86EE-B0D81DAD47B2}" destId="{50C1F5B3-7B94-4643-BFF2-DBFEAADACC4C}" srcOrd="1" destOrd="0" parTransId="{95948054-9B2B-4690-BEBA-B40A7569EE65}" sibTransId="{CCF2D38D-8522-46F4-AA06-54D371E91C12}"/>
    <dgm:cxn modelId="{D1A68E34-2BFF-42ED-B21D-9B6BD2DB9D51}" srcId="{77EA0107-252A-4CDA-92EC-F79B979C718D}" destId="{932AA4E4-B4D5-4E62-9319-D0D536C10459}" srcOrd="0" destOrd="0" parTransId="{AFD17534-8E5D-408F-81D0-BBE6072528F5}" sibTransId="{F33F7AC4-8E23-4B25-8FAF-2C79A320860D}"/>
    <dgm:cxn modelId="{0790D239-CB23-440D-826A-7179994D84B2}" srcId="{3B4D256C-2F95-4B65-86EE-B0D81DAD47B2}" destId="{6AE24F66-1209-4FA7-931C-D3DD29E8AD8A}" srcOrd="0" destOrd="0" parTransId="{7D1DB76D-C109-4BF5-8A5F-C3702044DEE4}" sibTransId="{014161BC-6160-4605-8F39-E24785CA793D}"/>
    <dgm:cxn modelId="{11E78F49-16DC-44AF-9150-1D550428500F}" srcId="{77EA0107-252A-4CDA-92EC-F79B979C718D}" destId="{76867C1B-2B5A-4851-940D-C5BBD904E929}" srcOrd="3" destOrd="0" parTransId="{C33D037B-D680-489E-A991-A84B6389026C}" sibTransId="{3E3D1EC2-2D85-4427-99D2-7CE7D65E12B9}"/>
    <dgm:cxn modelId="{1B193150-062A-334D-8FBE-E83527024843}" type="presOf" srcId="{77EA0107-252A-4CDA-92EC-F79B979C718D}" destId="{04AB9201-DC75-F54D-A143-CFE460E8EB11}" srcOrd="0" destOrd="0" presId="urn:microsoft.com/office/officeart/2005/8/layout/vList2"/>
    <dgm:cxn modelId="{C588F45A-C2A2-4861-82EE-CD5377589DC4}" srcId="{D0D64ED4-FE94-4768-B817-94D8FEDE75B2}" destId="{1D2436FE-A8B2-406B-B2AF-E904016CDACC}" srcOrd="4" destOrd="0" parTransId="{0D86BE9A-BEAE-401D-948D-F1298C5AE96A}" sibTransId="{78C75B6B-350E-423B-8ADA-35AC4D24DC21}"/>
    <dgm:cxn modelId="{1B819764-8F7F-4844-9237-6991F0AE1C3F}" srcId="{D0D64ED4-FE94-4768-B817-94D8FEDE75B2}" destId="{80E1F133-DEFB-484F-B839-0B256EC0EC2A}" srcOrd="0" destOrd="0" parTransId="{144ED87F-EAA6-4065-AB01-D6091B09F4F2}" sibTransId="{9DD9997B-B2EC-4C4C-841C-1221CB36A80B}"/>
    <dgm:cxn modelId="{079EB57D-1FAF-0B42-A131-814D8A3F0051}" type="presOf" srcId="{50C1F5B3-7B94-4643-BFF2-DBFEAADACC4C}" destId="{DEE55042-4FD8-B946-83B0-29593E7F3965}" srcOrd="0" destOrd="0" presId="urn:microsoft.com/office/officeart/2005/8/layout/vList2"/>
    <dgm:cxn modelId="{545A4A82-2AE4-46BD-90D2-5ED79620D920}" srcId="{D0D64ED4-FE94-4768-B817-94D8FEDE75B2}" destId="{76EE7EA4-82EA-47F3-A634-30993F0FD3E1}" srcOrd="2" destOrd="0" parTransId="{A5DC90D5-FE11-4646-8543-56A19F24233E}" sibTransId="{17ABEE56-8D59-4A45-81AD-FE4A7AD009DF}"/>
    <dgm:cxn modelId="{8F13B191-8ED1-9B4E-8DB1-E9196C3BA5AC}" type="presOf" srcId="{80E1F133-DEFB-484F-B839-0B256EC0EC2A}" destId="{46623B24-BC73-504C-8D81-19656B80E009}" srcOrd="0" destOrd="0" presId="urn:microsoft.com/office/officeart/2005/8/layout/vList2"/>
    <dgm:cxn modelId="{16481998-90DA-4EED-A4AF-99A401EECC1C}" srcId="{3B4D256C-2F95-4B65-86EE-B0D81DAD47B2}" destId="{77EA0107-252A-4CDA-92EC-F79B979C718D}" srcOrd="4" destOrd="0" parTransId="{0197E640-10E1-453F-A4DF-A06A27C14970}" sibTransId="{D4C13CA3-40F1-4498-A35F-69F455369D42}"/>
    <dgm:cxn modelId="{E3267AA1-0A3D-A44B-AF96-EB8D361D3B36}" type="presOf" srcId="{2DA69F07-20D2-4EB6-9D0F-DC4723CEEE32}" destId="{C279FDCC-A23A-1644-A008-284305BB3D7C}" srcOrd="0" destOrd="1" presId="urn:microsoft.com/office/officeart/2005/8/layout/vList2"/>
    <dgm:cxn modelId="{7F9D28A4-A286-457B-A4D0-37EF670E6EC3}" srcId="{3B4D256C-2F95-4B65-86EE-B0D81DAD47B2}" destId="{D0D64ED4-FE94-4768-B817-94D8FEDE75B2}" srcOrd="3" destOrd="0" parTransId="{77E39814-3DEF-4A2B-96B8-D0445A31DA45}" sibTransId="{66BACF38-027B-4734-B8ED-EF1744DF51DE}"/>
    <dgm:cxn modelId="{EB930BA8-7105-40E7-87B6-2C45034590B5}" srcId="{77EA0107-252A-4CDA-92EC-F79B979C718D}" destId="{2DA69F07-20D2-4EB6-9D0F-DC4723CEEE32}" srcOrd="1" destOrd="0" parTransId="{F26EBA1E-E915-4694-A659-6E32807412E6}" sibTransId="{3805EFDE-A471-47E0-89C3-E97A7502008F}"/>
    <dgm:cxn modelId="{341BD4C6-AE09-0A44-B4AD-0FAA4505C24B}" type="presOf" srcId="{C7F8B867-5229-4D7F-9576-3FF7259C159D}" destId="{C279FDCC-A23A-1644-A008-284305BB3D7C}" srcOrd="0" destOrd="2" presId="urn:microsoft.com/office/officeart/2005/8/layout/vList2"/>
    <dgm:cxn modelId="{C5EBC6D6-9C94-4D1E-AC95-24DDBA36F04F}" srcId="{3B4D256C-2F95-4B65-86EE-B0D81DAD47B2}" destId="{184F7391-8C34-4CF1-B084-C88216273C80}" srcOrd="2" destOrd="0" parTransId="{042B764B-70BC-459F-8D72-A8247B0F71F3}" sibTransId="{893F56FD-6C70-4EC6-BAD3-43EBD9A2DA13}"/>
    <dgm:cxn modelId="{75F3D9D6-BD6D-3A41-8EE9-9B99C77991F4}" type="presOf" srcId="{CB75BDA1-1AE0-4600-A110-EC8D5705FDC8}" destId="{46623B24-BC73-504C-8D81-19656B80E009}" srcOrd="0" destOrd="1" presId="urn:microsoft.com/office/officeart/2005/8/layout/vList2"/>
    <dgm:cxn modelId="{8CF33EDA-1407-46A0-9C15-470D716C19DF}" srcId="{D0D64ED4-FE94-4768-B817-94D8FEDE75B2}" destId="{CB75BDA1-1AE0-4600-A110-EC8D5705FDC8}" srcOrd="1" destOrd="0" parTransId="{FBADE1C6-2BD2-4B9B-A563-F510F2195959}" sibTransId="{688E40B9-64B0-4595-B49F-3EB77E4C6D86}"/>
    <dgm:cxn modelId="{AB0AE7DC-7492-0647-AD2D-24CF61640BAF}" type="presOf" srcId="{D0D64ED4-FE94-4768-B817-94D8FEDE75B2}" destId="{CD03D4A2-7642-3045-AE4C-4702AC418E6C}" srcOrd="0" destOrd="0" presId="urn:microsoft.com/office/officeart/2005/8/layout/vList2"/>
    <dgm:cxn modelId="{DCFE65DD-B5D8-524D-A972-A97B51E0A01F}" type="presOf" srcId="{3B4D256C-2F95-4B65-86EE-B0D81DAD47B2}" destId="{514BA68F-28C3-854A-96DD-6F9359E81AF1}" srcOrd="0" destOrd="0" presId="urn:microsoft.com/office/officeart/2005/8/layout/vList2"/>
    <dgm:cxn modelId="{A26199EB-CF9D-3341-B9B7-863FA93FE0C1}" type="presOf" srcId="{1D2436FE-A8B2-406B-B2AF-E904016CDACC}" destId="{46623B24-BC73-504C-8D81-19656B80E009}" srcOrd="0" destOrd="4" presId="urn:microsoft.com/office/officeart/2005/8/layout/vList2"/>
    <dgm:cxn modelId="{131329F2-3984-9E45-98D6-A84F7F32A54F}" type="presOf" srcId="{932AA4E4-B4D5-4E62-9319-D0D536C10459}" destId="{C279FDCC-A23A-1644-A008-284305BB3D7C}" srcOrd="0" destOrd="0" presId="urn:microsoft.com/office/officeart/2005/8/layout/vList2"/>
    <dgm:cxn modelId="{F1BCE5F9-947A-4D23-8D43-4BE05C942341}" srcId="{77EA0107-252A-4CDA-92EC-F79B979C718D}" destId="{C7F8B867-5229-4D7F-9576-3FF7259C159D}" srcOrd="2" destOrd="0" parTransId="{95CCB9D5-6FEF-488F-9D03-B6E2D122FC18}" sibTransId="{62DE88B6-2C47-488C-BA72-74107E6F3E5B}"/>
    <dgm:cxn modelId="{430D33FE-394A-0E47-B67F-91B60149A50E}" type="presOf" srcId="{184F7391-8C34-4CF1-B084-C88216273C80}" destId="{C2BF752C-B8B7-0F46-BB4A-BA592F4E83BE}" srcOrd="0" destOrd="0" presId="urn:microsoft.com/office/officeart/2005/8/layout/vList2"/>
    <dgm:cxn modelId="{B619B4A7-E71C-FA42-AE5E-735A6C9453FA}" type="presParOf" srcId="{514BA68F-28C3-854A-96DD-6F9359E81AF1}" destId="{D56B7F30-D7DC-F74C-B23A-0E7231D075E9}" srcOrd="0" destOrd="0" presId="urn:microsoft.com/office/officeart/2005/8/layout/vList2"/>
    <dgm:cxn modelId="{E34269E2-E483-B94A-B3B9-BC0D089985CB}" type="presParOf" srcId="{514BA68F-28C3-854A-96DD-6F9359E81AF1}" destId="{E2FA8B72-D25A-F64F-9C68-C6E7A6103EAF}" srcOrd="1" destOrd="0" presId="urn:microsoft.com/office/officeart/2005/8/layout/vList2"/>
    <dgm:cxn modelId="{180FF658-A250-B541-B9F3-78248F0FB865}" type="presParOf" srcId="{514BA68F-28C3-854A-96DD-6F9359E81AF1}" destId="{DEE55042-4FD8-B946-83B0-29593E7F3965}" srcOrd="2" destOrd="0" presId="urn:microsoft.com/office/officeart/2005/8/layout/vList2"/>
    <dgm:cxn modelId="{59CBDFFC-C8F5-A043-B502-48079C4C4EEA}" type="presParOf" srcId="{514BA68F-28C3-854A-96DD-6F9359E81AF1}" destId="{07E82BBB-EB51-574D-A7DD-87F1FD2E329D}" srcOrd="3" destOrd="0" presId="urn:microsoft.com/office/officeart/2005/8/layout/vList2"/>
    <dgm:cxn modelId="{81C83F14-A4EF-2C4A-BAFB-2D1DCAEE5245}" type="presParOf" srcId="{514BA68F-28C3-854A-96DD-6F9359E81AF1}" destId="{C2BF752C-B8B7-0F46-BB4A-BA592F4E83BE}" srcOrd="4" destOrd="0" presId="urn:microsoft.com/office/officeart/2005/8/layout/vList2"/>
    <dgm:cxn modelId="{B137C39E-D77B-3B4C-A473-67B519745953}" type="presParOf" srcId="{514BA68F-28C3-854A-96DD-6F9359E81AF1}" destId="{4A50693A-C543-BA47-9337-C689BD6914C8}" srcOrd="5" destOrd="0" presId="urn:microsoft.com/office/officeart/2005/8/layout/vList2"/>
    <dgm:cxn modelId="{65DE41C3-B579-6943-B064-D169C567B07E}" type="presParOf" srcId="{514BA68F-28C3-854A-96DD-6F9359E81AF1}" destId="{CD03D4A2-7642-3045-AE4C-4702AC418E6C}" srcOrd="6" destOrd="0" presId="urn:microsoft.com/office/officeart/2005/8/layout/vList2"/>
    <dgm:cxn modelId="{B6DE77F5-E5E1-694A-9A47-43E44C73CACD}" type="presParOf" srcId="{514BA68F-28C3-854A-96DD-6F9359E81AF1}" destId="{46623B24-BC73-504C-8D81-19656B80E009}" srcOrd="7" destOrd="0" presId="urn:microsoft.com/office/officeart/2005/8/layout/vList2"/>
    <dgm:cxn modelId="{3F6B398D-6A3B-AD47-83A8-E15FAC577533}" type="presParOf" srcId="{514BA68F-28C3-854A-96DD-6F9359E81AF1}" destId="{04AB9201-DC75-F54D-A143-CFE460E8EB11}" srcOrd="8" destOrd="0" presId="urn:microsoft.com/office/officeart/2005/8/layout/vList2"/>
    <dgm:cxn modelId="{46760508-1C79-264C-8B90-7B60B00736E2}" type="presParOf" srcId="{514BA68F-28C3-854A-96DD-6F9359E81AF1}" destId="{C279FDCC-A23A-1644-A008-284305BB3D7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B6573-18CC-4F81-B777-760BF8677D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89C412-9631-420C-8A4A-064030FF707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Measuring the benefits of adopting predictive analytics</a:t>
          </a:r>
          <a:endParaRPr lang="en-US"/>
        </a:p>
      </dgm:t>
    </dgm:pt>
    <dgm:pt modelId="{82A08474-7B74-4A0B-80AD-E5986D0D9E03}" type="parTrans" cxnId="{BB46B722-B849-4F48-9492-364ED6C5EDE6}">
      <dgm:prSet/>
      <dgm:spPr/>
      <dgm:t>
        <a:bodyPr/>
        <a:lstStyle/>
        <a:p>
          <a:pPr algn="l"/>
          <a:endParaRPr lang="en-US" sz="2400"/>
        </a:p>
      </dgm:t>
    </dgm:pt>
    <dgm:pt modelId="{69BEE2FA-B733-40A8-A92A-3D08505351FD}" type="sibTrans" cxnId="{BB46B722-B849-4F48-9492-364ED6C5EDE6}">
      <dgm:prSet/>
      <dgm:spPr/>
      <dgm:t>
        <a:bodyPr/>
        <a:lstStyle/>
        <a:p>
          <a:endParaRPr lang="en-US"/>
        </a:p>
      </dgm:t>
    </dgm:pt>
    <dgm:pt modelId="{0D59F3B1-5840-47A5-A0FC-E531909A68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Optimizing operational decisions</a:t>
          </a:r>
          <a:endParaRPr lang="en-US"/>
        </a:p>
      </dgm:t>
    </dgm:pt>
    <dgm:pt modelId="{582A7CBC-ECA0-4A79-BA68-9B4B7B7442B0}" type="parTrans" cxnId="{F9B17ECD-5C42-43E6-B692-1C3BAE90758C}">
      <dgm:prSet/>
      <dgm:spPr/>
      <dgm:t>
        <a:bodyPr/>
        <a:lstStyle/>
        <a:p>
          <a:pPr algn="l"/>
          <a:endParaRPr lang="en-US" sz="2400"/>
        </a:p>
      </dgm:t>
    </dgm:pt>
    <dgm:pt modelId="{7E3F52A3-D810-4EA6-A984-543148CF57FB}" type="sibTrans" cxnId="{F9B17ECD-5C42-43E6-B692-1C3BAE90758C}">
      <dgm:prSet/>
      <dgm:spPr/>
      <dgm:t>
        <a:bodyPr/>
        <a:lstStyle/>
        <a:p>
          <a:endParaRPr lang="en-US"/>
        </a:p>
      </dgm:t>
    </dgm:pt>
    <dgm:pt modelId="{8319DF05-E072-4324-8C7C-F84DBCE6F47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Developing unambiguous success metrics</a:t>
          </a:r>
          <a:endParaRPr lang="en-US"/>
        </a:p>
      </dgm:t>
    </dgm:pt>
    <dgm:pt modelId="{97E48D0D-9723-44FC-A476-118057642832}" type="parTrans" cxnId="{5FD8856E-5002-4972-8821-2DA6E71001A7}">
      <dgm:prSet/>
      <dgm:spPr/>
      <dgm:t>
        <a:bodyPr/>
        <a:lstStyle/>
        <a:p>
          <a:pPr algn="l"/>
          <a:endParaRPr lang="en-US" sz="2400"/>
        </a:p>
      </dgm:t>
    </dgm:pt>
    <dgm:pt modelId="{83BAC1F0-E711-499C-90FE-418A2A1077AC}" type="sibTrans" cxnId="{5FD8856E-5002-4972-8821-2DA6E71001A7}">
      <dgm:prSet/>
      <dgm:spPr/>
      <dgm:t>
        <a:bodyPr/>
        <a:lstStyle/>
        <a:p>
          <a:endParaRPr lang="en-US"/>
        </a:p>
      </dgm:t>
    </dgm:pt>
    <dgm:pt modelId="{3EF4E3E1-CA43-453C-825A-BBD5CB896A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Creating a proposal to management</a:t>
          </a:r>
          <a:endParaRPr lang="en-US"/>
        </a:p>
      </dgm:t>
    </dgm:pt>
    <dgm:pt modelId="{F035FED6-838C-4C59-B85D-07D720301D01}" type="parTrans" cxnId="{D65505F2-1925-4914-8AEF-D9A5C06A1586}">
      <dgm:prSet/>
      <dgm:spPr/>
      <dgm:t>
        <a:bodyPr/>
        <a:lstStyle/>
        <a:p>
          <a:pPr algn="l"/>
          <a:endParaRPr lang="en-US" sz="2400"/>
        </a:p>
      </dgm:t>
    </dgm:pt>
    <dgm:pt modelId="{9F2264DD-D7BC-49D2-A974-7ECB26EE1964}" type="sibTrans" cxnId="{D65505F2-1925-4914-8AEF-D9A5C06A1586}">
      <dgm:prSet/>
      <dgm:spPr/>
      <dgm:t>
        <a:bodyPr/>
        <a:lstStyle/>
        <a:p>
          <a:endParaRPr lang="en-US"/>
        </a:p>
      </dgm:t>
    </dgm:pt>
    <dgm:pt modelId="{7565BC2B-A460-4963-954C-2C9322BB7BCC}" type="pres">
      <dgm:prSet presAssocID="{A95B6573-18CC-4F81-B777-760BF8677DF2}" presName="root" presStyleCnt="0">
        <dgm:presLayoutVars>
          <dgm:dir/>
          <dgm:resizeHandles val="exact"/>
        </dgm:presLayoutVars>
      </dgm:prSet>
      <dgm:spPr/>
    </dgm:pt>
    <dgm:pt modelId="{B03D3AB7-E181-430B-B5A8-5333CF5B0874}" type="pres">
      <dgm:prSet presAssocID="{2789C412-9631-420C-8A4A-064030FF707A}" presName="compNode" presStyleCnt="0"/>
      <dgm:spPr/>
    </dgm:pt>
    <dgm:pt modelId="{59C96FAE-41FD-4842-ACDE-6620C945D201}" type="pres">
      <dgm:prSet presAssocID="{2789C412-9631-420C-8A4A-064030FF707A}" presName="bgRect" presStyleLbl="bgShp" presStyleIdx="0" presStyleCnt="4"/>
      <dgm:spPr/>
    </dgm:pt>
    <dgm:pt modelId="{51004361-6B26-4773-9800-AE7DD3B3CF6C}" type="pres">
      <dgm:prSet presAssocID="{2789C412-9631-420C-8A4A-064030FF70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157CBB-C26F-4BF9-AA80-D7013E43D26F}" type="pres">
      <dgm:prSet presAssocID="{2789C412-9631-420C-8A4A-064030FF707A}" presName="spaceRect" presStyleCnt="0"/>
      <dgm:spPr/>
    </dgm:pt>
    <dgm:pt modelId="{C4BC7C79-8F44-4F10-A472-76D5BD1C9AD9}" type="pres">
      <dgm:prSet presAssocID="{2789C412-9631-420C-8A4A-064030FF707A}" presName="parTx" presStyleLbl="revTx" presStyleIdx="0" presStyleCnt="4">
        <dgm:presLayoutVars>
          <dgm:chMax val="0"/>
          <dgm:chPref val="0"/>
        </dgm:presLayoutVars>
      </dgm:prSet>
      <dgm:spPr/>
    </dgm:pt>
    <dgm:pt modelId="{FCAC562D-8A82-48EF-A6D0-8A8AA6856D99}" type="pres">
      <dgm:prSet presAssocID="{69BEE2FA-B733-40A8-A92A-3D08505351FD}" presName="sibTrans" presStyleCnt="0"/>
      <dgm:spPr/>
    </dgm:pt>
    <dgm:pt modelId="{2852B057-A1D9-412F-AEA0-1FC2105BC7B0}" type="pres">
      <dgm:prSet presAssocID="{0D59F3B1-5840-47A5-A0FC-E531909A68B8}" presName="compNode" presStyleCnt="0"/>
      <dgm:spPr/>
    </dgm:pt>
    <dgm:pt modelId="{C1B9A50C-6289-4F88-97CF-2E23F25629DE}" type="pres">
      <dgm:prSet presAssocID="{0D59F3B1-5840-47A5-A0FC-E531909A68B8}" presName="bgRect" presStyleLbl="bgShp" presStyleIdx="1" presStyleCnt="4"/>
      <dgm:spPr/>
    </dgm:pt>
    <dgm:pt modelId="{01540C87-A2C8-4A07-BE2D-557EDA94807E}" type="pres">
      <dgm:prSet presAssocID="{0D59F3B1-5840-47A5-A0FC-E531909A6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83876E0-ED38-4F1B-A073-BC42BD19FF0E}" type="pres">
      <dgm:prSet presAssocID="{0D59F3B1-5840-47A5-A0FC-E531909A68B8}" presName="spaceRect" presStyleCnt="0"/>
      <dgm:spPr/>
    </dgm:pt>
    <dgm:pt modelId="{9154535C-3F3A-413D-BF3D-5C780089D48E}" type="pres">
      <dgm:prSet presAssocID="{0D59F3B1-5840-47A5-A0FC-E531909A68B8}" presName="parTx" presStyleLbl="revTx" presStyleIdx="1" presStyleCnt="4">
        <dgm:presLayoutVars>
          <dgm:chMax val="0"/>
          <dgm:chPref val="0"/>
        </dgm:presLayoutVars>
      </dgm:prSet>
      <dgm:spPr/>
    </dgm:pt>
    <dgm:pt modelId="{D612A9AD-A8A6-4E15-9282-3C341DA40BC5}" type="pres">
      <dgm:prSet presAssocID="{7E3F52A3-D810-4EA6-A984-543148CF57FB}" presName="sibTrans" presStyleCnt="0"/>
      <dgm:spPr/>
    </dgm:pt>
    <dgm:pt modelId="{F9301D5A-B1EC-4BC7-B209-2E24944393B1}" type="pres">
      <dgm:prSet presAssocID="{8319DF05-E072-4324-8C7C-F84DBCE6F474}" presName="compNode" presStyleCnt="0"/>
      <dgm:spPr/>
    </dgm:pt>
    <dgm:pt modelId="{7FFAEEC7-39BF-4F55-8E04-3BC606F890F9}" type="pres">
      <dgm:prSet presAssocID="{8319DF05-E072-4324-8C7C-F84DBCE6F474}" presName="bgRect" presStyleLbl="bgShp" presStyleIdx="2" presStyleCnt="4"/>
      <dgm:spPr/>
    </dgm:pt>
    <dgm:pt modelId="{3FEA7CBD-D114-4CFC-B929-F171B9BDE4E0}" type="pres">
      <dgm:prSet presAssocID="{8319DF05-E072-4324-8C7C-F84DBCE6F4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7A310F5-5EF9-453B-B4D1-58B51DCE005C}" type="pres">
      <dgm:prSet presAssocID="{8319DF05-E072-4324-8C7C-F84DBCE6F474}" presName="spaceRect" presStyleCnt="0"/>
      <dgm:spPr/>
    </dgm:pt>
    <dgm:pt modelId="{2D4A42D5-08FA-473F-A64C-88BF8B245F12}" type="pres">
      <dgm:prSet presAssocID="{8319DF05-E072-4324-8C7C-F84DBCE6F474}" presName="parTx" presStyleLbl="revTx" presStyleIdx="2" presStyleCnt="4">
        <dgm:presLayoutVars>
          <dgm:chMax val="0"/>
          <dgm:chPref val="0"/>
        </dgm:presLayoutVars>
      </dgm:prSet>
      <dgm:spPr/>
    </dgm:pt>
    <dgm:pt modelId="{3EF88E5F-A33C-4408-89FD-57F0173D7E97}" type="pres">
      <dgm:prSet presAssocID="{83BAC1F0-E711-499C-90FE-418A2A1077AC}" presName="sibTrans" presStyleCnt="0"/>
      <dgm:spPr/>
    </dgm:pt>
    <dgm:pt modelId="{91F44BDF-4311-49E1-9716-DA364ED12765}" type="pres">
      <dgm:prSet presAssocID="{3EF4E3E1-CA43-453C-825A-BBD5CB896A6F}" presName="compNode" presStyleCnt="0"/>
      <dgm:spPr/>
    </dgm:pt>
    <dgm:pt modelId="{7DB175FE-C053-4D5B-B973-9AB8068EFBB8}" type="pres">
      <dgm:prSet presAssocID="{3EF4E3E1-CA43-453C-825A-BBD5CB896A6F}" presName="bgRect" presStyleLbl="bgShp" presStyleIdx="3" presStyleCnt="4"/>
      <dgm:spPr/>
    </dgm:pt>
    <dgm:pt modelId="{202EDAEB-08FE-4EDD-8D05-E5595FB99CF3}" type="pres">
      <dgm:prSet presAssocID="{3EF4E3E1-CA43-453C-825A-BBD5CB896A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C1121F8-5A78-4379-A4CC-B763EE5ABD13}" type="pres">
      <dgm:prSet presAssocID="{3EF4E3E1-CA43-453C-825A-BBD5CB896A6F}" presName="spaceRect" presStyleCnt="0"/>
      <dgm:spPr/>
    </dgm:pt>
    <dgm:pt modelId="{AFDE8586-7B49-4E9F-B89C-144EA7D1FA21}" type="pres">
      <dgm:prSet presAssocID="{3EF4E3E1-CA43-453C-825A-BBD5CB896A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D6BD0E-3BE1-E84B-848E-C3874423008B}" type="presOf" srcId="{A95B6573-18CC-4F81-B777-760BF8677DF2}" destId="{7565BC2B-A460-4963-954C-2C9322BB7BCC}" srcOrd="0" destOrd="0" presId="urn:microsoft.com/office/officeart/2018/2/layout/IconVerticalSolidList"/>
    <dgm:cxn modelId="{E4E8C413-2431-FD4A-BC55-F30A8122940E}" type="presOf" srcId="{2789C412-9631-420C-8A4A-064030FF707A}" destId="{C4BC7C79-8F44-4F10-A472-76D5BD1C9AD9}" srcOrd="0" destOrd="0" presId="urn:microsoft.com/office/officeart/2018/2/layout/IconVerticalSolidList"/>
    <dgm:cxn modelId="{BB46B722-B849-4F48-9492-364ED6C5EDE6}" srcId="{A95B6573-18CC-4F81-B777-760BF8677DF2}" destId="{2789C412-9631-420C-8A4A-064030FF707A}" srcOrd="0" destOrd="0" parTransId="{82A08474-7B74-4A0B-80AD-E5986D0D9E03}" sibTransId="{69BEE2FA-B733-40A8-A92A-3D08505351FD}"/>
    <dgm:cxn modelId="{C768B963-2605-674E-8D38-9F3C465DCA3A}" type="presOf" srcId="{3EF4E3E1-CA43-453C-825A-BBD5CB896A6F}" destId="{AFDE8586-7B49-4E9F-B89C-144EA7D1FA21}" srcOrd="0" destOrd="0" presId="urn:microsoft.com/office/officeart/2018/2/layout/IconVerticalSolidList"/>
    <dgm:cxn modelId="{5FD8856E-5002-4972-8821-2DA6E71001A7}" srcId="{A95B6573-18CC-4F81-B777-760BF8677DF2}" destId="{8319DF05-E072-4324-8C7C-F84DBCE6F474}" srcOrd="2" destOrd="0" parTransId="{97E48D0D-9723-44FC-A476-118057642832}" sibTransId="{83BAC1F0-E711-499C-90FE-418A2A1077AC}"/>
    <dgm:cxn modelId="{44F42D8E-F29C-8E41-B39C-39E85BD17300}" type="presOf" srcId="{0D59F3B1-5840-47A5-A0FC-E531909A68B8}" destId="{9154535C-3F3A-413D-BF3D-5C780089D48E}" srcOrd="0" destOrd="0" presId="urn:microsoft.com/office/officeart/2018/2/layout/IconVerticalSolidList"/>
    <dgm:cxn modelId="{B1DBF7AE-9BAD-3349-9538-1AD4E7C8F347}" type="presOf" srcId="{8319DF05-E072-4324-8C7C-F84DBCE6F474}" destId="{2D4A42D5-08FA-473F-A64C-88BF8B245F12}" srcOrd="0" destOrd="0" presId="urn:microsoft.com/office/officeart/2018/2/layout/IconVerticalSolidList"/>
    <dgm:cxn modelId="{F9B17ECD-5C42-43E6-B692-1C3BAE90758C}" srcId="{A95B6573-18CC-4F81-B777-760BF8677DF2}" destId="{0D59F3B1-5840-47A5-A0FC-E531909A68B8}" srcOrd="1" destOrd="0" parTransId="{582A7CBC-ECA0-4A79-BA68-9B4B7B7442B0}" sibTransId="{7E3F52A3-D810-4EA6-A984-543148CF57FB}"/>
    <dgm:cxn modelId="{D65505F2-1925-4914-8AEF-D9A5C06A1586}" srcId="{A95B6573-18CC-4F81-B777-760BF8677DF2}" destId="{3EF4E3E1-CA43-453C-825A-BBD5CB896A6F}" srcOrd="3" destOrd="0" parTransId="{F035FED6-838C-4C59-B85D-07D720301D01}" sibTransId="{9F2264DD-D7BC-49D2-A974-7ECB26EE1964}"/>
    <dgm:cxn modelId="{1C0338AD-00D7-7544-BA76-BB2684E44559}" type="presParOf" srcId="{7565BC2B-A460-4963-954C-2C9322BB7BCC}" destId="{B03D3AB7-E181-430B-B5A8-5333CF5B0874}" srcOrd="0" destOrd="0" presId="urn:microsoft.com/office/officeart/2018/2/layout/IconVerticalSolidList"/>
    <dgm:cxn modelId="{6EDA29B1-E26E-AA4F-AEF6-5FCC72399C15}" type="presParOf" srcId="{B03D3AB7-E181-430B-B5A8-5333CF5B0874}" destId="{59C96FAE-41FD-4842-ACDE-6620C945D201}" srcOrd="0" destOrd="0" presId="urn:microsoft.com/office/officeart/2018/2/layout/IconVerticalSolidList"/>
    <dgm:cxn modelId="{BF62D261-CD7C-184C-A4E4-713B9ED2F362}" type="presParOf" srcId="{B03D3AB7-E181-430B-B5A8-5333CF5B0874}" destId="{51004361-6B26-4773-9800-AE7DD3B3CF6C}" srcOrd="1" destOrd="0" presId="urn:microsoft.com/office/officeart/2018/2/layout/IconVerticalSolidList"/>
    <dgm:cxn modelId="{BEBB0403-91C7-294D-9683-8F788F7CD898}" type="presParOf" srcId="{B03D3AB7-E181-430B-B5A8-5333CF5B0874}" destId="{CA157CBB-C26F-4BF9-AA80-D7013E43D26F}" srcOrd="2" destOrd="0" presId="urn:microsoft.com/office/officeart/2018/2/layout/IconVerticalSolidList"/>
    <dgm:cxn modelId="{17E347B2-9733-1A4B-A37D-DFE4820918B9}" type="presParOf" srcId="{B03D3AB7-E181-430B-B5A8-5333CF5B0874}" destId="{C4BC7C79-8F44-4F10-A472-76D5BD1C9AD9}" srcOrd="3" destOrd="0" presId="urn:microsoft.com/office/officeart/2018/2/layout/IconVerticalSolidList"/>
    <dgm:cxn modelId="{BB2AC0B9-D9D3-A042-B308-BB440DAE1179}" type="presParOf" srcId="{7565BC2B-A460-4963-954C-2C9322BB7BCC}" destId="{FCAC562D-8A82-48EF-A6D0-8A8AA6856D99}" srcOrd="1" destOrd="0" presId="urn:microsoft.com/office/officeart/2018/2/layout/IconVerticalSolidList"/>
    <dgm:cxn modelId="{C8826745-0737-714F-AA94-5C401948BEDC}" type="presParOf" srcId="{7565BC2B-A460-4963-954C-2C9322BB7BCC}" destId="{2852B057-A1D9-412F-AEA0-1FC2105BC7B0}" srcOrd="2" destOrd="0" presId="urn:microsoft.com/office/officeart/2018/2/layout/IconVerticalSolidList"/>
    <dgm:cxn modelId="{7BE61F47-8C6E-8A4C-9B3A-B034554253FC}" type="presParOf" srcId="{2852B057-A1D9-412F-AEA0-1FC2105BC7B0}" destId="{C1B9A50C-6289-4F88-97CF-2E23F25629DE}" srcOrd="0" destOrd="0" presId="urn:microsoft.com/office/officeart/2018/2/layout/IconVerticalSolidList"/>
    <dgm:cxn modelId="{1A0358B1-9E7E-BC4E-B65F-C4A4E0FD19BA}" type="presParOf" srcId="{2852B057-A1D9-412F-AEA0-1FC2105BC7B0}" destId="{01540C87-A2C8-4A07-BE2D-557EDA94807E}" srcOrd="1" destOrd="0" presId="urn:microsoft.com/office/officeart/2018/2/layout/IconVerticalSolidList"/>
    <dgm:cxn modelId="{0A1F3013-EDAA-E649-A372-95C37CB85BC3}" type="presParOf" srcId="{2852B057-A1D9-412F-AEA0-1FC2105BC7B0}" destId="{183876E0-ED38-4F1B-A073-BC42BD19FF0E}" srcOrd="2" destOrd="0" presId="urn:microsoft.com/office/officeart/2018/2/layout/IconVerticalSolidList"/>
    <dgm:cxn modelId="{DA208C95-937F-4E4F-8379-2D858D2D5829}" type="presParOf" srcId="{2852B057-A1D9-412F-AEA0-1FC2105BC7B0}" destId="{9154535C-3F3A-413D-BF3D-5C780089D48E}" srcOrd="3" destOrd="0" presId="urn:microsoft.com/office/officeart/2018/2/layout/IconVerticalSolidList"/>
    <dgm:cxn modelId="{D94DD1CE-A631-1848-BE3F-4A0DEEDDE520}" type="presParOf" srcId="{7565BC2B-A460-4963-954C-2C9322BB7BCC}" destId="{D612A9AD-A8A6-4E15-9282-3C341DA40BC5}" srcOrd="3" destOrd="0" presId="urn:microsoft.com/office/officeart/2018/2/layout/IconVerticalSolidList"/>
    <dgm:cxn modelId="{E628A8B2-B890-AB44-89AE-146F45947387}" type="presParOf" srcId="{7565BC2B-A460-4963-954C-2C9322BB7BCC}" destId="{F9301D5A-B1EC-4BC7-B209-2E24944393B1}" srcOrd="4" destOrd="0" presId="urn:microsoft.com/office/officeart/2018/2/layout/IconVerticalSolidList"/>
    <dgm:cxn modelId="{6A5A15A0-6023-774D-8B7E-8F2492089847}" type="presParOf" srcId="{F9301D5A-B1EC-4BC7-B209-2E24944393B1}" destId="{7FFAEEC7-39BF-4F55-8E04-3BC606F890F9}" srcOrd="0" destOrd="0" presId="urn:microsoft.com/office/officeart/2018/2/layout/IconVerticalSolidList"/>
    <dgm:cxn modelId="{3B474206-4A32-CB40-AC8B-BE1A429519C4}" type="presParOf" srcId="{F9301D5A-B1EC-4BC7-B209-2E24944393B1}" destId="{3FEA7CBD-D114-4CFC-B929-F171B9BDE4E0}" srcOrd="1" destOrd="0" presId="urn:microsoft.com/office/officeart/2018/2/layout/IconVerticalSolidList"/>
    <dgm:cxn modelId="{D2E04E7D-E9A4-6249-A538-DCE3F6F14B38}" type="presParOf" srcId="{F9301D5A-B1EC-4BC7-B209-2E24944393B1}" destId="{07A310F5-5EF9-453B-B4D1-58B51DCE005C}" srcOrd="2" destOrd="0" presId="urn:microsoft.com/office/officeart/2018/2/layout/IconVerticalSolidList"/>
    <dgm:cxn modelId="{0EF98A12-8812-7C4F-B8BB-865F46BECF83}" type="presParOf" srcId="{F9301D5A-B1EC-4BC7-B209-2E24944393B1}" destId="{2D4A42D5-08FA-473F-A64C-88BF8B245F12}" srcOrd="3" destOrd="0" presId="urn:microsoft.com/office/officeart/2018/2/layout/IconVerticalSolidList"/>
    <dgm:cxn modelId="{2077A49A-E463-0148-AA4E-F9E97EC401FC}" type="presParOf" srcId="{7565BC2B-A460-4963-954C-2C9322BB7BCC}" destId="{3EF88E5F-A33C-4408-89FD-57F0173D7E97}" srcOrd="5" destOrd="0" presId="urn:microsoft.com/office/officeart/2018/2/layout/IconVerticalSolidList"/>
    <dgm:cxn modelId="{C2A4C3AB-C63D-BD49-9AD9-B78A0A87FB1A}" type="presParOf" srcId="{7565BC2B-A460-4963-954C-2C9322BB7BCC}" destId="{91F44BDF-4311-49E1-9716-DA364ED12765}" srcOrd="6" destOrd="0" presId="urn:microsoft.com/office/officeart/2018/2/layout/IconVerticalSolidList"/>
    <dgm:cxn modelId="{23838E26-5D9C-3A4E-B398-0638D7A4415E}" type="presParOf" srcId="{91F44BDF-4311-49E1-9716-DA364ED12765}" destId="{7DB175FE-C053-4D5B-B973-9AB8068EFBB8}" srcOrd="0" destOrd="0" presId="urn:microsoft.com/office/officeart/2018/2/layout/IconVerticalSolidList"/>
    <dgm:cxn modelId="{5CAA5829-2CAB-B04F-8C8C-5EDD22B54B6D}" type="presParOf" srcId="{91F44BDF-4311-49E1-9716-DA364ED12765}" destId="{202EDAEB-08FE-4EDD-8D05-E5595FB99CF3}" srcOrd="1" destOrd="0" presId="urn:microsoft.com/office/officeart/2018/2/layout/IconVerticalSolidList"/>
    <dgm:cxn modelId="{1CF71F69-A980-2A41-8E0C-E5DC490B6911}" type="presParOf" srcId="{91F44BDF-4311-49E1-9716-DA364ED12765}" destId="{BC1121F8-5A78-4379-A4CC-B763EE5ABD13}" srcOrd="2" destOrd="0" presId="urn:microsoft.com/office/officeart/2018/2/layout/IconVerticalSolidList"/>
    <dgm:cxn modelId="{78076266-46C4-D641-B827-5ECC6CD6C3F0}" type="presParOf" srcId="{91F44BDF-4311-49E1-9716-DA364ED12765}" destId="{AFDE8586-7B49-4E9F-B89C-144EA7D1F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D791E3B-10F8-4CF2-A4BE-3638778E8C5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11543E-FA3C-4BA0-9E50-9E57721DE40A}">
      <dgm:prSet/>
      <dgm:spPr/>
      <dgm:t>
        <a:bodyPr/>
        <a:lstStyle/>
        <a:p>
          <a:r>
            <a:rPr lang="en-IN"/>
            <a:t>However, as the e-commerce platform grows, the number of available products and users increases significantly. </a:t>
          </a:r>
          <a:endParaRPr lang="en-US"/>
        </a:p>
      </dgm:t>
    </dgm:pt>
    <dgm:pt modelId="{FF9B5D40-592B-47F4-93FD-E88D74BD96CF}" type="parTrans" cxnId="{93BB8B8B-3687-4A45-A817-E7EB37CB95E3}">
      <dgm:prSet/>
      <dgm:spPr/>
      <dgm:t>
        <a:bodyPr/>
        <a:lstStyle/>
        <a:p>
          <a:endParaRPr lang="en-US"/>
        </a:p>
      </dgm:t>
    </dgm:pt>
    <dgm:pt modelId="{7C4D18BA-32B4-4B74-ADB4-054C758AF7F5}" type="sibTrans" cxnId="{93BB8B8B-3687-4A45-A817-E7EB37CB95E3}">
      <dgm:prSet/>
      <dgm:spPr/>
      <dgm:t>
        <a:bodyPr/>
        <a:lstStyle/>
        <a:p>
          <a:endParaRPr lang="en-US"/>
        </a:p>
      </dgm:t>
    </dgm:pt>
    <dgm:pt modelId="{63E44D37-B849-4421-83C2-540E8594B7D1}">
      <dgm:prSet/>
      <dgm:spPr/>
      <dgm:t>
        <a:bodyPr/>
        <a:lstStyle/>
        <a:p>
          <a:r>
            <a:rPr lang="en-IN"/>
            <a:t>Include even more features to improve recommendation accuracy:</a:t>
          </a:r>
          <a:endParaRPr lang="en-US"/>
        </a:p>
      </dgm:t>
    </dgm:pt>
    <dgm:pt modelId="{B5EC1F8C-4769-4D6F-8A3C-B95F05101C48}" type="parTrans" cxnId="{4B5E9F05-F591-4DE9-8BD4-4FD943E58988}">
      <dgm:prSet/>
      <dgm:spPr/>
      <dgm:t>
        <a:bodyPr/>
        <a:lstStyle/>
        <a:p>
          <a:endParaRPr lang="en-US"/>
        </a:p>
      </dgm:t>
    </dgm:pt>
    <dgm:pt modelId="{DC49A1A9-4807-4585-B6AE-761B50B87EEA}" type="sibTrans" cxnId="{4B5E9F05-F591-4DE9-8BD4-4FD943E58988}">
      <dgm:prSet/>
      <dgm:spPr/>
      <dgm:t>
        <a:bodyPr/>
        <a:lstStyle/>
        <a:p>
          <a:endParaRPr lang="en-US"/>
        </a:p>
      </dgm:t>
    </dgm:pt>
    <dgm:pt modelId="{757F8CD9-8ADA-478E-9929-B6530B0F3FC6}">
      <dgm:prSet/>
      <dgm:spPr/>
      <dgm:t>
        <a:bodyPr/>
        <a:lstStyle/>
        <a:p>
          <a:r>
            <a:rPr lang="en-IN" dirty="0"/>
            <a:t>Additional Features</a:t>
          </a:r>
          <a:endParaRPr lang="en-US" dirty="0"/>
        </a:p>
      </dgm:t>
    </dgm:pt>
    <dgm:pt modelId="{6BF7E939-F7BD-4441-8394-AC705FAE0055}" type="parTrans" cxnId="{86613F75-CD95-47A8-8C6F-A6DA7B43D6E2}">
      <dgm:prSet/>
      <dgm:spPr/>
      <dgm:t>
        <a:bodyPr/>
        <a:lstStyle/>
        <a:p>
          <a:endParaRPr lang="en-US"/>
        </a:p>
      </dgm:t>
    </dgm:pt>
    <dgm:pt modelId="{724AC499-F884-4696-802C-29BAC45CA1B1}" type="sibTrans" cxnId="{86613F75-CD95-47A8-8C6F-A6DA7B43D6E2}">
      <dgm:prSet/>
      <dgm:spPr/>
      <dgm:t>
        <a:bodyPr/>
        <a:lstStyle/>
        <a:p>
          <a:endParaRPr lang="en-US"/>
        </a:p>
      </dgm:t>
    </dgm:pt>
    <dgm:pt modelId="{0EDF80CB-F623-4420-B047-AD6A9843E23C}">
      <dgm:prSet custT="1"/>
      <dgm:spPr/>
      <dgm:t>
        <a:bodyPr/>
        <a:lstStyle/>
        <a:p>
          <a:r>
            <a:rPr lang="en-IN" sz="2400"/>
            <a:t>User Features</a:t>
          </a:r>
          <a:endParaRPr lang="en-US" sz="2400"/>
        </a:p>
      </dgm:t>
    </dgm:pt>
    <dgm:pt modelId="{BA25335D-1CF4-4CBE-BF87-768683E5F67B}" type="parTrans" cxnId="{DCC3A4BA-870B-4215-8C3A-E86A41A4BC4E}">
      <dgm:prSet/>
      <dgm:spPr/>
      <dgm:t>
        <a:bodyPr/>
        <a:lstStyle/>
        <a:p>
          <a:endParaRPr lang="en-US"/>
        </a:p>
      </dgm:t>
    </dgm:pt>
    <dgm:pt modelId="{DB1FB2F9-91F9-4CB5-A87B-D69A4C054D15}" type="sibTrans" cxnId="{DCC3A4BA-870B-4215-8C3A-E86A41A4BC4E}">
      <dgm:prSet/>
      <dgm:spPr/>
      <dgm:t>
        <a:bodyPr/>
        <a:lstStyle/>
        <a:p>
          <a:endParaRPr lang="en-US"/>
        </a:p>
      </dgm:t>
    </dgm:pt>
    <dgm:pt modelId="{9D2EFE65-CC81-464B-84EA-2685D2409AF6}">
      <dgm:prSet custT="1"/>
      <dgm:spPr/>
      <dgm:t>
        <a:bodyPr/>
        <a:lstStyle/>
        <a:p>
          <a:r>
            <a:rPr lang="en-IN" sz="1800" dirty="0"/>
            <a:t>Browsing history (pages visited, time spent on pages)</a:t>
          </a:r>
          <a:endParaRPr lang="en-US" sz="1800" dirty="0"/>
        </a:p>
      </dgm:t>
    </dgm:pt>
    <dgm:pt modelId="{6DC79188-A503-4B76-A448-C216EE9C27E7}" type="parTrans" cxnId="{0C4AC772-7BAE-496E-8F7D-851253B51067}">
      <dgm:prSet/>
      <dgm:spPr/>
      <dgm:t>
        <a:bodyPr/>
        <a:lstStyle/>
        <a:p>
          <a:endParaRPr lang="en-US"/>
        </a:p>
      </dgm:t>
    </dgm:pt>
    <dgm:pt modelId="{F267CD46-03D8-476E-8D47-A55C1E720826}" type="sibTrans" cxnId="{0C4AC772-7BAE-496E-8F7D-851253B51067}">
      <dgm:prSet/>
      <dgm:spPr/>
      <dgm:t>
        <a:bodyPr/>
        <a:lstStyle/>
        <a:p>
          <a:endParaRPr lang="en-US"/>
        </a:p>
      </dgm:t>
    </dgm:pt>
    <dgm:pt modelId="{E2D086D0-ADC6-491C-A5A3-08D3FFF2F9AF}">
      <dgm:prSet custT="1"/>
      <dgm:spPr/>
      <dgm:t>
        <a:bodyPr/>
        <a:lstStyle/>
        <a:p>
          <a:r>
            <a:rPr lang="en-IN" sz="1800"/>
            <a:t>Click-through rate on recommended products</a:t>
          </a:r>
          <a:endParaRPr lang="en-US" sz="1800"/>
        </a:p>
      </dgm:t>
    </dgm:pt>
    <dgm:pt modelId="{3FFF5522-2631-4C0C-B9AC-B76D91AC5FE5}" type="parTrans" cxnId="{2FC8749A-D3D2-471A-BB5D-0BEF666FE490}">
      <dgm:prSet/>
      <dgm:spPr/>
      <dgm:t>
        <a:bodyPr/>
        <a:lstStyle/>
        <a:p>
          <a:endParaRPr lang="en-US"/>
        </a:p>
      </dgm:t>
    </dgm:pt>
    <dgm:pt modelId="{3BDA2B5E-CDC4-43ED-A016-508F3675ABFC}" type="sibTrans" cxnId="{2FC8749A-D3D2-471A-BB5D-0BEF666FE490}">
      <dgm:prSet/>
      <dgm:spPr/>
      <dgm:t>
        <a:bodyPr/>
        <a:lstStyle/>
        <a:p>
          <a:endParaRPr lang="en-US"/>
        </a:p>
      </dgm:t>
    </dgm:pt>
    <dgm:pt modelId="{D04D561F-3E05-41CC-9675-FEF4D0ECDA2B}">
      <dgm:prSet custT="1"/>
      <dgm:spPr/>
      <dgm:t>
        <a:bodyPr/>
        <a:lstStyle/>
        <a:p>
          <a:r>
            <a:rPr lang="en-IN" sz="1800" dirty="0"/>
            <a:t>Social media activity related to the platform</a:t>
          </a:r>
          <a:endParaRPr lang="en-US" sz="1800" dirty="0"/>
        </a:p>
      </dgm:t>
    </dgm:pt>
    <dgm:pt modelId="{BFACEBC7-CE0B-4A90-9194-9AA12111DF2C}" type="parTrans" cxnId="{74C9BD74-6C14-41E7-8A40-937C7DA7C5EC}">
      <dgm:prSet/>
      <dgm:spPr/>
      <dgm:t>
        <a:bodyPr/>
        <a:lstStyle/>
        <a:p>
          <a:endParaRPr lang="en-US"/>
        </a:p>
      </dgm:t>
    </dgm:pt>
    <dgm:pt modelId="{9CA97F91-3995-45FA-BAD3-F27D580ACBE5}" type="sibTrans" cxnId="{74C9BD74-6C14-41E7-8A40-937C7DA7C5EC}">
      <dgm:prSet/>
      <dgm:spPr/>
      <dgm:t>
        <a:bodyPr/>
        <a:lstStyle/>
        <a:p>
          <a:endParaRPr lang="en-US"/>
        </a:p>
      </dgm:t>
    </dgm:pt>
    <dgm:pt modelId="{27BECBF6-DF97-4A96-A7D4-1F3E55EB5E27}">
      <dgm:prSet custT="1"/>
      <dgm:spPr/>
      <dgm:t>
        <a:bodyPr/>
        <a:lstStyle/>
        <a:p>
          <a:r>
            <a:rPr lang="en-IN" sz="2400" dirty="0"/>
            <a:t>Product Features:</a:t>
          </a:r>
          <a:endParaRPr lang="en-US" sz="2400" dirty="0"/>
        </a:p>
      </dgm:t>
    </dgm:pt>
    <dgm:pt modelId="{D439C16A-D00C-48DE-AF08-6A93DDB9B7C4}" type="parTrans" cxnId="{7F35069B-FDB5-4200-BC52-744DCC7934DE}">
      <dgm:prSet/>
      <dgm:spPr/>
      <dgm:t>
        <a:bodyPr/>
        <a:lstStyle/>
        <a:p>
          <a:endParaRPr lang="en-US"/>
        </a:p>
      </dgm:t>
    </dgm:pt>
    <dgm:pt modelId="{EBF8327C-F3E1-427D-993D-357A64349381}" type="sibTrans" cxnId="{7F35069B-FDB5-4200-BC52-744DCC7934DE}">
      <dgm:prSet/>
      <dgm:spPr/>
      <dgm:t>
        <a:bodyPr/>
        <a:lstStyle/>
        <a:p>
          <a:endParaRPr lang="en-US"/>
        </a:p>
      </dgm:t>
    </dgm:pt>
    <dgm:pt modelId="{E69B111E-D3BB-422F-B231-B2B8F00FD657}">
      <dgm:prSet custT="1"/>
      <dgm:spPr/>
      <dgm:t>
        <a:bodyPr/>
        <a:lstStyle/>
        <a:p>
          <a:r>
            <a:rPr lang="en-IN" sz="1800"/>
            <a:t>Product image analysis (visual features)</a:t>
          </a:r>
          <a:endParaRPr lang="en-US" sz="1800"/>
        </a:p>
      </dgm:t>
    </dgm:pt>
    <dgm:pt modelId="{86307903-EF80-4426-AF45-49E78B11548B}" type="parTrans" cxnId="{2E7E610E-5303-4A71-AC79-2007C242E55A}">
      <dgm:prSet/>
      <dgm:spPr/>
      <dgm:t>
        <a:bodyPr/>
        <a:lstStyle/>
        <a:p>
          <a:endParaRPr lang="en-US"/>
        </a:p>
      </dgm:t>
    </dgm:pt>
    <dgm:pt modelId="{1A37618B-4C81-46AC-8368-90C61CDB699A}" type="sibTrans" cxnId="{2E7E610E-5303-4A71-AC79-2007C242E55A}">
      <dgm:prSet/>
      <dgm:spPr/>
      <dgm:t>
        <a:bodyPr/>
        <a:lstStyle/>
        <a:p>
          <a:endParaRPr lang="en-US"/>
        </a:p>
      </dgm:t>
    </dgm:pt>
    <dgm:pt modelId="{1EFD3D33-7BEE-41B9-8599-0768B72F497D}">
      <dgm:prSet custT="1"/>
      <dgm:spPr/>
      <dgm:t>
        <a:bodyPr/>
        <a:lstStyle/>
        <a:p>
          <a:r>
            <a:rPr lang="en-IN" sz="1800"/>
            <a:t>Text sentiment analysis of customer reviews</a:t>
          </a:r>
          <a:endParaRPr lang="en-US" sz="1800"/>
        </a:p>
      </dgm:t>
    </dgm:pt>
    <dgm:pt modelId="{1512B877-7CA3-4118-BC30-EBC9A91E829F}" type="parTrans" cxnId="{7592A7B2-676B-49B5-AD32-DFF7B72A531F}">
      <dgm:prSet/>
      <dgm:spPr/>
      <dgm:t>
        <a:bodyPr/>
        <a:lstStyle/>
        <a:p>
          <a:endParaRPr lang="en-US"/>
        </a:p>
      </dgm:t>
    </dgm:pt>
    <dgm:pt modelId="{64BC52CB-22E8-4FC9-ADA2-78A678D74407}" type="sibTrans" cxnId="{7592A7B2-676B-49B5-AD32-DFF7B72A531F}">
      <dgm:prSet/>
      <dgm:spPr/>
      <dgm:t>
        <a:bodyPr/>
        <a:lstStyle/>
        <a:p>
          <a:endParaRPr lang="en-US"/>
        </a:p>
      </dgm:t>
    </dgm:pt>
    <dgm:pt modelId="{3AA36C5A-A45E-49F7-9E35-7857F5FF63DC}">
      <dgm:prSet custT="1"/>
      <dgm:spPr/>
      <dgm:t>
        <a:bodyPr/>
        <a:lstStyle/>
        <a:p>
          <a:r>
            <a:rPr lang="en-IN" sz="1800" dirty="0"/>
            <a:t>Seasonal trends and discounts</a:t>
          </a:r>
          <a:endParaRPr lang="en-US" sz="1800" dirty="0"/>
        </a:p>
      </dgm:t>
    </dgm:pt>
    <dgm:pt modelId="{6FA296BE-8976-4B7F-9D69-5AA6DE903EB3}" type="parTrans" cxnId="{742E6518-5C00-469B-9577-8654120ABACA}">
      <dgm:prSet/>
      <dgm:spPr/>
      <dgm:t>
        <a:bodyPr/>
        <a:lstStyle/>
        <a:p>
          <a:endParaRPr lang="en-US"/>
        </a:p>
      </dgm:t>
    </dgm:pt>
    <dgm:pt modelId="{FB1C0CA3-7836-4138-BB46-7A4C84D4ED1F}" type="sibTrans" cxnId="{742E6518-5C00-469B-9577-8654120ABACA}">
      <dgm:prSet/>
      <dgm:spPr/>
      <dgm:t>
        <a:bodyPr/>
        <a:lstStyle/>
        <a:p>
          <a:endParaRPr lang="en-US"/>
        </a:p>
      </dgm:t>
    </dgm:pt>
    <dgm:pt modelId="{0BB3FA5F-DFA2-1C4F-B68E-7A730A15C18A}" type="pres">
      <dgm:prSet presAssocID="{3D791E3B-10F8-4CF2-A4BE-3638778E8C5B}" presName="Name0" presStyleCnt="0">
        <dgm:presLayoutVars>
          <dgm:dir/>
          <dgm:animLvl val="lvl"/>
          <dgm:resizeHandles val="exact"/>
        </dgm:presLayoutVars>
      </dgm:prSet>
      <dgm:spPr/>
    </dgm:pt>
    <dgm:pt modelId="{FB51FFEC-6B82-B947-9890-03C5C9FD12E6}" type="pres">
      <dgm:prSet presAssocID="{757F8CD9-8ADA-478E-9929-B6530B0F3FC6}" presName="boxAndChildren" presStyleCnt="0"/>
      <dgm:spPr/>
    </dgm:pt>
    <dgm:pt modelId="{7AD44F11-1F39-744F-B450-6D369BAD3006}" type="pres">
      <dgm:prSet presAssocID="{757F8CD9-8ADA-478E-9929-B6530B0F3FC6}" presName="parentTextBox" presStyleLbl="node1" presStyleIdx="0" presStyleCnt="3"/>
      <dgm:spPr/>
    </dgm:pt>
    <dgm:pt modelId="{770F4C4D-6486-A84C-A5EC-C29A4BD0CB5B}" type="pres">
      <dgm:prSet presAssocID="{757F8CD9-8ADA-478E-9929-B6530B0F3FC6}" presName="entireBox" presStyleLbl="node1" presStyleIdx="0" presStyleCnt="3"/>
      <dgm:spPr/>
    </dgm:pt>
    <dgm:pt modelId="{07C116ED-F5DA-5247-825E-D22653689184}" type="pres">
      <dgm:prSet presAssocID="{757F8CD9-8ADA-478E-9929-B6530B0F3FC6}" presName="descendantBox" presStyleCnt="0"/>
      <dgm:spPr/>
    </dgm:pt>
    <dgm:pt modelId="{36CB13EA-C2C4-9A4C-9864-810CEF640DBF}" type="pres">
      <dgm:prSet presAssocID="{0EDF80CB-F623-4420-B047-AD6A9843E23C}" presName="childTextBox" presStyleLbl="fgAccFollowNode1" presStyleIdx="0" presStyleCnt="2">
        <dgm:presLayoutVars>
          <dgm:bulletEnabled val="1"/>
        </dgm:presLayoutVars>
      </dgm:prSet>
      <dgm:spPr/>
    </dgm:pt>
    <dgm:pt modelId="{87699839-371D-5645-A541-4851BFC2BD46}" type="pres">
      <dgm:prSet presAssocID="{27BECBF6-DF97-4A96-A7D4-1F3E55EB5E27}" presName="childTextBox" presStyleLbl="fgAccFollowNode1" presStyleIdx="1" presStyleCnt="2">
        <dgm:presLayoutVars>
          <dgm:bulletEnabled val="1"/>
        </dgm:presLayoutVars>
      </dgm:prSet>
      <dgm:spPr/>
    </dgm:pt>
    <dgm:pt modelId="{F2468062-2F7B-2149-B5DC-92EF5D442D0B}" type="pres">
      <dgm:prSet presAssocID="{DC49A1A9-4807-4585-B6AE-761B50B87EEA}" presName="sp" presStyleCnt="0"/>
      <dgm:spPr/>
    </dgm:pt>
    <dgm:pt modelId="{2A6890B4-EDBD-B142-82D2-247AD9A24166}" type="pres">
      <dgm:prSet presAssocID="{63E44D37-B849-4421-83C2-540E8594B7D1}" presName="arrowAndChildren" presStyleCnt="0"/>
      <dgm:spPr/>
    </dgm:pt>
    <dgm:pt modelId="{487596BC-FD57-3643-B556-B9C45C488A46}" type="pres">
      <dgm:prSet presAssocID="{63E44D37-B849-4421-83C2-540E8594B7D1}" presName="parentTextArrow" presStyleLbl="node1" presStyleIdx="1" presStyleCnt="3"/>
      <dgm:spPr/>
    </dgm:pt>
    <dgm:pt modelId="{E178F711-C031-1C4B-A55D-5C945B3A481F}" type="pres">
      <dgm:prSet presAssocID="{7C4D18BA-32B4-4B74-ADB4-054C758AF7F5}" presName="sp" presStyleCnt="0"/>
      <dgm:spPr/>
    </dgm:pt>
    <dgm:pt modelId="{EB59597C-FA22-A64F-B181-ECC5E9C6FC99}" type="pres">
      <dgm:prSet presAssocID="{B611543E-FA3C-4BA0-9E50-9E57721DE40A}" presName="arrowAndChildren" presStyleCnt="0"/>
      <dgm:spPr/>
    </dgm:pt>
    <dgm:pt modelId="{3F7D0228-EA14-2E47-8F6B-0F5D81E6A3A2}" type="pres">
      <dgm:prSet presAssocID="{B611543E-FA3C-4BA0-9E50-9E57721DE40A}" presName="parentTextArrow" presStyleLbl="node1" presStyleIdx="2" presStyleCnt="3"/>
      <dgm:spPr/>
    </dgm:pt>
  </dgm:ptLst>
  <dgm:cxnLst>
    <dgm:cxn modelId="{4B5E9F05-F591-4DE9-8BD4-4FD943E58988}" srcId="{3D791E3B-10F8-4CF2-A4BE-3638778E8C5B}" destId="{63E44D37-B849-4421-83C2-540E8594B7D1}" srcOrd="1" destOrd="0" parTransId="{B5EC1F8C-4769-4D6F-8A3C-B95F05101C48}" sibTransId="{DC49A1A9-4807-4585-B6AE-761B50B87EEA}"/>
    <dgm:cxn modelId="{8F771D0E-5246-6644-8FFC-E55874C1931F}" type="presOf" srcId="{757F8CD9-8ADA-478E-9929-B6530B0F3FC6}" destId="{770F4C4D-6486-A84C-A5EC-C29A4BD0CB5B}" srcOrd="1" destOrd="0" presId="urn:microsoft.com/office/officeart/2005/8/layout/process4"/>
    <dgm:cxn modelId="{2E7E610E-5303-4A71-AC79-2007C242E55A}" srcId="{27BECBF6-DF97-4A96-A7D4-1F3E55EB5E27}" destId="{E69B111E-D3BB-422F-B231-B2B8F00FD657}" srcOrd="0" destOrd="0" parTransId="{86307903-EF80-4426-AF45-49E78B11548B}" sibTransId="{1A37618B-4C81-46AC-8368-90C61CDB699A}"/>
    <dgm:cxn modelId="{742E6518-5C00-469B-9577-8654120ABACA}" srcId="{27BECBF6-DF97-4A96-A7D4-1F3E55EB5E27}" destId="{3AA36C5A-A45E-49F7-9E35-7857F5FF63DC}" srcOrd="2" destOrd="0" parTransId="{6FA296BE-8976-4B7F-9D69-5AA6DE903EB3}" sibTransId="{FB1C0CA3-7836-4138-BB46-7A4C84D4ED1F}"/>
    <dgm:cxn modelId="{7BAF7818-D140-7446-924A-42AFF573EDC8}" type="presOf" srcId="{27BECBF6-DF97-4A96-A7D4-1F3E55EB5E27}" destId="{87699839-371D-5645-A541-4851BFC2BD46}" srcOrd="0" destOrd="0" presId="urn:microsoft.com/office/officeart/2005/8/layout/process4"/>
    <dgm:cxn modelId="{155B571E-D9DC-C443-8449-18AAC863DA47}" type="presOf" srcId="{63E44D37-B849-4421-83C2-540E8594B7D1}" destId="{487596BC-FD57-3643-B556-B9C45C488A46}" srcOrd="0" destOrd="0" presId="urn:microsoft.com/office/officeart/2005/8/layout/process4"/>
    <dgm:cxn modelId="{F77B4B27-693E-0D4C-9B52-6DBA7A1F4DE9}" type="presOf" srcId="{0EDF80CB-F623-4420-B047-AD6A9843E23C}" destId="{36CB13EA-C2C4-9A4C-9864-810CEF640DBF}" srcOrd="0" destOrd="0" presId="urn:microsoft.com/office/officeart/2005/8/layout/process4"/>
    <dgm:cxn modelId="{22915A30-D67D-A44F-8D33-ACDFDDE05EFC}" type="presOf" srcId="{D04D561F-3E05-41CC-9675-FEF4D0ECDA2B}" destId="{36CB13EA-C2C4-9A4C-9864-810CEF640DBF}" srcOrd="0" destOrd="3" presId="urn:microsoft.com/office/officeart/2005/8/layout/process4"/>
    <dgm:cxn modelId="{687B584C-3B88-104B-8985-F5324E5D1264}" type="presOf" srcId="{E2D086D0-ADC6-491C-A5A3-08D3FFF2F9AF}" destId="{36CB13EA-C2C4-9A4C-9864-810CEF640DBF}" srcOrd="0" destOrd="2" presId="urn:microsoft.com/office/officeart/2005/8/layout/process4"/>
    <dgm:cxn modelId="{4F84955A-D592-7C48-AC4E-B3FA55B839B0}" type="presOf" srcId="{3AA36C5A-A45E-49F7-9E35-7857F5FF63DC}" destId="{87699839-371D-5645-A541-4851BFC2BD46}" srcOrd="0" destOrd="3" presId="urn:microsoft.com/office/officeart/2005/8/layout/process4"/>
    <dgm:cxn modelId="{BBC99F69-DBAB-F440-B514-E9676759841A}" type="presOf" srcId="{3D791E3B-10F8-4CF2-A4BE-3638778E8C5B}" destId="{0BB3FA5F-DFA2-1C4F-B68E-7A730A15C18A}" srcOrd="0" destOrd="0" presId="urn:microsoft.com/office/officeart/2005/8/layout/process4"/>
    <dgm:cxn modelId="{0C4AC772-7BAE-496E-8F7D-851253B51067}" srcId="{0EDF80CB-F623-4420-B047-AD6A9843E23C}" destId="{9D2EFE65-CC81-464B-84EA-2685D2409AF6}" srcOrd="0" destOrd="0" parTransId="{6DC79188-A503-4B76-A448-C216EE9C27E7}" sibTransId="{F267CD46-03D8-476E-8D47-A55C1E720826}"/>
    <dgm:cxn modelId="{74C9BD74-6C14-41E7-8A40-937C7DA7C5EC}" srcId="{0EDF80CB-F623-4420-B047-AD6A9843E23C}" destId="{D04D561F-3E05-41CC-9675-FEF4D0ECDA2B}" srcOrd="2" destOrd="0" parTransId="{BFACEBC7-CE0B-4A90-9194-9AA12111DF2C}" sibTransId="{9CA97F91-3995-45FA-BAD3-F27D580ACBE5}"/>
    <dgm:cxn modelId="{86613F75-CD95-47A8-8C6F-A6DA7B43D6E2}" srcId="{3D791E3B-10F8-4CF2-A4BE-3638778E8C5B}" destId="{757F8CD9-8ADA-478E-9929-B6530B0F3FC6}" srcOrd="2" destOrd="0" parTransId="{6BF7E939-F7BD-4441-8394-AC705FAE0055}" sibTransId="{724AC499-F884-4696-802C-29BAC45CA1B1}"/>
    <dgm:cxn modelId="{391CC97B-8FE1-AA4F-9645-0DD06091F28B}" type="presOf" srcId="{757F8CD9-8ADA-478E-9929-B6530B0F3FC6}" destId="{7AD44F11-1F39-744F-B450-6D369BAD3006}" srcOrd="0" destOrd="0" presId="urn:microsoft.com/office/officeart/2005/8/layout/process4"/>
    <dgm:cxn modelId="{7AB6668B-AD80-9046-A4DA-353B2459C04A}" type="presOf" srcId="{E69B111E-D3BB-422F-B231-B2B8F00FD657}" destId="{87699839-371D-5645-A541-4851BFC2BD46}" srcOrd="0" destOrd="1" presId="urn:microsoft.com/office/officeart/2005/8/layout/process4"/>
    <dgm:cxn modelId="{93BB8B8B-3687-4A45-A817-E7EB37CB95E3}" srcId="{3D791E3B-10F8-4CF2-A4BE-3638778E8C5B}" destId="{B611543E-FA3C-4BA0-9E50-9E57721DE40A}" srcOrd="0" destOrd="0" parTransId="{FF9B5D40-592B-47F4-93FD-E88D74BD96CF}" sibTransId="{7C4D18BA-32B4-4B74-ADB4-054C758AF7F5}"/>
    <dgm:cxn modelId="{22618796-6758-A640-BCAD-8B836701C189}" type="presOf" srcId="{9D2EFE65-CC81-464B-84EA-2685D2409AF6}" destId="{36CB13EA-C2C4-9A4C-9864-810CEF640DBF}" srcOrd="0" destOrd="1" presId="urn:microsoft.com/office/officeart/2005/8/layout/process4"/>
    <dgm:cxn modelId="{2FC8749A-D3D2-471A-BB5D-0BEF666FE490}" srcId="{0EDF80CB-F623-4420-B047-AD6A9843E23C}" destId="{E2D086D0-ADC6-491C-A5A3-08D3FFF2F9AF}" srcOrd="1" destOrd="0" parTransId="{3FFF5522-2631-4C0C-B9AC-B76D91AC5FE5}" sibTransId="{3BDA2B5E-CDC4-43ED-A016-508F3675ABFC}"/>
    <dgm:cxn modelId="{7F35069B-FDB5-4200-BC52-744DCC7934DE}" srcId="{757F8CD9-8ADA-478E-9929-B6530B0F3FC6}" destId="{27BECBF6-DF97-4A96-A7D4-1F3E55EB5E27}" srcOrd="1" destOrd="0" parTransId="{D439C16A-D00C-48DE-AF08-6A93DDB9B7C4}" sibTransId="{EBF8327C-F3E1-427D-993D-357A64349381}"/>
    <dgm:cxn modelId="{8BA9DCA9-265C-5844-B54E-885073637970}" type="presOf" srcId="{1EFD3D33-7BEE-41B9-8599-0768B72F497D}" destId="{87699839-371D-5645-A541-4851BFC2BD46}" srcOrd="0" destOrd="2" presId="urn:microsoft.com/office/officeart/2005/8/layout/process4"/>
    <dgm:cxn modelId="{7592A7B2-676B-49B5-AD32-DFF7B72A531F}" srcId="{27BECBF6-DF97-4A96-A7D4-1F3E55EB5E27}" destId="{1EFD3D33-7BEE-41B9-8599-0768B72F497D}" srcOrd="1" destOrd="0" parTransId="{1512B877-7CA3-4118-BC30-EBC9A91E829F}" sibTransId="{64BC52CB-22E8-4FC9-ADA2-78A678D74407}"/>
    <dgm:cxn modelId="{DCC3A4BA-870B-4215-8C3A-E86A41A4BC4E}" srcId="{757F8CD9-8ADA-478E-9929-B6530B0F3FC6}" destId="{0EDF80CB-F623-4420-B047-AD6A9843E23C}" srcOrd="0" destOrd="0" parTransId="{BA25335D-1CF4-4CBE-BF87-768683E5F67B}" sibTransId="{DB1FB2F9-91F9-4CB5-A87B-D69A4C054D15}"/>
    <dgm:cxn modelId="{2D7973F7-5C7E-504D-8B1E-DBA98F75DAB7}" type="presOf" srcId="{B611543E-FA3C-4BA0-9E50-9E57721DE40A}" destId="{3F7D0228-EA14-2E47-8F6B-0F5D81E6A3A2}" srcOrd="0" destOrd="0" presId="urn:microsoft.com/office/officeart/2005/8/layout/process4"/>
    <dgm:cxn modelId="{03D6E6E9-96AC-DD4B-B599-ADEA6D96A537}" type="presParOf" srcId="{0BB3FA5F-DFA2-1C4F-B68E-7A730A15C18A}" destId="{FB51FFEC-6B82-B947-9890-03C5C9FD12E6}" srcOrd="0" destOrd="0" presId="urn:microsoft.com/office/officeart/2005/8/layout/process4"/>
    <dgm:cxn modelId="{D7C82328-ECC0-934E-9D30-260BEBB7D4F3}" type="presParOf" srcId="{FB51FFEC-6B82-B947-9890-03C5C9FD12E6}" destId="{7AD44F11-1F39-744F-B450-6D369BAD3006}" srcOrd="0" destOrd="0" presId="urn:microsoft.com/office/officeart/2005/8/layout/process4"/>
    <dgm:cxn modelId="{D36E144A-C56E-2747-BFDB-B0114196B6ED}" type="presParOf" srcId="{FB51FFEC-6B82-B947-9890-03C5C9FD12E6}" destId="{770F4C4D-6486-A84C-A5EC-C29A4BD0CB5B}" srcOrd="1" destOrd="0" presId="urn:microsoft.com/office/officeart/2005/8/layout/process4"/>
    <dgm:cxn modelId="{A0896526-F2E0-C446-A01E-FBA36560F0D6}" type="presParOf" srcId="{FB51FFEC-6B82-B947-9890-03C5C9FD12E6}" destId="{07C116ED-F5DA-5247-825E-D22653689184}" srcOrd="2" destOrd="0" presId="urn:microsoft.com/office/officeart/2005/8/layout/process4"/>
    <dgm:cxn modelId="{16D46DAC-72C7-8E45-94CE-71D30F4C545B}" type="presParOf" srcId="{07C116ED-F5DA-5247-825E-D22653689184}" destId="{36CB13EA-C2C4-9A4C-9864-810CEF640DBF}" srcOrd="0" destOrd="0" presId="urn:microsoft.com/office/officeart/2005/8/layout/process4"/>
    <dgm:cxn modelId="{90C292DB-F9DD-9749-B74B-E0268C7DE1D1}" type="presParOf" srcId="{07C116ED-F5DA-5247-825E-D22653689184}" destId="{87699839-371D-5645-A541-4851BFC2BD46}" srcOrd="1" destOrd="0" presId="urn:microsoft.com/office/officeart/2005/8/layout/process4"/>
    <dgm:cxn modelId="{18399496-C0E2-DB4A-B72C-CB3FC1D997E2}" type="presParOf" srcId="{0BB3FA5F-DFA2-1C4F-B68E-7A730A15C18A}" destId="{F2468062-2F7B-2149-B5DC-92EF5D442D0B}" srcOrd="1" destOrd="0" presId="urn:microsoft.com/office/officeart/2005/8/layout/process4"/>
    <dgm:cxn modelId="{1D6F9418-00DA-644E-A5A9-52FF12A80357}" type="presParOf" srcId="{0BB3FA5F-DFA2-1C4F-B68E-7A730A15C18A}" destId="{2A6890B4-EDBD-B142-82D2-247AD9A24166}" srcOrd="2" destOrd="0" presId="urn:microsoft.com/office/officeart/2005/8/layout/process4"/>
    <dgm:cxn modelId="{6A1E9F24-6D80-CF48-91AF-CB5CB102AF31}" type="presParOf" srcId="{2A6890B4-EDBD-B142-82D2-247AD9A24166}" destId="{487596BC-FD57-3643-B556-B9C45C488A46}" srcOrd="0" destOrd="0" presId="urn:microsoft.com/office/officeart/2005/8/layout/process4"/>
    <dgm:cxn modelId="{48089D82-A57E-5340-843C-084456185164}" type="presParOf" srcId="{0BB3FA5F-DFA2-1C4F-B68E-7A730A15C18A}" destId="{E178F711-C031-1C4B-A55D-5C945B3A481F}" srcOrd="3" destOrd="0" presId="urn:microsoft.com/office/officeart/2005/8/layout/process4"/>
    <dgm:cxn modelId="{1C499B94-60C9-104B-AF8F-FFF65CC2B245}" type="presParOf" srcId="{0BB3FA5F-DFA2-1C4F-B68E-7A730A15C18A}" destId="{EB59597C-FA22-A64F-B181-ECC5E9C6FC99}" srcOrd="4" destOrd="0" presId="urn:microsoft.com/office/officeart/2005/8/layout/process4"/>
    <dgm:cxn modelId="{3BD3FAC9-8208-5A4D-93B6-015748A674C2}" type="presParOf" srcId="{EB59597C-FA22-A64F-B181-ECC5E9C6FC99}" destId="{3F7D0228-EA14-2E47-8F6B-0F5D81E6A3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4226822-666A-489E-9F7B-4BDF14727DE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F24A4C-5B03-45B3-A7D2-3D18D2E4CD26}">
      <dgm:prSet custT="1"/>
      <dgm:spPr/>
      <dgm:t>
        <a:bodyPr/>
        <a:lstStyle/>
        <a:p>
          <a:r>
            <a:rPr lang="en-IN" sz="1600" b="1" i="0"/>
            <a:t>Consistent Data Structure:</a:t>
          </a:r>
          <a:endParaRPr lang="en-US" sz="1600"/>
        </a:p>
      </dgm:t>
    </dgm:pt>
    <dgm:pt modelId="{75D77B90-918C-4815-AB53-EA513A1C60BF}" type="parTrans" cxnId="{D32126B2-9297-4EAF-8C49-41A484BEB3F8}">
      <dgm:prSet/>
      <dgm:spPr/>
      <dgm:t>
        <a:bodyPr/>
        <a:lstStyle/>
        <a:p>
          <a:endParaRPr lang="en-US" sz="2000"/>
        </a:p>
      </dgm:t>
    </dgm:pt>
    <dgm:pt modelId="{B19B65E0-317F-4140-814B-CF0A22F21384}" type="sibTrans" cxnId="{D32126B2-9297-4EAF-8C49-41A484BEB3F8}">
      <dgm:prSet/>
      <dgm:spPr/>
      <dgm:t>
        <a:bodyPr/>
        <a:lstStyle/>
        <a:p>
          <a:endParaRPr lang="en-US" sz="2000"/>
        </a:p>
      </dgm:t>
    </dgm:pt>
    <dgm:pt modelId="{E2A4C2F8-9A1E-40C2-8AA9-E48C7C56CC9D}">
      <dgm:prSet custT="1"/>
      <dgm:spPr/>
      <dgm:t>
        <a:bodyPr/>
        <a:lstStyle/>
        <a:p>
          <a:r>
            <a:rPr lang="en-IN" sz="1600" b="0" i="0"/>
            <a:t>Raw data needs a consistent structure for useful analysis, often requiring collection and transformation from multiple sources.</a:t>
          </a:r>
          <a:endParaRPr lang="en-US" sz="1600"/>
        </a:p>
      </dgm:t>
    </dgm:pt>
    <dgm:pt modelId="{571F65B6-5E34-47BD-87E2-FFF2CF68B3C0}" type="parTrans" cxnId="{ED00A701-02B8-40CB-99A9-39B5F156ED66}">
      <dgm:prSet/>
      <dgm:spPr/>
      <dgm:t>
        <a:bodyPr/>
        <a:lstStyle/>
        <a:p>
          <a:endParaRPr lang="en-US" sz="2000"/>
        </a:p>
      </dgm:t>
    </dgm:pt>
    <dgm:pt modelId="{B0A5CF5E-3DAD-44B1-B47A-AF3A76FBA024}" type="sibTrans" cxnId="{ED00A701-02B8-40CB-99A9-39B5F156ED66}">
      <dgm:prSet/>
      <dgm:spPr/>
      <dgm:t>
        <a:bodyPr/>
        <a:lstStyle/>
        <a:p>
          <a:endParaRPr lang="en-US" sz="2000"/>
        </a:p>
      </dgm:t>
    </dgm:pt>
    <dgm:pt modelId="{47D0DA5A-D355-4D0C-80E3-4FAF13E5560E}">
      <dgm:prSet custT="1"/>
      <dgm:spPr/>
      <dgm:t>
        <a:bodyPr/>
        <a:lstStyle/>
        <a:p>
          <a:r>
            <a:rPr lang="en-IN" sz="1600" b="0" i="0"/>
            <a:t>Isolating collected data in a separate system prevents interference with live production systems.</a:t>
          </a:r>
          <a:endParaRPr lang="en-US" sz="1600"/>
        </a:p>
      </dgm:t>
    </dgm:pt>
    <dgm:pt modelId="{BFA65991-CA10-4F55-AE86-E8637810C9DF}" type="parTrans" cxnId="{6096BBFA-1353-428F-88D8-95B0749A2615}">
      <dgm:prSet/>
      <dgm:spPr/>
      <dgm:t>
        <a:bodyPr/>
        <a:lstStyle/>
        <a:p>
          <a:endParaRPr lang="en-US" sz="2000"/>
        </a:p>
      </dgm:t>
    </dgm:pt>
    <dgm:pt modelId="{41D80887-E958-45BE-A1D3-284FB1575EED}" type="sibTrans" cxnId="{6096BBFA-1353-428F-88D8-95B0749A2615}">
      <dgm:prSet/>
      <dgm:spPr/>
      <dgm:t>
        <a:bodyPr/>
        <a:lstStyle/>
        <a:p>
          <a:endParaRPr lang="en-US" sz="2000"/>
        </a:p>
      </dgm:t>
    </dgm:pt>
    <dgm:pt modelId="{E05EBABC-AFB9-4E16-A83F-AA659C9A1637}">
      <dgm:prSet custT="1"/>
      <dgm:spPr/>
      <dgm:t>
        <a:bodyPr/>
        <a:lstStyle/>
        <a:p>
          <a:r>
            <a:rPr lang="en-IN" sz="1600" b="1" i="0"/>
            <a:t>Training and Test Datasets:</a:t>
          </a:r>
          <a:endParaRPr lang="en-US" sz="1600"/>
        </a:p>
      </dgm:t>
    </dgm:pt>
    <dgm:pt modelId="{50270EA8-EA2E-49DF-9B62-E64CF622C7D3}" type="parTrans" cxnId="{8753F891-B0C6-48C0-BF55-AA270F6D88AC}">
      <dgm:prSet/>
      <dgm:spPr/>
      <dgm:t>
        <a:bodyPr/>
        <a:lstStyle/>
        <a:p>
          <a:endParaRPr lang="en-US" sz="2000"/>
        </a:p>
      </dgm:t>
    </dgm:pt>
    <dgm:pt modelId="{E8F71F83-78B2-4AF5-98DF-E7AE024182A5}" type="sibTrans" cxnId="{8753F891-B0C6-48C0-BF55-AA270F6D88AC}">
      <dgm:prSet/>
      <dgm:spPr/>
      <dgm:t>
        <a:bodyPr/>
        <a:lstStyle/>
        <a:p>
          <a:endParaRPr lang="en-US" sz="2000"/>
        </a:p>
      </dgm:t>
    </dgm:pt>
    <dgm:pt modelId="{F55C4101-4830-4628-81BF-F8D581D2A025}">
      <dgm:prSet custT="1"/>
      <dgm:spPr/>
      <dgm:t>
        <a:bodyPr/>
        <a:lstStyle/>
        <a:p>
          <a:r>
            <a:rPr lang="en-IN" sz="1600" b="0" i="0"/>
            <a:t>Split your dataset into a training set for model training and a test set for model validation during the model-building process.</a:t>
          </a:r>
          <a:endParaRPr lang="en-US" sz="1600"/>
        </a:p>
      </dgm:t>
    </dgm:pt>
    <dgm:pt modelId="{4FDE815E-C0A1-40B0-BD34-0797C9C119D1}" type="parTrans" cxnId="{B769A5CB-2C53-4467-989F-29906E387AB5}">
      <dgm:prSet/>
      <dgm:spPr/>
      <dgm:t>
        <a:bodyPr/>
        <a:lstStyle/>
        <a:p>
          <a:endParaRPr lang="en-US" sz="2000"/>
        </a:p>
      </dgm:t>
    </dgm:pt>
    <dgm:pt modelId="{E7E4C9D1-A063-4F5C-831C-859FEA65C40A}" type="sibTrans" cxnId="{B769A5CB-2C53-4467-989F-29906E387AB5}">
      <dgm:prSet/>
      <dgm:spPr/>
      <dgm:t>
        <a:bodyPr/>
        <a:lstStyle/>
        <a:p>
          <a:endParaRPr lang="en-US" sz="2000"/>
        </a:p>
      </dgm:t>
    </dgm:pt>
    <dgm:pt modelId="{84EF0E34-85EC-45E6-B34D-40B3D5E9DB88}">
      <dgm:prSet custT="1"/>
      <dgm:spPr/>
      <dgm:t>
        <a:bodyPr/>
        <a:lstStyle/>
        <a:p>
          <a:r>
            <a:rPr lang="en-IN" sz="1600" b="1" i="0"/>
            <a:t>ETL Process (Extract, Transform, Load):</a:t>
          </a:r>
          <a:endParaRPr lang="en-US" sz="1600"/>
        </a:p>
      </dgm:t>
    </dgm:pt>
    <dgm:pt modelId="{69FCBCD9-0759-4DF1-984E-B26C632C614F}" type="parTrans" cxnId="{2933BFF1-F189-4560-AF78-7635CAA3CCE3}">
      <dgm:prSet/>
      <dgm:spPr/>
      <dgm:t>
        <a:bodyPr/>
        <a:lstStyle/>
        <a:p>
          <a:endParaRPr lang="en-US" sz="2000"/>
        </a:p>
      </dgm:t>
    </dgm:pt>
    <dgm:pt modelId="{C9B0333E-5ED7-4734-BB53-3BE012FEDA57}" type="sibTrans" cxnId="{2933BFF1-F189-4560-AF78-7635CAA3CCE3}">
      <dgm:prSet/>
      <dgm:spPr/>
      <dgm:t>
        <a:bodyPr/>
        <a:lstStyle/>
        <a:p>
          <a:endParaRPr lang="en-US" sz="2000"/>
        </a:p>
      </dgm:t>
    </dgm:pt>
    <dgm:pt modelId="{A61EEE3C-04B3-48FC-807A-033E059D2632}">
      <dgm:prSet custT="1"/>
      <dgm:spPr/>
      <dgm:t>
        <a:bodyPr/>
        <a:lstStyle/>
        <a:p>
          <a:r>
            <a:rPr lang="en-IN" sz="1600" b="0" i="0" dirty="0"/>
            <a:t>Data initially collected from dispersed sources requires ETL to consolidate it into one location for predictive analytics.</a:t>
          </a:r>
          <a:endParaRPr lang="en-US" sz="1600" dirty="0"/>
        </a:p>
      </dgm:t>
    </dgm:pt>
    <dgm:pt modelId="{40320ECB-61AC-4629-B450-82F8B5E01836}" type="parTrans" cxnId="{DFAAA87C-A7F1-4024-BB12-6AE1184C1148}">
      <dgm:prSet/>
      <dgm:spPr/>
      <dgm:t>
        <a:bodyPr/>
        <a:lstStyle/>
        <a:p>
          <a:endParaRPr lang="en-US" sz="2000"/>
        </a:p>
      </dgm:t>
    </dgm:pt>
    <dgm:pt modelId="{CA11D494-7949-47FD-969F-411B9E09E082}" type="sibTrans" cxnId="{DFAAA87C-A7F1-4024-BB12-6AE1184C1148}">
      <dgm:prSet/>
      <dgm:spPr/>
      <dgm:t>
        <a:bodyPr/>
        <a:lstStyle/>
        <a:p>
          <a:endParaRPr lang="en-US" sz="2000"/>
        </a:p>
      </dgm:t>
    </dgm:pt>
    <dgm:pt modelId="{6420E132-2F37-47BE-9615-D500D82E5CEF}">
      <dgm:prSet custT="1"/>
      <dgm:spPr/>
      <dgm:t>
        <a:bodyPr/>
        <a:lstStyle/>
        <a:p>
          <a:r>
            <a:rPr lang="en-IN" sz="1600" b="0" i="0"/>
            <a:t>ETL involves extraction of raw data, transformation for model use, and loading into a designated environment.</a:t>
          </a:r>
          <a:endParaRPr lang="en-US" sz="1600"/>
        </a:p>
      </dgm:t>
    </dgm:pt>
    <dgm:pt modelId="{CD62D824-CF60-4F3A-ACB5-459AF36FA98A}" type="parTrans" cxnId="{CBE784AF-5814-4A99-9533-4AF6D2F5BBB9}">
      <dgm:prSet/>
      <dgm:spPr/>
      <dgm:t>
        <a:bodyPr/>
        <a:lstStyle/>
        <a:p>
          <a:endParaRPr lang="en-US" sz="2000"/>
        </a:p>
      </dgm:t>
    </dgm:pt>
    <dgm:pt modelId="{537FC1B4-47C1-4CE3-A12C-49F84E97F8F8}" type="sibTrans" cxnId="{CBE784AF-5814-4A99-9533-4AF6D2F5BBB9}">
      <dgm:prSet/>
      <dgm:spPr/>
      <dgm:t>
        <a:bodyPr/>
        <a:lstStyle/>
        <a:p>
          <a:endParaRPr lang="en-US" sz="2000"/>
        </a:p>
      </dgm:t>
    </dgm:pt>
    <dgm:pt modelId="{6C01F1F1-0095-4ED8-80D4-3FB3280FFED5}">
      <dgm:prSet custT="1"/>
      <dgm:spPr/>
      <dgm:t>
        <a:bodyPr/>
        <a:lstStyle/>
        <a:p>
          <a:r>
            <a:rPr lang="en-IN" sz="1600" b="1" i="0"/>
            <a:t>Data Backup and Modularity:</a:t>
          </a:r>
          <a:endParaRPr lang="en-US" sz="1600"/>
        </a:p>
      </dgm:t>
    </dgm:pt>
    <dgm:pt modelId="{4F2D97A4-459D-4AD8-B186-4168DCC39C7E}" type="parTrans" cxnId="{A2C0DF79-DB80-40A4-8270-437C69C898E0}">
      <dgm:prSet/>
      <dgm:spPr/>
      <dgm:t>
        <a:bodyPr/>
        <a:lstStyle/>
        <a:p>
          <a:endParaRPr lang="en-US" sz="2000"/>
        </a:p>
      </dgm:t>
    </dgm:pt>
    <dgm:pt modelId="{2E7F1DB1-E555-491A-BC88-B012B1172AB8}" type="sibTrans" cxnId="{A2C0DF79-DB80-40A4-8270-437C69C898E0}">
      <dgm:prSet/>
      <dgm:spPr/>
      <dgm:t>
        <a:bodyPr/>
        <a:lstStyle/>
        <a:p>
          <a:endParaRPr lang="en-US" sz="2000"/>
        </a:p>
      </dgm:t>
    </dgm:pt>
    <dgm:pt modelId="{D598FF88-F4E7-4600-990E-465FA001D2BA}">
      <dgm:prSet custT="1"/>
      <dgm:spPr/>
      <dgm:t>
        <a:bodyPr/>
        <a:lstStyle/>
        <a:p>
          <a:r>
            <a:rPr lang="en-IN" sz="1600" b="0" i="0"/>
            <a:t>Keep a copy of the original data separate to rebuild the dataset in case of errors during ETL processes.</a:t>
          </a:r>
          <a:endParaRPr lang="en-US" sz="1600"/>
        </a:p>
      </dgm:t>
    </dgm:pt>
    <dgm:pt modelId="{B0F0F04D-8FA2-4D8E-BB09-F36E9AA57F88}" type="parTrans" cxnId="{CBDCBD17-1724-4464-AFE5-4292BF481C5B}">
      <dgm:prSet/>
      <dgm:spPr/>
      <dgm:t>
        <a:bodyPr/>
        <a:lstStyle/>
        <a:p>
          <a:endParaRPr lang="en-US" sz="2000"/>
        </a:p>
      </dgm:t>
    </dgm:pt>
    <dgm:pt modelId="{1C6A2181-B1B5-4744-95A0-F9A383CC8231}" type="sibTrans" cxnId="{CBDCBD17-1724-4464-AFE5-4292BF481C5B}">
      <dgm:prSet/>
      <dgm:spPr/>
      <dgm:t>
        <a:bodyPr/>
        <a:lstStyle/>
        <a:p>
          <a:endParaRPr lang="en-US" sz="2000"/>
        </a:p>
      </dgm:t>
    </dgm:pt>
    <dgm:pt modelId="{88C168B9-E7E3-459B-82E7-6E1A9D5E0364}">
      <dgm:prSet custT="1"/>
      <dgm:spPr/>
      <dgm:t>
        <a:bodyPr/>
        <a:lstStyle/>
        <a:p>
          <a:r>
            <a:rPr lang="en-IN" sz="1600" b="0" i="0"/>
            <a:t>Modular design in ETL allows for easier reprocessing, reloading, or adapting to new business requirements.</a:t>
          </a:r>
          <a:endParaRPr lang="en-US" sz="1600"/>
        </a:p>
      </dgm:t>
    </dgm:pt>
    <dgm:pt modelId="{A467D709-1AA8-4363-9830-222BE141ECA9}" type="parTrans" cxnId="{ADC19703-677B-4B35-9E68-E0A36C6BF12E}">
      <dgm:prSet/>
      <dgm:spPr/>
      <dgm:t>
        <a:bodyPr/>
        <a:lstStyle/>
        <a:p>
          <a:endParaRPr lang="en-US" sz="2000"/>
        </a:p>
      </dgm:t>
    </dgm:pt>
    <dgm:pt modelId="{67C1FA5C-C8A6-4B3E-BFB9-4CE711D51D04}" type="sibTrans" cxnId="{ADC19703-677B-4B35-9E68-E0A36C6BF12E}">
      <dgm:prSet/>
      <dgm:spPr/>
      <dgm:t>
        <a:bodyPr/>
        <a:lstStyle/>
        <a:p>
          <a:endParaRPr lang="en-US" sz="2000"/>
        </a:p>
      </dgm:t>
    </dgm:pt>
    <dgm:pt modelId="{580798DE-2DA5-AE45-A16C-25EE3A17591E}" type="pres">
      <dgm:prSet presAssocID="{44226822-666A-489E-9F7B-4BDF14727DE4}" presName="linear" presStyleCnt="0">
        <dgm:presLayoutVars>
          <dgm:dir/>
          <dgm:animLvl val="lvl"/>
          <dgm:resizeHandles val="exact"/>
        </dgm:presLayoutVars>
      </dgm:prSet>
      <dgm:spPr/>
    </dgm:pt>
    <dgm:pt modelId="{924B9189-1480-4C4F-866A-04891ED98082}" type="pres">
      <dgm:prSet presAssocID="{0BF24A4C-5B03-45B3-A7D2-3D18D2E4CD26}" presName="parentLin" presStyleCnt="0"/>
      <dgm:spPr/>
    </dgm:pt>
    <dgm:pt modelId="{FA492717-417D-794D-8648-B8E60E9D4193}" type="pres">
      <dgm:prSet presAssocID="{0BF24A4C-5B03-45B3-A7D2-3D18D2E4CD26}" presName="parentLeftMargin" presStyleLbl="node1" presStyleIdx="0" presStyleCnt="4"/>
      <dgm:spPr/>
    </dgm:pt>
    <dgm:pt modelId="{D3E01329-598F-AB42-B75E-786F1397D658}" type="pres">
      <dgm:prSet presAssocID="{0BF24A4C-5B03-45B3-A7D2-3D18D2E4CD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2D4E1C-E2F2-2947-AD38-E6FBFE723FEF}" type="pres">
      <dgm:prSet presAssocID="{0BF24A4C-5B03-45B3-A7D2-3D18D2E4CD26}" presName="negativeSpace" presStyleCnt="0"/>
      <dgm:spPr/>
    </dgm:pt>
    <dgm:pt modelId="{3A18B5EE-1DA6-E149-856E-02EC279B6660}" type="pres">
      <dgm:prSet presAssocID="{0BF24A4C-5B03-45B3-A7D2-3D18D2E4CD26}" presName="childText" presStyleLbl="conFgAcc1" presStyleIdx="0" presStyleCnt="4">
        <dgm:presLayoutVars>
          <dgm:bulletEnabled val="1"/>
        </dgm:presLayoutVars>
      </dgm:prSet>
      <dgm:spPr/>
    </dgm:pt>
    <dgm:pt modelId="{52FDBA7C-A258-5342-9B71-4C4FD2198325}" type="pres">
      <dgm:prSet presAssocID="{B19B65E0-317F-4140-814B-CF0A22F21384}" presName="spaceBetweenRectangles" presStyleCnt="0"/>
      <dgm:spPr/>
    </dgm:pt>
    <dgm:pt modelId="{6B03BA36-10FC-C448-AD46-6D05F8765020}" type="pres">
      <dgm:prSet presAssocID="{E05EBABC-AFB9-4E16-A83F-AA659C9A1637}" presName="parentLin" presStyleCnt="0"/>
      <dgm:spPr/>
    </dgm:pt>
    <dgm:pt modelId="{07825F8A-6A5A-E345-AF1F-2D1FF1B6EB2B}" type="pres">
      <dgm:prSet presAssocID="{E05EBABC-AFB9-4E16-A83F-AA659C9A1637}" presName="parentLeftMargin" presStyleLbl="node1" presStyleIdx="0" presStyleCnt="4"/>
      <dgm:spPr/>
    </dgm:pt>
    <dgm:pt modelId="{DB2A071C-9305-7848-AE08-F4262859E450}" type="pres">
      <dgm:prSet presAssocID="{E05EBABC-AFB9-4E16-A83F-AA659C9A16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84D21F-490F-0D49-866F-54214E65B3F9}" type="pres">
      <dgm:prSet presAssocID="{E05EBABC-AFB9-4E16-A83F-AA659C9A1637}" presName="negativeSpace" presStyleCnt="0"/>
      <dgm:spPr/>
    </dgm:pt>
    <dgm:pt modelId="{90777C82-8938-6745-A218-A9BC7FF4E1F9}" type="pres">
      <dgm:prSet presAssocID="{E05EBABC-AFB9-4E16-A83F-AA659C9A1637}" presName="childText" presStyleLbl="conFgAcc1" presStyleIdx="1" presStyleCnt="4">
        <dgm:presLayoutVars>
          <dgm:bulletEnabled val="1"/>
        </dgm:presLayoutVars>
      </dgm:prSet>
      <dgm:spPr/>
    </dgm:pt>
    <dgm:pt modelId="{3B74FD80-C283-3A4A-B2F2-08885194E400}" type="pres">
      <dgm:prSet presAssocID="{E8F71F83-78B2-4AF5-98DF-E7AE024182A5}" presName="spaceBetweenRectangles" presStyleCnt="0"/>
      <dgm:spPr/>
    </dgm:pt>
    <dgm:pt modelId="{56973613-6941-DC48-A4C2-337F4878D207}" type="pres">
      <dgm:prSet presAssocID="{84EF0E34-85EC-45E6-B34D-40B3D5E9DB88}" presName="parentLin" presStyleCnt="0"/>
      <dgm:spPr/>
    </dgm:pt>
    <dgm:pt modelId="{5E647300-0DDB-DE4A-BC28-9ECCFBF7BA0B}" type="pres">
      <dgm:prSet presAssocID="{84EF0E34-85EC-45E6-B34D-40B3D5E9DB88}" presName="parentLeftMargin" presStyleLbl="node1" presStyleIdx="1" presStyleCnt="4"/>
      <dgm:spPr/>
    </dgm:pt>
    <dgm:pt modelId="{FE46B077-C522-0047-A7B8-3E720020A88A}" type="pres">
      <dgm:prSet presAssocID="{84EF0E34-85EC-45E6-B34D-40B3D5E9DB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3994CD-1E0D-9442-907C-E4AF8932E8AA}" type="pres">
      <dgm:prSet presAssocID="{84EF0E34-85EC-45E6-B34D-40B3D5E9DB88}" presName="negativeSpace" presStyleCnt="0"/>
      <dgm:spPr/>
    </dgm:pt>
    <dgm:pt modelId="{183B157E-F93D-DF49-8971-37A93F0FA83E}" type="pres">
      <dgm:prSet presAssocID="{84EF0E34-85EC-45E6-B34D-40B3D5E9DB88}" presName="childText" presStyleLbl="conFgAcc1" presStyleIdx="2" presStyleCnt="4">
        <dgm:presLayoutVars>
          <dgm:bulletEnabled val="1"/>
        </dgm:presLayoutVars>
      </dgm:prSet>
      <dgm:spPr/>
    </dgm:pt>
    <dgm:pt modelId="{D38D017A-F073-AC4C-8F17-A84478D91159}" type="pres">
      <dgm:prSet presAssocID="{C9B0333E-5ED7-4734-BB53-3BE012FEDA57}" presName="spaceBetweenRectangles" presStyleCnt="0"/>
      <dgm:spPr/>
    </dgm:pt>
    <dgm:pt modelId="{63195401-458D-DE4B-9BA1-F568C97231DF}" type="pres">
      <dgm:prSet presAssocID="{6C01F1F1-0095-4ED8-80D4-3FB3280FFED5}" presName="parentLin" presStyleCnt="0"/>
      <dgm:spPr/>
    </dgm:pt>
    <dgm:pt modelId="{711BE7C3-41BC-C54A-9774-D4BF6AE22E06}" type="pres">
      <dgm:prSet presAssocID="{6C01F1F1-0095-4ED8-80D4-3FB3280FFED5}" presName="parentLeftMargin" presStyleLbl="node1" presStyleIdx="2" presStyleCnt="4"/>
      <dgm:spPr/>
    </dgm:pt>
    <dgm:pt modelId="{FA25601D-55C6-A749-973E-A6052FEF1D3D}" type="pres">
      <dgm:prSet presAssocID="{6C01F1F1-0095-4ED8-80D4-3FB3280FFED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92D56D6-E6E3-DA4E-A664-A34ACBB368DC}" type="pres">
      <dgm:prSet presAssocID="{6C01F1F1-0095-4ED8-80D4-3FB3280FFED5}" presName="negativeSpace" presStyleCnt="0"/>
      <dgm:spPr/>
    </dgm:pt>
    <dgm:pt modelId="{E7FD0FAB-FBA2-FF4C-9ED2-B0D819BA0087}" type="pres">
      <dgm:prSet presAssocID="{6C01F1F1-0095-4ED8-80D4-3FB3280FFED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D00A701-02B8-40CB-99A9-39B5F156ED66}" srcId="{0BF24A4C-5B03-45B3-A7D2-3D18D2E4CD26}" destId="{E2A4C2F8-9A1E-40C2-8AA9-E48C7C56CC9D}" srcOrd="0" destOrd="0" parTransId="{571F65B6-5E34-47BD-87E2-FFF2CF68B3C0}" sibTransId="{B0A5CF5E-3DAD-44B1-B47A-AF3A76FBA024}"/>
    <dgm:cxn modelId="{ADC19703-677B-4B35-9E68-E0A36C6BF12E}" srcId="{6C01F1F1-0095-4ED8-80D4-3FB3280FFED5}" destId="{88C168B9-E7E3-459B-82E7-6E1A9D5E0364}" srcOrd="1" destOrd="0" parTransId="{A467D709-1AA8-4363-9830-222BE141ECA9}" sibTransId="{67C1FA5C-C8A6-4B3E-BFB9-4CE711D51D04}"/>
    <dgm:cxn modelId="{CBDCBD17-1724-4464-AFE5-4292BF481C5B}" srcId="{6C01F1F1-0095-4ED8-80D4-3FB3280FFED5}" destId="{D598FF88-F4E7-4600-990E-465FA001D2BA}" srcOrd="0" destOrd="0" parTransId="{B0F0F04D-8FA2-4D8E-BB09-F36E9AA57F88}" sibTransId="{1C6A2181-B1B5-4744-95A0-F9A383CC8231}"/>
    <dgm:cxn modelId="{EA26B618-C9E6-AB48-8DBC-94EB25BAD3D0}" type="presOf" srcId="{0BF24A4C-5B03-45B3-A7D2-3D18D2E4CD26}" destId="{D3E01329-598F-AB42-B75E-786F1397D658}" srcOrd="1" destOrd="0" presId="urn:microsoft.com/office/officeart/2005/8/layout/list1"/>
    <dgm:cxn modelId="{5EF9EA19-B76C-D34D-BCA6-EF1B7FA4FF13}" type="presOf" srcId="{6C01F1F1-0095-4ED8-80D4-3FB3280FFED5}" destId="{711BE7C3-41BC-C54A-9774-D4BF6AE22E06}" srcOrd="0" destOrd="0" presId="urn:microsoft.com/office/officeart/2005/8/layout/list1"/>
    <dgm:cxn modelId="{ABEC3F23-CAB7-184C-91E4-0864B2149FD4}" type="presOf" srcId="{84EF0E34-85EC-45E6-B34D-40B3D5E9DB88}" destId="{FE46B077-C522-0047-A7B8-3E720020A88A}" srcOrd="1" destOrd="0" presId="urn:microsoft.com/office/officeart/2005/8/layout/list1"/>
    <dgm:cxn modelId="{76172528-E817-DD48-B52D-C846A7A12399}" type="presOf" srcId="{44226822-666A-489E-9F7B-4BDF14727DE4}" destId="{580798DE-2DA5-AE45-A16C-25EE3A17591E}" srcOrd="0" destOrd="0" presId="urn:microsoft.com/office/officeart/2005/8/layout/list1"/>
    <dgm:cxn modelId="{E4DDC13C-31D7-6247-9B21-5EB23905CBF8}" type="presOf" srcId="{D598FF88-F4E7-4600-990E-465FA001D2BA}" destId="{E7FD0FAB-FBA2-FF4C-9ED2-B0D819BA0087}" srcOrd="0" destOrd="0" presId="urn:microsoft.com/office/officeart/2005/8/layout/list1"/>
    <dgm:cxn modelId="{A3FB5342-825C-8F43-A974-22A0D504AE6F}" type="presOf" srcId="{E2A4C2F8-9A1E-40C2-8AA9-E48C7C56CC9D}" destId="{3A18B5EE-1DA6-E149-856E-02EC279B6660}" srcOrd="0" destOrd="0" presId="urn:microsoft.com/office/officeart/2005/8/layout/list1"/>
    <dgm:cxn modelId="{00EBFC73-06C7-B848-9B93-C6C3082D3FA3}" type="presOf" srcId="{0BF24A4C-5B03-45B3-A7D2-3D18D2E4CD26}" destId="{FA492717-417D-794D-8648-B8E60E9D4193}" srcOrd="0" destOrd="0" presId="urn:microsoft.com/office/officeart/2005/8/layout/list1"/>
    <dgm:cxn modelId="{A2C0DF79-DB80-40A4-8270-437C69C898E0}" srcId="{44226822-666A-489E-9F7B-4BDF14727DE4}" destId="{6C01F1F1-0095-4ED8-80D4-3FB3280FFED5}" srcOrd="3" destOrd="0" parTransId="{4F2D97A4-459D-4AD8-B186-4168DCC39C7E}" sibTransId="{2E7F1DB1-E555-491A-BC88-B012B1172AB8}"/>
    <dgm:cxn modelId="{DFAAA87C-A7F1-4024-BB12-6AE1184C1148}" srcId="{84EF0E34-85EC-45E6-B34D-40B3D5E9DB88}" destId="{A61EEE3C-04B3-48FC-807A-033E059D2632}" srcOrd="0" destOrd="0" parTransId="{40320ECB-61AC-4629-B450-82F8B5E01836}" sibTransId="{CA11D494-7949-47FD-969F-411B9E09E082}"/>
    <dgm:cxn modelId="{CD02E77E-A7B8-7E4E-801C-4BD758EBADB6}" type="presOf" srcId="{6C01F1F1-0095-4ED8-80D4-3FB3280FFED5}" destId="{FA25601D-55C6-A749-973E-A6052FEF1D3D}" srcOrd="1" destOrd="0" presId="urn:microsoft.com/office/officeart/2005/8/layout/list1"/>
    <dgm:cxn modelId="{8753F891-B0C6-48C0-BF55-AA270F6D88AC}" srcId="{44226822-666A-489E-9F7B-4BDF14727DE4}" destId="{E05EBABC-AFB9-4E16-A83F-AA659C9A1637}" srcOrd="1" destOrd="0" parTransId="{50270EA8-EA2E-49DF-9B62-E64CF622C7D3}" sibTransId="{E8F71F83-78B2-4AF5-98DF-E7AE024182A5}"/>
    <dgm:cxn modelId="{7E6965A0-77EE-2945-96F6-1B9D9CF20532}" type="presOf" srcId="{E05EBABC-AFB9-4E16-A83F-AA659C9A1637}" destId="{07825F8A-6A5A-E345-AF1F-2D1FF1B6EB2B}" srcOrd="0" destOrd="0" presId="urn:microsoft.com/office/officeart/2005/8/layout/list1"/>
    <dgm:cxn modelId="{6B2E80A0-519D-FE49-8EF1-5F93A20B92C1}" type="presOf" srcId="{6420E132-2F37-47BE-9615-D500D82E5CEF}" destId="{183B157E-F93D-DF49-8971-37A93F0FA83E}" srcOrd="0" destOrd="1" presId="urn:microsoft.com/office/officeart/2005/8/layout/list1"/>
    <dgm:cxn modelId="{BD4F5DA2-3186-6745-ABEB-F44F74601007}" type="presOf" srcId="{E05EBABC-AFB9-4E16-A83F-AA659C9A1637}" destId="{DB2A071C-9305-7848-AE08-F4262859E450}" srcOrd="1" destOrd="0" presId="urn:microsoft.com/office/officeart/2005/8/layout/list1"/>
    <dgm:cxn modelId="{CBE784AF-5814-4A99-9533-4AF6D2F5BBB9}" srcId="{84EF0E34-85EC-45E6-B34D-40B3D5E9DB88}" destId="{6420E132-2F37-47BE-9615-D500D82E5CEF}" srcOrd="1" destOrd="0" parTransId="{CD62D824-CF60-4F3A-ACB5-459AF36FA98A}" sibTransId="{537FC1B4-47C1-4CE3-A12C-49F84E97F8F8}"/>
    <dgm:cxn modelId="{D32126B2-9297-4EAF-8C49-41A484BEB3F8}" srcId="{44226822-666A-489E-9F7B-4BDF14727DE4}" destId="{0BF24A4C-5B03-45B3-A7D2-3D18D2E4CD26}" srcOrd="0" destOrd="0" parTransId="{75D77B90-918C-4815-AB53-EA513A1C60BF}" sibTransId="{B19B65E0-317F-4140-814B-CF0A22F21384}"/>
    <dgm:cxn modelId="{B769A5CB-2C53-4467-989F-29906E387AB5}" srcId="{E05EBABC-AFB9-4E16-A83F-AA659C9A1637}" destId="{F55C4101-4830-4628-81BF-F8D581D2A025}" srcOrd="0" destOrd="0" parTransId="{4FDE815E-C0A1-40B0-BD34-0797C9C119D1}" sibTransId="{E7E4C9D1-A063-4F5C-831C-859FEA65C40A}"/>
    <dgm:cxn modelId="{14FFE8D3-B2E7-2E46-BF21-BBF393B81AA8}" type="presOf" srcId="{84EF0E34-85EC-45E6-B34D-40B3D5E9DB88}" destId="{5E647300-0DDB-DE4A-BC28-9ECCFBF7BA0B}" srcOrd="0" destOrd="0" presId="urn:microsoft.com/office/officeart/2005/8/layout/list1"/>
    <dgm:cxn modelId="{FFF078DF-7425-F44A-9E18-62AB8CF28ED7}" type="presOf" srcId="{47D0DA5A-D355-4D0C-80E3-4FAF13E5560E}" destId="{3A18B5EE-1DA6-E149-856E-02EC279B6660}" srcOrd="0" destOrd="1" presId="urn:microsoft.com/office/officeart/2005/8/layout/list1"/>
    <dgm:cxn modelId="{C3B8E4E4-42D8-1349-807D-A9F6CFA48E0E}" type="presOf" srcId="{88C168B9-E7E3-459B-82E7-6E1A9D5E0364}" destId="{E7FD0FAB-FBA2-FF4C-9ED2-B0D819BA0087}" srcOrd="0" destOrd="1" presId="urn:microsoft.com/office/officeart/2005/8/layout/list1"/>
    <dgm:cxn modelId="{8E17FDE5-64E9-9641-8B94-732833D68C4E}" type="presOf" srcId="{F55C4101-4830-4628-81BF-F8D581D2A025}" destId="{90777C82-8938-6745-A218-A9BC7FF4E1F9}" srcOrd="0" destOrd="0" presId="urn:microsoft.com/office/officeart/2005/8/layout/list1"/>
    <dgm:cxn modelId="{2933BFF1-F189-4560-AF78-7635CAA3CCE3}" srcId="{44226822-666A-489E-9F7B-4BDF14727DE4}" destId="{84EF0E34-85EC-45E6-B34D-40B3D5E9DB88}" srcOrd="2" destOrd="0" parTransId="{69FCBCD9-0759-4DF1-984E-B26C632C614F}" sibTransId="{C9B0333E-5ED7-4734-BB53-3BE012FEDA57}"/>
    <dgm:cxn modelId="{020314F2-905E-6C49-BB1D-162C67057C70}" type="presOf" srcId="{A61EEE3C-04B3-48FC-807A-033E059D2632}" destId="{183B157E-F93D-DF49-8971-37A93F0FA83E}" srcOrd="0" destOrd="0" presId="urn:microsoft.com/office/officeart/2005/8/layout/list1"/>
    <dgm:cxn modelId="{6096BBFA-1353-428F-88D8-95B0749A2615}" srcId="{0BF24A4C-5B03-45B3-A7D2-3D18D2E4CD26}" destId="{47D0DA5A-D355-4D0C-80E3-4FAF13E5560E}" srcOrd="1" destOrd="0" parTransId="{BFA65991-CA10-4F55-AE86-E8637810C9DF}" sibTransId="{41D80887-E958-45BE-A1D3-284FB1575EED}"/>
    <dgm:cxn modelId="{BCFCC629-D003-8D48-87D8-F8E686702F96}" type="presParOf" srcId="{580798DE-2DA5-AE45-A16C-25EE3A17591E}" destId="{924B9189-1480-4C4F-866A-04891ED98082}" srcOrd="0" destOrd="0" presId="urn:microsoft.com/office/officeart/2005/8/layout/list1"/>
    <dgm:cxn modelId="{06296F5B-84B5-4449-A9E1-9752EF4DBA19}" type="presParOf" srcId="{924B9189-1480-4C4F-866A-04891ED98082}" destId="{FA492717-417D-794D-8648-B8E60E9D4193}" srcOrd="0" destOrd="0" presId="urn:microsoft.com/office/officeart/2005/8/layout/list1"/>
    <dgm:cxn modelId="{190B39A3-5CFF-FA4D-A73D-69A1B656389E}" type="presParOf" srcId="{924B9189-1480-4C4F-866A-04891ED98082}" destId="{D3E01329-598F-AB42-B75E-786F1397D658}" srcOrd="1" destOrd="0" presId="urn:microsoft.com/office/officeart/2005/8/layout/list1"/>
    <dgm:cxn modelId="{E1E7BF23-F19E-584D-99D2-AA80CEF6D0D4}" type="presParOf" srcId="{580798DE-2DA5-AE45-A16C-25EE3A17591E}" destId="{B22D4E1C-E2F2-2947-AD38-E6FBFE723FEF}" srcOrd="1" destOrd="0" presId="urn:microsoft.com/office/officeart/2005/8/layout/list1"/>
    <dgm:cxn modelId="{C1BD14F0-EB03-B443-B436-B3E37B1BDEDD}" type="presParOf" srcId="{580798DE-2DA5-AE45-A16C-25EE3A17591E}" destId="{3A18B5EE-1DA6-E149-856E-02EC279B6660}" srcOrd="2" destOrd="0" presId="urn:microsoft.com/office/officeart/2005/8/layout/list1"/>
    <dgm:cxn modelId="{40F69AE4-E3D7-A84C-B084-31543B6DFC5B}" type="presParOf" srcId="{580798DE-2DA5-AE45-A16C-25EE3A17591E}" destId="{52FDBA7C-A258-5342-9B71-4C4FD2198325}" srcOrd="3" destOrd="0" presId="urn:microsoft.com/office/officeart/2005/8/layout/list1"/>
    <dgm:cxn modelId="{F60D2B3A-DD7D-5144-9D64-BF5B2DF63B6D}" type="presParOf" srcId="{580798DE-2DA5-AE45-A16C-25EE3A17591E}" destId="{6B03BA36-10FC-C448-AD46-6D05F8765020}" srcOrd="4" destOrd="0" presId="urn:microsoft.com/office/officeart/2005/8/layout/list1"/>
    <dgm:cxn modelId="{948784EE-2FE9-8B40-B8C0-2A2340B404D0}" type="presParOf" srcId="{6B03BA36-10FC-C448-AD46-6D05F8765020}" destId="{07825F8A-6A5A-E345-AF1F-2D1FF1B6EB2B}" srcOrd="0" destOrd="0" presId="urn:microsoft.com/office/officeart/2005/8/layout/list1"/>
    <dgm:cxn modelId="{51D253B4-94B4-1A4A-B059-4748361571DA}" type="presParOf" srcId="{6B03BA36-10FC-C448-AD46-6D05F8765020}" destId="{DB2A071C-9305-7848-AE08-F4262859E450}" srcOrd="1" destOrd="0" presId="urn:microsoft.com/office/officeart/2005/8/layout/list1"/>
    <dgm:cxn modelId="{E91FCCA2-1C84-CD41-8034-AC02886D9953}" type="presParOf" srcId="{580798DE-2DA5-AE45-A16C-25EE3A17591E}" destId="{C584D21F-490F-0D49-866F-54214E65B3F9}" srcOrd="5" destOrd="0" presId="urn:microsoft.com/office/officeart/2005/8/layout/list1"/>
    <dgm:cxn modelId="{4805A72E-D3DD-4142-8B76-A86113449761}" type="presParOf" srcId="{580798DE-2DA5-AE45-A16C-25EE3A17591E}" destId="{90777C82-8938-6745-A218-A9BC7FF4E1F9}" srcOrd="6" destOrd="0" presId="urn:microsoft.com/office/officeart/2005/8/layout/list1"/>
    <dgm:cxn modelId="{3D790418-A6EB-BE44-B179-B41E0C54F05A}" type="presParOf" srcId="{580798DE-2DA5-AE45-A16C-25EE3A17591E}" destId="{3B74FD80-C283-3A4A-B2F2-08885194E400}" srcOrd="7" destOrd="0" presId="urn:microsoft.com/office/officeart/2005/8/layout/list1"/>
    <dgm:cxn modelId="{095A229A-F235-D746-B9D8-8F37BDCF2E55}" type="presParOf" srcId="{580798DE-2DA5-AE45-A16C-25EE3A17591E}" destId="{56973613-6941-DC48-A4C2-337F4878D207}" srcOrd="8" destOrd="0" presId="urn:microsoft.com/office/officeart/2005/8/layout/list1"/>
    <dgm:cxn modelId="{EBE826D8-F648-F248-937B-71D6C6F4032B}" type="presParOf" srcId="{56973613-6941-DC48-A4C2-337F4878D207}" destId="{5E647300-0DDB-DE4A-BC28-9ECCFBF7BA0B}" srcOrd="0" destOrd="0" presId="urn:microsoft.com/office/officeart/2005/8/layout/list1"/>
    <dgm:cxn modelId="{1974723D-2512-7F41-B80B-5BC4070173DA}" type="presParOf" srcId="{56973613-6941-DC48-A4C2-337F4878D207}" destId="{FE46B077-C522-0047-A7B8-3E720020A88A}" srcOrd="1" destOrd="0" presId="urn:microsoft.com/office/officeart/2005/8/layout/list1"/>
    <dgm:cxn modelId="{9D352ADB-E3F8-9B4C-9825-8DD5862902E2}" type="presParOf" srcId="{580798DE-2DA5-AE45-A16C-25EE3A17591E}" destId="{D13994CD-1E0D-9442-907C-E4AF8932E8AA}" srcOrd="9" destOrd="0" presId="urn:microsoft.com/office/officeart/2005/8/layout/list1"/>
    <dgm:cxn modelId="{47530CDF-39CF-2A49-83C7-6E3DE735B105}" type="presParOf" srcId="{580798DE-2DA5-AE45-A16C-25EE3A17591E}" destId="{183B157E-F93D-DF49-8971-37A93F0FA83E}" srcOrd="10" destOrd="0" presId="urn:microsoft.com/office/officeart/2005/8/layout/list1"/>
    <dgm:cxn modelId="{5B627740-FE0E-BC4B-8B4B-10F186D560E5}" type="presParOf" srcId="{580798DE-2DA5-AE45-A16C-25EE3A17591E}" destId="{D38D017A-F073-AC4C-8F17-A84478D91159}" srcOrd="11" destOrd="0" presId="urn:microsoft.com/office/officeart/2005/8/layout/list1"/>
    <dgm:cxn modelId="{2257245C-0384-FD45-B74F-FDC213CCBF27}" type="presParOf" srcId="{580798DE-2DA5-AE45-A16C-25EE3A17591E}" destId="{63195401-458D-DE4B-9BA1-F568C97231DF}" srcOrd="12" destOrd="0" presId="urn:microsoft.com/office/officeart/2005/8/layout/list1"/>
    <dgm:cxn modelId="{6D75FEB4-BEDF-D44F-A4AB-A485063C5B69}" type="presParOf" srcId="{63195401-458D-DE4B-9BA1-F568C97231DF}" destId="{711BE7C3-41BC-C54A-9774-D4BF6AE22E06}" srcOrd="0" destOrd="0" presId="urn:microsoft.com/office/officeart/2005/8/layout/list1"/>
    <dgm:cxn modelId="{1EAF375D-3FA8-D54A-9853-A65DC01CF23D}" type="presParOf" srcId="{63195401-458D-DE4B-9BA1-F568C97231DF}" destId="{FA25601D-55C6-A749-973E-A6052FEF1D3D}" srcOrd="1" destOrd="0" presId="urn:microsoft.com/office/officeart/2005/8/layout/list1"/>
    <dgm:cxn modelId="{C452470C-7522-9342-B70F-213AA9EC99EE}" type="presParOf" srcId="{580798DE-2DA5-AE45-A16C-25EE3A17591E}" destId="{A92D56D6-E6E3-DA4E-A664-A34ACBB368DC}" srcOrd="13" destOrd="0" presId="urn:microsoft.com/office/officeart/2005/8/layout/list1"/>
    <dgm:cxn modelId="{F15215D9-6D53-904E-B908-AA2F72BDC27F}" type="presParOf" srcId="{580798DE-2DA5-AE45-A16C-25EE3A17591E}" destId="{E7FD0FAB-FBA2-FF4C-9ED2-B0D819BA00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FE7851A-2D68-4C7E-A28F-5962127F275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ABC0C3-8984-4B6C-A452-26AF6931015E}">
      <dgm:prSet custT="1"/>
      <dgm:spPr/>
      <dgm:t>
        <a:bodyPr/>
        <a:lstStyle/>
        <a:p>
          <a:r>
            <a:rPr lang="en-IN" sz="1400" b="1" i="0"/>
            <a:t>Keeping Data Updated:</a:t>
          </a:r>
          <a:endParaRPr lang="en-US" sz="1400"/>
        </a:p>
      </dgm:t>
    </dgm:pt>
    <dgm:pt modelId="{30D4A089-BDB8-4120-AD79-1D12E62DB688}" type="parTrans" cxnId="{FF3CED00-AAD1-4779-9661-83D8B2EAB59C}">
      <dgm:prSet/>
      <dgm:spPr/>
      <dgm:t>
        <a:bodyPr/>
        <a:lstStyle/>
        <a:p>
          <a:endParaRPr lang="en-US" sz="2000"/>
        </a:p>
      </dgm:t>
    </dgm:pt>
    <dgm:pt modelId="{A9FF25A3-9A0D-4E25-97F1-0F3102259665}" type="sibTrans" cxnId="{FF3CED00-AAD1-4779-9661-83D8B2EAB59C}">
      <dgm:prSet/>
      <dgm:spPr/>
      <dgm:t>
        <a:bodyPr/>
        <a:lstStyle/>
        <a:p>
          <a:endParaRPr lang="en-US" sz="2000"/>
        </a:p>
      </dgm:t>
    </dgm:pt>
    <dgm:pt modelId="{6A11E1E3-508B-4B24-83E8-307D8070984D}">
      <dgm:prSet custT="1"/>
      <dgm:spPr/>
      <dgm:t>
        <a:bodyPr/>
        <a:lstStyle/>
        <a:p>
          <a:r>
            <a:rPr lang="en-IN" sz="1400" b="0" i="0"/>
            <a:t>Regularly refresh the data mart or warehouse to maintain updated data for model reruns and deployment.</a:t>
          </a:r>
          <a:endParaRPr lang="en-US" sz="1400"/>
        </a:p>
      </dgm:t>
    </dgm:pt>
    <dgm:pt modelId="{21C0CBB2-DD0D-43C0-8223-6CE74AF54922}" type="parTrans" cxnId="{1E996F86-7FED-46E6-AF04-B90BF99AE450}">
      <dgm:prSet/>
      <dgm:spPr/>
      <dgm:t>
        <a:bodyPr/>
        <a:lstStyle/>
        <a:p>
          <a:endParaRPr lang="en-US" sz="2000"/>
        </a:p>
      </dgm:t>
    </dgm:pt>
    <dgm:pt modelId="{4915907B-9AC3-4F46-87F2-EDE446FBC6C5}" type="sibTrans" cxnId="{1E996F86-7FED-46E6-AF04-B90BF99AE450}">
      <dgm:prSet/>
      <dgm:spPr/>
      <dgm:t>
        <a:bodyPr/>
        <a:lstStyle/>
        <a:p>
          <a:endParaRPr lang="en-US" sz="2000"/>
        </a:p>
      </dgm:t>
    </dgm:pt>
    <dgm:pt modelId="{1C38ABF5-C42C-4FAD-9481-143335F3A530}">
      <dgm:prSet custT="1"/>
      <dgm:spPr/>
      <dgm:t>
        <a:bodyPr/>
        <a:lstStyle/>
        <a:p>
          <a:r>
            <a:rPr lang="en-IN" sz="1400" b="0" i="0" dirty="0"/>
            <a:t>New data enhances predictive power by capturing new insights, trends, and relationships.</a:t>
          </a:r>
          <a:endParaRPr lang="en-US" sz="1400" dirty="0"/>
        </a:p>
      </dgm:t>
    </dgm:pt>
    <dgm:pt modelId="{5C2D25CF-B7B7-42E1-9397-EEF2E6AD48A0}" type="parTrans" cxnId="{CCF344D3-E31D-47A1-A735-11BADA1B77D6}">
      <dgm:prSet/>
      <dgm:spPr/>
      <dgm:t>
        <a:bodyPr/>
        <a:lstStyle/>
        <a:p>
          <a:endParaRPr lang="en-US" sz="2000"/>
        </a:p>
      </dgm:t>
    </dgm:pt>
    <dgm:pt modelId="{2B30641D-A0FA-4451-9C3F-E3224E8DE365}" type="sibTrans" cxnId="{CCF344D3-E31D-47A1-A735-11BADA1B77D6}">
      <dgm:prSet/>
      <dgm:spPr/>
      <dgm:t>
        <a:bodyPr/>
        <a:lstStyle/>
        <a:p>
          <a:endParaRPr lang="en-US" sz="2000"/>
        </a:p>
      </dgm:t>
    </dgm:pt>
    <dgm:pt modelId="{EACB3621-2840-4A24-8EFB-FA34823FA9BD}">
      <dgm:prSet custT="1"/>
      <dgm:spPr/>
      <dgm:t>
        <a:bodyPr/>
        <a:lstStyle/>
        <a:p>
          <a:r>
            <a:rPr lang="en-IN" sz="1400" b="1" i="0"/>
            <a:t>Performance and Automation:</a:t>
          </a:r>
          <a:endParaRPr lang="en-US" sz="1400"/>
        </a:p>
      </dgm:t>
    </dgm:pt>
    <dgm:pt modelId="{CA191B08-5FA9-4E5B-9008-A32F6E0B2B55}" type="parTrans" cxnId="{1BAF5483-2C38-402B-A969-7B98A18027DD}">
      <dgm:prSet/>
      <dgm:spPr/>
      <dgm:t>
        <a:bodyPr/>
        <a:lstStyle/>
        <a:p>
          <a:endParaRPr lang="en-US" sz="2000"/>
        </a:p>
      </dgm:t>
    </dgm:pt>
    <dgm:pt modelId="{EA070CE8-AFD6-4F40-B297-21FA3F6A8D91}" type="sibTrans" cxnId="{1BAF5483-2C38-402B-A969-7B98A18027DD}">
      <dgm:prSet/>
      <dgm:spPr/>
      <dgm:t>
        <a:bodyPr/>
        <a:lstStyle/>
        <a:p>
          <a:endParaRPr lang="en-US" sz="2000"/>
        </a:p>
      </dgm:t>
    </dgm:pt>
    <dgm:pt modelId="{60ADFB77-E29C-42C1-A47D-B1B8D840E32D}">
      <dgm:prSet custT="1"/>
      <dgm:spPr/>
      <dgm:t>
        <a:bodyPr/>
        <a:lstStyle/>
        <a:p>
          <a:r>
            <a:rPr lang="en-IN" sz="1400" b="0" i="0"/>
            <a:t>Separating the analytical environment improves system performance by relieving operational systems from intensive model queries.</a:t>
          </a:r>
          <a:endParaRPr lang="en-US" sz="1400"/>
        </a:p>
      </dgm:t>
    </dgm:pt>
    <dgm:pt modelId="{D6470906-4C8B-4FC6-BA33-6D3C51F92431}" type="parTrans" cxnId="{39A3D0AF-5513-49E3-8056-390A16B4D18B}">
      <dgm:prSet/>
      <dgm:spPr/>
      <dgm:t>
        <a:bodyPr/>
        <a:lstStyle/>
        <a:p>
          <a:endParaRPr lang="en-US" sz="2000"/>
        </a:p>
      </dgm:t>
    </dgm:pt>
    <dgm:pt modelId="{5781A601-BA60-4D6F-9DC5-B7703C28A0BC}" type="sibTrans" cxnId="{39A3D0AF-5513-49E3-8056-390A16B4D18B}">
      <dgm:prSet/>
      <dgm:spPr/>
      <dgm:t>
        <a:bodyPr/>
        <a:lstStyle/>
        <a:p>
          <a:endParaRPr lang="en-US" sz="2000"/>
        </a:p>
      </dgm:t>
    </dgm:pt>
    <dgm:pt modelId="{140E88CA-7A46-4F6A-A1AD-66644F5DEB70}">
      <dgm:prSet custT="1"/>
      <dgm:spPr/>
      <dgm:t>
        <a:bodyPr/>
        <a:lstStyle/>
        <a:p>
          <a:r>
            <a:rPr lang="en-IN" sz="1400" b="0" i="0"/>
            <a:t>Implementing automation and modular architecture helps manage the continuous flow and real-time response to incoming data.</a:t>
          </a:r>
          <a:endParaRPr lang="en-US" sz="1400"/>
        </a:p>
      </dgm:t>
    </dgm:pt>
    <dgm:pt modelId="{88A833F2-3E89-417C-9F9B-B1166962FD35}" type="parTrans" cxnId="{FA07587D-2A3F-4AC9-AB08-F6A73DC30B02}">
      <dgm:prSet/>
      <dgm:spPr/>
      <dgm:t>
        <a:bodyPr/>
        <a:lstStyle/>
        <a:p>
          <a:endParaRPr lang="en-US" sz="2000"/>
        </a:p>
      </dgm:t>
    </dgm:pt>
    <dgm:pt modelId="{D02ED872-220B-48F7-8B7C-7C7E1BB0A204}" type="sibTrans" cxnId="{FA07587D-2A3F-4AC9-AB08-F6A73DC30B02}">
      <dgm:prSet/>
      <dgm:spPr/>
      <dgm:t>
        <a:bodyPr/>
        <a:lstStyle/>
        <a:p>
          <a:endParaRPr lang="en-US" sz="2000"/>
        </a:p>
      </dgm:t>
    </dgm:pt>
    <dgm:pt modelId="{F7D50F4A-5937-4BBD-9667-95D5EA59FC79}">
      <dgm:prSet custT="1"/>
      <dgm:spPr/>
      <dgm:t>
        <a:bodyPr/>
        <a:lstStyle/>
        <a:p>
          <a:r>
            <a:rPr lang="en-IN" sz="1400" b="1" i="0"/>
            <a:t>Testing Methodology and Test Data:</a:t>
          </a:r>
          <a:endParaRPr lang="en-US" sz="1400"/>
        </a:p>
      </dgm:t>
    </dgm:pt>
    <dgm:pt modelId="{59F1B44C-1898-4FBB-844F-1AFBDAFBE0C0}" type="parTrans" cxnId="{87ED5D26-15C9-43CB-80DC-7476B7B425C8}">
      <dgm:prSet/>
      <dgm:spPr/>
      <dgm:t>
        <a:bodyPr/>
        <a:lstStyle/>
        <a:p>
          <a:endParaRPr lang="en-US" sz="2000"/>
        </a:p>
      </dgm:t>
    </dgm:pt>
    <dgm:pt modelId="{4AE7B6A2-B40E-4B9C-957C-82A03C12CA8B}" type="sibTrans" cxnId="{87ED5D26-15C9-43CB-80DC-7476B7B425C8}">
      <dgm:prSet/>
      <dgm:spPr/>
      <dgm:t>
        <a:bodyPr/>
        <a:lstStyle/>
        <a:p>
          <a:endParaRPr lang="en-US" sz="2000"/>
        </a:p>
      </dgm:t>
    </dgm:pt>
    <dgm:pt modelId="{0F99404E-8C08-414D-BC41-8C832DC7F773}">
      <dgm:prSet custT="1"/>
      <dgm:spPr/>
      <dgm:t>
        <a:bodyPr/>
        <a:lstStyle/>
        <a:p>
          <a:r>
            <a:rPr lang="en-IN" sz="1400" b="0" i="0"/>
            <a:t>Outline a test plan aligned with business goals and utilize necessary data to achieve them.</a:t>
          </a:r>
          <a:endParaRPr lang="en-US" sz="1400"/>
        </a:p>
      </dgm:t>
    </dgm:pt>
    <dgm:pt modelId="{8CDA0BC5-F28A-47EB-B87F-05A921AD6BED}" type="parTrans" cxnId="{32A01C63-E87C-4A29-A273-0225FCC34AE5}">
      <dgm:prSet/>
      <dgm:spPr/>
      <dgm:t>
        <a:bodyPr/>
        <a:lstStyle/>
        <a:p>
          <a:endParaRPr lang="en-US" sz="2000"/>
        </a:p>
      </dgm:t>
    </dgm:pt>
    <dgm:pt modelId="{28887595-A8AC-43AA-B380-6EDF15900378}" type="sibTrans" cxnId="{32A01C63-E87C-4A29-A273-0225FCC34AE5}">
      <dgm:prSet/>
      <dgm:spPr/>
      <dgm:t>
        <a:bodyPr/>
        <a:lstStyle/>
        <a:p>
          <a:endParaRPr lang="en-US" sz="2000"/>
        </a:p>
      </dgm:t>
    </dgm:pt>
    <dgm:pt modelId="{3CDCD2AD-6912-4F91-9FDF-CB7126EFC3EC}">
      <dgm:prSet custT="1"/>
      <dgm:spPr/>
      <dgm:t>
        <a:bodyPr/>
        <a:lstStyle/>
        <a:p>
          <a:r>
            <a:rPr lang="en-IN" sz="1400" b="0" i="0"/>
            <a:t>Split data into training and test datasets randomly to avoid overfitting and accurately measure model performance.</a:t>
          </a:r>
          <a:endParaRPr lang="en-US" sz="1400"/>
        </a:p>
      </dgm:t>
    </dgm:pt>
    <dgm:pt modelId="{EF2B9EB3-20EE-409B-B6FC-CD871FA47963}" type="parTrans" cxnId="{68A12367-AA06-40D1-840F-57D6DF52376C}">
      <dgm:prSet/>
      <dgm:spPr/>
      <dgm:t>
        <a:bodyPr/>
        <a:lstStyle/>
        <a:p>
          <a:endParaRPr lang="en-US" sz="2000"/>
        </a:p>
      </dgm:t>
    </dgm:pt>
    <dgm:pt modelId="{E997822A-B2E4-4BBA-9BFE-6DC9CD840333}" type="sibTrans" cxnId="{68A12367-AA06-40D1-840F-57D6DF52376C}">
      <dgm:prSet/>
      <dgm:spPr/>
      <dgm:t>
        <a:bodyPr/>
        <a:lstStyle/>
        <a:p>
          <a:endParaRPr lang="en-US" sz="2000"/>
        </a:p>
      </dgm:t>
    </dgm:pt>
    <dgm:pt modelId="{1A754AC9-33D6-4C85-9599-C5F88FC62650}">
      <dgm:prSet custT="1"/>
      <dgm:spPr/>
      <dgm:t>
        <a:bodyPr/>
        <a:lstStyle/>
        <a:p>
          <a:r>
            <a:rPr lang="en-IN" sz="1400" b="1" i="0"/>
            <a:t>Model Validation and Deployment:</a:t>
          </a:r>
          <a:endParaRPr lang="en-US" sz="1400"/>
        </a:p>
      </dgm:t>
    </dgm:pt>
    <dgm:pt modelId="{880C2636-18A5-456A-AC6D-5C3ACB6FD669}" type="parTrans" cxnId="{B84AEF87-F814-4DF8-868C-F2C4FADCBD81}">
      <dgm:prSet/>
      <dgm:spPr/>
      <dgm:t>
        <a:bodyPr/>
        <a:lstStyle/>
        <a:p>
          <a:endParaRPr lang="en-US" sz="2000"/>
        </a:p>
      </dgm:t>
    </dgm:pt>
    <dgm:pt modelId="{0AD87F02-60CB-4AE8-9454-C02827C14D27}" type="sibTrans" cxnId="{B84AEF87-F814-4DF8-868C-F2C4FADCBD81}">
      <dgm:prSet/>
      <dgm:spPr/>
      <dgm:t>
        <a:bodyPr/>
        <a:lstStyle/>
        <a:p>
          <a:endParaRPr lang="en-US" sz="2000"/>
        </a:p>
      </dgm:t>
    </dgm:pt>
    <dgm:pt modelId="{2467B61D-F44C-425B-8F06-A6E880D175CE}">
      <dgm:prSet custT="1"/>
      <dgm:spPr/>
      <dgm:t>
        <a:bodyPr/>
        <a:lstStyle/>
        <a:p>
          <a:r>
            <a:rPr lang="en-IN" sz="1400" b="0" i="0"/>
            <a:t>Evaluating model performance against test data verifies accuracy and readiness for deployment in real-world scenarios.</a:t>
          </a:r>
          <a:endParaRPr lang="en-US" sz="1400"/>
        </a:p>
      </dgm:t>
    </dgm:pt>
    <dgm:pt modelId="{D1D83DFE-7F2A-498F-828B-F9065B23C2D7}" type="parTrans" cxnId="{C19FF77A-59B3-4655-AB6F-98B6D54E5339}">
      <dgm:prSet/>
      <dgm:spPr/>
      <dgm:t>
        <a:bodyPr/>
        <a:lstStyle/>
        <a:p>
          <a:endParaRPr lang="en-US" sz="2000"/>
        </a:p>
      </dgm:t>
    </dgm:pt>
    <dgm:pt modelId="{0AB95A8F-C8EF-4FB0-9FF7-97DB75841C47}" type="sibTrans" cxnId="{C19FF77A-59B3-4655-AB6F-98B6D54E5339}">
      <dgm:prSet/>
      <dgm:spPr/>
      <dgm:t>
        <a:bodyPr/>
        <a:lstStyle/>
        <a:p>
          <a:endParaRPr lang="en-US" sz="2000"/>
        </a:p>
      </dgm:t>
    </dgm:pt>
    <dgm:pt modelId="{0D364124-662D-4E2E-AAD9-2019C5251CCD}">
      <dgm:prSet custT="1"/>
      <dgm:spPr/>
      <dgm:t>
        <a:bodyPr/>
        <a:lstStyle/>
        <a:p>
          <a:r>
            <a:rPr lang="en-IN" sz="1400" b="0" i="0"/>
            <a:t>Running the model against an independent test dataset provides insight into future performance when deployed live.</a:t>
          </a:r>
          <a:endParaRPr lang="en-US" sz="1400"/>
        </a:p>
      </dgm:t>
    </dgm:pt>
    <dgm:pt modelId="{0394E90E-0510-4A34-AF66-8BCABD0ECD8B}" type="parTrans" cxnId="{4D74DE76-2658-4B99-A39E-8E9BCEE330AB}">
      <dgm:prSet/>
      <dgm:spPr/>
      <dgm:t>
        <a:bodyPr/>
        <a:lstStyle/>
        <a:p>
          <a:endParaRPr lang="en-US" sz="2000"/>
        </a:p>
      </dgm:t>
    </dgm:pt>
    <dgm:pt modelId="{8D1E079F-BF5D-40FD-A501-E9921C8BD125}" type="sibTrans" cxnId="{4D74DE76-2658-4B99-A39E-8E9BCEE330AB}">
      <dgm:prSet/>
      <dgm:spPr/>
      <dgm:t>
        <a:bodyPr/>
        <a:lstStyle/>
        <a:p>
          <a:endParaRPr lang="en-US" sz="2000"/>
        </a:p>
      </dgm:t>
    </dgm:pt>
    <dgm:pt modelId="{A5A5C2BD-509D-BA41-ABDC-F77F1925D941}" type="pres">
      <dgm:prSet presAssocID="{1FE7851A-2D68-4C7E-A28F-5962127F275D}" presName="linear" presStyleCnt="0">
        <dgm:presLayoutVars>
          <dgm:dir/>
          <dgm:animLvl val="lvl"/>
          <dgm:resizeHandles val="exact"/>
        </dgm:presLayoutVars>
      </dgm:prSet>
      <dgm:spPr/>
    </dgm:pt>
    <dgm:pt modelId="{9EC9C7B3-18D1-EC4D-AA93-17393F8180A9}" type="pres">
      <dgm:prSet presAssocID="{0FABC0C3-8984-4B6C-A452-26AF6931015E}" presName="parentLin" presStyleCnt="0"/>
      <dgm:spPr/>
    </dgm:pt>
    <dgm:pt modelId="{C60BD171-2DD6-2D4A-9978-1D94789FC04E}" type="pres">
      <dgm:prSet presAssocID="{0FABC0C3-8984-4B6C-A452-26AF6931015E}" presName="parentLeftMargin" presStyleLbl="node1" presStyleIdx="0" presStyleCnt="4"/>
      <dgm:spPr/>
    </dgm:pt>
    <dgm:pt modelId="{791C3AD5-0487-3544-A268-070CF9D94E9B}" type="pres">
      <dgm:prSet presAssocID="{0FABC0C3-8984-4B6C-A452-26AF693101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CE875D-7C95-1743-997A-4CBEE882120E}" type="pres">
      <dgm:prSet presAssocID="{0FABC0C3-8984-4B6C-A452-26AF6931015E}" presName="negativeSpace" presStyleCnt="0"/>
      <dgm:spPr/>
    </dgm:pt>
    <dgm:pt modelId="{0CF6B11F-9996-B24A-996C-A9FC756CC0F7}" type="pres">
      <dgm:prSet presAssocID="{0FABC0C3-8984-4B6C-A452-26AF6931015E}" presName="childText" presStyleLbl="conFgAcc1" presStyleIdx="0" presStyleCnt="4">
        <dgm:presLayoutVars>
          <dgm:bulletEnabled val="1"/>
        </dgm:presLayoutVars>
      </dgm:prSet>
      <dgm:spPr/>
    </dgm:pt>
    <dgm:pt modelId="{5C7398F7-7CB3-DF45-B904-4DC41F106A60}" type="pres">
      <dgm:prSet presAssocID="{A9FF25A3-9A0D-4E25-97F1-0F3102259665}" presName="spaceBetweenRectangles" presStyleCnt="0"/>
      <dgm:spPr/>
    </dgm:pt>
    <dgm:pt modelId="{B26A606F-7FFD-4A4C-A785-2710D2BC5E7D}" type="pres">
      <dgm:prSet presAssocID="{EACB3621-2840-4A24-8EFB-FA34823FA9BD}" presName="parentLin" presStyleCnt="0"/>
      <dgm:spPr/>
    </dgm:pt>
    <dgm:pt modelId="{925EA30E-B952-2347-B09A-907AE75CDCC4}" type="pres">
      <dgm:prSet presAssocID="{EACB3621-2840-4A24-8EFB-FA34823FA9BD}" presName="parentLeftMargin" presStyleLbl="node1" presStyleIdx="0" presStyleCnt="4"/>
      <dgm:spPr/>
    </dgm:pt>
    <dgm:pt modelId="{57E829EA-3F8B-C445-8F08-CCFEDF5DBB24}" type="pres">
      <dgm:prSet presAssocID="{EACB3621-2840-4A24-8EFB-FA34823FA9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6CC7B3-83B8-A443-8D44-3B18BEEBD4E2}" type="pres">
      <dgm:prSet presAssocID="{EACB3621-2840-4A24-8EFB-FA34823FA9BD}" presName="negativeSpace" presStyleCnt="0"/>
      <dgm:spPr/>
    </dgm:pt>
    <dgm:pt modelId="{19F4699D-D6B4-FD4F-A438-FDD2FDCA2EEC}" type="pres">
      <dgm:prSet presAssocID="{EACB3621-2840-4A24-8EFB-FA34823FA9BD}" presName="childText" presStyleLbl="conFgAcc1" presStyleIdx="1" presStyleCnt="4">
        <dgm:presLayoutVars>
          <dgm:bulletEnabled val="1"/>
        </dgm:presLayoutVars>
      </dgm:prSet>
      <dgm:spPr/>
    </dgm:pt>
    <dgm:pt modelId="{182E3788-45DC-8B4E-AD1E-B7616FF09B31}" type="pres">
      <dgm:prSet presAssocID="{EA070CE8-AFD6-4F40-B297-21FA3F6A8D91}" presName="spaceBetweenRectangles" presStyleCnt="0"/>
      <dgm:spPr/>
    </dgm:pt>
    <dgm:pt modelId="{BBB560ED-75D0-5245-B96F-A1E6500E0CA8}" type="pres">
      <dgm:prSet presAssocID="{F7D50F4A-5937-4BBD-9667-95D5EA59FC79}" presName="parentLin" presStyleCnt="0"/>
      <dgm:spPr/>
    </dgm:pt>
    <dgm:pt modelId="{4833B2F1-4EA9-E642-938F-43049CA48BA8}" type="pres">
      <dgm:prSet presAssocID="{F7D50F4A-5937-4BBD-9667-95D5EA59FC79}" presName="parentLeftMargin" presStyleLbl="node1" presStyleIdx="1" presStyleCnt="4"/>
      <dgm:spPr/>
    </dgm:pt>
    <dgm:pt modelId="{67F5C971-50D3-AA46-BE88-EC6FAAC9BFF2}" type="pres">
      <dgm:prSet presAssocID="{F7D50F4A-5937-4BBD-9667-95D5EA59FC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B68017-D999-0145-B0B2-67ACD94D95EF}" type="pres">
      <dgm:prSet presAssocID="{F7D50F4A-5937-4BBD-9667-95D5EA59FC79}" presName="negativeSpace" presStyleCnt="0"/>
      <dgm:spPr/>
    </dgm:pt>
    <dgm:pt modelId="{A81F0079-48AB-654B-94D3-217A567DBBBF}" type="pres">
      <dgm:prSet presAssocID="{F7D50F4A-5937-4BBD-9667-95D5EA59FC79}" presName="childText" presStyleLbl="conFgAcc1" presStyleIdx="2" presStyleCnt="4">
        <dgm:presLayoutVars>
          <dgm:bulletEnabled val="1"/>
        </dgm:presLayoutVars>
      </dgm:prSet>
      <dgm:spPr/>
    </dgm:pt>
    <dgm:pt modelId="{E044B006-2C13-B846-B0F4-4C9E1C28F38F}" type="pres">
      <dgm:prSet presAssocID="{4AE7B6A2-B40E-4B9C-957C-82A03C12CA8B}" presName="spaceBetweenRectangles" presStyleCnt="0"/>
      <dgm:spPr/>
    </dgm:pt>
    <dgm:pt modelId="{E8FEF446-A254-1846-9161-108697C58CA7}" type="pres">
      <dgm:prSet presAssocID="{1A754AC9-33D6-4C85-9599-C5F88FC62650}" presName="parentLin" presStyleCnt="0"/>
      <dgm:spPr/>
    </dgm:pt>
    <dgm:pt modelId="{25B5060A-F175-2E4B-B3AC-5B0747745E70}" type="pres">
      <dgm:prSet presAssocID="{1A754AC9-33D6-4C85-9599-C5F88FC62650}" presName="parentLeftMargin" presStyleLbl="node1" presStyleIdx="2" presStyleCnt="4"/>
      <dgm:spPr/>
    </dgm:pt>
    <dgm:pt modelId="{44EB575D-E0A5-3D4F-A3A5-8DAFF55212C8}" type="pres">
      <dgm:prSet presAssocID="{1A754AC9-33D6-4C85-9599-C5F88FC6265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091FCA-B136-9D43-BBF7-E6A06E256288}" type="pres">
      <dgm:prSet presAssocID="{1A754AC9-33D6-4C85-9599-C5F88FC62650}" presName="negativeSpace" presStyleCnt="0"/>
      <dgm:spPr/>
    </dgm:pt>
    <dgm:pt modelId="{8C75D888-66FF-1149-99D7-5319987E886B}" type="pres">
      <dgm:prSet presAssocID="{1A754AC9-33D6-4C85-9599-C5F88FC6265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3CED00-AAD1-4779-9661-83D8B2EAB59C}" srcId="{1FE7851A-2D68-4C7E-A28F-5962127F275D}" destId="{0FABC0C3-8984-4B6C-A452-26AF6931015E}" srcOrd="0" destOrd="0" parTransId="{30D4A089-BDB8-4120-AD79-1D12E62DB688}" sibTransId="{A9FF25A3-9A0D-4E25-97F1-0F3102259665}"/>
    <dgm:cxn modelId="{AB087E02-6264-6C4B-B141-824EC1439C8C}" type="presOf" srcId="{EACB3621-2840-4A24-8EFB-FA34823FA9BD}" destId="{925EA30E-B952-2347-B09A-907AE75CDCC4}" srcOrd="0" destOrd="0" presId="urn:microsoft.com/office/officeart/2005/8/layout/list1"/>
    <dgm:cxn modelId="{BACFB20E-2660-5845-8E08-C68D93927579}" type="presOf" srcId="{0FABC0C3-8984-4B6C-A452-26AF6931015E}" destId="{791C3AD5-0487-3544-A268-070CF9D94E9B}" srcOrd="1" destOrd="0" presId="urn:microsoft.com/office/officeart/2005/8/layout/list1"/>
    <dgm:cxn modelId="{54EF3415-7D66-424B-9485-EF8AA78FCC4D}" type="presOf" srcId="{140E88CA-7A46-4F6A-A1AD-66644F5DEB70}" destId="{19F4699D-D6B4-FD4F-A438-FDD2FDCA2EEC}" srcOrd="0" destOrd="1" presId="urn:microsoft.com/office/officeart/2005/8/layout/list1"/>
    <dgm:cxn modelId="{D66FAA23-AD28-304C-85CA-FC2BF3465048}" type="presOf" srcId="{F7D50F4A-5937-4BBD-9667-95D5EA59FC79}" destId="{67F5C971-50D3-AA46-BE88-EC6FAAC9BFF2}" srcOrd="1" destOrd="0" presId="urn:microsoft.com/office/officeart/2005/8/layout/list1"/>
    <dgm:cxn modelId="{87ED5D26-15C9-43CB-80DC-7476B7B425C8}" srcId="{1FE7851A-2D68-4C7E-A28F-5962127F275D}" destId="{F7D50F4A-5937-4BBD-9667-95D5EA59FC79}" srcOrd="2" destOrd="0" parTransId="{59F1B44C-1898-4FBB-844F-1AFBDAFBE0C0}" sibTransId="{4AE7B6A2-B40E-4B9C-957C-82A03C12CA8B}"/>
    <dgm:cxn modelId="{1AB5813E-53B3-2242-BEB4-B78D7EE73C17}" type="presOf" srcId="{2467B61D-F44C-425B-8F06-A6E880D175CE}" destId="{8C75D888-66FF-1149-99D7-5319987E886B}" srcOrd="0" destOrd="0" presId="urn:microsoft.com/office/officeart/2005/8/layout/list1"/>
    <dgm:cxn modelId="{B9E35642-AE91-F24A-B956-598AEAE51E17}" type="presOf" srcId="{1FE7851A-2D68-4C7E-A28F-5962127F275D}" destId="{A5A5C2BD-509D-BA41-ABDC-F77F1925D941}" srcOrd="0" destOrd="0" presId="urn:microsoft.com/office/officeart/2005/8/layout/list1"/>
    <dgm:cxn modelId="{259EBA61-81D7-A24A-9DB0-9DD409988D16}" type="presOf" srcId="{0F99404E-8C08-414D-BC41-8C832DC7F773}" destId="{A81F0079-48AB-654B-94D3-217A567DBBBF}" srcOrd="0" destOrd="0" presId="urn:microsoft.com/office/officeart/2005/8/layout/list1"/>
    <dgm:cxn modelId="{528ACC62-88DA-3F48-89D3-9E8A88B6B1F0}" type="presOf" srcId="{0FABC0C3-8984-4B6C-A452-26AF6931015E}" destId="{C60BD171-2DD6-2D4A-9978-1D94789FC04E}" srcOrd="0" destOrd="0" presId="urn:microsoft.com/office/officeart/2005/8/layout/list1"/>
    <dgm:cxn modelId="{32A01C63-E87C-4A29-A273-0225FCC34AE5}" srcId="{F7D50F4A-5937-4BBD-9667-95D5EA59FC79}" destId="{0F99404E-8C08-414D-BC41-8C832DC7F773}" srcOrd="0" destOrd="0" parTransId="{8CDA0BC5-F28A-47EB-B87F-05A921AD6BED}" sibTransId="{28887595-A8AC-43AA-B380-6EDF15900378}"/>
    <dgm:cxn modelId="{68A12367-AA06-40D1-840F-57D6DF52376C}" srcId="{F7D50F4A-5937-4BBD-9667-95D5EA59FC79}" destId="{3CDCD2AD-6912-4F91-9FDF-CB7126EFC3EC}" srcOrd="1" destOrd="0" parTransId="{EF2B9EB3-20EE-409B-B6FC-CD871FA47963}" sibTransId="{E997822A-B2E4-4BBA-9BFE-6DC9CD840333}"/>
    <dgm:cxn modelId="{B2AD4876-74CC-844E-890A-1FEF8F30B645}" type="presOf" srcId="{6A11E1E3-508B-4B24-83E8-307D8070984D}" destId="{0CF6B11F-9996-B24A-996C-A9FC756CC0F7}" srcOrd="0" destOrd="0" presId="urn:microsoft.com/office/officeart/2005/8/layout/list1"/>
    <dgm:cxn modelId="{4D74DE76-2658-4B99-A39E-8E9BCEE330AB}" srcId="{1A754AC9-33D6-4C85-9599-C5F88FC62650}" destId="{0D364124-662D-4E2E-AAD9-2019C5251CCD}" srcOrd="1" destOrd="0" parTransId="{0394E90E-0510-4A34-AF66-8BCABD0ECD8B}" sibTransId="{8D1E079F-BF5D-40FD-A501-E9921C8BD125}"/>
    <dgm:cxn modelId="{C19FF77A-59B3-4655-AB6F-98B6D54E5339}" srcId="{1A754AC9-33D6-4C85-9599-C5F88FC62650}" destId="{2467B61D-F44C-425B-8F06-A6E880D175CE}" srcOrd="0" destOrd="0" parTransId="{D1D83DFE-7F2A-498F-828B-F9065B23C2D7}" sibTransId="{0AB95A8F-C8EF-4FB0-9FF7-97DB75841C47}"/>
    <dgm:cxn modelId="{FA07587D-2A3F-4AC9-AB08-F6A73DC30B02}" srcId="{EACB3621-2840-4A24-8EFB-FA34823FA9BD}" destId="{140E88CA-7A46-4F6A-A1AD-66644F5DEB70}" srcOrd="1" destOrd="0" parTransId="{88A833F2-3E89-417C-9F9B-B1166962FD35}" sibTransId="{D02ED872-220B-48F7-8B7C-7C7E1BB0A204}"/>
    <dgm:cxn modelId="{1BAF5483-2C38-402B-A969-7B98A18027DD}" srcId="{1FE7851A-2D68-4C7E-A28F-5962127F275D}" destId="{EACB3621-2840-4A24-8EFB-FA34823FA9BD}" srcOrd="1" destOrd="0" parTransId="{CA191B08-5FA9-4E5B-9008-A32F6E0B2B55}" sibTransId="{EA070CE8-AFD6-4F40-B297-21FA3F6A8D91}"/>
    <dgm:cxn modelId="{1E996F86-7FED-46E6-AF04-B90BF99AE450}" srcId="{0FABC0C3-8984-4B6C-A452-26AF6931015E}" destId="{6A11E1E3-508B-4B24-83E8-307D8070984D}" srcOrd="0" destOrd="0" parTransId="{21C0CBB2-DD0D-43C0-8223-6CE74AF54922}" sibTransId="{4915907B-9AC3-4F46-87F2-EDE446FBC6C5}"/>
    <dgm:cxn modelId="{D63BD287-326E-3A4D-B3F7-F86FD4F051A7}" type="presOf" srcId="{0D364124-662D-4E2E-AAD9-2019C5251CCD}" destId="{8C75D888-66FF-1149-99D7-5319987E886B}" srcOrd="0" destOrd="1" presId="urn:microsoft.com/office/officeart/2005/8/layout/list1"/>
    <dgm:cxn modelId="{B84AEF87-F814-4DF8-868C-F2C4FADCBD81}" srcId="{1FE7851A-2D68-4C7E-A28F-5962127F275D}" destId="{1A754AC9-33D6-4C85-9599-C5F88FC62650}" srcOrd="3" destOrd="0" parTransId="{880C2636-18A5-456A-AC6D-5C3ACB6FD669}" sibTransId="{0AD87F02-60CB-4AE8-9454-C02827C14D27}"/>
    <dgm:cxn modelId="{D6F6198D-78B4-414A-BDDC-D403ECE5E74D}" type="presOf" srcId="{1A754AC9-33D6-4C85-9599-C5F88FC62650}" destId="{25B5060A-F175-2E4B-B3AC-5B0747745E70}" srcOrd="0" destOrd="0" presId="urn:microsoft.com/office/officeart/2005/8/layout/list1"/>
    <dgm:cxn modelId="{EE12809C-8952-524B-A75C-CA60E05CA983}" type="presOf" srcId="{1A754AC9-33D6-4C85-9599-C5F88FC62650}" destId="{44EB575D-E0A5-3D4F-A3A5-8DAFF55212C8}" srcOrd="1" destOrd="0" presId="urn:microsoft.com/office/officeart/2005/8/layout/list1"/>
    <dgm:cxn modelId="{910D50AA-FCD7-8246-B13E-8431CBE24067}" type="presOf" srcId="{EACB3621-2840-4A24-8EFB-FA34823FA9BD}" destId="{57E829EA-3F8B-C445-8F08-CCFEDF5DBB24}" srcOrd="1" destOrd="0" presId="urn:microsoft.com/office/officeart/2005/8/layout/list1"/>
    <dgm:cxn modelId="{39A3D0AF-5513-49E3-8056-390A16B4D18B}" srcId="{EACB3621-2840-4A24-8EFB-FA34823FA9BD}" destId="{60ADFB77-E29C-42C1-A47D-B1B8D840E32D}" srcOrd="0" destOrd="0" parTransId="{D6470906-4C8B-4FC6-BA33-6D3C51F92431}" sibTransId="{5781A601-BA60-4D6F-9DC5-B7703C28A0BC}"/>
    <dgm:cxn modelId="{1C7EE4B4-DC34-D744-B3AA-7E0695A8DBDE}" type="presOf" srcId="{F7D50F4A-5937-4BBD-9667-95D5EA59FC79}" destId="{4833B2F1-4EA9-E642-938F-43049CA48BA8}" srcOrd="0" destOrd="0" presId="urn:microsoft.com/office/officeart/2005/8/layout/list1"/>
    <dgm:cxn modelId="{5EB75CCC-067F-7342-8C91-2D0A40A59328}" type="presOf" srcId="{60ADFB77-E29C-42C1-A47D-B1B8D840E32D}" destId="{19F4699D-D6B4-FD4F-A438-FDD2FDCA2EEC}" srcOrd="0" destOrd="0" presId="urn:microsoft.com/office/officeart/2005/8/layout/list1"/>
    <dgm:cxn modelId="{9C1342CD-F860-C94F-94AF-5C86DDC9514F}" type="presOf" srcId="{1C38ABF5-C42C-4FAD-9481-143335F3A530}" destId="{0CF6B11F-9996-B24A-996C-A9FC756CC0F7}" srcOrd="0" destOrd="1" presId="urn:microsoft.com/office/officeart/2005/8/layout/list1"/>
    <dgm:cxn modelId="{CCF344D3-E31D-47A1-A735-11BADA1B77D6}" srcId="{0FABC0C3-8984-4B6C-A452-26AF6931015E}" destId="{1C38ABF5-C42C-4FAD-9481-143335F3A530}" srcOrd="1" destOrd="0" parTransId="{5C2D25CF-B7B7-42E1-9397-EEF2E6AD48A0}" sibTransId="{2B30641D-A0FA-4451-9C3F-E3224E8DE365}"/>
    <dgm:cxn modelId="{0FFFD0D5-B66A-5040-BD6D-10B408DD8043}" type="presOf" srcId="{3CDCD2AD-6912-4F91-9FDF-CB7126EFC3EC}" destId="{A81F0079-48AB-654B-94D3-217A567DBBBF}" srcOrd="0" destOrd="1" presId="urn:microsoft.com/office/officeart/2005/8/layout/list1"/>
    <dgm:cxn modelId="{A259A27E-E582-7646-9E80-C0EA02ABF423}" type="presParOf" srcId="{A5A5C2BD-509D-BA41-ABDC-F77F1925D941}" destId="{9EC9C7B3-18D1-EC4D-AA93-17393F8180A9}" srcOrd="0" destOrd="0" presId="urn:microsoft.com/office/officeart/2005/8/layout/list1"/>
    <dgm:cxn modelId="{E4D6BF86-45B2-8442-B13C-0D6C4FB81975}" type="presParOf" srcId="{9EC9C7B3-18D1-EC4D-AA93-17393F8180A9}" destId="{C60BD171-2DD6-2D4A-9978-1D94789FC04E}" srcOrd="0" destOrd="0" presId="urn:microsoft.com/office/officeart/2005/8/layout/list1"/>
    <dgm:cxn modelId="{B05C4239-CA9E-394F-9C11-5B9DE17F81CE}" type="presParOf" srcId="{9EC9C7B3-18D1-EC4D-AA93-17393F8180A9}" destId="{791C3AD5-0487-3544-A268-070CF9D94E9B}" srcOrd="1" destOrd="0" presId="urn:microsoft.com/office/officeart/2005/8/layout/list1"/>
    <dgm:cxn modelId="{BE69F700-CFFF-F44A-A867-F5573AA1B05A}" type="presParOf" srcId="{A5A5C2BD-509D-BA41-ABDC-F77F1925D941}" destId="{B4CE875D-7C95-1743-997A-4CBEE882120E}" srcOrd="1" destOrd="0" presId="urn:microsoft.com/office/officeart/2005/8/layout/list1"/>
    <dgm:cxn modelId="{DE5900D4-49D5-194B-A3A6-C2F2A92099F7}" type="presParOf" srcId="{A5A5C2BD-509D-BA41-ABDC-F77F1925D941}" destId="{0CF6B11F-9996-B24A-996C-A9FC756CC0F7}" srcOrd="2" destOrd="0" presId="urn:microsoft.com/office/officeart/2005/8/layout/list1"/>
    <dgm:cxn modelId="{F950E711-F0C5-5F42-A706-C7202BF7D241}" type="presParOf" srcId="{A5A5C2BD-509D-BA41-ABDC-F77F1925D941}" destId="{5C7398F7-7CB3-DF45-B904-4DC41F106A60}" srcOrd="3" destOrd="0" presId="urn:microsoft.com/office/officeart/2005/8/layout/list1"/>
    <dgm:cxn modelId="{E8D696EA-0ED7-CE4A-9382-B9FCDB260E32}" type="presParOf" srcId="{A5A5C2BD-509D-BA41-ABDC-F77F1925D941}" destId="{B26A606F-7FFD-4A4C-A785-2710D2BC5E7D}" srcOrd="4" destOrd="0" presId="urn:microsoft.com/office/officeart/2005/8/layout/list1"/>
    <dgm:cxn modelId="{9027EC24-09D8-B740-B0D8-125F45838483}" type="presParOf" srcId="{B26A606F-7FFD-4A4C-A785-2710D2BC5E7D}" destId="{925EA30E-B952-2347-B09A-907AE75CDCC4}" srcOrd="0" destOrd="0" presId="urn:microsoft.com/office/officeart/2005/8/layout/list1"/>
    <dgm:cxn modelId="{11B1CDBB-D498-8F47-9576-92B9A80A187B}" type="presParOf" srcId="{B26A606F-7FFD-4A4C-A785-2710D2BC5E7D}" destId="{57E829EA-3F8B-C445-8F08-CCFEDF5DBB24}" srcOrd="1" destOrd="0" presId="urn:microsoft.com/office/officeart/2005/8/layout/list1"/>
    <dgm:cxn modelId="{7910E923-0914-0D42-ACA7-AFB95C6BFD03}" type="presParOf" srcId="{A5A5C2BD-509D-BA41-ABDC-F77F1925D941}" destId="{966CC7B3-83B8-A443-8D44-3B18BEEBD4E2}" srcOrd="5" destOrd="0" presId="urn:microsoft.com/office/officeart/2005/8/layout/list1"/>
    <dgm:cxn modelId="{C075373D-E829-9A4F-9F0D-0A6B518EA68D}" type="presParOf" srcId="{A5A5C2BD-509D-BA41-ABDC-F77F1925D941}" destId="{19F4699D-D6B4-FD4F-A438-FDD2FDCA2EEC}" srcOrd="6" destOrd="0" presId="urn:microsoft.com/office/officeart/2005/8/layout/list1"/>
    <dgm:cxn modelId="{523FDAA8-1F81-6A4E-AC8F-911931A7C2A6}" type="presParOf" srcId="{A5A5C2BD-509D-BA41-ABDC-F77F1925D941}" destId="{182E3788-45DC-8B4E-AD1E-B7616FF09B31}" srcOrd="7" destOrd="0" presId="urn:microsoft.com/office/officeart/2005/8/layout/list1"/>
    <dgm:cxn modelId="{76526709-62B4-B34C-879B-16044BCE768F}" type="presParOf" srcId="{A5A5C2BD-509D-BA41-ABDC-F77F1925D941}" destId="{BBB560ED-75D0-5245-B96F-A1E6500E0CA8}" srcOrd="8" destOrd="0" presId="urn:microsoft.com/office/officeart/2005/8/layout/list1"/>
    <dgm:cxn modelId="{FF0709B4-A8F9-F047-9C8C-FF46E929854F}" type="presParOf" srcId="{BBB560ED-75D0-5245-B96F-A1E6500E0CA8}" destId="{4833B2F1-4EA9-E642-938F-43049CA48BA8}" srcOrd="0" destOrd="0" presId="urn:microsoft.com/office/officeart/2005/8/layout/list1"/>
    <dgm:cxn modelId="{5465FA2E-B429-624B-B30B-8F4ABA553CC1}" type="presParOf" srcId="{BBB560ED-75D0-5245-B96F-A1E6500E0CA8}" destId="{67F5C971-50D3-AA46-BE88-EC6FAAC9BFF2}" srcOrd="1" destOrd="0" presId="urn:microsoft.com/office/officeart/2005/8/layout/list1"/>
    <dgm:cxn modelId="{A8BA0AE0-1B88-CD4C-A910-A538009D96FA}" type="presParOf" srcId="{A5A5C2BD-509D-BA41-ABDC-F77F1925D941}" destId="{7BB68017-D999-0145-B0B2-67ACD94D95EF}" srcOrd="9" destOrd="0" presId="urn:microsoft.com/office/officeart/2005/8/layout/list1"/>
    <dgm:cxn modelId="{567FB511-97F5-9440-8FB2-AA884683250B}" type="presParOf" srcId="{A5A5C2BD-509D-BA41-ABDC-F77F1925D941}" destId="{A81F0079-48AB-654B-94D3-217A567DBBBF}" srcOrd="10" destOrd="0" presId="urn:microsoft.com/office/officeart/2005/8/layout/list1"/>
    <dgm:cxn modelId="{5118B0EB-851D-414F-999E-69AA554C1100}" type="presParOf" srcId="{A5A5C2BD-509D-BA41-ABDC-F77F1925D941}" destId="{E044B006-2C13-B846-B0F4-4C9E1C28F38F}" srcOrd="11" destOrd="0" presId="urn:microsoft.com/office/officeart/2005/8/layout/list1"/>
    <dgm:cxn modelId="{507CD528-7CC6-2447-BDA7-89FF1634535B}" type="presParOf" srcId="{A5A5C2BD-509D-BA41-ABDC-F77F1925D941}" destId="{E8FEF446-A254-1846-9161-108697C58CA7}" srcOrd="12" destOrd="0" presId="urn:microsoft.com/office/officeart/2005/8/layout/list1"/>
    <dgm:cxn modelId="{93C61E67-5AC0-384F-B63B-441C56402432}" type="presParOf" srcId="{E8FEF446-A254-1846-9161-108697C58CA7}" destId="{25B5060A-F175-2E4B-B3AC-5B0747745E70}" srcOrd="0" destOrd="0" presId="urn:microsoft.com/office/officeart/2005/8/layout/list1"/>
    <dgm:cxn modelId="{76D2D6BC-83F9-3548-BB7D-986E1ABC1854}" type="presParOf" srcId="{E8FEF446-A254-1846-9161-108697C58CA7}" destId="{44EB575D-E0A5-3D4F-A3A5-8DAFF55212C8}" srcOrd="1" destOrd="0" presId="urn:microsoft.com/office/officeart/2005/8/layout/list1"/>
    <dgm:cxn modelId="{F8941ABA-1797-C145-A232-AD6FE2FDE2EE}" type="presParOf" srcId="{A5A5C2BD-509D-BA41-ABDC-F77F1925D941}" destId="{3A091FCA-B136-9D43-BBF7-E6A06E256288}" srcOrd="13" destOrd="0" presId="urn:microsoft.com/office/officeart/2005/8/layout/list1"/>
    <dgm:cxn modelId="{5DE07792-9B43-FE4F-AC5C-5F612053BF21}" type="presParOf" srcId="{A5A5C2BD-509D-BA41-ABDC-F77F1925D941}" destId="{8C75D888-66FF-1149-99D7-5319987E88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F28A481-7CB0-4875-A9B9-6107D3C0C6B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3A7283-5E06-4284-973F-7C33748FE809}">
      <dgm:prSet/>
      <dgm:spPr/>
      <dgm:t>
        <a:bodyPr/>
        <a:lstStyle/>
        <a:p>
          <a:r>
            <a:rPr lang="en-IN"/>
            <a:t>Defining your business objective</a:t>
          </a:r>
          <a:endParaRPr lang="en-US"/>
        </a:p>
      </dgm:t>
    </dgm:pt>
    <dgm:pt modelId="{FEA1E5CF-AD0C-4200-BDFA-EF315393022F}" type="parTrans" cxnId="{68E1521B-E991-4B12-8218-6FA6E147C411}">
      <dgm:prSet/>
      <dgm:spPr/>
      <dgm:t>
        <a:bodyPr/>
        <a:lstStyle/>
        <a:p>
          <a:pPr algn="just"/>
          <a:endParaRPr lang="en-US" sz="3200"/>
        </a:p>
      </dgm:t>
    </dgm:pt>
    <dgm:pt modelId="{C52CBD0B-87E3-4F9B-A513-A21683CD4142}" type="sibTrans" cxnId="{68E1521B-E991-4B12-8218-6FA6E147C41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517FD0A-DCFC-453A-B3AF-5F6124D0260A}">
      <dgm:prSet/>
      <dgm:spPr/>
      <dgm:t>
        <a:bodyPr/>
        <a:lstStyle/>
        <a:p>
          <a:r>
            <a:rPr lang="en-IN"/>
            <a:t>Preparing your data</a:t>
          </a:r>
          <a:endParaRPr lang="en-US"/>
        </a:p>
      </dgm:t>
    </dgm:pt>
    <dgm:pt modelId="{5DDE9C85-7E9E-43FD-BEA1-BF1A14BF2A41}" type="parTrans" cxnId="{9EBA757B-CE05-45BD-B8D3-42279C86FECE}">
      <dgm:prSet/>
      <dgm:spPr/>
      <dgm:t>
        <a:bodyPr/>
        <a:lstStyle/>
        <a:p>
          <a:pPr algn="just"/>
          <a:endParaRPr lang="en-US" sz="3200"/>
        </a:p>
      </dgm:t>
    </dgm:pt>
    <dgm:pt modelId="{AA375CC5-2419-48BD-A74B-27D4EAE7D59E}" type="sibTrans" cxnId="{9EBA757B-CE05-45BD-B8D3-42279C86FEC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97A21C95-6E72-4DB6-BB5B-F6F12C031C0A}">
      <dgm:prSet/>
      <dgm:spPr/>
      <dgm:t>
        <a:bodyPr/>
        <a:lstStyle/>
        <a:p>
          <a:r>
            <a:rPr lang="en-IN"/>
            <a:t>Developing, testing, and evaluating the model</a:t>
          </a:r>
          <a:endParaRPr lang="en-US"/>
        </a:p>
      </dgm:t>
    </dgm:pt>
    <dgm:pt modelId="{6E91B84D-375B-42BD-8AA9-559535466A5E}" type="parTrans" cxnId="{DE5E28AC-9ED7-44AE-8BF9-6B82C6B5BC69}">
      <dgm:prSet/>
      <dgm:spPr/>
      <dgm:t>
        <a:bodyPr/>
        <a:lstStyle/>
        <a:p>
          <a:pPr algn="just"/>
          <a:endParaRPr lang="en-US" sz="3200"/>
        </a:p>
      </dgm:t>
    </dgm:pt>
    <dgm:pt modelId="{88C4D946-A42F-49DE-B8E7-C426B878EE03}" type="sibTrans" cxnId="{DE5E28AC-9ED7-44AE-8BF9-6B82C6B5BC69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131087E-6C5A-42E8-85F8-4FED31102EEB}">
      <dgm:prSet/>
      <dgm:spPr/>
      <dgm:t>
        <a:bodyPr/>
        <a:lstStyle/>
        <a:p>
          <a:r>
            <a:rPr lang="en-IN"/>
            <a:t>Deploying and maintaining the mode</a:t>
          </a:r>
          <a:endParaRPr lang="en-US"/>
        </a:p>
      </dgm:t>
    </dgm:pt>
    <dgm:pt modelId="{B13453E0-6C91-48C8-8EEA-FB8D279C8C51}" type="parTrans" cxnId="{70F8A248-0407-402F-841D-FB4194276D89}">
      <dgm:prSet/>
      <dgm:spPr/>
      <dgm:t>
        <a:bodyPr/>
        <a:lstStyle/>
        <a:p>
          <a:pPr algn="just"/>
          <a:endParaRPr lang="en-US" sz="3200"/>
        </a:p>
      </dgm:t>
    </dgm:pt>
    <dgm:pt modelId="{8FA25196-F1DD-4C05-9225-AFB952E9F607}" type="sibTrans" cxnId="{70F8A248-0407-402F-841D-FB4194276D89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8588A24C-6AB8-AC43-8062-7DBFA50754AF}" type="pres">
      <dgm:prSet presAssocID="{1F28A481-7CB0-4875-A9B9-6107D3C0C6B8}" presName="Name0" presStyleCnt="0">
        <dgm:presLayoutVars>
          <dgm:animLvl val="lvl"/>
          <dgm:resizeHandles val="exact"/>
        </dgm:presLayoutVars>
      </dgm:prSet>
      <dgm:spPr/>
    </dgm:pt>
    <dgm:pt modelId="{657B2503-2293-504F-9951-4E5543742E47}" type="pres">
      <dgm:prSet presAssocID="{E43A7283-5E06-4284-973F-7C33748FE809}" presName="compositeNode" presStyleCnt="0">
        <dgm:presLayoutVars>
          <dgm:bulletEnabled val="1"/>
        </dgm:presLayoutVars>
      </dgm:prSet>
      <dgm:spPr/>
    </dgm:pt>
    <dgm:pt modelId="{836DBCEF-D6E5-CB4F-BFA5-0D30B48012E5}" type="pres">
      <dgm:prSet presAssocID="{E43A7283-5E06-4284-973F-7C33748FE809}" presName="bgRect" presStyleLbl="bgAccFollowNode1" presStyleIdx="0" presStyleCnt="4"/>
      <dgm:spPr/>
    </dgm:pt>
    <dgm:pt modelId="{573E9F23-D59E-284F-9FBC-3C57AC7977D6}" type="pres">
      <dgm:prSet presAssocID="{C52CBD0B-87E3-4F9B-A513-A21683CD414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C5782DC-CE50-C343-A99A-33240EA49898}" type="pres">
      <dgm:prSet presAssocID="{E43A7283-5E06-4284-973F-7C33748FE809}" presName="bottomLine" presStyleLbl="alignNode1" presStyleIdx="1" presStyleCnt="8">
        <dgm:presLayoutVars/>
      </dgm:prSet>
      <dgm:spPr/>
    </dgm:pt>
    <dgm:pt modelId="{88056E28-6F35-E849-AAFD-3D9DBF589E20}" type="pres">
      <dgm:prSet presAssocID="{E43A7283-5E06-4284-973F-7C33748FE809}" presName="nodeText" presStyleLbl="bgAccFollowNode1" presStyleIdx="0" presStyleCnt="4">
        <dgm:presLayoutVars>
          <dgm:bulletEnabled val="1"/>
        </dgm:presLayoutVars>
      </dgm:prSet>
      <dgm:spPr/>
    </dgm:pt>
    <dgm:pt modelId="{238C2421-6578-DE44-8943-6F5D5BE81F90}" type="pres">
      <dgm:prSet presAssocID="{C52CBD0B-87E3-4F9B-A513-A21683CD4142}" presName="sibTrans" presStyleCnt="0"/>
      <dgm:spPr/>
    </dgm:pt>
    <dgm:pt modelId="{DE644797-6654-A540-AA36-31ABEEEE0BD4}" type="pres">
      <dgm:prSet presAssocID="{B517FD0A-DCFC-453A-B3AF-5F6124D0260A}" presName="compositeNode" presStyleCnt="0">
        <dgm:presLayoutVars>
          <dgm:bulletEnabled val="1"/>
        </dgm:presLayoutVars>
      </dgm:prSet>
      <dgm:spPr/>
    </dgm:pt>
    <dgm:pt modelId="{BBC1F293-6163-344E-9B82-CDA2B9E122E1}" type="pres">
      <dgm:prSet presAssocID="{B517FD0A-DCFC-453A-B3AF-5F6124D0260A}" presName="bgRect" presStyleLbl="bgAccFollowNode1" presStyleIdx="1" presStyleCnt="4"/>
      <dgm:spPr/>
    </dgm:pt>
    <dgm:pt modelId="{DBC90589-F8C2-064F-8090-751AA6CD3A8B}" type="pres">
      <dgm:prSet presAssocID="{AA375CC5-2419-48BD-A74B-27D4EAE7D59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FD8FD66-0288-A04D-B98F-5AD056BF4953}" type="pres">
      <dgm:prSet presAssocID="{B517FD0A-DCFC-453A-B3AF-5F6124D0260A}" presName="bottomLine" presStyleLbl="alignNode1" presStyleIdx="3" presStyleCnt="8">
        <dgm:presLayoutVars/>
      </dgm:prSet>
      <dgm:spPr/>
    </dgm:pt>
    <dgm:pt modelId="{E0EE28F7-B81C-044A-B3CF-3081B686853A}" type="pres">
      <dgm:prSet presAssocID="{B517FD0A-DCFC-453A-B3AF-5F6124D0260A}" presName="nodeText" presStyleLbl="bgAccFollowNode1" presStyleIdx="1" presStyleCnt="4">
        <dgm:presLayoutVars>
          <dgm:bulletEnabled val="1"/>
        </dgm:presLayoutVars>
      </dgm:prSet>
      <dgm:spPr/>
    </dgm:pt>
    <dgm:pt modelId="{0F4CB334-5FF8-B34C-865D-180D51D7AEE8}" type="pres">
      <dgm:prSet presAssocID="{AA375CC5-2419-48BD-A74B-27D4EAE7D59E}" presName="sibTrans" presStyleCnt="0"/>
      <dgm:spPr/>
    </dgm:pt>
    <dgm:pt modelId="{11A3C7A9-DC97-AC44-ABF4-8F4576DCD16A}" type="pres">
      <dgm:prSet presAssocID="{97A21C95-6E72-4DB6-BB5B-F6F12C031C0A}" presName="compositeNode" presStyleCnt="0">
        <dgm:presLayoutVars>
          <dgm:bulletEnabled val="1"/>
        </dgm:presLayoutVars>
      </dgm:prSet>
      <dgm:spPr/>
    </dgm:pt>
    <dgm:pt modelId="{EC2B2AA7-FD8B-7746-AB03-44BFBE4728EC}" type="pres">
      <dgm:prSet presAssocID="{97A21C95-6E72-4DB6-BB5B-F6F12C031C0A}" presName="bgRect" presStyleLbl="bgAccFollowNode1" presStyleIdx="2" presStyleCnt="4"/>
      <dgm:spPr/>
    </dgm:pt>
    <dgm:pt modelId="{8444EE22-F355-C64C-96FF-A9F0AB8CE1AB}" type="pres">
      <dgm:prSet presAssocID="{88C4D946-A42F-49DE-B8E7-C426B878EE0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9363688-8687-B94D-B909-CFAC6DA343F7}" type="pres">
      <dgm:prSet presAssocID="{97A21C95-6E72-4DB6-BB5B-F6F12C031C0A}" presName="bottomLine" presStyleLbl="alignNode1" presStyleIdx="5" presStyleCnt="8">
        <dgm:presLayoutVars/>
      </dgm:prSet>
      <dgm:spPr/>
    </dgm:pt>
    <dgm:pt modelId="{038DA624-8696-E241-8C23-333BA267C3E0}" type="pres">
      <dgm:prSet presAssocID="{97A21C95-6E72-4DB6-BB5B-F6F12C031C0A}" presName="nodeText" presStyleLbl="bgAccFollowNode1" presStyleIdx="2" presStyleCnt="4">
        <dgm:presLayoutVars>
          <dgm:bulletEnabled val="1"/>
        </dgm:presLayoutVars>
      </dgm:prSet>
      <dgm:spPr/>
    </dgm:pt>
    <dgm:pt modelId="{2533657E-734C-4743-A3EF-DAF763D0DE12}" type="pres">
      <dgm:prSet presAssocID="{88C4D946-A42F-49DE-B8E7-C426B878EE03}" presName="sibTrans" presStyleCnt="0"/>
      <dgm:spPr/>
    </dgm:pt>
    <dgm:pt modelId="{E14A2019-2D5D-C04D-883A-C285D971FAEC}" type="pres">
      <dgm:prSet presAssocID="{6131087E-6C5A-42E8-85F8-4FED31102EEB}" presName="compositeNode" presStyleCnt="0">
        <dgm:presLayoutVars>
          <dgm:bulletEnabled val="1"/>
        </dgm:presLayoutVars>
      </dgm:prSet>
      <dgm:spPr/>
    </dgm:pt>
    <dgm:pt modelId="{59375661-C8AC-694D-BFC2-24B9B6D9DE7A}" type="pres">
      <dgm:prSet presAssocID="{6131087E-6C5A-42E8-85F8-4FED31102EEB}" presName="bgRect" presStyleLbl="bgAccFollowNode1" presStyleIdx="3" presStyleCnt="4"/>
      <dgm:spPr/>
    </dgm:pt>
    <dgm:pt modelId="{16141A2A-3196-684F-8248-873F587117C7}" type="pres">
      <dgm:prSet presAssocID="{8FA25196-F1DD-4C05-9225-AFB952E9F60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31ECFC0-B8D3-5C47-BC1B-4FD788CD8969}" type="pres">
      <dgm:prSet presAssocID="{6131087E-6C5A-42E8-85F8-4FED31102EEB}" presName="bottomLine" presStyleLbl="alignNode1" presStyleIdx="7" presStyleCnt="8">
        <dgm:presLayoutVars/>
      </dgm:prSet>
      <dgm:spPr/>
    </dgm:pt>
    <dgm:pt modelId="{E957E50F-C396-8641-821C-17CF1BB6D459}" type="pres">
      <dgm:prSet presAssocID="{6131087E-6C5A-42E8-85F8-4FED31102EE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2D1CB0D-F2C8-DA4A-B41B-C605380DCA9C}" type="presOf" srcId="{E43A7283-5E06-4284-973F-7C33748FE809}" destId="{88056E28-6F35-E849-AAFD-3D9DBF589E20}" srcOrd="1" destOrd="0" presId="urn:microsoft.com/office/officeart/2016/7/layout/BasicLinearProcessNumbered"/>
    <dgm:cxn modelId="{10ED3215-24B5-284A-9666-76E68814AFB0}" type="presOf" srcId="{8FA25196-F1DD-4C05-9225-AFB952E9F607}" destId="{16141A2A-3196-684F-8248-873F587117C7}" srcOrd="0" destOrd="0" presId="urn:microsoft.com/office/officeart/2016/7/layout/BasicLinearProcessNumbered"/>
    <dgm:cxn modelId="{68E1521B-E991-4B12-8218-6FA6E147C411}" srcId="{1F28A481-7CB0-4875-A9B9-6107D3C0C6B8}" destId="{E43A7283-5E06-4284-973F-7C33748FE809}" srcOrd="0" destOrd="0" parTransId="{FEA1E5CF-AD0C-4200-BDFA-EF315393022F}" sibTransId="{C52CBD0B-87E3-4F9B-A513-A21683CD4142}"/>
    <dgm:cxn modelId="{53668A3C-3C16-1C40-B137-1CB2B69AF881}" type="presOf" srcId="{88C4D946-A42F-49DE-B8E7-C426B878EE03}" destId="{8444EE22-F355-C64C-96FF-A9F0AB8CE1AB}" srcOrd="0" destOrd="0" presId="urn:microsoft.com/office/officeart/2016/7/layout/BasicLinearProcessNumbered"/>
    <dgm:cxn modelId="{70F8A248-0407-402F-841D-FB4194276D89}" srcId="{1F28A481-7CB0-4875-A9B9-6107D3C0C6B8}" destId="{6131087E-6C5A-42E8-85F8-4FED31102EEB}" srcOrd="3" destOrd="0" parTransId="{B13453E0-6C91-48C8-8EEA-FB8D279C8C51}" sibTransId="{8FA25196-F1DD-4C05-9225-AFB952E9F607}"/>
    <dgm:cxn modelId="{B94BB470-8F5B-674F-BBE9-EF673625680E}" type="presOf" srcId="{E43A7283-5E06-4284-973F-7C33748FE809}" destId="{836DBCEF-D6E5-CB4F-BFA5-0D30B48012E5}" srcOrd="0" destOrd="0" presId="urn:microsoft.com/office/officeart/2016/7/layout/BasicLinearProcessNumbered"/>
    <dgm:cxn modelId="{9EBA757B-CE05-45BD-B8D3-42279C86FECE}" srcId="{1F28A481-7CB0-4875-A9B9-6107D3C0C6B8}" destId="{B517FD0A-DCFC-453A-B3AF-5F6124D0260A}" srcOrd="1" destOrd="0" parTransId="{5DDE9C85-7E9E-43FD-BEA1-BF1A14BF2A41}" sibTransId="{AA375CC5-2419-48BD-A74B-27D4EAE7D59E}"/>
    <dgm:cxn modelId="{1DD50B7C-B288-1847-9FC0-6290F4CEC911}" type="presOf" srcId="{B517FD0A-DCFC-453A-B3AF-5F6124D0260A}" destId="{BBC1F293-6163-344E-9B82-CDA2B9E122E1}" srcOrd="0" destOrd="0" presId="urn:microsoft.com/office/officeart/2016/7/layout/BasicLinearProcessNumbered"/>
    <dgm:cxn modelId="{71EDD282-80E2-3149-8DEE-E3BB4FB31B90}" type="presOf" srcId="{6131087E-6C5A-42E8-85F8-4FED31102EEB}" destId="{E957E50F-C396-8641-821C-17CF1BB6D459}" srcOrd="1" destOrd="0" presId="urn:microsoft.com/office/officeart/2016/7/layout/BasicLinearProcessNumbered"/>
    <dgm:cxn modelId="{5FD16086-480E-174C-862A-29F1A9EC1F2A}" type="presOf" srcId="{1F28A481-7CB0-4875-A9B9-6107D3C0C6B8}" destId="{8588A24C-6AB8-AC43-8062-7DBFA50754AF}" srcOrd="0" destOrd="0" presId="urn:microsoft.com/office/officeart/2016/7/layout/BasicLinearProcessNumbered"/>
    <dgm:cxn modelId="{84D75EA1-7CEB-0747-BF0E-DC16F409D5F2}" type="presOf" srcId="{97A21C95-6E72-4DB6-BB5B-F6F12C031C0A}" destId="{EC2B2AA7-FD8B-7746-AB03-44BFBE4728EC}" srcOrd="0" destOrd="0" presId="urn:microsoft.com/office/officeart/2016/7/layout/BasicLinearProcessNumbered"/>
    <dgm:cxn modelId="{DE5E28AC-9ED7-44AE-8BF9-6B82C6B5BC69}" srcId="{1F28A481-7CB0-4875-A9B9-6107D3C0C6B8}" destId="{97A21C95-6E72-4DB6-BB5B-F6F12C031C0A}" srcOrd="2" destOrd="0" parTransId="{6E91B84D-375B-42BD-8AA9-559535466A5E}" sibTransId="{88C4D946-A42F-49DE-B8E7-C426B878EE03}"/>
    <dgm:cxn modelId="{8C28BEB6-FD6B-4748-9880-48F701555CD4}" type="presOf" srcId="{AA375CC5-2419-48BD-A74B-27D4EAE7D59E}" destId="{DBC90589-F8C2-064F-8090-751AA6CD3A8B}" srcOrd="0" destOrd="0" presId="urn:microsoft.com/office/officeart/2016/7/layout/BasicLinearProcessNumbered"/>
    <dgm:cxn modelId="{DEB8CCC8-286E-7044-91C4-F114DA73A089}" type="presOf" srcId="{C52CBD0B-87E3-4F9B-A513-A21683CD4142}" destId="{573E9F23-D59E-284F-9FBC-3C57AC7977D6}" srcOrd="0" destOrd="0" presId="urn:microsoft.com/office/officeart/2016/7/layout/BasicLinearProcessNumbered"/>
    <dgm:cxn modelId="{9329FCDF-A79C-3645-984A-74E24981934D}" type="presOf" srcId="{6131087E-6C5A-42E8-85F8-4FED31102EEB}" destId="{59375661-C8AC-694D-BFC2-24B9B6D9DE7A}" srcOrd="0" destOrd="0" presId="urn:microsoft.com/office/officeart/2016/7/layout/BasicLinearProcessNumbered"/>
    <dgm:cxn modelId="{4232E7E4-8851-7F4D-B7A3-6C73E94C2CF6}" type="presOf" srcId="{B517FD0A-DCFC-453A-B3AF-5F6124D0260A}" destId="{E0EE28F7-B81C-044A-B3CF-3081B686853A}" srcOrd="1" destOrd="0" presId="urn:microsoft.com/office/officeart/2016/7/layout/BasicLinearProcessNumbered"/>
    <dgm:cxn modelId="{EBA26DEC-742C-EC4E-B527-7A4ADD711129}" type="presOf" srcId="{97A21C95-6E72-4DB6-BB5B-F6F12C031C0A}" destId="{038DA624-8696-E241-8C23-333BA267C3E0}" srcOrd="1" destOrd="0" presId="urn:microsoft.com/office/officeart/2016/7/layout/BasicLinearProcessNumbered"/>
    <dgm:cxn modelId="{B300175D-1812-CC46-A173-ED705A5C0C7D}" type="presParOf" srcId="{8588A24C-6AB8-AC43-8062-7DBFA50754AF}" destId="{657B2503-2293-504F-9951-4E5543742E47}" srcOrd="0" destOrd="0" presId="urn:microsoft.com/office/officeart/2016/7/layout/BasicLinearProcessNumbered"/>
    <dgm:cxn modelId="{29C17559-7ED6-174D-977D-7A183D770A7E}" type="presParOf" srcId="{657B2503-2293-504F-9951-4E5543742E47}" destId="{836DBCEF-D6E5-CB4F-BFA5-0D30B48012E5}" srcOrd="0" destOrd="0" presId="urn:microsoft.com/office/officeart/2016/7/layout/BasicLinearProcessNumbered"/>
    <dgm:cxn modelId="{7C1D04FA-2D85-9449-B953-92371F9ECA5D}" type="presParOf" srcId="{657B2503-2293-504F-9951-4E5543742E47}" destId="{573E9F23-D59E-284F-9FBC-3C57AC7977D6}" srcOrd="1" destOrd="0" presId="urn:microsoft.com/office/officeart/2016/7/layout/BasicLinearProcessNumbered"/>
    <dgm:cxn modelId="{EC3DAFE4-AD97-9D46-AEB5-B52D66059986}" type="presParOf" srcId="{657B2503-2293-504F-9951-4E5543742E47}" destId="{8C5782DC-CE50-C343-A99A-33240EA49898}" srcOrd="2" destOrd="0" presId="urn:microsoft.com/office/officeart/2016/7/layout/BasicLinearProcessNumbered"/>
    <dgm:cxn modelId="{25374538-5669-274E-A778-ADDD786C6B51}" type="presParOf" srcId="{657B2503-2293-504F-9951-4E5543742E47}" destId="{88056E28-6F35-E849-AAFD-3D9DBF589E20}" srcOrd="3" destOrd="0" presId="urn:microsoft.com/office/officeart/2016/7/layout/BasicLinearProcessNumbered"/>
    <dgm:cxn modelId="{97A05096-6549-214D-9A89-82AAD6826A78}" type="presParOf" srcId="{8588A24C-6AB8-AC43-8062-7DBFA50754AF}" destId="{238C2421-6578-DE44-8943-6F5D5BE81F90}" srcOrd="1" destOrd="0" presId="urn:microsoft.com/office/officeart/2016/7/layout/BasicLinearProcessNumbered"/>
    <dgm:cxn modelId="{C5C40BC5-3332-3A49-AB31-4287BFF2E72D}" type="presParOf" srcId="{8588A24C-6AB8-AC43-8062-7DBFA50754AF}" destId="{DE644797-6654-A540-AA36-31ABEEEE0BD4}" srcOrd="2" destOrd="0" presId="urn:microsoft.com/office/officeart/2016/7/layout/BasicLinearProcessNumbered"/>
    <dgm:cxn modelId="{FE1D9778-0A73-FF40-948D-5A681DFFE387}" type="presParOf" srcId="{DE644797-6654-A540-AA36-31ABEEEE0BD4}" destId="{BBC1F293-6163-344E-9B82-CDA2B9E122E1}" srcOrd="0" destOrd="0" presId="urn:microsoft.com/office/officeart/2016/7/layout/BasicLinearProcessNumbered"/>
    <dgm:cxn modelId="{E9AAA28F-7A5D-AA40-8B9C-8B01BD964585}" type="presParOf" srcId="{DE644797-6654-A540-AA36-31ABEEEE0BD4}" destId="{DBC90589-F8C2-064F-8090-751AA6CD3A8B}" srcOrd="1" destOrd="0" presId="urn:microsoft.com/office/officeart/2016/7/layout/BasicLinearProcessNumbered"/>
    <dgm:cxn modelId="{C14453F0-FE6B-0F48-A5B6-3722EA754AF6}" type="presParOf" srcId="{DE644797-6654-A540-AA36-31ABEEEE0BD4}" destId="{FFD8FD66-0288-A04D-B98F-5AD056BF4953}" srcOrd="2" destOrd="0" presId="urn:microsoft.com/office/officeart/2016/7/layout/BasicLinearProcessNumbered"/>
    <dgm:cxn modelId="{C18FA4EC-2775-AB49-B6EB-F1AB1F6A96FB}" type="presParOf" srcId="{DE644797-6654-A540-AA36-31ABEEEE0BD4}" destId="{E0EE28F7-B81C-044A-B3CF-3081B686853A}" srcOrd="3" destOrd="0" presId="urn:microsoft.com/office/officeart/2016/7/layout/BasicLinearProcessNumbered"/>
    <dgm:cxn modelId="{67511739-45D4-5C4C-9071-D4DEFD57895C}" type="presParOf" srcId="{8588A24C-6AB8-AC43-8062-7DBFA50754AF}" destId="{0F4CB334-5FF8-B34C-865D-180D51D7AEE8}" srcOrd="3" destOrd="0" presId="urn:microsoft.com/office/officeart/2016/7/layout/BasicLinearProcessNumbered"/>
    <dgm:cxn modelId="{5571DAB4-697B-8849-8C81-697137E2EF45}" type="presParOf" srcId="{8588A24C-6AB8-AC43-8062-7DBFA50754AF}" destId="{11A3C7A9-DC97-AC44-ABF4-8F4576DCD16A}" srcOrd="4" destOrd="0" presId="urn:microsoft.com/office/officeart/2016/7/layout/BasicLinearProcessNumbered"/>
    <dgm:cxn modelId="{0C530543-8898-044D-9670-0F86AA9953F6}" type="presParOf" srcId="{11A3C7A9-DC97-AC44-ABF4-8F4576DCD16A}" destId="{EC2B2AA7-FD8B-7746-AB03-44BFBE4728EC}" srcOrd="0" destOrd="0" presId="urn:microsoft.com/office/officeart/2016/7/layout/BasicLinearProcessNumbered"/>
    <dgm:cxn modelId="{7BA79B9C-C9E2-0443-ACAA-D96F2BA43BC0}" type="presParOf" srcId="{11A3C7A9-DC97-AC44-ABF4-8F4576DCD16A}" destId="{8444EE22-F355-C64C-96FF-A9F0AB8CE1AB}" srcOrd="1" destOrd="0" presId="urn:microsoft.com/office/officeart/2016/7/layout/BasicLinearProcessNumbered"/>
    <dgm:cxn modelId="{E0CA3672-EF7F-7846-B56E-F2F1975429ED}" type="presParOf" srcId="{11A3C7A9-DC97-AC44-ABF4-8F4576DCD16A}" destId="{59363688-8687-B94D-B909-CFAC6DA343F7}" srcOrd="2" destOrd="0" presId="urn:microsoft.com/office/officeart/2016/7/layout/BasicLinearProcessNumbered"/>
    <dgm:cxn modelId="{25FDA4BF-71AE-6F4E-83BF-A3443F202CA0}" type="presParOf" srcId="{11A3C7A9-DC97-AC44-ABF4-8F4576DCD16A}" destId="{038DA624-8696-E241-8C23-333BA267C3E0}" srcOrd="3" destOrd="0" presId="urn:microsoft.com/office/officeart/2016/7/layout/BasicLinearProcessNumbered"/>
    <dgm:cxn modelId="{B7541D18-D109-D94A-8F87-A0F22C3E5309}" type="presParOf" srcId="{8588A24C-6AB8-AC43-8062-7DBFA50754AF}" destId="{2533657E-734C-4743-A3EF-DAF763D0DE12}" srcOrd="5" destOrd="0" presId="urn:microsoft.com/office/officeart/2016/7/layout/BasicLinearProcessNumbered"/>
    <dgm:cxn modelId="{DD57AED9-4753-D645-AE7C-500C2C040163}" type="presParOf" srcId="{8588A24C-6AB8-AC43-8062-7DBFA50754AF}" destId="{E14A2019-2D5D-C04D-883A-C285D971FAEC}" srcOrd="6" destOrd="0" presId="urn:microsoft.com/office/officeart/2016/7/layout/BasicLinearProcessNumbered"/>
    <dgm:cxn modelId="{70BEABA1-4C97-4049-B71A-D7D53A0FF05D}" type="presParOf" srcId="{E14A2019-2D5D-C04D-883A-C285D971FAEC}" destId="{59375661-C8AC-694D-BFC2-24B9B6D9DE7A}" srcOrd="0" destOrd="0" presId="urn:microsoft.com/office/officeart/2016/7/layout/BasicLinearProcessNumbered"/>
    <dgm:cxn modelId="{49A9E9C1-3C6F-CB4C-AF47-DFAB491C2CA1}" type="presParOf" srcId="{E14A2019-2D5D-C04D-883A-C285D971FAEC}" destId="{16141A2A-3196-684F-8248-873F587117C7}" srcOrd="1" destOrd="0" presId="urn:microsoft.com/office/officeart/2016/7/layout/BasicLinearProcessNumbered"/>
    <dgm:cxn modelId="{F7C19B1D-5320-D745-BE6C-184DD05CBFC9}" type="presParOf" srcId="{E14A2019-2D5D-C04D-883A-C285D971FAEC}" destId="{F31ECFC0-B8D3-5C47-BC1B-4FD788CD8969}" srcOrd="2" destOrd="0" presId="urn:microsoft.com/office/officeart/2016/7/layout/BasicLinearProcessNumbered"/>
    <dgm:cxn modelId="{60F7B6E4-21F0-3B47-A7B8-6A9BD00D5373}" type="presParOf" srcId="{E14A2019-2D5D-C04D-883A-C285D971FAEC}" destId="{E957E50F-C396-8641-821C-17CF1BB6D45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D1E50EE-8B75-44EA-9FB8-343BB2D5C4D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C529CF-3422-4E34-836F-409BFF1198A7}">
      <dgm:prSet/>
      <dgm:spPr/>
      <dgm:t>
        <a:bodyPr/>
        <a:lstStyle/>
        <a:p>
          <a:r>
            <a:rPr lang="en-IN" b="0" i="0"/>
            <a:t>Model building is central to predictive analytics</a:t>
          </a:r>
          <a:endParaRPr lang="en-US"/>
        </a:p>
      </dgm:t>
    </dgm:pt>
    <dgm:pt modelId="{0A5674E0-E0B1-4F7D-B34E-5EF29AFF6A97}" type="parTrans" cxnId="{56D1BDCC-602C-4E05-95FA-137F978CBFF8}">
      <dgm:prSet/>
      <dgm:spPr/>
      <dgm:t>
        <a:bodyPr/>
        <a:lstStyle/>
        <a:p>
          <a:endParaRPr lang="en-US"/>
        </a:p>
      </dgm:t>
    </dgm:pt>
    <dgm:pt modelId="{F25CDEBD-F393-417F-A7EA-9B57573D5B2F}" type="sibTrans" cxnId="{56D1BDCC-602C-4E05-95FA-137F978CBFF8}">
      <dgm:prSet/>
      <dgm:spPr/>
      <dgm:t>
        <a:bodyPr/>
        <a:lstStyle/>
        <a:p>
          <a:endParaRPr lang="en-US"/>
        </a:p>
      </dgm:t>
    </dgm:pt>
    <dgm:pt modelId="{47A3453F-29C4-4901-818C-FD50629B8029}">
      <dgm:prSet/>
      <dgm:spPr/>
      <dgm:t>
        <a:bodyPr/>
        <a:lstStyle/>
        <a:p>
          <a:r>
            <a:rPr lang="en-IN"/>
            <a:t>I</a:t>
          </a:r>
          <a:r>
            <a:rPr lang="en-IN" b="0" i="0"/>
            <a:t>nvolving the application of mathematical algorithms to identify patterns and relationships in data.</a:t>
          </a:r>
          <a:endParaRPr lang="en-US"/>
        </a:p>
      </dgm:t>
    </dgm:pt>
    <dgm:pt modelId="{284B0141-D758-4F4F-9C28-B83115865BED}" type="parTrans" cxnId="{E66A15B5-6D85-4402-8987-E38AD8EFD64F}">
      <dgm:prSet/>
      <dgm:spPr/>
      <dgm:t>
        <a:bodyPr/>
        <a:lstStyle/>
        <a:p>
          <a:endParaRPr lang="en-US"/>
        </a:p>
      </dgm:t>
    </dgm:pt>
    <dgm:pt modelId="{B0D2BEE8-CA3A-4CB8-BEB8-ADB1527387F7}" type="sibTrans" cxnId="{E66A15B5-6D85-4402-8987-E38AD8EFD64F}">
      <dgm:prSet/>
      <dgm:spPr/>
      <dgm:t>
        <a:bodyPr/>
        <a:lstStyle/>
        <a:p>
          <a:endParaRPr lang="en-US"/>
        </a:p>
      </dgm:t>
    </dgm:pt>
    <dgm:pt modelId="{C895E1AD-0A01-4E6B-9DDF-C19EA2CC974F}">
      <dgm:prSet/>
      <dgm:spPr/>
      <dgm:t>
        <a:bodyPr/>
        <a:lstStyle/>
        <a:p>
          <a:r>
            <a:rPr lang="en-IN" b="0" i="0"/>
            <a:t>Critical questions to consider:</a:t>
          </a:r>
          <a:endParaRPr lang="en-US"/>
        </a:p>
      </dgm:t>
    </dgm:pt>
    <dgm:pt modelId="{62D85FB2-3DAC-4925-86AD-BCD860376167}" type="parTrans" cxnId="{7D0F8F20-871A-4911-9B86-B17FD4056F7D}">
      <dgm:prSet/>
      <dgm:spPr/>
      <dgm:t>
        <a:bodyPr/>
        <a:lstStyle/>
        <a:p>
          <a:endParaRPr lang="en-US"/>
        </a:p>
      </dgm:t>
    </dgm:pt>
    <dgm:pt modelId="{CA196D5B-B737-4FA9-B874-1FC2C3C42DE3}" type="sibTrans" cxnId="{7D0F8F20-871A-4911-9B86-B17FD4056F7D}">
      <dgm:prSet/>
      <dgm:spPr/>
      <dgm:t>
        <a:bodyPr/>
        <a:lstStyle/>
        <a:p>
          <a:endParaRPr lang="en-US"/>
        </a:p>
      </dgm:t>
    </dgm:pt>
    <dgm:pt modelId="{2FB942B4-30C6-4B7A-A934-D59EEF2E6704}">
      <dgm:prSet/>
      <dgm:spPr/>
      <dgm:t>
        <a:bodyPr/>
        <a:lstStyle/>
        <a:p>
          <a:r>
            <a:rPr lang="en-IN" b="0" i="0"/>
            <a:t>Addressing business queries effectively.</a:t>
          </a:r>
          <a:endParaRPr lang="en-US"/>
        </a:p>
      </dgm:t>
    </dgm:pt>
    <dgm:pt modelId="{AA98A07D-84A2-40C8-94C0-8ADFF4F06A67}" type="parTrans" cxnId="{D3B8DCE6-12E1-4236-A331-1D1A28A32AF0}">
      <dgm:prSet/>
      <dgm:spPr/>
      <dgm:t>
        <a:bodyPr/>
        <a:lstStyle/>
        <a:p>
          <a:endParaRPr lang="en-US"/>
        </a:p>
      </dgm:t>
    </dgm:pt>
    <dgm:pt modelId="{1FC03D92-A6E0-4D3A-85C7-739366493841}" type="sibTrans" cxnId="{D3B8DCE6-12E1-4236-A331-1D1A28A32AF0}">
      <dgm:prSet/>
      <dgm:spPr/>
      <dgm:t>
        <a:bodyPr/>
        <a:lstStyle/>
        <a:p>
          <a:endParaRPr lang="en-US"/>
        </a:p>
      </dgm:t>
    </dgm:pt>
    <dgm:pt modelId="{9C41F6DC-DEEE-47D3-8AE0-E34A61B3DB65}">
      <dgm:prSet/>
      <dgm:spPr/>
      <dgm:t>
        <a:bodyPr/>
        <a:lstStyle/>
        <a:p>
          <a:r>
            <a:rPr lang="en-IN" b="0" i="0"/>
            <a:t>Contribution to decision-making.</a:t>
          </a:r>
          <a:endParaRPr lang="en-US"/>
        </a:p>
      </dgm:t>
    </dgm:pt>
    <dgm:pt modelId="{7D961D57-16D3-4794-B3E6-088109E80496}" type="parTrans" cxnId="{C0804720-83AB-4E7B-9558-C7D2EE76F0C3}">
      <dgm:prSet/>
      <dgm:spPr/>
      <dgm:t>
        <a:bodyPr/>
        <a:lstStyle/>
        <a:p>
          <a:endParaRPr lang="en-US"/>
        </a:p>
      </dgm:t>
    </dgm:pt>
    <dgm:pt modelId="{691CE364-7B7B-4A06-83CD-7F419E8AAD70}" type="sibTrans" cxnId="{C0804720-83AB-4E7B-9558-C7D2EE76F0C3}">
      <dgm:prSet/>
      <dgm:spPr/>
      <dgm:t>
        <a:bodyPr/>
        <a:lstStyle/>
        <a:p>
          <a:endParaRPr lang="en-US"/>
        </a:p>
      </dgm:t>
    </dgm:pt>
    <dgm:pt modelId="{3A907E80-D541-43FD-817F-D2EED5F7A4C3}">
      <dgm:prSet/>
      <dgm:spPr/>
      <dgm:t>
        <a:bodyPr/>
        <a:lstStyle/>
        <a:p>
          <a:r>
            <a:rPr lang="en-IN" b="0" i="0"/>
            <a:t>Maximizing return on investment (ROI).</a:t>
          </a:r>
          <a:endParaRPr lang="en-US"/>
        </a:p>
      </dgm:t>
    </dgm:pt>
    <dgm:pt modelId="{B180981B-EC0F-4749-BFF8-3ACEDE5680D2}" type="parTrans" cxnId="{FFF69772-30C1-4F4B-811D-592AAB3C4923}">
      <dgm:prSet/>
      <dgm:spPr/>
      <dgm:t>
        <a:bodyPr/>
        <a:lstStyle/>
        <a:p>
          <a:endParaRPr lang="en-US"/>
        </a:p>
      </dgm:t>
    </dgm:pt>
    <dgm:pt modelId="{677DBB76-32FE-466D-86DF-DCD9B51A8989}" type="sibTrans" cxnId="{FFF69772-30C1-4F4B-811D-592AAB3C4923}">
      <dgm:prSet/>
      <dgm:spPr/>
      <dgm:t>
        <a:bodyPr/>
        <a:lstStyle/>
        <a:p>
          <a:endParaRPr lang="en-US"/>
        </a:p>
      </dgm:t>
    </dgm:pt>
    <dgm:pt modelId="{D0C5D1CE-013C-3D48-91D3-6766DBB4FE56}" type="pres">
      <dgm:prSet presAssocID="{9D1E50EE-8B75-44EA-9FB8-343BB2D5C4D3}" presName="linear" presStyleCnt="0">
        <dgm:presLayoutVars>
          <dgm:dir/>
          <dgm:animLvl val="lvl"/>
          <dgm:resizeHandles val="exact"/>
        </dgm:presLayoutVars>
      </dgm:prSet>
      <dgm:spPr/>
    </dgm:pt>
    <dgm:pt modelId="{921BC52F-3E9C-5844-A6BD-D25E8EE136F8}" type="pres">
      <dgm:prSet presAssocID="{D9C529CF-3422-4E34-836F-409BFF1198A7}" presName="parentLin" presStyleCnt="0"/>
      <dgm:spPr/>
    </dgm:pt>
    <dgm:pt modelId="{8E977AC2-A3B5-0E48-ADD5-6F7D4F89EC48}" type="pres">
      <dgm:prSet presAssocID="{D9C529CF-3422-4E34-836F-409BFF1198A7}" presName="parentLeftMargin" presStyleLbl="node1" presStyleIdx="0" presStyleCnt="2"/>
      <dgm:spPr/>
    </dgm:pt>
    <dgm:pt modelId="{CA4197B7-86E9-C14D-916F-8EEFFC58631D}" type="pres">
      <dgm:prSet presAssocID="{D9C529CF-3422-4E34-836F-409BFF1198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8B0C47-CCA6-764F-8681-02BB8BA7B88A}" type="pres">
      <dgm:prSet presAssocID="{D9C529CF-3422-4E34-836F-409BFF1198A7}" presName="negativeSpace" presStyleCnt="0"/>
      <dgm:spPr/>
    </dgm:pt>
    <dgm:pt modelId="{6E3CA010-3109-ED48-B877-44379F827767}" type="pres">
      <dgm:prSet presAssocID="{D9C529CF-3422-4E34-836F-409BFF1198A7}" presName="childText" presStyleLbl="conFgAcc1" presStyleIdx="0" presStyleCnt="2">
        <dgm:presLayoutVars>
          <dgm:bulletEnabled val="1"/>
        </dgm:presLayoutVars>
      </dgm:prSet>
      <dgm:spPr/>
    </dgm:pt>
    <dgm:pt modelId="{7A655521-A33F-2140-92BC-B12E6432B172}" type="pres">
      <dgm:prSet presAssocID="{F25CDEBD-F393-417F-A7EA-9B57573D5B2F}" presName="spaceBetweenRectangles" presStyleCnt="0"/>
      <dgm:spPr/>
    </dgm:pt>
    <dgm:pt modelId="{ED4168A7-1796-4046-9522-B6F73E514480}" type="pres">
      <dgm:prSet presAssocID="{C895E1AD-0A01-4E6B-9DDF-C19EA2CC974F}" presName="parentLin" presStyleCnt="0"/>
      <dgm:spPr/>
    </dgm:pt>
    <dgm:pt modelId="{B96985CC-42A0-4B4B-8EDB-34E3B5338D24}" type="pres">
      <dgm:prSet presAssocID="{C895E1AD-0A01-4E6B-9DDF-C19EA2CC974F}" presName="parentLeftMargin" presStyleLbl="node1" presStyleIdx="0" presStyleCnt="2"/>
      <dgm:spPr/>
    </dgm:pt>
    <dgm:pt modelId="{F1D995A6-8D2F-C64D-B9C9-AE57B5D37382}" type="pres">
      <dgm:prSet presAssocID="{C895E1AD-0A01-4E6B-9DDF-C19EA2CC97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0AF0CE-30FC-5C42-9D5A-E69875C3A565}" type="pres">
      <dgm:prSet presAssocID="{C895E1AD-0A01-4E6B-9DDF-C19EA2CC974F}" presName="negativeSpace" presStyleCnt="0"/>
      <dgm:spPr/>
    </dgm:pt>
    <dgm:pt modelId="{DADE8B4A-B60A-2443-B44C-B72EFA179290}" type="pres">
      <dgm:prSet presAssocID="{C895E1AD-0A01-4E6B-9DDF-C19EA2CC97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804720-83AB-4E7B-9558-C7D2EE76F0C3}" srcId="{C895E1AD-0A01-4E6B-9DDF-C19EA2CC974F}" destId="{9C41F6DC-DEEE-47D3-8AE0-E34A61B3DB65}" srcOrd="1" destOrd="0" parTransId="{7D961D57-16D3-4794-B3E6-088109E80496}" sibTransId="{691CE364-7B7B-4A06-83CD-7F419E8AAD70}"/>
    <dgm:cxn modelId="{7D0F8F20-871A-4911-9B86-B17FD4056F7D}" srcId="{9D1E50EE-8B75-44EA-9FB8-343BB2D5C4D3}" destId="{C895E1AD-0A01-4E6B-9DDF-C19EA2CC974F}" srcOrd="1" destOrd="0" parTransId="{62D85FB2-3DAC-4925-86AD-BCD860376167}" sibTransId="{CA196D5B-B737-4FA9-B874-1FC2C3C42DE3}"/>
    <dgm:cxn modelId="{07C5612B-4777-064C-A5C3-77E4D066EB79}" type="presOf" srcId="{9C41F6DC-DEEE-47D3-8AE0-E34A61B3DB65}" destId="{DADE8B4A-B60A-2443-B44C-B72EFA179290}" srcOrd="0" destOrd="1" presId="urn:microsoft.com/office/officeart/2005/8/layout/list1"/>
    <dgm:cxn modelId="{F25A734C-E38D-8F4E-AC03-9EC827001016}" type="presOf" srcId="{9D1E50EE-8B75-44EA-9FB8-343BB2D5C4D3}" destId="{D0C5D1CE-013C-3D48-91D3-6766DBB4FE56}" srcOrd="0" destOrd="0" presId="urn:microsoft.com/office/officeart/2005/8/layout/list1"/>
    <dgm:cxn modelId="{FFF69772-30C1-4F4B-811D-592AAB3C4923}" srcId="{C895E1AD-0A01-4E6B-9DDF-C19EA2CC974F}" destId="{3A907E80-D541-43FD-817F-D2EED5F7A4C3}" srcOrd="2" destOrd="0" parTransId="{B180981B-EC0F-4749-BFF8-3ACEDE5680D2}" sibTransId="{677DBB76-32FE-466D-86DF-DCD9B51A8989}"/>
    <dgm:cxn modelId="{6FB77C73-20E6-9B4C-A029-4D5821FB2D00}" type="presOf" srcId="{47A3453F-29C4-4901-818C-FD50629B8029}" destId="{6E3CA010-3109-ED48-B877-44379F827767}" srcOrd="0" destOrd="0" presId="urn:microsoft.com/office/officeart/2005/8/layout/list1"/>
    <dgm:cxn modelId="{8C068477-EB3F-C14F-8B45-79615CD5CB54}" type="presOf" srcId="{C895E1AD-0A01-4E6B-9DDF-C19EA2CC974F}" destId="{B96985CC-42A0-4B4B-8EDB-34E3B5338D24}" srcOrd="0" destOrd="0" presId="urn:microsoft.com/office/officeart/2005/8/layout/list1"/>
    <dgm:cxn modelId="{B7475788-4BA8-5446-B2AC-1BBBC24AD119}" type="presOf" srcId="{D9C529CF-3422-4E34-836F-409BFF1198A7}" destId="{CA4197B7-86E9-C14D-916F-8EEFFC58631D}" srcOrd="1" destOrd="0" presId="urn:microsoft.com/office/officeart/2005/8/layout/list1"/>
    <dgm:cxn modelId="{1F473B8A-C748-6541-A2D6-3234A4100DA5}" type="presOf" srcId="{D9C529CF-3422-4E34-836F-409BFF1198A7}" destId="{8E977AC2-A3B5-0E48-ADD5-6F7D4F89EC48}" srcOrd="0" destOrd="0" presId="urn:microsoft.com/office/officeart/2005/8/layout/list1"/>
    <dgm:cxn modelId="{E66A15B5-6D85-4402-8987-E38AD8EFD64F}" srcId="{D9C529CF-3422-4E34-836F-409BFF1198A7}" destId="{47A3453F-29C4-4901-818C-FD50629B8029}" srcOrd="0" destOrd="0" parTransId="{284B0141-D758-4F4F-9C28-B83115865BED}" sibTransId="{B0D2BEE8-CA3A-4CB8-BEB8-ADB1527387F7}"/>
    <dgm:cxn modelId="{8E7E0FB9-914B-9744-9844-8CB8B9F28F65}" type="presOf" srcId="{2FB942B4-30C6-4B7A-A934-D59EEF2E6704}" destId="{DADE8B4A-B60A-2443-B44C-B72EFA179290}" srcOrd="0" destOrd="0" presId="urn:microsoft.com/office/officeart/2005/8/layout/list1"/>
    <dgm:cxn modelId="{56D1BDCC-602C-4E05-95FA-137F978CBFF8}" srcId="{9D1E50EE-8B75-44EA-9FB8-343BB2D5C4D3}" destId="{D9C529CF-3422-4E34-836F-409BFF1198A7}" srcOrd="0" destOrd="0" parTransId="{0A5674E0-E0B1-4F7D-B34E-5EF29AFF6A97}" sibTransId="{F25CDEBD-F393-417F-A7EA-9B57573D5B2F}"/>
    <dgm:cxn modelId="{AB45B8D6-E77F-F147-A0B9-BB9AD339B819}" type="presOf" srcId="{3A907E80-D541-43FD-817F-D2EED5F7A4C3}" destId="{DADE8B4A-B60A-2443-B44C-B72EFA179290}" srcOrd="0" destOrd="2" presId="urn:microsoft.com/office/officeart/2005/8/layout/list1"/>
    <dgm:cxn modelId="{D3B8DCE6-12E1-4236-A331-1D1A28A32AF0}" srcId="{C895E1AD-0A01-4E6B-9DDF-C19EA2CC974F}" destId="{2FB942B4-30C6-4B7A-A934-D59EEF2E6704}" srcOrd="0" destOrd="0" parTransId="{AA98A07D-84A2-40C8-94C0-8ADFF4F06A67}" sibTransId="{1FC03D92-A6E0-4D3A-85C7-739366493841}"/>
    <dgm:cxn modelId="{4808CFF4-42C7-A842-80B7-A558DFF00D47}" type="presOf" srcId="{C895E1AD-0A01-4E6B-9DDF-C19EA2CC974F}" destId="{F1D995A6-8D2F-C64D-B9C9-AE57B5D37382}" srcOrd="1" destOrd="0" presId="urn:microsoft.com/office/officeart/2005/8/layout/list1"/>
    <dgm:cxn modelId="{3131A04D-CB1A-0A4F-B3A8-E98B52E43789}" type="presParOf" srcId="{D0C5D1CE-013C-3D48-91D3-6766DBB4FE56}" destId="{921BC52F-3E9C-5844-A6BD-D25E8EE136F8}" srcOrd="0" destOrd="0" presId="urn:microsoft.com/office/officeart/2005/8/layout/list1"/>
    <dgm:cxn modelId="{4E068C04-55FA-5046-9CFE-3A542564146A}" type="presParOf" srcId="{921BC52F-3E9C-5844-A6BD-D25E8EE136F8}" destId="{8E977AC2-A3B5-0E48-ADD5-6F7D4F89EC48}" srcOrd="0" destOrd="0" presId="urn:microsoft.com/office/officeart/2005/8/layout/list1"/>
    <dgm:cxn modelId="{906DB499-3EF0-414C-8F2B-FB2366DF9851}" type="presParOf" srcId="{921BC52F-3E9C-5844-A6BD-D25E8EE136F8}" destId="{CA4197B7-86E9-C14D-916F-8EEFFC58631D}" srcOrd="1" destOrd="0" presId="urn:microsoft.com/office/officeart/2005/8/layout/list1"/>
    <dgm:cxn modelId="{517C1214-8C3D-2740-8D34-112A8F0E7FD8}" type="presParOf" srcId="{D0C5D1CE-013C-3D48-91D3-6766DBB4FE56}" destId="{C18B0C47-CCA6-764F-8681-02BB8BA7B88A}" srcOrd="1" destOrd="0" presId="urn:microsoft.com/office/officeart/2005/8/layout/list1"/>
    <dgm:cxn modelId="{12D016D3-266E-7645-AD62-116EC3110D93}" type="presParOf" srcId="{D0C5D1CE-013C-3D48-91D3-6766DBB4FE56}" destId="{6E3CA010-3109-ED48-B877-44379F827767}" srcOrd="2" destOrd="0" presId="urn:microsoft.com/office/officeart/2005/8/layout/list1"/>
    <dgm:cxn modelId="{CD768061-34D9-BA4D-AB5F-04BCEAA5C599}" type="presParOf" srcId="{D0C5D1CE-013C-3D48-91D3-6766DBB4FE56}" destId="{7A655521-A33F-2140-92BC-B12E6432B172}" srcOrd="3" destOrd="0" presId="urn:microsoft.com/office/officeart/2005/8/layout/list1"/>
    <dgm:cxn modelId="{4E6434DD-9043-3744-80B3-0432FB8C3E9D}" type="presParOf" srcId="{D0C5D1CE-013C-3D48-91D3-6766DBB4FE56}" destId="{ED4168A7-1796-4046-9522-B6F73E514480}" srcOrd="4" destOrd="0" presId="urn:microsoft.com/office/officeart/2005/8/layout/list1"/>
    <dgm:cxn modelId="{CE7AC6D3-F865-604E-BD84-500302258DFA}" type="presParOf" srcId="{ED4168A7-1796-4046-9522-B6F73E514480}" destId="{B96985CC-42A0-4B4B-8EDB-34E3B5338D24}" srcOrd="0" destOrd="0" presId="urn:microsoft.com/office/officeart/2005/8/layout/list1"/>
    <dgm:cxn modelId="{95B9125F-C2F7-AE45-8BDF-0FD396C88994}" type="presParOf" srcId="{ED4168A7-1796-4046-9522-B6F73E514480}" destId="{F1D995A6-8D2F-C64D-B9C9-AE57B5D37382}" srcOrd="1" destOrd="0" presId="urn:microsoft.com/office/officeart/2005/8/layout/list1"/>
    <dgm:cxn modelId="{7BE9A37C-F775-F141-93DD-39140D88FFBC}" type="presParOf" srcId="{D0C5D1CE-013C-3D48-91D3-6766DBB4FE56}" destId="{920AF0CE-30FC-5C42-9D5A-E69875C3A565}" srcOrd="5" destOrd="0" presId="urn:microsoft.com/office/officeart/2005/8/layout/list1"/>
    <dgm:cxn modelId="{3F3934F5-2ECD-EA49-8918-6D7B3DD5A494}" type="presParOf" srcId="{D0C5D1CE-013C-3D48-91D3-6766DBB4FE56}" destId="{DADE8B4A-B60A-2443-B44C-B72EFA1792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184A95D-9C39-4C00-BAC7-4273F8D99A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C5A37E-50E3-4D50-B231-92F078C0E10F}">
      <dgm:prSet custT="1"/>
      <dgm:spPr/>
      <dgm:t>
        <a:bodyPr/>
        <a:lstStyle/>
        <a:p>
          <a:r>
            <a:rPr lang="en-IN" sz="1800" b="1" i="0"/>
            <a:t>Preparatory Steps:</a:t>
          </a:r>
          <a:endParaRPr lang="en-US" sz="1800"/>
        </a:p>
      </dgm:t>
    </dgm:pt>
    <dgm:pt modelId="{A5700809-DAC0-4D42-ABD5-B343BB4E7494}" type="parTrans" cxnId="{A183CDEE-7FB5-406E-8367-90E411E744BE}">
      <dgm:prSet/>
      <dgm:spPr/>
      <dgm:t>
        <a:bodyPr/>
        <a:lstStyle/>
        <a:p>
          <a:endParaRPr lang="en-US" sz="2400"/>
        </a:p>
      </dgm:t>
    </dgm:pt>
    <dgm:pt modelId="{54EE5C2E-8A38-4AFA-B078-1D3283981AB0}" type="sibTrans" cxnId="{A183CDEE-7FB5-406E-8367-90E411E744BE}">
      <dgm:prSet/>
      <dgm:spPr/>
      <dgm:t>
        <a:bodyPr/>
        <a:lstStyle/>
        <a:p>
          <a:endParaRPr lang="en-US" sz="2400"/>
        </a:p>
      </dgm:t>
    </dgm:pt>
    <dgm:pt modelId="{4FFF1AD2-3FF6-40E4-B7C1-3F1FC98F0D7C}">
      <dgm:prSet custT="1"/>
      <dgm:spPr/>
      <dgm:t>
        <a:bodyPr/>
        <a:lstStyle/>
        <a:p>
          <a:r>
            <a:rPr lang="en-IN" sz="1800" b="0" i="0"/>
            <a:t>Convincing management about the significance of predictive analytics and establishing a compelling business case.</a:t>
          </a:r>
          <a:endParaRPr lang="en-US" sz="1800"/>
        </a:p>
      </dgm:t>
    </dgm:pt>
    <dgm:pt modelId="{B93D4A36-D9CA-45B7-B89D-3F0AD642F5F0}" type="parTrans" cxnId="{50A26BA5-75A1-480D-B88D-632B4C840B1A}">
      <dgm:prSet/>
      <dgm:spPr/>
      <dgm:t>
        <a:bodyPr/>
        <a:lstStyle/>
        <a:p>
          <a:endParaRPr lang="en-US" sz="2400"/>
        </a:p>
      </dgm:t>
    </dgm:pt>
    <dgm:pt modelId="{D44D0231-128C-4F99-93CB-9F28A68415B4}" type="sibTrans" cxnId="{50A26BA5-75A1-480D-B88D-632B4C840B1A}">
      <dgm:prSet/>
      <dgm:spPr/>
      <dgm:t>
        <a:bodyPr/>
        <a:lstStyle/>
        <a:p>
          <a:endParaRPr lang="en-US" sz="2400"/>
        </a:p>
      </dgm:t>
    </dgm:pt>
    <dgm:pt modelId="{1FF052F0-E7AE-44D8-8154-BBB1A346DC7F}">
      <dgm:prSet custT="1"/>
      <dgm:spPr/>
      <dgm:t>
        <a:bodyPr/>
        <a:lstStyle/>
        <a:p>
          <a:r>
            <a:rPr lang="en-IN" sz="1800" b="0" i="0"/>
            <a:t>Assembling a proficient team of data scientists, IT professionals, and business experts for effective analysis.</a:t>
          </a:r>
          <a:endParaRPr lang="en-US" sz="1800"/>
        </a:p>
      </dgm:t>
    </dgm:pt>
    <dgm:pt modelId="{CED2C6E0-5661-4773-A509-A62B9300A1BD}" type="parTrans" cxnId="{E92119A1-6777-4D5C-82D2-59F2F4BCCBB2}">
      <dgm:prSet/>
      <dgm:spPr/>
      <dgm:t>
        <a:bodyPr/>
        <a:lstStyle/>
        <a:p>
          <a:endParaRPr lang="en-US" sz="2400"/>
        </a:p>
      </dgm:t>
    </dgm:pt>
    <dgm:pt modelId="{2093E35D-F37C-4573-9EA0-F02D7014150E}" type="sibTrans" cxnId="{E92119A1-6777-4D5C-82D2-59F2F4BCCBB2}">
      <dgm:prSet/>
      <dgm:spPr/>
      <dgm:t>
        <a:bodyPr/>
        <a:lstStyle/>
        <a:p>
          <a:endParaRPr lang="en-US" sz="2400"/>
        </a:p>
      </dgm:t>
    </dgm:pt>
    <dgm:pt modelId="{30177B43-D17D-46E6-8919-2239ECE79588}">
      <dgm:prSet custT="1"/>
      <dgm:spPr/>
      <dgm:t>
        <a:bodyPr/>
        <a:lstStyle/>
        <a:p>
          <a:r>
            <a:rPr lang="en-IN" sz="1800" b="1" i="0"/>
            <a:t>Preparation Prior to Model Building:</a:t>
          </a:r>
          <a:endParaRPr lang="en-US" sz="1800"/>
        </a:p>
      </dgm:t>
    </dgm:pt>
    <dgm:pt modelId="{E02DD5B7-06AB-445F-A3CD-2DC897C0DA65}" type="parTrans" cxnId="{701FD12C-F085-4CD6-8A0D-771F5FE341A6}">
      <dgm:prSet/>
      <dgm:spPr/>
      <dgm:t>
        <a:bodyPr/>
        <a:lstStyle/>
        <a:p>
          <a:endParaRPr lang="en-US" sz="2400"/>
        </a:p>
      </dgm:t>
    </dgm:pt>
    <dgm:pt modelId="{23DCC03D-851C-45DE-8784-C750FED28A44}" type="sibTrans" cxnId="{701FD12C-F085-4CD6-8A0D-771F5FE341A6}">
      <dgm:prSet/>
      <dgm:spPr/>
      <dgm:t>
        <a:bodyPr/>
        <a:lstStyle/>
        <a:p>
          <a:endParaRPr lang="en-US" sz="2400"/>
        </a:p>
      </dgm:t>
    </dgm:pt>
    <dgm:pt modelId="{763E1A1D-2FB5-44D9-8A27-7B8D1261A5BB}">
      <dgm:prSet custT="1"/>
      <dgm:spPr/>
      <dgm:t>
        <a:bodyPr/>
        <a:lstStyle/>
        <a:p>
          <a:r>
            <a:rPr lang="en-IN" sz="1600" b="0" i="0"/>
            <a:t>Identification of relevant data sources and conducting data preprocessing (cleansing, integration, creation of predictive variables).</a:t>
          </a:r>
          <a:endParaRPr lang="en-US" sz="1600"/>
        </a:p>
      </dgm:t>
    </dgm:pt>
    <dgm:pt modelId="{1434FA7E-1000-463C-B489-03459F66721C}" type="parTrans" cxnId="{17E8325F-9695-47A1-825D-832D4E2ECCCA}">
      <dgm:prSet/>
      <dgm:spPr/>
      <dgm:t>
        <a:bodyPr/>
        <a:lstStyle/>
        <a:p>
          <a:endParaRPr lang="en-US" sz="2400"/>
        </a:p>
      </dgm:t>
    </dgm:pt>
    <dgm:pt modelId="{569ECFA4-196A-48DB-AC54-33EFC620C2D5}" type="sibTrans" cxnId="{17E8325F-9695-47A1-825D-832D4E2ECCCA}">
      <dgm:prSet/>
      <dgm:spPr/>
      <dgm:t>
        <a:bodyPr/>
        <a:lstStyle/>
        <a:p>
          <a:endParaRPr lang="en-US" sz="2400"/>
        </a:p>
      </dgm:t>
    </dgm:pt>
    <dgm:pt modelId="{967F5897-6B8D-4569-9F59-6FA8AF8FCFD5}">
      <dgm:prSet custT="1"/>
      <dgm:spPr/>
      <dgm:t>
        <a:bodyPr/>
        <a:lstStyle/>
        <a:p>
          <a:r>
            <a:rPr lang="en-IN" sz="1600" b="0" i="0"/>
            <a:t>Selection and identification of essential variables for analysis.</a:t>
          </a:r>
          <a:endParaRPr lang="en-US" sz="1600"/>
        </a:p>
      </dgm:t>
    </dgm:pt>
    <dgm:pt modelId="{625CD8BB-0A4F-465C-97D8-59CF583BC4F5}" type="parTrans" cxnId="{F8E24336-4608-424C-BFF8-1727EF6B2DBE}">
      <dgm:prSet/>
      <dgm:spPr/>
      <dgm:t>
        <a:bodyPr/>
        <a:lstStyle/>
        <a:p>
          <a:endParaRPr lang="en-US" sz="2400"/>
        </a:p>
      </dgm:t>
    </dgm:pt>
    <dgm:pt modelId="{9CDDDFA7-D07A-463C-A320-EEA4AD55E2F8}" type="sibTrans" cxnId="{F8E24336-4608-424C-BFF8-1727EF6B2DBE}">
      <dgm:prSet/>
      <dgm:spPr/>
      <dgm:t>
        <a:bodyPr/>
        <a:lstStyle/>
        <a:p>
          <a:endParaRPr lang="en-US" sz="2400"/>
        </a:p>
      </dgm:t>
    </dgm:pt>
    <dgm:pt modelId="{C881AAEE-1A21-4570-AAFE-9B977FB9F959}">
      <dgm:prSet custT="1"/>
      <dgm:spPr/>
      <dgm:t>
        <a:bodyPr/>
        <a:lstStyle/>
        <a:p>
          <a:r>
            <a:rPr lang="en-IN" sz="1800" b="1" i="0"/>
            <a:t>Executing the Model:</a:t>
          </a:r>
          <a:endParaRPr lang="en-US" sz="1800"/>
        </a:p>
      </dgm:t>
    </dgm:pt>
    <dgm:pt modelId="{DE619372-6B34-4933-AB3E-816F69DA0014}" type="parTrans" cxnId="{57546ECF-C155-4637-BF05-91BB06AADB90}">
      <dgm:prSet/>
      <dgm:spPr/>
      <dgm:t>
        <a:bodyPr/>
        <a:lstStyle/>
        <a:p>
          <a:endParaRPr lang="en-US" sz="2400"/>
        </a:p>
      </dgm:t>
    </dgm:pt>
    <dgm:pt modelId="{4DDDDC7E-E14E-40CD-910D-3EB609208FFE}" type="sibTrans" cxnId="{57546ECF-C155-4637-BF05-91BB06AADB90}">
      <dgm:prSet/>
      <dgm:spPr/>
      <dgm:t>
        <a:bodyPr/>
        <a:lstStyle/>
        <a:p>
          <a:endParaRPr lang="en-US" sz="2400"/>
        </a:p>
      </dgm:t>
    </dgm:pt>
    <dgm:pt modelId="{5A42D700-0334-4DE1-9FD6-5697FF684DA0}">
      <dgm:prSet custT="1"/>
      <dgm:spPr/>
      <dgm:t>
        <a:bodyPr/>
        <a:lstStyle/>
        <a:p>
          <a:r>
            <a:rPr lang="en-IN" sz="1800" b="0" i="0"/>
            <a:t>Running specialized algorithms to gain insights from the data.</a:t>
          </a:r>
          <a:endParaRPr lang="en-US" sz="1800"/>
        </a:p>
      </dgm:t>
    </dgm:pt>
    <dgm:pt modelId="{5BAED344-FEBD-4255-BBEB-EEA4DC6AD4D5}" type="parTrans" cxnId="{E0206BBE-7373-4EFA-81C9-A1C3CA0E8A66}">
      <dgm:prSet/>
      <dgm:spPr/>
      <dgm:t>
        <a:bodyPr/>
        <a:lstStyle/>
        <a:p>
          <a:endParaRPr lang="en-US" sz="2400"/>
        </a:p>
      </dgm:t>
    </dgm:pt>
    <dgm:pt modelId="{E6475EA3-CBB9-4102-9EA6-6875220D0717}" type="sibTrans" cxnId="{E0206BBE-7373-4EFA-81C9-A1C3CA0E8A66}">
      <dgm:prSet/>
      <dgm:spPr/>
      <dgm:t>
        <a:bodyPr/>
        <a:lstStyle/>
        <a:p>
          <a:endParaRPr lang="en-US" sz="2400"/>
        </a:p>
      </dgm:t>
    </dgm:pt>
    <dgm:pt modelId="{9C1B6331-FE1C-4A61-B403-B4E5A48B0C51}">
      <dgm:prSet custT="1"/>
      <dgm:spPr/>
      <dgm:t>
        <a:bodyPr/>
        <a:lstStyle/>
        <a:p>
          <a:r>
            <a:rPr lang="en-IN" sz="1800" b="0" i="0"/>
            <a:t>Addressing practical questions:</a:t>
          </a:r>
          <a:endParaRPr lang="en-US" sz="1800"/>
        </a:p>
      </dgm:t>
    </dgm:pt>
    <dgm:pt modelId="{982F9BB9-B47A-4112-8201-4DD71BD64FF1}" type="parTrans" cxnId="{EDE1FA37-44F4-4E2C-AD85-AE3BDEDBF735}">
      <dgm:prSet/>
      <dgm:spPr/>
      <dgm:t>
        <a:bodyPr/>
        <a:lstStyle/>
        <a:p>
          <a:endParaRPr lang="en-US" sz="2400"/>
        </a:p>
      </dgm:t>
    </dgm:pt>
    <dgm:pt modelId="{DDB70974-3BCB-4CBC-A252-588EEBF7E6DD}" type="sibTrans" cxnId="{EDE1FA37-44F4-4E2C-AD85-AE3BDEDBF735}">
      <dgm:prSet/>
      <dgm:spPr/>
      <dgm:t>
        <a:bodyPr/>
        <a:lstStyle/>
        <a:p>
          <a:endParaRPr lang="en-US" sz="2400"/>
        </a:p>
      </dgm:t>
    </dgm:pt>
    <dgm:pt modelId="{62F0B3E9-A6A6-4E6F-A4BE-FD397E4DBD18}">
      <dgm:prSet custT="1"/>
      <dgm:spPr/>
      <dgm:t>
        <a:bodyPr/>
        <a:lstStyle/>
        <a:p>
          <a:r>
            <a:rPr lang="en-IN" sz="1800" b="0" i="0"/>
            <a:t>Process of algorithm execution.</a:t>
          </a:r>
          <a:endParaRPr lang="en-US" sz="1800"/>
        </a:p>
      </dgm:t>
    </dgm:pt>
    <dgm:pt modelId="{FCE7AE85-E834-485D-946A-1D3CD77C7A8B}" type="parTrans" cxnId="{1E6D5D94-66E1-471E-936C-3E876EB7459A}">
      <dgm:prSet/>
      <dgm:spPr/>
      <dgm:t>
        <a:bodyPr/>
        <a:lstStyle/>
        <a:p>
          <a:endParaRPr lang="en-US" sz="2400"/>
        </a:p>
      </dgm:t>
    </dgm:pt>
    <dgm:pt modelId="{E536F081-F8DF-45F4-9507-D86863B6D2FC}" type="sibTrans" cxnId="{1E6D5D94-66E1-471E-936C-3E876EB7459A}">
      <dgm:prSet/>
      <dgm:spPr/>
      <dgm:t>
        <a:bodyPr/>
        <a:lstStyle/>
        <a:p>
          <a:endParaRPr lang="en-US" sz="2400"/>
        </a:p>
      </dgm:t>
    </dgm:pt>
    <dgm:pt modelId="{9E2B122C-EEFF-42FD-9A43-1C51634DB52B}">
      <dgm:prSet custT="1"/>
      <dgm:spPr/>
      <dgm:t>
        <a:bodyPr/>
        <a:lstStyle/>
        <a:p>
          <a:r>
            <a:rPr lang="en-IN" sz="1800" b="0" i="0"/>
            <a:t>Algorithm selection.</a:t>
          </a:r>
          <a:endParaRPr lang="en-US" sz="1800"/>
        </a:p>
      </dgm:t>
    </dgm:pt>
    <dgm:pt modelId="{562118F9-038A-4610-8144-5799CA459321}" type="parTrans" cxnId="{CAB4FF7C-52D2-4284-AF56-25F683382622}">
      <dgm:prSet/>
      <dgm:spPr/>
      <dgm:t>
        <a:bodyPr/>
        <a:lstStyle/>
        <a:p>
          <a:endParaRPr lang="en-US" sz="2400"/>
        </a:p>
      </dgm:t>
    </dgm:pt>
    <dgm:pt modelId="{FE4C5AD9-A89C-461A-AF5F-C8A3228FAFBE}" type="sibTrans" cxnId="{CAB4FF7C-52D2-4284-AF56-25F683382622}">
      <dgm:prSet/>
      <dgm:spPr/>
      <dgm:t>
        <a:bodyPr/>
        <a:lstStyle/>
        <a:p>
          <a:endParaRPr lang="en-US" sz="2400"/>
        </a:p>
      </dgm:t>
    </dgm:pt>
    <dgm:pt modelId="{8F4DFC83-D469-400F-A5ED-EE855A535C61}">
      <dgm:prSet custT="1"/>
      <dgm:spPr/>
      <dgm:t>
        <a:bodyPr/>
        <a:lstStyle/>
        <a:p>
          <a:r>
            <a:rPr lang="en-IN" sz="1800" b="0" i="0"/>
            <a:t>Model testing and evaluation.</a:t>
          </a:r>
          <a:endParaRPr lang="en-US" sz="1800"/>
        </a:p>
      </dgm:t>
    </dgm:pt>
    <dgm:pt modelId="{424C0EEE-D7C1-4E80-A335-5D4EE3EB4141}" type="parTrans" cxnId="{4EC52AC9-6267-4B8F-942E-F1A7FCD8D697}">
      <dgm:prSet/>
      <dgm:spPr/>
      <dgm:t>
        <a:bodyPr/>
        <a:lstStyle/>
        <a:p>
          <a:endParaRPr lang="en-US" sz="2400"/>
        </a:p>
      </dgm:t>
    </dgm:pt>
    <dgm:pt modelId="{8AD1A909-0E55-4294-BFAE-542553FE0D02}" type="sibTrans" cxnId="{4EC52AC9-6267-4B8F-942E-F1A7FCD8D697}">
      <dgm:prSet/>
      <dgm:spPr/>
      <dgm:t>
        <a:bodyPr/>
        <a:lstStyle/>
        <a:p>
          <a:endParaRPr lang="en-US" sz="2400"/>
        </a:p>
      </dgm:t>
    </dgm:pt>
    <dgm:pt modelId="{E94D046E-4AE9-AD4A-9DBD-479C8EE02ED0}" type="pres">
      <dgm:prSet presAssocID="{1184A95D-9C39-4C00-BAC7-4273F8D99A98}" presName="linear" presStyleCnt="0">
        <dgm:presLayoutVars>
          <dgm:dir/>
          <dgm:animLvl val="lvl"/>
          <dgm:resizeHandles val="exact"/>
        </dgm:presLayoutVars>
      </dgm:prSet>
      <dgm:spPr/>
    </dgm:pt>
    <dgm:pt modelId="{EB165BAB-293D-BF41-99C6-F898C0DEFFEA}" type="pres">
      <dgm:prSet presAssocID="{81C5A37E-50E3-4D50-B231-92F078C0E10F}" presName="parentLin" presStyleCnt="0"/>
      <dgm:spPr/>
    </dgm:pt>
    <dgm:pt modelId="{9468F2CC-225F-9147-BE87-21D86D6203B0}" type="pres">
      <dgm:prSet presAssocID="{81C5A37E-50E3-4D50-B231-92F078C0E10F}" presName="parentLeftMargin" presStyleLbl="node1" presStyleIdx="0" presStyleCnt="3"/>
      <dgm:spPr/>
    </dgm:pt>
    <dgm:pt modelId="{9535A085-0E94-0C4A-8514-656E9675751B}" type="pres">
      <dgm:prSet presAssocID="{81C5A37E-50E3-4D50-B231-92F078C0E1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9702EE-4662-AB4B-AFF3-CED4C237A3D7}" type="pres">
      <dgm:prSet presAssocID="{81C5A37E-50E3-4D50-B231-92F078C0E10F}" presName="negativeSpace" presStyleCnt="0"/>
      <dgm:spPr/>
    </dgm:pt>
    <dgm:pt modelId="{8FB6086F-E32F-A84E-8AD5-DE62C3DDC43E}" type="pres">
      <dgm:prSet presAssocID="{81C5A37E-50E3-4D50-B231-92F078C0E10F}" presName="childText" presStyleLbl="conFgAcc1" presStyleIdx="0" presStyleCnt="3">
        <dgm:presLayoutVars>
          <dgm:bulletEnabled val="1"/>
        </dgm:presLayoutVars>
      </dgm:prSet>
      <dgm:spPr/>
    </dgm:pt>
    <dgm:pt modelId="{73E8145F-D6E0-6840-9552-500A4B142536}" type="pres">
      <dgm:prSet presAssocID="{54EE5C2E-8A38-4AFA-B078-1D3283981AB0}" presName="spaceBetweenRectangles" presStyleCnt="0"/>
      <dgm:spPr/>
    </dgm:pt>
    <dgm:pt modelId="{4A82F655-8B8C-1E4E-BDCA-D3B4FC087C60}" type="pres">
      <dgm:prSet presAssocID="{30177B43-D17D-46E6-8919-2239ECE79588}" presName="parentLin" presStyleCnt="0"/>
      <dgm:spPr/>
    </dgm:pt>
    <dgm:pt modelId="{78711B01-EC4C-7944-B8AE-73158024500E}" type="pres">
      <dgm:prSet presAssocID="{30177B43-D17D-46E6-8919-2239ECE79588}" presName="parentLeftMargin" presStyleLbl="node1" presStyleIdx="0" presStyleCnt="3"/>
      <dgm:spPr/>
    </dgm:pt>
    <dgm:pt modelId="{41C492EC-4EA5-9F4B-9D67-5C554FDC5488}" type="pres">
      <dgm:prSet presAssocID="{30177B43-D17D-46E6-8919-2239ECE79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0433CC-BAE3-4D41-A4B2-54F930B655CB}" type="pres">
      <dgm:prSet presAssocID="{30177B43-D17D-46E6-8919-2239ECE79588}" presName="negativeSpace" presStyleCnt="0"/>
      <dgm:spPr/>
    </dgm:pt>
    <dgm:pt modelId="{EEB20F81-6EDF-B64B-A870-DAE619E29017}" type="pres">
      <dgm:prSet presAssocID="{30177B43-D17D-46E6-8919-2239ECE79588}" presName="childText" presStyleLbl="conFgAcc1" presStyleIdx="1" presStyleCnt="3">
        <dgm:presLayoutVars>
          <dgm:bulletEnabled val="1"/>
        </dgm:presLayoutVars>
      </dgm:prSet>
      <dgm:spPr/>
    </dgm:pt>
    <dgm:pt modelId="{22BE6366-961E-2B44-AC09-F50BF2DA157B}" type="pres">
      <dgm:prSet presAssocID="{23DCC03D-851C-45DE-8784-C750FED28A44}" presName="spaceBetweenRectangles" presStyleCnt="0"/>
      <dgm:spPr/>
    </dgm:pt>
    <dgm:pt modelId="{2AAF927F-180A-3142-9F61-01564DB14A10}" type="pres">
      <dgm:prSet presAssocID="{C881AAEE-1A21-4570-AAFE-9B977FB9F959}" presName="parentLin" presStyleCnt="0"/>
      <dgm:spPr/>
    </dgm:pt>
    <dgm:pt modelId="{F1760C91-5771-BB42-BD11-CC6300331843}" type="pres">
      <dgm:prSet presAssocID="{C881AAEE-1A21-4570-AAFE-9B977FB9F959}" presName="parentLeftMargin" presStyleLbl="node1" presStyleIdx="1" presStyleCnt="3"/>
      <dgm:spPr/>
    </dgm:pt>
    <dgm:pt modelId="{447C4E25-0879-394B-900F-46E0CDF6C5AC}" type="pres">
      <dgm:prSet presAssocID="{C881AAEE-1A21-4570-AAFE-9B977FB9F95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6EC567-41BD-A34F-B133-E0B5BB48FDAB}" type="pres">
      <dgm:prSet presAssocID="{C881AAEE-1A21-4570-AAFE-9B977FB9F959}" presName="negativeSpace" presStyleCnt="0"/>
      <dgm:spPr/>
    </dgm:pt>
    <dgm:pt modelId="{BD0EBC84-2613-B344-B337-36FE67BED80C}" type="pres">
      <dgm:prSet presAssocID="{C881AAEE-1A21-4570-AAFE-9B977FB9F95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A5CF301-31E5-C14B-9F1C-AE21A88681B5}" type="presOf" srcId="{967F5897-6B8D-4569-9F59-6FA8AF8FCFD5}" destId="{EEB20F81-6EDF-B64B-A870-DAE619E29017}" srcOrd="0" destOrd="1" presId="urn:microsoft.com/office/officeart/2005/8/layout/list1"/>
    <dgm:cxn modelId="{E6AC0408-2CAC-AC4D-A1F3-950A63945608}" type="presOf" srcId="{1FF052F0-E7AE-44D8-8154-BBB1A346DC7F}" destId="{8FB6086F-E32F-A84E-8AD5-DE62C3DDC43E}" srcOrd="0" destOrd="1" presId="urn:microsoft.com/office/officeart/2005/8/layout/list1"/>
    <dgm:cxn modelId="{F2193322-E60C-FB47-8024-5A17CB46A473}" type="presOf" srcId="{8F4DFC83-D469-400F-A5ED-EE855A535C61}" destId="{BD0EBC84-2613-B344-B337-36FE67BED80C}" srcOrd="0" destOrd="4" presId="urn:microsoft.com/office/officeart/2005/8/layout/list1"/>
    <dgm:cxn modelId="{701FD12C-F085-4CD6-8A0D-771F5FE341A6}" srcId="{1184A95D-9C39-4C00-BAC7-4273F8D99A98}" destId="{30177B43-D17D-46E6-8919-2239ECE79588}" srcOrd="1" destOrd="0" parTransId="{E02DD5B7-06AB-445F-A3CD-2DC897C0DA65}" sibTransId="{23DCC03D-851C-45DE-8784-C750FED28A44}"/>
    <dgm:cxn modelId="{F8E24336-4608-424C-BFF8-1727EF6B2DBE}" srcId="{30177B43-D17D-46E6-8919-2239ECE79588}" destId="{967F5897-6B8D-4569-9F59-6FA8AF8FCFD5}" srcOrd="1" destOrd="0" parTransId="{625CD8BB-0A4F-465C-97D8-59CF583BC4F5}" sibTransId="{9CDDDFA7-D07A-463C-A320-EEA4AD55E2F8}"/>
    <dgm:cxn modelId="{EDE1FA37-44F4-4E2C-AD85-AE3BDEDBF735}" srcId="{C881AAEE-1A21-4570-AAFE-9B977FB9F959}" destId="{9C1B6331-FE1C-4A61-B403-B4E5A48B0C51}" srcOrd="1" destOrd="0" parTransId="{982F9BB9-B47A-4112-8201-4DD71BD64FF1}" sibTransId="{DDB70974-3BCB-4CBC-A252-588EEBF7E6DD}"/>
    <dgm:cxn modelId="{C66E133A-3135-DB47-AC24-F48F9D99CD05}" type="presOf" srcId="{30177B43-D17D-46E6-8919-2239ECE79588}" destId="{41C492EC-4EA5-9F4B-9D67-5C554FDC5488}" srcOrd="1" destOrd="0" presId="urn:microsoft.com/office/officeart/2005/8/layout/list1"/>
    <dgm:cxn modelId="{A98DC949-83BE-B541-8E39-35DAF889BCD1}" type="presOf" srcId="{9E2B122C-EEFF-42FD-9A43-1C51634DB52B}" destId="{BD0EBC84-2613-B344-B337-36FE67BED80C}" srcOrd="0" destOrd="3" presId="urn:microsoft.com/office/officeart/2005/8/layout/list1"/>
    <dgm:cxn modelId="{5B13405B-C08F-664C-B398-CE058FEA6B80}" type="presOf" srcId="{5A42D700-0334-4DE1-9FD6-5697FF684DA0}" destId="{BD0EBC84-2613-B344-B337-36FE67BED80C}" srcOrd="0" destOrd="0" presId="urn:microsoft.com/office/officeart/2005/8/layout/list1"/>
    <dgm:cxn modelId="{8FEAFC5B-461F-E742-AF0A-9F86C927D81B}" type="presOf" srcId="{4FFF1AD2-3FF6-40E4-B7C1-3F1FC98F0D7C}" destId="{8FB6086F-E32F-A84E-8AD5-DE62C3DDC43E}" srcOrd="0" destOrd="0" presId="urn:microsoft.com/office/officeart/2005/8/layout/list1"/>
    <dgm:cxn modelId="{17E8325F-9695-47A1-825D-832D4E2ECCCA}" srcId="{30177B43-D17D-46E6-8919-2239ECE79588}" destId="{763E1A1D-2FB5-44D9-8A27-7B8D1261A5BB}" srcOrd="0" destOrd="0" parTransId="{1434FA7E-1000-463C-B489-03459F66721C}" sibTransId="{569ECFA4-196A-48DB-AC54-33EFC620C2D5}"/>
    <dgm:cxn modelId="{94C34D6A-BB99-F941-A9DF-70C35E6415F2}" type="presOf" srcId="{30177B43-D17D-46E6-8919-2239ECE79588}" destId="{78711B01-EC4C-7944-B8AE-73158024500E}" srcOrd="0" destOrd="0" presId="urn:microsoft.com/office/officeart/2005/8/layout/list1"/>
    <dgm:cxn modelId="{5D732F6C-99B3-E243-9696-7FC01F4C9F5A}" type="presOf" srcId="{62F0B3E9-A6A6-4E6F-A4BE-FD397E4DBD18}" destId="{BD0EBC84-2613-B344-B337-36FE67BED80C}" srcOrd="0" destOrd="2" presId="urn:microsoft.com/office/officeart/2005/8/layout/list1"/>
    <dgm:cxn modelId="{7EF6877A-5AED-FD41-8EEE-281C0FF029C9}" type="presOf" srcId="{81C5A37E-50E3-4D50-B231-92F078C0E10F}" destId="{9535A085-0E94-0C4A-8514-656E9675751B}" srcOrd="1" destOrd="0" presId="urn:microsoft.com/office/officeart/2005/8/layout/list1"/>
    <dgm:cxn modelId="{CAB4FF7C-52D2-4284-AF56-25F683382622}" srcId="{9C1B6331-FE1C-4A61-B403-B4E5A48B0C51}" destId="{9E2B122C-EEFF-42FD-9A43-1C51634DB52B}" srcOrd="1" destOrd="0" parTransId="{562118F9-038A-4610-8144-5799CA459321}" sibTransId="{FE4C5AD9-A89C-461A-AF5F-C8A3228FAFBE}"/>
    <dgm:cxn modelId="{1E6D5D94-66E1-471E-936C-3E876EB7459A}" srcId="{9C1B6331-FE1C-4A61-B403-B4E5A48B0C51}" destId="{62F0B3E9-A6A6-4E6F-A4BE-FD397E4DBD18}" srcOrd="0" destOrd="0" parTransId="{FCE7AE85-E834-485D-946A-1D3CD77C7A8B}" sibTransId="{E536F081-F8DF-45F4-9507-D86863B6D2FC}"/>
    <dgm:cxn modelId="{E92119A1-6777-4D5C-82D2-59F2F4BCCBB2}" srcId="{81C5A37E-50E3-4D50-B231-92F078C0E10F}" destId="{1FF052F0-E7AE-44D8-8154-BBB1A346DC7F}" srcOrd="1" destOrd="0" parTransId="{CED2C6E0-5661-4773-A509-A62B9300A1BD}" sibTransId="{2093E35D-F37C-4573-9EA0-F02D7014150E}"/>
    <dgm:cxn modelId="{50A26BA5-75A1-480D-B88D-632B4C840B1A}" srcId="{81C5A37E-50E3-4D50-B231-92F078C0E10F}" destId="{4FFF1AD2-3FF6-40E4-B7C1-3F1FC98F0D7C}" srcOrd="0" destOrd="0" parTransId="{B93D4A36-D9CA-45B7-B89D-3F0AD642F5F0}" sibTransId="{D44D0231-128C-4F99-93CB-9F28A68415B4}"/>
    <dgm:cxn modelId="{6187D3AA-BD64-5E45-8FFE-A1319EFD75D8}" type="presOf" srcId="{1184A95D-9C39-4C00-BAC7-4273F8D99A98}" destId="{E94D046E-4AE9-AD4A-9DBD-479C8EE02ED0}" srcOrd="0" destOrd="0" presId="urn:microsoft.com/office/officeart/2005/8/layout/list1"/>
    <dgm:cxn modelId="{ECF01DAF-749D-AD46-83D5-01F356C15680}" type="presOf" srcId="{763E1A1D-2FB5-44D9-8A27-7B8D1261A5BB}" destId="{EEB20F81-6EDF-B64B-A870-DAE619E29017}" srcOrd="0" destOrd="0" presId="urn:microsoft.com/office/officeart/2005/8/layout/list1"/>
    <dgm:cxn modelId="{4B30BAB0-5E9A-5146-9489-A41E861D944C}" type="presOf" srcId="{9C1B6331-FE1C-4A61-B403-B4E5A48B0C51}" destId="{BD0EBC84-2613-B344-B337-36FE67BED80C}" srcOrd="0" destOrd="1" presId="urn:microsoft.com/office/officeart/2005/8/layout/list1"/>
    <dgm:cxn modelId="{F56EFAB7-02CD-844A-8BA0-99BBEC9240F5}" type="presOf" srcId="{C881AAEE-1A21-4570-AAFE-9B977FB9F959}" destId="{F1760C91-5771-BB42-BD11-CC6300331843}" srcOrd="0" destOrd="0" presId="urn:microsoft.com/office/officeart/2005/8/layout/list1"/>
    <dgm:cxn modelId="{E0206BBE-7373-4EFA-81C9-A1C3CA0E8A66}" srcId="{C881AAEE-1A21-4570-AAFE-9B977FB9F959}" destId="{5A42D700-0334-4DE1-9FD6-5697FF684DA0}" srcOrd="0" destOrd="0" parTransId="{5BAED344-FEBD-4255-BBEB-EEA4DC6AD4D5}" sibTransId="{E6475EA3-CBB9-4102-9EA6-6875220D0717}"/>
    <dgm:cxn modelId="{F6715BC6-98C3-4D47-B316-F2584737AF0A}" type="presOf" srcId="{81C5A37E-50E3-4D50-B231-92F078C0E10F}" destId="{9468F2CC-225F-9147-BE87-21D86D6203B0}" srcOrd="0" destOrd="0" presId="urn:microsoft.com/office/officeart/2005/8/layout/list1"/>
    <dgm:cxn modelId="{4EC52AC9-6267-4B8F-942E-F1A7FCD8D697}" srcId="{9C1B6331-FE1C-4A61-B403-B4E5A48B0C51}" destId="{8F4DFC83-D469-400F-A5ED-EE855A535C61}" srcOrd="2" destOrd="0" parTransId="{424C0EEE-D7C1-4E80-A335-5D4EE3EB4141}" sibTransId="{8AD1A909-0E55-4294-BFAE-542553FE0D02}"/>
    <dgm:cxn modelId="{57546ECF-C155-4637-BF05-91BB06AADB90}" srcId="{1184A95D-9C39-4C00-BAC7-4273F8D99A98}" destId="{C881AAEE-1A21-4570-AAFE-9B977FB9F959}" srcOrd="2" destOrd="0" parTransId="{DE619372-6B34-4933-AB3E-816F69DA0014}" sibTransId="{4DDDDC7E-E14E-40CD-910D-3EB609208FFE}"/>
    <dgm:cxn modelId="{71D4F5E5-045C-DC46-86F0-593067C173E1}" type="presOf" srcId="{C881AAEE-1A21-4570-AAFE-9B977FB9F959}" destId="{447C4E25-0879-394B-900F-46E0CDF6C5AC}" srcOrd="1" destOrd="0" presId="urn:microsoft.com/office/officeart/2005/8/layout/list1"/>
    <dgm:cxn modelId="{A183CDEE-7FB5-406E-8367-90E411E744BE}" srcId="{1184A95D-9C39-4C00-BAC7-4273F8D99A98}" destId="{81C5A37E-50E3-4D50-B231-92F078C0E10F}" srcOrd="0" destOrd="0" parTransId="{A5700809-DAC0-4D42-ABD5-B343BB4E7494}" sibTransId="{54EE5C2E-8A38-4AFA-B078-1D3283981AB0}"/>
    <dgm:cxn modelId="{2A6E28FB-8EEA-B34B-8F6A-788552682211}" type="presParOf" srcId="{E94D046E-4AE9-AD4A-9DBD-479C8EE02ED0}" destId="{EB165BAB-293D-BF41-99C6-F898C0DEFFEA}" srcOrd="0" destOrd="0" presId="urn:microsoft.com/office/officeart/2005/8/layout/list1"/>
    <dgm:cxn modelId="{BAB2EAF7-27BF-B843-8F26-C95E6026D158}" type="presParOf" srcId="{EB165BAB-293D-BF41-99C6-F898C0DEFFEA}" destId="{9468F2CC-225F-9147-BE87-21D86D6203B0}" srcOrd="0" destOrd="0" presId="urn:microsoft.com/office/officeart/2005/8/layout/list1"/>
    <dgm:cxn modelId="{DDF9F62D-FB8F-2D49-87B0-0C3B7E331655}" type="presParOf" srcId="{EB165BAB-293D-BF41-99C6-F898C0DEFFEA}" destId="{9535A085-0E94-0C4A-8514-656E9675751B}" srcOrd="1" destOrd="0" presId="urn:microsoft.com/office/officeart/2005/8/layout/list1"/>
    <dgm:cxn modelId="{2D0D61F2-9949-2343-9205-5B78D7BA30AE}" type="presParOf" srcId="{E94D046E-4AE9-AD4A-9DBD-479C8EE02ED0}" destId="{E19702EE-4662-AB4B-AFF3-CED4C237A3D7}" srcOrd="1" destOrd="0" presId="urn:microsoft.com/office/officeart/2005/8/layout/list1"/>
    <dgm:cxn modelId="{008BF3B4-52A2-EE49-8CCE-323BECEB4FE5}" type="presParOf" srcId="{E94D046E-4AE9-AD4A-9DBD-479C8EE02ED0}" destId="{8FB6086F-E32F-A84E-8AD5-DE62C3DDC43E}" srcOrd="2" destOrd="0" presId="urn:microsoft.com/office/officeart/2005/8/layout/list1"/>
    <dgm:cxn modelId="{5210BE23-4262-FC4B-995E-B0ECD3D52756}" type="presParOf" srcId="{E94D046E-4AE9-AD4A-9DBD-479C8EE02ED0}" destId="{73E8145F-D6E0-6840-9552-500A4B142536}" srcOrd="3" destOrd="0" presId="urn:microsoft.com/office/officeart/2005/8/layout/list1"/>
    <dgm:cxn modelId="{11632BE1-625F-724C-B64A-482CCE644BC8}" type="presParOf" srcId="{E94D046E-4AE9-AD4A-9DBD-479C8EE02ED0}" destId="{4A82F655-8B8C-1E4E-BDCA-D3B4FC087C60}" srcOrd="4" destOrd="0" presId="urn:microsoft.com/office/officeart/2005/8/layout/list1"/>
    <dgm:cxn modelId="{3EFE3282-AA92-BD4D-82C5-AB6D7C37916B}" type="presParOf" srcId="{4A82F655-8B8C-1E4E-BDCA-D3B4FC087C60}" destId="{78711B01-EC4C-7944-B8AE-73158024500E}" srcOrd="0" destOrd="0" presId="urn:microsoft.com/office/officeart/2005/8/layout/list1"/>
    <dgm:cxn modelId="{B835CE2E-5485-6C43-9A6E-BF702C632A54}" type="presParOf" srcId="{4A82F655-8B8C-1E4E-BDCA-D3B4FC087C60}" destId="{41C492EC-4EA5-9F4B-9D67-5C554FDC5488}" srcOrd="1" destOrd="0" presId="urn:microsoft.com/office/officeart/2005/8/layout/list1"/>
    <dgm:cxn modelId="{82B8CCC5-0E63-1E4B-B722-16C7AA62C88A}" type="presParOf" srcId="{E94D046E-4AE9-AD4A-9DBD-479C8EE02ED0}" destId="{D90433CC-BAE3-4D41-A4B2-54F930B655CB}" srcOrd="5" destOrd="0" presId="urn:microsoft.com/office/officeart/2005/8/layout/list1"/>
    <dgm:cxn modelId="{9D83D3EB-1B86-5248-93CE-BE7BEEDB7906}" type="presParOf" srcId="{E94D046E-4AE9-AD4A-9DBD-479C8EE02ED0}" destId="{EEB20F81-6EDF-B64B-A870-DAE619E29017}" srcOrd="6" destOrd="0" presId="urn:microsoft.com/office/officeart/2005/8/layout/list1"/>
    <dgm:cxn modelId="{00877FEE-5374-B945-ADF0-194D6046752C}" type="presParOf" srcId="{E94D046E-4AE9-AD4A-9DBD-479C8EE02ED0}" destId="{22BE6366-961E-2B44-AC09-F50BF2DA157B}" srcOrd="7" destOrd="0" presId="urn:microsoft.com/office/officeart/2005/8/layout/list1"/>
    <dgm:cxn modelId="{7197BA8F-5E97-D44F-9A0F-0B91475C6E0D}" type="presParOf" srcId="{E94D046E-4AE9-AD4A-9DBD-479C8EE02ED0}" destId="{2AAF927F-180A-3142-9F61-01564DB14A10}" srcOrd="8" destOrd="0" presId="urn:microsoft.com/office/officeart/2005/8/layout/list1"/>
    <dgm:cxn modelId="{813616C9-DEA0-324F-8352-8DDE2D3D14CC}" type="presParOf" srcId="{2AAF927F-180A-3142-9F61-01564DB14A10}" destId="{F1760C91-5771-BB42-BD11-CC6300331843}" srcOrd="0" destOrd="0" presId="urn:microsoft.com/office/officeart/2005/8/layout/list1"/>
    <dgm:cxn modelId="{CB3307D8-5CFA-3945-B62F-27FD0DE097F5}" type="presParOf" srcId="{2AAF927F-180A-3142-9F61-01564DB14A10}" destId="{447C4E25-0879-394B-900F-46E0CDF6C5AC}" srcOrd="1" destOrd="0" presId="urn:microsoft.com/office/officeart/2005/8/layout/list1"/>
    <dgm:cxn modelId="{9382C741-A851-0846-84C1-3C03D8CD91E7}" type="presParOf" srcId="{E94D046E-4AE9-AD4A-9DBD-479C8EE02ED0}" destId="{A96EC567-41BD-A34F-B133-E0B5BB48FDAB}" srcOrd="9" destOrd="0" presId="urn:microsoft.com/office/officeart/2005/8/layout/list1"/>
    <dgm:cxn modelId="{5C83EE77-5F92-7743-8257-7418C736AC0B}" type="presParOf" srcId="{E94D046E-4AE9-AD4A-9DBD-479C8EE02ED0}" destId="{BD0EBC84-2613-B344-B337-36FE67BED8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D0AF38F-28C4-45AA-A225-BE404AF0508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759C10-5D5B-463F-AE63-6A847076383B}">
      <dgm:prSet custT="1"/>
      <dgm:spPr/>
      <dgm:t>
        <a:bodyPr/>
        <a:lstStyle/>
        <a:p>
          <a:r>
            <a:rPr lang="en-IN" sz="1600" b="1" i="0"/>
            <a:t>Iterative Model Development Process:</a:t>
          </a:r>
          <a:endParaRPr lang="en-US" sz="1600"/>
        </a:p>
      </dgm:t>
    </dgm:pt>
    <dgm:pt modelId="{01E8C87D-FFB4-475E-B4A5-74DEBE4311F7}" type="parTrans" cxnId="{C673E182-0616-4C07-8B84-F5BD1912D157}">
      <dgm:prSet/>
      <dgm:spPr/>
      <dgm:t>
        <a:bodyPr/>
        <a:lstStyle/>
        <a:p>
          <a:endParaRPr lang="en-US" sz="2000"/>
        </a:p>
      </dgm:t>
    </dgm:pt>
    <dgm:pt modelId="{2F6323BE-A48C-4502-9E41-8D7B0BA9338C}" type="sibTrans" cxnId="{C673E182-0616-4C07-8B84-F5BD1912D157}">
      <dgm:prSet/>
      <dgm:spPr/>
      <dgm:t>
        <a:bodyPr/>
        <a:lstStyle/>
        <a:p>
          <a:endParaRPr lang="en-US" sz="2000"/>
        </a:p>
      </dgm:t>
    </dgm:pt>
    <dgm:pt modelId="{8F09D6B8-8622-45DF-9E11-BDED9457E4ED}">
      <dgm:prSet custT="1"/>
      <dgm:spPr/>
      <dgm:t>
        <a:bodyPr/>
        <a:lstStyle/>
        <a:p>
          <a:r>
            <a:rPr lang="en-IN" sz="1600" b="0" i="0"/>
            <a:t>Predictive model development is an iterative process, not a one-time event.</a:t>
          </a:r>
          <a:endParaRPr lang="en-US" sz="1600"/>
        </a:p>
      </dgm:t>
    </dgm:pt>
    <dgm:pt modelId="{CDDA6198-1E6F-4388-83EF-5E3E682A46B1}" type="parTrans" cxnId="{6E3EBF12-1B50-4514-B222-61738DDF1876}">
      <dgm:prSet/>
      <dgm:spPr/>
      <dgm:t>
        <a:bodyPr/>
        <a:lstStyle/>
        <a:p>
          <a:endParaRPr lang="en-US" sz="2000"/>
        </a:p>
      </dgm:t>
    </dgm:pt>
    <dgm:pt modelId="{23BECF3A-4B97-4FF6-8283-C7CDCB249E8F}" type="sibTrans" cxnId="{6E3EBF12-1B50-4514-B222-61738DDF1876}">
      <dgm:prSet/>
      <dgm:spPr/>
      <dgm:t>
        <a:bodyPr/>
        <a:lstStyle/>
        <a:p>
          <a:endParaRPr lang="en-US" sz="2000"/>
        </a:p>
      </dgm:t>
    </dgm:pt>
    <dgm:pt modelId="{774976EF-19C4-4F37-B67F-5AF5182C022F}">
      <dgm:prSet custT="1"/>
      <dgm:spPr/>
      <dgm:t>
        <a:bodyPr/>
        <a:lstStyle/>
        <a:p>
          <a:r>
            <a:rPr lang="en-IN" sz="1600" b="0" i="0"/>
            <a:t>Begin with a larger set of variables than anticipated and use multiple iterations on the training dataset to narrow down to essential variables.</a:t>
          </a:r>
          <a:endParaRPr lang="en-US" sz="1600"/>
        </a:p>
      </dgm:t>
    </dgm:pt>
    <dgm:pt modelId="{F5E7A122-3C7D-4A46-8A64-8E83525C6FC0}" type="parTrans" cxnId="{E5BE34E2-26CF-436E-A18B-494C5D7E838E}">
      <dgm:prSet/>
      <dgm:spPr/>
      <dgm:t>
        <a:bodyPr/>
        <a:lstStyle/>
        <a:p>
          <a:endParaRPr lang="en-US" sz="2000"/>
        </a:p>
      </dgm:t>
    </dgm:pt>
    <dgm:pt modelId="{3188FCA8-7077-444A-8417-45C037C8B833}" type="sibTrans" cxnId="{E5BE34E2-26CF-436E-A18B-494C5D7E838E}">
      <dgm:prSet/>
      <dgm:spPr/>
      <dgm:t>
        <a:bodyPr/>
        <a:lstStyle/>
        <a:p>
          <a:endParaRPr lang="en-US" sz="2000"/>
        </a:p>
      </dgm:t>
    </dgm:pt>
    <dgm:pt modelId="{3C8FA908-0F5A-46C0-8B54-0B0A881AD5B8}">
      <dgm:prSet custT="1"/>
      <dgm:spPr/>
      <dgm:t>
        <a:bodyPr/>
        <a:lstStyle/>
        <a:p>
          <a:r>
            <a:rPr lang="en-IN" sz="1600" b="1" i="0"/>
            <a:t>Refinement through Iterations:</a:t>
          </a:r>
          <a:endParaRPr lang="en-US" sz="1600"/>
        </a:p>
      </dgm:t>
    </dgm:pt>
    <dgm:pt modelId="{19261706-BC1C-4DEC-83C6-94521D7233D9}" type="parTrans" cxnId="{2DA364B8-DD25-4CC7-AC2E-692E597FFCA6}">
      <dgm:prSet/>
      <dgm:spPr/>
      <dgm:t>
        <a:bodyPr/>
        <a:lstStyle/>
        <a:p>
          <a:endParaRPr lang="en-US" sz="2000"/>
        </a:p>
      </dgm:t>
    </dgm:pt>
    <dgm:pt modelId="{D9088DC2-282A-4A81-B0A9-1CED13C3AAE0}" type="sibTrans" cxnId="{2DA364B8-DD25-4CC7-AC2E-692E597FFCA6}">
      <dgm:prSet/>
      <dgm:spPr/>
      <dgm:t>
        <a:bodyPr/>
        <a:lstStyle/>
        <a:p>
          <a:endParaRPr lang="en-US" sz="2000"/>
        </a:p>
      </dgm:t>
    </dgm:pt>
    <dgm:pt modelId="{812E9869-8EFE-4CED-9C30-3ABCB73962E8}">
      <dgm:prSet custT="1"/>
      <dgm:spPr/>
      <dgm:t>
        <a:bodyPr/>
        <a:lstStyle/>
        <a:p>
          <a:r>
            <a:rPr lang="en-IN" sz="1600" b="0" i="0"/>
            <a:t>Run each algorithm multiple times, adjusting input variables, and exploring new hypotheses to enhance accuracy and solutions.</a:t>
          </a:r>
          <a:endParaRPr lang="en-US" sz="1600"/>
        </a:p>
      </dgm:t>
    </dgm:pt>
    <dgm:pt modelId="{18A973B0-A9C4-4D13-8498-0D2B4605299D}" type="parTrans" cxnId="{629A3852-1446-441B-8E38-D742D0029DCC}">
      <dgm:prSet/>
      <dgm:spPr/>
      <dgm:t>
        <a:bodyPr/>
        <a:lstStyle/>
        <a:p>
          <a:endParaRPr lang="en-US" sz="2000"/>
        </a:p>
      </dgm:t>
    </dgm:pt>
    <dgm:pt modelId="{0E621102-C7E2-458F-8E48-06C3DBEDDDA6}" type="sibTrans" cxnId="{629A3852-1446-441B-8E38-D742D0029DCC}">
      <dgm:prSet/>
      <dgm:spPr/>
      <dgm:t>
        <a:bodyPr/>
        <a:lstStyle/>
        <a:p>
          <a:endParaRPr lang="en-US" sz="2000"/>
        </a:p>
      </dgm:t>
    </dgm:pt>
    <dgm:pt modelId="{7D392FA2-956E-49F8-9C41-C9373EA76F15}">
      <dgm:prSet custT="1"/>
      <dgm:spPr/>
      <dgm:t>
        <a:bodyPr/>
        <a:lstStyle/>
        <a:p>
          <a:r>
            <a:rPr lang="en-IN" sz="1600" b="0" i="0"/>
            <a:t>Each run involves examining new hypotheses, altering input variables, and delving deeper for improved predictions.</a:t>
          </a:r>
          <a:endParaRPr lang="en-US" sz="1600"/>
        </a:p>
      </dgm:t>
    </dgm:pt>
    <dgm:pt modelId="{11CC889A-5CDA-40C1-853D-26547A4DBBA8}" type="parTrans" cxnId="{D1F736D2-7D0F-484C-AE60-354F61BE111A}">
      <dgm:prSet/>
      <dgm:spPr/>
      <dgm:t>
        <a:bodyPr/>
        <a:lstStyle/>
        <a:p>
          <a:endParaRPr lang="en-US" sz="2000"/>
        </a:p>
      </dgm:t>
    </dgm:pt>
    <dgm:pt modelId="{D8F56B0E-8BB1-41D6-A58C-662C3C6A740B}" type="sibTrans" cxnId="{D1F736D2-7D0F-484C-AE60-354F61BE111A}">
      <dgm:prSet/>
      <dgm:spPr/>
      <dgm:t>
        <a:bodyPr/>
        <a:lstStyle/>
        <a:p>
          <a:endParaRPr lang="en-US" sz="2000"/>
        </a:p>
      </dgm:t>
    </dgm:pt>
    <dgm:pt modelId="{7F9C2DAA-C577-4ABB-97C7-52AF37EB26EF}">
      <dgm:prSet custT="1"/>
      <dgm:spPr/>
      <dgm:t>
        <a:bodyPr/>
        <a:lstStyle/>
        <a:p>
          <a:r>
            <a:rPr lang="en-IN" sz="1600" b="1" i="0"/>
            <a:t>Challenges and Documentation:</a:t>
          </a:r>
          <a:endParaRPr lang="en-US" sz="1600"/>
        </a:p>
      </dgm:t>
    </dgm:pt>
    <dgm:pt modelId="{AB0DDF88-90A2-4B00-9606-53EBD9CF00E6}" type="parTrans" cxnId="{348C359C-9F28-498C-871C-8BB8866A77DE}">
      <dgm:prSet/>
      <dgm:spPr/>
      <dgm:t>
        <a:bodyPr/>
        <a:lstStyle/>
        <a:p>
          <a:endParaRPr lang="en-US" sz="2000"/>
        </a:p>
      </dgm:t>
    </dgm:pt>
    <dgm:pt modelId="{83407364-AF92-4CF4-A52E-BDCB674E2FCC}" type="sibTrans" cxnId="{348C359C-9F28-498C-871C-8BB8866A77DE}">
      <dgm:prSet/>
      <dgm:spPr/>
      <dgm:t>
        <a:bodyPr/>
        <a:lstStyle/>
        <a:p>
          <a:endParaRPr lang="en-US" sz="2000"/>
        </a:p>
      </dgm:t>
    </dgm:pt>
    <dgm:pt modelId="{60C8D747-DE9A-413C-84D2-FC845E50228D}">
      <dgm:prSet custT="1"/>
      <dgm:spPr/>
      <dgm:t>
        <a:bodyPr/>
        <a:lstStyle/>
        <a:p>
          <a:r>
            <a:rPr lang="en-IN" sz="1600" b="0" i="0"/>
            <a:t>The iterative nature can lead to confusion and loss of track of changes or combinations of hypotheses and variables.</a:t>
          </a:r>
          <a:endParaRPr lang="en-US" sz="1600"/>
        </a:p>
      </dgm:t>
    </dgm:pt>
    <dgm:pt modelId="{F75BF7F3-8684-485C-B934-F9605BE89655}" type="parTrans" cxnId="{CBD0AE76-5CCB-4356-B5B1-DCC1055DA83A}">
      <dgm:prSet/>
      <dgm:spPr/>
      <dgm:t>
        <a:bodyPr/>
        <a:lstStyle/>
        <a:p>
          <a:endParaRPr lang="en-US" sz="2000"/>
        </a:p>
      </dgm:t>
    </dgm:pt>
    <dgm:pt modelId="{BAE5330D-45F4-4A10-B03F-C4D7ACDFAD7B}" type="sibTrans" cxnId="{CBD0AE76-5CCB-4356-B5B1-DCC1055DA83A}">
      <dgm:prSet/>
      <dgm:spPr/>
      <dgm:t>
        <a:bodyPr/>
        <a:lstStyle/>
        <a:p>
          <a:endParaRPr lang="en-US" sz="2000"/>
        </a:p>
      </dgm:t>
    </dgm:pt>
    <dgm:pt modelId="{9ACF66B7-B33D-41CB-BE1D-3444D49908B3}">
      <dgm:prSet custT="1"/>
      <dgm:spPr/>
      <dgm:t>
        <a:bodyPr/>
        <a:lstStyle/>
        <a:p>
          <a:r>
            <a:rPr lang="en-IN" sz="1600" b="0" i="0"/>
            <a:t>Thorough documentation of each experiment is essential:</a:t>
          </a:r>
          <a:endParaRPr lang="en-US" sz="1600"/>
        </a:p>
      </dgm:t>
    </dgm:pt>
    <dgm:pt modelId="{3B633F6F-2DDE-44FE-BE9C-65197E1A9140}" type="parTrans" cxnId="{17EDB9ED-DDC7-4F5D-B732-2BAA8665C158}">
      <dgm:prSet/>
      <dgm:spPr/>
      <dgm:t>
        <a:bodyPr/>
        <a:lstStyle/>
        <a:p>
          <a:endParaRPr lang="en-US" sz="2000"/>
        </a:p>
      </dgm:t>
    </dgm:pt>
    <dgm:pt modelId="{83D86B38-2179-403F-9A07-79ECB578EAB4}" type="sibTrans" cxnId="{17EDB9ED-DDC7-4F5D-B732-2BAA8665C158}">
      <dgm:prSet/>
      <dgm:spPr/>
      <dgm:t>
        <a:bodyPr/>
        <a:lstStyle/>
        <a:p>
          <a:endParaRPr lang="en-US" sz="2000"/>
        </a:p>
      </dgm:t>
    </dgm:pt>
    <dgm:pt modelId="{1D30E883-7A92-4F01-AAC6-5DA02BEE2244}">
      <dgm:prSet custT="1"/>
      <dgm:spPr/>
      <dgm:t>
        <a:bodyPr/>
        <a:lstStyle/>
        <a:p>
          <a:r>
            <a:rPr lang="en-IN" sz="1600" b="0" i="0"/>
            <a:t>Inputs, algorithms used, and outputs of experiments.</a:t>
          </a:r>
          <a:endParaRPr lang="en-US" sz="1600"/>
        </a:p>
      </dgm:t>
    </dgm:pt>
    <dgm:pt modelId="{EB8C19E3-F227-4438-AE23-3D8281351414}" type="parTrans" cxnId="{FA7F58A9-2119-4EAE-861B-10442A2BDD3F}">
      <dgm:prSet/>
      <dgm:spPr/>
      <dgm:t>
        <a:bodyPr/>
        <a:lstStyle/>
        <a:p>
          <a:endParaRPr lang="en-US" sz="2000"/>
        </a:p>
      </dgm:t>
    </dgm:pt>
    <dgm:pt modelId="{296A2C04-917B-4088-B8E5-C596B244AD57}" type="sibTrans" cxnId="{FA7F58A9-2119-4EAE-861B-10442A2BDD3F}">
      <dgm:prSet/>
      <dgm:spPr/>
      <dgm:t>
        <a:bodyPr/>
        <a:lstStyle/>
        <a:p>
          <a:endParaRPr lang="en-US" sz="2000"/>
        </a:p>
      </dgm:t>
    </dgm:pt>
    <dgm:pt modelId="{04C4ACF5-A27F-4DBD-8EED-06B9D1808583}">
      <dgm:prSet custT="1"/>
      <dgm:spPr/>
      <dgm:t>
        <a:bodyPr/>
        <a:lstStyle/>
        <a:p>
          <a:r>
            <a:rPr lang="en-IN" sz="1600" b="0" i="0"/>
            <a:t>Record specific assumptions, initial assessments, and planned next steps to avoid repetition.</a:t>
          </a:r>
          <a:endParaRPr lang="en-US" sz="1600"/>
        </a:p>
      </dgm:t>
    </dgm:pt>
    <dgm:pt modelId="{C013C8B2-E143-407E-9972-B10EC8A47A6B}" type="parTrans" cxnId="{AABAFFF4-41CB-4294-8175-BDA095AC2D97}">
      <dgm:prSet/>
      <dgm:spPr/>
      <dgm:t>
        <a:bodyPr/>
        <a:lstStyle/>
        <a:p>
          <a:endParaRPr lang="en-US" sz="2000"/>
        </a:p>
      </dgm:t>
    </dgm:pt>
    <dgm:pt modelId="{0402C268-5503-4E8F-B48C-2D954318C0B2}" type="sibTrans" cxnId="{AABAFFF4-41CB-4294-8175-BDA095AC2D97}">
      <dgm:prSet/>
      <dgm:spPr/>
      <dgm:t>
        <a:bodyPr/>
        <a:lstStyle/>
        <a:p>
          <a:endParaRPr lang="en-US" sz="2000"/>
        </a:p>
      </dgm:t>
    </dgm:pt>
    <dgm:pt modelId="{9695AB7D-5794-634C-8C90-B08807E26E3B}" type="pres">
      <dgm:prSet presAssocID="{CD0AF38F-28C4-45AA-A225-BE404AF05083}" presName="linear" presStyleCnt="0">
        <dgm:presLayoutVars>
          <dgm:dir/>
          <dgm:animLvl val="lvl"/>
          <dgm:resizeHandles val="exact"/>
        </dgm:presLayoutVars>
      </dgm:prSet>
      <dgm:spPr/>
    </dgm:pt>
    <dgm:pt modelId="{0A242B2F-CBC8-8542-B16F-1623CDA657F4}" type="pres">
      <dgm:prSet presAssocID="{48759C10-5D5B-463F-AE63-6A847076383B}" presName="parentLin" presStyleCnt="0"/>
      <dgm:spPr/>
    </dgm:pt>
    <dgm:pt modelId="{A0CE64AD-156C-CE4A-81BF-3AADE7B9A33D}" type="pres">
      <dgm:prSet presAssocID="{48759C10-5D5B-463F-AE63-6A847076383B}" presName="parentLeftMargin" presStyleLbl="node1" presStyleIdx="0" presStyleCnt="3"/>
      <dgm:spPr/>
    </dgm:pt>
    <dgm:pt modelId="{29CF199E-5D2E-3948-B482-85AEB2F8F6DE}" type="pres">
      <dgm:prSet presAssocID="{48759C10-5D5B-463F-AE63-6A84707638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DC6665-71FD-3C4B-A5DC-23660D8A6580}" type="pres">
      <dgm:prSet presAssocID="{48759C10-5D5B-463F-AE63-6A847076383B}" presName="negativeSpace" presStyleCnt="0"/>
      <dgm:spPr/>
    </dgm:pt>
    <dgm:pt modelId="{02191E0C-2A1C-1F49-8017-AE73C91702E7}" type="pres">
      <dgm:prSet presAssocID="{48759C10-5D5B-463F-AE63-6A847076383B}" presName="childText" presStyleLbl="conFgAcc1" presStyleIdx="0" presStyleCnt="3">
        <dgm:presLayoutVars>
          <dgm:bulletEnabled val="1"/>
        </dgm:presLayoutVars>
      </dgm:prSet>
      <dgm:spPr/>
    </dgm:pt>
    <dgm:pt modelId="{F43BFD17-30C2-DC44-A5B4-3C2DE17C7F24}" type="pres">
      <dgm:prSet presAssocID="{2F6323BE-A48C-4502-9E41-8D7B0BA9338C}" presName="spaceBetweenRectangles" presStyleCnt="0"/>
      <dgm:spPr/>
    </dgm:pt>
    <dgm:pt modelId="{1613A3AE-9A18-B647-AC4E-E0E084AC304D}" type="pres">
      <dgm:prSet presAssocID="{3C8FA908-0F5A-46C0-8B54-0B0A881AD5B8}" presName="parentLin" presStyleCnt="0"/>
      <dgm:spPr/>
    </dgm:pt>
    <dgm:pt modelId="{73F828D1-6A7C-9D4F-B418-F00CAC4E65C9}" type="pres">
      <dgm:prSet presAssocID="{3C8FA908-0F5A-46C0-8B54-0B0A881AD5B8}" presName="parentLeftMargin" presStyleLbl="node1" presStyleIdx="0" presStyleCnt="3"/>
      <dgm:spPr/>
    </dgm:pt>
    <dgm:pt modelId="{CB7CACFA-8B2E-844B-A343-CFAD19FFD583}" type="pres">
      <dgm:prSet presAssocID="{3C8FA908-0F5A-46C0-8B54-0B0A881AD5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2C9F08-9AA8-0F4C-94AE-45F695A81B28}" type="pres">
      <dgm:prSet presAssocID="{3C8FA908-0F5A-46C0-8B54-0B0A881AD5B8}" presName="negativeSpace" presStyleCnt="0"/>
      <dgm:spPr/>
    </dgm:pt>
    <dgm:pt modelId="{9254BBA3-459B-1344-89DE-487F0C8EBCA3}" type="pres">
      <dgm:prSet presAssocID="{3C8FA908-0F5A-46C0-8B54-0B0A881AD5B8}" presName="childText" presStyleLbl="conFgAcc1" presStyleIdx="1" presStyleCnt="3">
        <dgm:presLayoutVars>
          <dgm:bulletEnabled val="1"/>
        </dgm:presLayoutVars>
      </dgm:prSet>
      <dgm:spPr/>
    </dgm:pt>
    <dgm:pt modelId="{31D51DC5-318A-2A47-9D08-2D1C497C995B}" type="pres">
      <dgm:prSet presAssocID="{D9088DC2-282A-4A81-B0A9-1CED13C3AAE0}" presName="spaceBetweenRectangles" presStyleCnt="0"/>
      <dgm:spPr/>
    </dgm:pt>
    <dgm:pt modelId="{C5DA129D-C527-3440-886F-3148A33F2878}" type="pres">
      <dgm:prSet presAssocID="{7F9C2DAA-C577-4ABB-97C7-52AF37EB26EF}" presName="parentLin" presStyleCnt="0"/>
      <dgm:spPr/>
    </dgm:pt>
    <dgm:pt modelId="{51E57250-3B2C-BA42-93A2-6FAD77088FC1}" type="pres">
      <dgm:prSet presAssocID="{7F9C2DAA-C577-4ABB-97C7-52AF37EB26EF}" presName="parentLeftMargin" presStyleLbl="node1" presStyleIdx="1" presStyleCnt="3"/>
      <dgm:spPr/>
    </dgm:pt>
    <dgm:pt modelId="{EEC1F3B7-984A-4D4A-8104-FE42156A9228}" type="pres">
      <dgm:prSet presAssocID="{7F9C2DAA-C577-4ABB-97C7-52AF37EB26E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4A2D6A-170B-9843-A299-6278DCBB3666}" type="pres">
      <dgm:prSet presAssocID="{7F9C2DAA-C577-4ABB-97C7-52AF37EB26EF}" presName="negativeSpace" presStyleCnt="0"/>
      <dgm:spPr/>
    </dgm:pt>
    <dgm:pt modelId="{CACC6979-66B1-5B40-9916-C417DC8050CB}" type="pres">
      <dgm:prSet presAssocID="{7F9C2DAA-C577-4ABB-97C7-52AF37EB26E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80F30E-7F3B-764D-AC2A-2BF0E2AB7E12}" type="presOf" srcId="{48759C10-5D5B-463F-AE63-6A847076383B}" destId="{A0CE64AD-156C-CE4A-81BF-3AADE7B9A33D}" srcOrd="0" destOrd="0" presId="urn:microsoft.com/office/officeart/2005/8/layout/list1"/>
    <dgm:cxn modelId="{6E3EBF12-1B50-4514-B222-61738DDF1876}" srcId="{48759C10-5D5B-463F-AE63-6A847076383B}" destId="{8F09D6B8-8622-45DF-9E11-BDED9457E4ED}" srcOrd="0" destOrd="0" parTransId="{CDDA6198-1E6F-4388-83EF-5E3E682A46B1}" sibTransId="{23BECF3A-4B97-4FF6-8283-C7CDCB249E8F}"/>
    <dgm:cxn modelId="{AC22AE14-D22C-ED4E-8543-AF94A07E0649}" type="presOf" srcId="{3C8FA908-0F5A-46C0-8B54-0B0A881AD5B8}" destId="{73F828D1-6A7C-9D4F-B418-F00CAC4E65C9}" srcOrd="0" destOrd="0" presId="urn:microsoft.com/office/officeart/2005/8/layout/list1"/>
    <dgm:cxn modelId="{2CBD1917-D013-B347-9812-38E9A1BF313B}" type="presOf" srcId="{7F9C2DAA-C577-4ABB-97C7-52AF37EB26EF}" destId="{EEC1F3B7-984A-4D4A-8104-FE42156A9228}" srcOrd="1" destOrd="0" presId="urn:microsoft.com/office/officeart/2005/8/layout/list1"/>
    <dgm:cxn modelId="{1D400428-288E-9D43-A5BD-1F56B53B7B82}" type="presOf" srcId="{9ACF66B7-B33D-41CB-BE1D-3444D49908B3}" destId="{CACC6979-66B1-5B40-9916-C417DC8050CB}" srcOrd="0" destOrd="1" presId="urn:microsoft.com/office/officeart/2005/8/layout/list1"/>
    <dgm:cxn modelId="{CE4AE130-6DE4-5446-B3B7-732204BFDB9F}" type="presOf" srcId="{1D30E883-7A92-4F01-AAC6-5DA02BEE2244}" destId="{CACC6979-66B1-5B40-9916-C417DC8050CB}" srcOrd="0" destOrd="2" presId="urn:microsoft.com/office/officeart/2005/8/layout/list1"/>
    <dgm:cxn modelId="{629A3852-1446-441B-8E38-D742D0029DCC}" srcId="{3C8FA908-0F5A-46C0-8B54-0B0A881AD5B8}" destId="{812E9869-8EFE-4CED-9C30-3ABCB73962E8}" srcOrd="0" destOrd="0" parTransId="{18A973B0-A9C4-4D13-8498-0D2B4605299D}" sibTransId="{0E621102-C7E2-458F-8E48-06C3DBEDDDA6}"/>
    <dgm:cxn modelId="{5276F867-63AE-774F-A7CC-9B54962D55CD}" type="presOf" srcId="{7D392FA2-956E-49F8-9C41-C9373EA76F15}" destId="{9254BBA3-459B-1344-89DE-487F0C8EBCA3}" srcOrd="0" destOrd="1" presId="urn:microsoft.com/office/officeart/2005/8/layout/list1"/>
    <dgm:cxn modelId="{CBD0AE76-5CCB-4356-B5B1-DCC1055DA83A}" srcId="{7F9C2DAA-C577-4ABB-97C7-52AF37EB26EF}" destId="{60C8D747-DE9A-413C-84D2-FC845E50228D}" srcOrd="0" destOrd="0" parTransId="{F75BF7F3-8684-485C-B934-F9605BE89655}" sibTransId="{BAE5330D-45F4-4A10-B03F-C4D7ACDFAD7B}"/>
    <dgm:cxn modelId="{C673E182-0616-4C07-8B84-F5BD1912D157}" srcId="{CD0AF38F-28C4-45AA-A225-BE404AF05083}" destId="{48759C10-5D5B-463F-AE63-6A847076383B}" srcOrd="0" destOrd="0" parTransId="{01E8C87D-FFB4-475E-B4A5-74DEBE4311F7}" sibTransId="{2F6323BE-A48C-4502-9E41-8D7B0BA9338C}"/>
    <dgm:cxn modelId="{0029EA95-D4E3-B248-A28F-104F7F177151}" type="presOf" srcId="{48759C10-5D5B-463F-AE63-6A847076383B}" destId="{29CF199E-5D2E-3948-B482-85AEB2F8F6DE}" srcOrd="1" destOrd="0" presId="urn:microsoft.com/office/officeart/2005/8/layout/list1"/>
    <dgm:cxn modelId="{348C359C-9F28-498C-871C-8BB8866A77DE}" srcId="{CD0AF38F-28C4-45AA-A225-BE404AF05083}" destId="{7F9C2DAA-C577-4ABB-97C7-52AF37EB26EF}" srcOrd="2" destOrd="0" parTransId="{AB0DDF88-90A2-4B00-9606-53EBD9CF00E6}" sibTransId="{83407364-AF92-4CF4-A52E-BDCB674E2FCC}"/>
    <dgm:cxn modelId="{0D6C309F-79C6-7F46-8703-068724A23E80}" type="presOf" srcId="{7F9C2DAA-C577-4ABB-97C7-52AF37EB26EF}" destId="{51E57250-3B2C-BA42-93A2-6FAD77088FC1}" srcOrd="0" destOrd="0" presId="urn:microsoft.com/office/officeart/2005/8/layout/list1"/>
    <dgm:cxn modelId="{1B5087A2-BDD6-5348-AF13-62DD17DD7434}" type="presOf" srcId="{04C4ACF5-A27F-4DBD-8EED-06B9D1808583}" destId="{CACC6979-66B1-5B40-9916-C417DC8050CB}" srcOrd="0" destOrd="3" presId="urn:microsoft.com/office/officeart/2005/8/layout/list1"/>
    <dgm:cxn modelId="{FA7F58A9-2119-4EAE-861B-10442A2BDD3F}" srcId="{9ACF66B7-B33D-41CB-BE1D-3444D49908B3}" destId="{1D30E883-7A92-4F01-AAC6-5DA02BEE2244}" srcOrd="0" destOrd="0" parTransId="{EB8C19E3-F227-4438-AE23-3D8281351414}" sibTransId="{296A2C04-917B-4088-B8E5-C596B244AD57}"/>
    <dgm:cxn modelId="{2DA364B8-DD25-4CC7-AC2E-692E597FFCA6}" srcId="{CD0AF38F-28C4-45AA-A225-BE404AF05083}" destId="{3C8FA908-0F5A-46C0-8B54-0B0A881AD5B8}" srcOrd="1" destOrd="0" parTransId="{19261706-BC1C-4DEC-83C6-94521D7233D9}" sibTransId="{D9088DC2-282A-4A81-B0A9-1CED13C3AAE0}"/>
    <dgm:cxn modelId="{00AF9ED0-DED1-3A47-8F1E-4F9EBA04845C}" type="presOf" srcId="{774976EF-19C4-4F37-B67F-5AF5182C022F}" destId="{02191E0C-2A1C-1F49-8017-AE73C91702E7}" srcOrd="0" destOrd="1" presId="urn:microsoft.com/office/officeart/2005/8/layout/list1"/>
    <dgm:cxn modelId="{D1F736D2-7D0F-484C-AE60-354F61BE111A}" srcId="{3C8FA908-0F5A-46C0-8B54-0B0A881AD5B8}" destId="{7D392FA2-956E-49F8-9C41-C9373EA76F15}" srcOrd="1" destOrd="0" parTransId="{11CC889A-5CDA-40C1-853D-26547A4DBBA8}" sibTransId="{D8F56B0E-8BB1-41D6-A58C-662C3C6A740B}"/>
    <dgm:cxn modelId="{49B2CBDC-B295-E840-9449-1DD4A0B19B25}" type="presOf" srcId="{812E9869-8EFE-4CED-9C30-3ABCB73962E8}" destId="{9254BBA3-459B-1344-89DE-487F0C8EBCA3}" srcOrd="0" destOrd="0" presId="urn:microsoft.com/office/officeart/2005/8/layout/list1"/>
    <dgm:cxn modelId="{3F448CDD-58EF-714B-8163-53BA6F5C0E05}" type="presOf" srcId="{8F09D6B8-8622-45DF-9E11-BDED9457E4ED}" destId="{02191E0C-2A1C-1F49-8017-AE73C91702E7}" srcOrd="0" destOrd="0" presId="urn:microsoft.com/office/officeart/2005/8/layout/list1"/>
    <dgm:cxn modelId="{1A4462DF-6178-284E-8677-A9DD78B2BB1F}" type="presOf" srcId="{3C8FA908-0F5A-46C0-8B54-0B0A881AD5B8}" destId="{CB7CACFA-8B2E-844B-A343-CFAD19FFD583}" srcOrd="1" destOrd="0" presId="urn:microsoft.com/office/officeart/2005/8/layout/list1"/>
    <dgm:cxn modelId="{E5BE34E2-26CF-436E-A18B-494C5D7E838E}" srcId="{48759C10-5D5B-463F-AE63-6A847076383B}" destId="{774976EF-19C4-4F37-B67F-5AF5182C022F}" srcOrd="1" destOrd="0" parTransId="{F5E7A122-3C7D-4A46-8A64-8E83525C6FC0}" sibTransId="{3188FCA8-7077-444A-8417-45C037C8B833}"/>
    <dgm:cxn modelId="{17EDB9ED-DDC7-4F5D-B732-2BAA8665C158}" srcId="{7F9C2DAA-C577-4ABB-97C7-52AF37EB26EF}" destId="{9ACF66B7-B33D-41CB-BE1D-3444D49908B3}" srcOrd="1" destOrd="0" parTransId="{3B633F6F-2DDE-44FE-BE9C-65197E1A9140}" sibTransId="{83D86B38-2179-403F-9A07-79ECB578EAB4}"/>
    <dgm:cxn modelId="{29C053EE-B3AC-6C41-BBF3-C9EC1AAFA12F}" type="presOf" srcId="{CD0AF38F-28C4-45AA-A225-BE404AF05083}" destId="{9695AB7D-5794-634C-8C90-B08807E26E3B}" srcOrd="0" destOrd="0" presId="urn:microsoft.com/office/officeart/2005/8/layout/list1"/>
    <dgm:cxn modelId="{AABAFFF4-41CB-4294-8175-BDA095AC2D97}" srcId="{9ACF66B7-B33D-41CB-BE1D-3444D49908B3}" destId="{04C4ACF5-A27F-4DBD-8EED-06B9D1808583}" srcOrd="1" destOrd="0" parTransId="{C013C8B2-E143-407E-9972-B10EC8A47A6B}" sibTransId="{0402C268-5503-4E8F-B48C-2D954318C0B2}"/>
    <dgm:cxn modelId="{822FD5FE-78E5-9444-BF18-A1BF932B707E}" type="presOf" srcId="{60C8D747-DE9A-413C-84D2-FC845E50228D}" destId="{CACC6979-66B1-5B40-9916-C417DC8050CB}" srcOrd="0" destOrd="0" presId="urn:microsoft.com/office/officeart/2005/8/layout/list1"/>
    <dgm:cxn modelId="{F80F8025-D155-6448-ACBD-5185BB8BDD0E}" type="presParOf" srcId="{9695AB7D-5794-634C-8C90-B08807E26E3B}" destId="{0A242B2F-CBC8-8542-B16F-1623CDA657F4}" srcOrd="0" destOrd="0" presId="urn:microsoft.com/office/officeart/2005/8/layout/list1"/>
    <dgm:cxn modelId="{30BF084C-E5D7-F147-B386-017F9F5DD5A5}" type="presParOf" srcId="{0A242B2F-CBC8-8542-B16F-1623CDA657F4}" destId="{A0CE64AD-156C-CE4A-81BF-3AADE7B9A33D}" srcOrd="0" destOrd="0" presId="urn:microsoft.com/office/officeart/2005/8/layout/list1"/>
    <dgm:cxn modelId="{5B405418-95F9-EB4C-A26A-7A203C32A4E1}" type="presParOf" srcId="{0A242B2F-CBC8-8542-B16F-1623CDA657F4}" destId="{29CF199E-5D2E-3948-B482-85AEB2F8F6DE}" srcOrd="1" destOrd="0" presId="urn:microsoft.com/office/officeart/2005/8/layout/list1"/>
    <dgm:cxn modelId="{454FACB0-E346-8142-8C1F-60E50A768530}" type="presParOf" srcId="{9695AB7D-5794-634C-8C90-B08807E26E3B}" destId="{6EDC6665-71FD-3C4B-A5DC-23660D8A6580}" srcOrd="1" destOrd="0" presId="urn:microsoft.com/office/officeart/2005/8/layout/list1"/>
    <dgm:cxn modelId="{2BAC425E-A5A8-C74C-AB12-D23949698A27}" type="presParOf" srcId="{9695AB7D-5794-634C-8C90-B08807E26E3B}" destId="{02191E0C-2A1C-1F49-8017-AE73C91702E7}" srcOrd="2" destOrd="0" presId="urn:microsoft.com/office/officeart/2005/8/layout/list1"/>
    <dgm:cxn modelId="{25D573F7-4BEE-E24B-B5F6-F215983447E6}" type="presParOf" srcId="{9695AB7D-5794-634C-8C90-B08807E26E3B}" destId="{F43BFD17-30C2-DC44-A5B4-3C2DE17C7F24}" srcOrd="3" destOrd="0" presId="urn:microsoft.com/office/officeart/2005/8/layout/list1"/>
    <dgm:cxn modelId="{4C24EAFE-DB9D-2341-9FD3-CC1EA2CC70EE}" type="presParOf" srcId="{9695AB7D-5794-634C-8C90-B08807E26E3B}" destId="{1613A3AE-9A18-B647-AC4E-E0E084AC304D}" srcOrd="4" destOrd="0" presId="urn:microsoft.com/office/officeart/2005/8/layout/list1"/>
    <dgm:cxn modelId="{E9DBAD9B-9237-5F4F-9045-B8CC1D2688AB}" type="presParOf" srcId="{1613A3AE-9A18-B647-AC4E-E0E084AC304D}" destId="{73F828D1-6A7C-9D4F-B418-F00CAC4E65C9}" srcOrd="0" destOrd="0" presId="urn:microsoft.com/office/officeart/2005/8/layout/list1"/>
    <dgm:cxn modelId="{ABF8FF14-B08F-2C42-BE36-DF3FE3C48E9A}" type="presParOf" srcId="{1613A3AE-9A18-B647-AC4E-E0E084AC304D}" destId="{CB7CACFA-8B2E-844B-A343-CFAD19FFD583}" srcOrd="1" destOrd="0" presId="urn:microsoft.com/office/officeart/2005/8/layout/list1"/>
    <dgm:cxn modelId="{1C7AE512-4BBF-F94F-939F-F8FC825052F2}" type="presParOf" srcId="{9695AB7D-5794-634C-8C90-B08807E26E3B}" destId="{C02C9F08-9AA8-0F4C-94AE-45F695A81B28}" srcOrd="5" destOrd="0" presId="urn:microsoft.com/office/officeart/2005/8/layout/list1"/>
    <dgm:cxn modelId="{C528B7F8-310B-DC41-8880-2908AA537AAC}" type="presParOf" srcId="{9695AB7D-5794-634C-8C90-B08807E26E3B}" destId="{9254BBA3-459B-1344-89DE-487F0C8EBCA3}" srcOrd="6" destOrd="0" presId="urn:microsoft.com/office/officeart/2005/8/layout/list1"/>
    <dgm:cxn modelId="{E988D41E-ABA6-024A-9782-7B7BB6932578}" type="presParOf" srcId="{9695AB7D-5794-634C-8C90-B08807E26E3B}" destId="{31D51DC5-318A-2A47-9D08-2D1C497C995B}" srcOrd="7" destOrd="0" presId="urn:microsoft.com/office/officeart/2005/8/layout/list1"/>
    <dgm:cxn modelId="{A7D33528-9626-374F-AE57-36571CFD66DF}" type="presParOf" srcId="{9695AB7D-5794-634C-8C90-B08807E26E3B}" destId="{C5DA129D-C527-3440-886F-3148A33F2878}" srcOrd="8" destOrd="0" presId="urn:microsoft.com/office/officeart/2005/8/layout/list1"/>
    <dgm:cxn modelId="{0DDCA077-7B95-2A45-94AC-E5DDF14AF618}" type="presParOf" srcId="{C5DA129D-C527-3440-886F-3148A33F2878}" destId="{51E57250-3B2C-BA42-93A2-6FAD77088FC1}" srcOrd="0" destOrd="0" presId="urn:microsoft.com/office/officeart/2005/8/layout/list1"/>
    <dgm:cxn modelId="{9741399D-3457-D14B-B317-D4ED0327C804}" type="presParOf" srcId="{C5DA129D-C527-3440-886F-3148A33F2878}" destId="{EEC1F3B7-984A-4D4A-8104-FE42156A9228}" srcOrd="1" destOrd="0" presId="urn:microsoft.com/office/officeart/2005/8/layout/list1"/>
    <dgm:cxn modelId="{CBDE2176-0356-9A4A-927E-CD5012C80DF3}" type="presParOf" srcId="{9695AB7D-5794-634C-8C90-B08807E26E3B}" destId="{054A2D6A-170B-9843-A299-6278DCBB3666}" srcOrd="9" destOrd="0" presId="urn:microsoft.com/office/officeart/2005/8/layout/list1"/>
    <dgm:cxn modelId="{8CDB68A9-AB71-0A45-9E87-AF6F2AF0CD32}" type="presParOf" srcId="{9695AB7D-5794-634C-8C90-B08807E26E3B}" destId="{CACC6979-66B1-5B40-9916-C417DC8050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6364CF6-E3B4-4D78-8F3B-2077F5A4B24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43F3B4-3D03-409F-9093-213EBFD9B00E}">
      <dgm:prSet/>
      <dgm:spPr/>
      <dgm:t>
        <a:bodyPr/>
        <a:lstStyle/>
        <a:p>
          <a:r>
            <a:rPr lang="en-IN" b="1" i="0"/>
            <a:t>Consultation with Domain Experts:</a:t>
          </a:r>
          <a:endParaRPr lang="en-US"/>
        </a:p>
      </dgm:t>
    </dgm:pt>
    <dgm:pt modelId="{4A8936C7-4A7B-44D5-B0F3-4350A893BEAB}" type="parTrans" cxnId="{AC0FBDCE-601E-4DF0-B79F-C08D6CF94DF4}">
      <dgm:prSet/>
      <dgm:spPr/>
      <dgm:t>
        <a:bodyPr/>
        <a:lstStyle/>
        <a:p>
          <a:endParaRPr lang="en-US"/>
        </a:p>
      </dgm:t>
    </dgm:pt>
    <dgm:pt modelId="{27571449-26AE-4368-908A-0D1B4EE8EE61}" type="sibTrans" cxnId="{AC0FBDCE-601E-4DF0-B79F-C08D6CF94DF4}">
      <dgm:prSet/>
      <dgm:spPr/>
      <dgm:t>
        <a:bodyPr/>
        <a:lstStyle/>
        <a:p>
          <a:endParaRPr lang="en-US"/>
        </a:p>
      </dgm:t>
    </dgm:pt>
    <dgm:pt modelId="{F8EEAE8B-F89C-4F6B-AC01-D482DBB18532}">
      <dgm:prSet/>
      <dgm:spPr/>
      <dgm:t>
        <a:bodyPr/>
        <a:lstStyle/>
        <a:p>
          <a:r>
            <a:rPr lang="en-IN" b="0" i="0"/>
            <a:t>Collaborate with business domain experts during model development for relevance and accuracy:</a:t>
          </a:r>
          <a:endParaRPr lang="en-US"/>
        </a:p>
      </dgm:t>
    </dgm:pt>
    <dgm:pt modelId="{D56CA8C0-EFD6-450A-BA4E-C44634CE27C2}" type="parTrans" cxnId="{5496448D-D51E-4ED0-A02B-CD93AC381308}">
      <dgm:prSet/>
      <dgm:spPr/>
      <dgm:t>
        <a:bodyPr/>
        <a:lstStyle/>
        <a:p>
          <a:endParaRPr lang="en-US"/>
        </a:p>
      </dgm:t>
    </dgm:pt>
    <dgm:pt modelId="{D553CD92-3D29-4202-A077-2B23C8107AF5}" type="sibTrans" cxnId="{5496448D-D51E-4ED0-A02B-CD93AC381308}">
      <dgm:prSet/>
      <dgm:spPr/>
      <dgm:t>
        <a:bodyPr/>
        <a:lstStyle/>
        <a:p>
          <a:endParaRPr lang="en-US"/>
        </a:p>
      </dgm:t>
    </dgm:pt>
    <dgm:pt modelId="{AEA43B17-86AA-4311-A81F-05704351DCE7}">
      <dgm:prSet/>
      <dgm:spPr/>
      <dgm:t>
        <a:bodyPr/>
        <a:lstStyle/>
        <a:p>
          <a:r>
            <a:rPr lang="en-IN" b="0" i="0"/>
            <a:t>Identify variables with significant predictive power.</a:t>
          </a:r>
          <a:endParaRPr lang="en-US"/>
        </a:p>
      </dgm:t>
    </dgm:pt>
    <dgm:pt modelId="{D18C9185-288F-4172-BE2D-80E34C92BD1E}" type="parTrans" cxnId="{7F087B57-A63C-4340-97B6-69D481E35567}">
      <dgm:prSet/>
      <dgm:spPr/>
      <dgm:t>
        <a:bodyPr/>
        <a:lstStyle/>
        <a:p>
          <a:endParaRPr lang="en-US"/>
        </a:p>
      </dgm:t>
    </dgm:pt>
    <dgm:pt modelId="{0DCFD1A4-BF96-48DB-9FD7-6E979CA971CA}" type="sibTrans" cxnId="{7F087B57-A63C-4340-97B6-69D481E35567}">
      <dgm:prSet/>
      <dgm:spPr/>
      <dgm:t>
        <a:bodyPr/>
        <a:lstStyle/>
        <a:p>
          <a:endParaRPr lang="en-US"/>
        </a:p>
      </dgm:t>
    </dgm:pt>
    <dgm:pt modelId="{7D7A5DB9-7CA8-4801-B888-D8524C7FD5B3}">
      <dgm:prSet/>
      <dgm:spPr/>
      <dgm:t>
        <a:bodyPr/>
        <a:lstStyle/>
        <a:p>
          <a:r>
            <a:rPr lang="en-IN" b="0" i="0"/>
            <a:t>Provide business-centric language for reporting findings.</a:t>
          </a:r>
          <a:endParaRPr lang="en-US"/>
        </a:p>
      </dgm:t>
    </dgm:pt>
    <dgm:pt modelId="{0D2F5D02-AD14-4A4E-8D0F-71B792E64371}" type="parTrans" cxnId="{904D2983-A857-4DAD-B111-4E1A7982B3D0}">
      <dgm:prSet/>
      <dgm:spPr/>
      <dgm:t>
        <a:bodyPr/>
        <a:lstStyle/>
        <a:p>
          <a:endParaRPr lang="en-US"/>
        </a:p>
      </dgm:t>
    </dgm:pt>
    <dgm:pt modelId="{83850217-AE5E-4BB0-A5CE-D831D708DDFC}" type="sibTrans" cxnId="{904D2983-A857-4DAD-B111-4E1A7982B3D0}">
      <dgm:prSet/>
      <dgm:spPr/>
      <dgm:t>
        <a:bodyPr/>
        <a:lstStyle/>
        <a:p>
          <a:endParaRPr lang="en-US"/>
        </a:p>
      </dgm:t>
    </dgm:pt>
    <dgm:pt modelId="{1AF95905-9486-4F55-A3C5-EDC764900BF2}">
      <dgm:prSet/>
      <dgm:spPr/>
      <dgm:t>
        <a:bodyPr/>
        <a:lstStyle/>
        <a:p>
          <a:r>
            <a:rPr lang="en-IN" b="0" i="0"/>
            <a:t>Explain the business implications of preliminary results.</a:t>
          </a:r>
          <a:endParaRPr lang="en-US"/>
        </a:p>
      </dgm:t>
    </dgm:pt>
    <dgm:pt modelId="{FDBE7B6C-026A-4B0A-B13E-0617959AFAD6}" type="parTrans" cxnId="{B6B4F561-3621-4799-B53D-5A8D72616AAE}">
      <dgm:prSet/>
      <dgm:spPr/>
      <dgm:t>
        <a:bodyPr/>
        <a:lstStyle/>
        <a:p>
          <a:endParaRPr lang="en-US"/>
        </a:p>
      </dgm:t>
    </dgm:pt>
    <dgm:pt modelId="{D397F228-74F7-4F3E-9ADD-B3EB90EFD30F}" type="sibTrans" cxnId="{B6B4F561-3621-4799-B53D-5A8D72616AAE}">
      <dgm:prSet/>
      <dgm:spPr/>
      <dgm:t>
        <a:bodyPr/>
        <a:lstStyle/>
        <a:p>
          <a:endParaRPr lang="en-US"/>
        </a:p>
      </dgm:t>
    </dgm:pt>
    <dgm:pt modelId="{3783ACAC-031B-4B4F-9438-08151E94D579}">
      <dgm:prSet/>
      <dgm:spPr/>
      <dgm:t>
        <a:bodyPr/>
        <a:lstStyle/>
        <a:p>
          <a:r>
            <a:rPr lang="en-IN" b="1" i="0"/>
            <a:t>Benefits of Consulting:</a:t>
          </a:r>
          <a:endParaRPr lang="en-US"/>
        </a:p>
      </dgm:t>
    </dgm:pt>
    <dgm:pt modelId="{1D3FB273-5EF9-458F-9D59-3AA955035D04}" type="parTrans" cxnId="{00DA9216-ED7D-4BC7-A557-479EA8E69978}">
      <dgm:prSet/>
      <dgm:spPr/>
      <dgm:t>
        <a:bodyPr/>
        <a:lstStyle/>
        <a:p>
          <a:endParaRPr lang="en-US"/>
        </a:p>
      </dgm:t>
    </dgm:pt>
    <dgm:pt modelId="{88BF4F5B-7D60-4D0B-9F16-D545EBAE6E20}" type="sibTrans" cxnId="{00DA9216-ED7D-4BC7-A557-479EA8E69978}">
      <dgm:prSet/>
      <dgm:spPr/>
      <dgm:t>
        <a:bodyPr/>
        <a:lstStyle/>
        <a:p>
          <a:endParaRPr lang="en-US"/>
        </a:p>
      </dgm:t>
    </dgm:pt>
    <dgm:pt modelId="{B76E0BA3-966C-4902-8841-F15E6C267B03}">
      <dgm:prSet/>
      <dgm:spPr/>
      <dgm:t>
        <a:bodyPr/>
        <a:lstStyle/>
        <a:p>
          <a:r>
            <a:rPr lang="en-IN" b="0" i="0"/>
            <a:t>Domain experts offer insights that aid in prioritizing essential variables, ensuring alignment with business objectives, and interpreting results effectively.</a:t>
          </a:r>
          <a:endParaRPr lang="en-US"/>
        </a:p>
      </dgm:t>
    </dgm:pt>
    <dgm:pt modelId="{DB8E9240-1878-480D-90E2-9ABDCBCE62AF}" type="parTrans" cxnId="{6AD8D1A0-DDDC-4ED3-ABBB-6E9D51517BD9}">
      <dgm:prSet/>
      <dgm:spPr/>
      <dgm:t>
        <a:bodyPr/>
        <a:lstStyle/>
        <a:p>
          <a:endParaRPr lang="en-US"/>
        </a:p>
      </dgm:t>
    </dgm:pt>
    <dgm:pt modelId="{5DFB6B60-81C2-4A18-BDB3-8A8A7FAD18F8}" type="sibTrans" cxnId="{6AD8D1A0-DDDC-4ED3-ABBB-6E9D51517BD9}">
      <dgm:prSet/>
      <dgm:spPr/>
      <dgm:t>
        <a:bodyPr/>
        <a:lstStyle/>
        <a:p>
          <a:endParaRPr lang="en-US"/>
        </a:p>
      </dgm:t>
    </dgm:pt>
    <dgm:pt modelId="{218B452D-10B9-4A17-9C8D-F5BAC7A7147C}">
      <dgm:prSet/>
      <dgm:spPr/>
      <dgm:t>
        <a:bodyPr/>
        <a:lstStyle/>
        <a:p>
          <a:r>
            <a:rPr lang="en-IN" b="0" i="0"/>
            <a:t>Their input enhances the model's applicability and utility within the business context.</a:t>
          </a:r>
          <a:endParaRPr lang="en-US"/>
        </a:p>
      </dgm:t>
    </dgm:pt>
    <dgm:pt modelId="{552F488E-14BF-4053-8283-7E60C5A21727}" type="parTrans" cxnId="{892B19A0-C28F-4AB2-B177-E8FF8F6B72B2}">
      <dgm:prSet/>
      <dgm:spPr/>
      <dgm:t>
        <a:bodyPr/>
        <a:lstStyle/>
        <a:p>
          <a:endParaRPr lang="en-US"/>
        </a:p>
      </dgm:t>
    </dgm:pt>
    <dgm:pt modelId="{FA69A75B-AE1C-4FE4-B629-40123D8734A8}" type="sibTrans" cxnId="{892B19A0-C28F-4AB2-B177-E8FF8F6B72B2}">
      <dgm:prSet/>
      <dgm:spPr/>
      <dgm:t>
        <a:bodyPr/>
        <a:lstStyle/>
        <a:p>
          <a:endParaRPr lang="en-US"/>
        </a:p>
      </dgm:t>
    </dgm:pt>
    <dgm:pt modelId="{734DD5F9-7261-1C40-BA84-1F06023556BC}" type="pres">
      <dgm:prSet presAssocID="{16364CF6-E3B4-4D78-8F3B-2077F5A4B24C}" presName="linear" presStyleCnt="0">
        <dgm:presLayoutVars>
          <dgm:dir/>
          <dgm:animLvl val="lvl"/>
          <dgm:resizeHandles val="exact"/>
        </dgm:presLayoutVars>
      </dgm:prSet>
      <dgm:spPr/>
    </dgm:pt>
    <dgm:pt modelId="{2193BFD3-66E1-194E-B06E-E19449281C4E}" type="pres">
      <dgm:prSet presAssocID="{3543F3B4-3D03-409F-9093-213EBFD9B00E}" presName="parentLin" presStyleCnt="0"/>
      <dgm:spPr/>
    </dgm:pt>
    <dgm:pt modelId="{DF306539-CA32-4A45-AA64-7CD9D24A90B5}" type="pres">
      <dgm:prSet presAssocID="{3543F3B4-3D03-409F-9093-213EBFD9B00E}" presName="parentLeftMargin" presStyleLbl="node1" presStyleIdx="0" presStyleCnt="2"/>
      <dgm:spPr/>
    </dgm:pt>
    <dgm:pt modelId="{6FDEB47D-7698-5A4E-B0F8-030886448798}" type="pres">
      <dgm:prSet presAssocID="{3543F3B4-3D03-409F-9093-213EBFD9B0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92372C-69B4-F044-9E99-3A0243309593}" type="pres">
      <dgm:prSet presAssocID="{3543F3B4-3D03-409F-9093-213EBFD9B00E}" presName="negativeSpace" presStyleCnt="0"/>
      <dgm:spPr/>
    </dgm:pt>
    <dgm:pt modelId="{2BCF5A71-6A75-CA45-B5D7-FAD7AF000943}" type="pres">
      <dgm:prSet presAssocID="{3543F3B4-3D03-409F-9093-213EBFD9B00E}" presName="childText" presStyleLbl="conFgAcc1" presStyleIdx="0" presStyleCnt="2">
        <dgm:presLayoutVars>
          <dgm:bulletEnabled val="1"/>
        </dgm:presLayoutVars>
      </dgm:prSet>
      <dgm:spPr/>
    </dgm:pt>
    <dgm:pt modelId="{C9C8D6F1-0FAB-E340-A9C1-7D00BD1F1F46}" type="pres">
      <dgm:prSet presAssocID="{27571449-26AE-4368-908A-0D1B4EE8EE61}" presName="spaceBetweenRectangles" presStyleCnt="0"/>
      <dgm:spPr/>
    </dgm:pt>
    <dgm:pt modelId="{31860513-D409-6743-8B33-774206EFD076}" type="pres">
      <dgm:prSet presAssocID="{3783ACAC-031B-4B4F-9438-08151E94D579}" presName="parentLin" presStyleCnt="0"/>
      <dgm:spPr/>
    </dgm:pt>
    <dgm:pt modelId="{9B632644-8138-384E-ABB5-80124CBCD23D}" type="pres">
      <dgm:prSet presAssocID="{3783ACAC-031B-4B4F-9438-08151E94D579}" presName="parentLeftMargin" presStyleLbl="node1" presStyleIdx="0" presStyleCnt="2"/>
      <dgm:spPr/>
    </dgm:pt>
    <dgm:pt modelId="{1121423B-B273-6648-A3BA-28C646580E7A}" type="pres">
      <dgm:prSet presAssocID="{3783ACAC-031B-4B4F-9438-08151E94D5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2036A8-CCDC-3C4C-B88F-23C704C15CB4}" type="pres">
      <dgm:prSet presAssocID="{3783ACAC-031B-4B4F-9438-08151E94D579}" presName="negativeSpace" presStyleCnt="0"/>
      <dgm:spPr/>
    </dgm:pt>
    <dgm:pt modelId="{B3C6E69D-6E56-944C-B590-5626D8C557E0}" type="pres">
      <dgm:prSet presAssocID="{3783ACAC-031B-4B4F-9438-08151E94D57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0DA9216-ED7D-4BC7-A557-479EA8E69978}" srcId="{16364CF6-E3B4-4D78-8F3B-2077F5A4B24C}" destId="{3783ACAC-031B-4B4F-9438-08151E94D579}" srcOrd="1" destOrd="0" parTransId="{1D3FB273-5EF9-458F-9D59-3AA955035D04}" sibTransId="{88BF4F5B-7D60-4D0B-9F16-D545EBAE6E20}"/>
    <dgm:cxn modelId="{648A7121-280D-9342-94C3-1CAF6DB43B60}" type="presOf" srcId="{B76E0BA3-966C-4902-8841-F15E6C267B03}" destId="{B3C6E69D-6E56-944C-B590-5626D8C557E0}" srcOrd="0" destOrd="0" presId="urn:microsoft.com/office/officeart/2005/8/layout/list1"/>
    <dgm:cxn modelId="{BEA3E536-A2C4-A648-84C7-4B63CC809D2B}" type="presOf" srcId="{3783ACAC-031B-4B4F-9438-08151E94D579}" destId="{1121423B-B273-6648-A3BA-28C646580E7A}" srcOrd="1" destOrd="0" presId="urn:microsoft.com/office/officeart/2005/8/layout/list1"/>
    <dgm:cxn modelId="{70E9B646-340A-224B-826B-7F28B8EA09A9}" type="presOf" srcId="{AEA43B17-86AA-4311-A81F-05704351DCE7}" destId="{2BCF5A71-6A75-CA45-B5D7-FAD7AF000943}" srcOrd="0" destOrd="1" presId="urn:microsoft.com/office/officeart/2005/8/layout/list1"/>
    <dgm:cxn modelId="{7F087B57-A63C-4340-97B6-69D481E35567}" srcId="{F8EEAE8B-F89C-4F6B-AC01-D482DBB18532}" destId="{AEA43B17-86AA-4311-A81F-05704351DCE7}" srcOrd="0" destOrd="0" parTransId="{D18C9185-288F-4172-BE2D-80E34C92BD1E}" sibTransId="{0DCFD1A4-BF96-48DB-9FD7-6E979CA971CA}"/>
    <dgm:cxn modelId="{58CC9258-84F1-924C-BF45-373431D39355}" type="presOf" srcId="{3543F3B4-3D03-409F-9093-213EBFD9B00E}" destId="{6FDEB47D-7698-5A4E-B0F8-030886448798}" srcOrd="1" destOrd="0" presId="urn:microsoft.com/office/officeart/2005/8/layout/list1"/>
    <dgm:cxn modelId="{0E0DF459-1ABD-184A-963B-F9A7DC475F47}" type="presOf" srcId="{3783ACAC-031B-4B4F-9438-08151E94D579}" destId="{9B632644-8138-384E-ABB5-80124CBCD23D}" srcOrd="0" destOrd="0" presId="urn:microsoft.com/office/officeart/2005/8/layout/list1"/>
    <dgm:cxn modelId="{B6B4F561-3621-4799-B53D-5A8D72616AAE}" srcId="{F8EEAE8B-F89C-4F6B-AC01-D482DBB18532}" destId="{1AF95905-9486-4F55-A3C5-EDC764900BF2}" srcOrd="2" destOrd="0" parTransId="{FDBE7B6C-026A-4B0A-B13E-0617959AFAD6}" sibTransId="{D397F228-74F7-4F3E-9ADD-B3EB90EFD30F}"/>
    <dgm:cxn modelId="{904D2983-A857-4DAD-B111-4E1A7982B3D0}" srcId="{F8EEAE8B-F89C-4F6B-AC01-D482DBB18532}" destId="{7D7A5DB9-7CA8-4801-B888-D8524C7FD5B3}" srcOrd="1" destOrd="0" parTransId="{0D2F5D02-AD14-4A4E-8D0F-71B792E64371}" sibTransId="{83850217-AE5E-4BB0-A5CE-D831D708DDFC}"/>
    <dgm:cxn modelId="{30354788-B309-554A-9259-0B626AAE582E}" type="presOf" srcId="{218B452D-10B9-4A17-9C8D-F5BAC7A7147C}" destId="{B3C6E69D-6E56-944C-B590-5626D8C557E0}" srcOrd="0" destOrd="1" presId="urn:microsoft.com/office/officeart/2005/8/layout/list1"/>
    <dgm:cxn modelId="{5496448D-D51E-4ED0-A02B-CD93AC381308}" srcId="{3543F3B4-3D03-409F-9093-213EBFD9B00E}" destId="{F8EEAE8B-F89C-4F6B-AC01-D482DBB18532}" srcOrd="0" destOrd="0" parTransId="{D56CA8C0-EFD6-450A-BA4E-C44634CE27C2}" sibTransId="{D553CD92-3D29-4202-A077-2B23C8107AF5}"/>
    <dgm:cxn modelId="{84DA5898-2D4C-D74F-9046-AD66FA8A0326}" type="presOf" srcId="{16364CF6-E3B4-4D78-8F3B-2077F5A4B24C}" destId="{734DD5F9-7261-1C40-BA84-1F06023556BC}" srcOrd="0" destOrd="0" presId="urn:microsoft.com/office/officeart/2005/8/layout/list1"/>
    <dgm:cxn modelId="{892B19A0-C28F-4AB2-B177-E8FF8F6B72B2}" srcId="{3783ACAC-031B-4B4F-9438-08151E94D579}" destId="{218B452D-10B9-4A17-9C8D-F5BAC7A7147C}" srcOrd="1" destOrd="0" parTransId="{552F488E-14BF-4053-8283-7E60C5A21727}" sibTransId="{FA69A75B-AE1C-4FE4-B629-40123D8734A8}"/>
    <dgm:cxn modelId="{6AD8D1A0-DDDC-4ED3-ABBB-6E9D51517BD9}" srcId="{3783ACAC-031B-4B4F-9438-08151E94D579}" destId="{B76E0BA3-966C-4902-8841-F15E6C267B03}" srcOrd="0" destOrd="0" parTransId="{DB8E9240-1878-480D-90E2-9ABDCBCE62AF}" sibTransId="{5DFB6B60-81C2-4A18-BDB3-8A8A7FAD18F8}"/>
    <dgm:cxn modelId="{6CE56BAC-0582-314A-8D8C-77ED71782198}" type="presOf" srcId="{3543F3B4-3D03-409F-9093-213EBFD9B00E}" destId="{DF306539-CA32-4A45-AA64-7CD9D24A90B5}" srcOrd="0" destOrd="0" presId="urn:microsoft.com/office/officeart/2005/8/layout/list1"/>
    <dgm:cxn modelId="{56FC76AC-C1C9-F042-AFCE-5A1B68B8D7C6}" type="presOf" srcId="{1AF95905-9486-4F55-A3C5-EDC764900BF2}" destId="{2BCF5A71-6A75-CA45-B5D7-FAD7AF000943}" srcOrd="0" destOrd="3" presId="urn:microsoft.com/office/officeart/2005/8/layout/list1"/>
    <dgm:cxn modelId="{1410CFB6-B37B-EE47-9427-3132C7FF5784}" type="presOf" srcId="{F8EEAE8B-F89C-4F6B-AC01-D482DBB18532}" destId="{2BCF5A71-6A75-CA45-B5D7-FAD7AF000943}" srcOrd="0" destOrd="0" presId="urn:microsoft.com/office/officeart/2005/8/layout/list1"/>
    <dgm:cxn modelId="{AC0FBDCE-601E-4DF0-B79F-C08D6CF94DF4}" srcId="{16364CF6-E3B4-4D78-8F3B-2077F5A4B24C}" destId="{3543F3B4-3D03-409F-9093-213EBFD9B00E}" srcOrd="0" destOrd="0" parTransId="{4A8936C7-4A7B-44D5-B0F3-4350A893BEAB}" sibTransId="{27571449-26AE-4368-908A-0D1B4EE8EE61}"/>
    <dgm:cxn modelId="{CC444CE9-4EA6-8346-9B9C-9AF19D738FFB}" type="presOf" srcId="{7D7A5DB9-7CA8-4801-B888-D8524C7FD5B3}" destId="{2BCF5A71-6A75-CA45-B5D7-FAD7AF000943}" srcOrd="0" destOrd="2" presId="urn:microsoft.com/office/officeart/2005/8/layout/list1"/>
    <dgm:cxn modelId="{9867580F-B39F-FF49-B03A-C19C1E73E5F6}" type="presParOf" srcId="{734DD5F9-7261-1C40-BA84-1F06023556BC}" destId="{2193BFD3-66E1-194E-B06E-E19449281C4E}" srcOrd="0" destOrd="0" presId="urn:microsoft.com/office/officeart/2005/8/layout/list1"/>
    <dgm:cxn modelId="{92B26CB6-6532-A84F-A97C-0CA9FB8E4D81}" type="presParOf" srcId="{2193BFD3-66E1-194E-B06E-E19449281C4E}" destId="{DF306539-CA32-4A45-AA64-7CD9D24A90B5}" srcOrd="0" destOrd="0" presId="urn:microsoft.com/office/officeart/2005/8/layout/list1"/>
    <dgm:cxn modelId="{5DF7D0B4-5862-234A-BD07-BA8470BF39A9}" type="presParOf" srcId="{2193BFD3-66E1-194E-B06E-E19449281C4E}" destId="{6FDEB47D-7698-5A4E-B0F8-030886448798}" srcOrd="1" destOrd="0" presId="urn:microsoft.com/office/officeart/2005/8/layout/list1"/>
    <dgm:cxn modelId="{0F1A43C1-08E5-A44E-82E3-B4732DC42AED}" type="presParOf" srcId="{734DD5F9-7261-1C40-BA84-1F06023556BC}" destId="{9092372C-69B4-F044-9E99-3A0243309593}" srcOrd="1" destOrd="0" presId="urn:microsoft.com/office/officeart/2005/8/layout/list1"/>
    <dgm:cxn modelId="{652616B0-FA35-3243-866F-A0E6CDAD80E4}" type="presParOf" srcId="{734DD5F9-7261-1C40-BA84-1F06023556BC}" destId="{2BCF5A71-6A75-CA45-B5D7-FAD7AF000943}" srcOrd="2" destOrd="0" presId="urn:microsoft.com/office/officeart/2005/8/layout/list1"/>
    <dgm:cxn modelId="{BA2CF883-B112-A746-9798-81BED38C28DF}" type="presParOf" srcId="{734DD5F9-7261-1C40-BA84-1F06023556BC}" destId="{C9C8D6F1-0FAB-E340-A9C1-7D00BD1F1F46}" srcOrd="3" destOrd="0" presId="urn:microsoft.com/office/officeart/2005/8/layout/list1"/>
    <dgm:cxn modelId="{F2A3F3B5-4BB1-4A4B-9376-AC16FFB6E3BC}" type="presParOf" srcId="{734DD5F9-7261-1C40-BA84-1F06023556BC}" destId="{31860513-D409-6743-8B33-774206EFD076}" srcOrd="4" destOrd="0" presId="urn:microsoft.com/office/officeart/2005/8/layout/list1"/>
    <dgm:cxn modelId="{875E6C74-E18A-694C-A1CE-C9A65A53DF83}" type="presParOf" srcId="{31860513-D409-6743-8B33-774206EFD076}" destId="{9B632644-8138-384E-ABB5-80124CBCD23D}" srcOrd="0" destOrd="0" presId="urn:microsoft.com/office/officeart/2005/8/layout/list1"/>
    <dgm:cxn modelId="{9CBA623A-B163-8F44-91AA-3F1223B01F05}" type="presParOf" srcId="{31860513-D409-6743-8B33-774206EFD076}" destId="{1121423B-B273-6648-A3BA-28C646580E7A}" srcOrd="1" destOrd="0" presId="urn:microsoft.com/office/officeart/2005/8/layout/list1"/>
    <dgm:cxn modelId="{5EB73827-AF18-C44E-833C-5077D3DE5030}" type="presParOf" srcId="{734DD5F9-7261-1C40-BA84-1F06023556BC}" destId="{7F2036A8-CCDC-3C4C-B88F-23C704C15CB4}" srcOrd="5" destOrd="0" presId="urn:microsoft.com/office/officeart/2005/8/layout/list1"/>
    <dgm:cxn modelId="{34AAB373-0B15-C843-A774-CC947080A984}" type="presParOf" srcId="{734DD5F9-7261-1C40-BA84-1F06023556BC}" destId="{B3C6E69D-6E56-944C-B590-5626D8C557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12DB25E-3C13-44C2-9F7F-0952DE17C5C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8E1AF2-A597-4853-AAF1-D588BE1DF980}">
      <dgm:prSet/>
      <dgm:spPr/>
      <dgm:t>
        <a:bodyPr/>
        <a:lstStyle/>
        <a:p>
          <a:pPr>
            <a:defRPr b="1"/>
          </a:pPr>
          <a:r>
            <a:rPr lang="en-IN" b="1" i="0"/>
            <a:t>Dataset Splitting for Testing:</a:t>
          </a:r>
          <a:endParaRPr lang="en-US"/>
        </a:p>
      </dgm:t>
    </dgm:pt>
    <dgm:pt modelId="{0A7F6B73-82DD-42B6-A435-92B50AF474EC}" type="parTrans" cxnId="{3F3CC968-356F-439C-BC59-C921726B61C0}">
      <dgm:prSet/>
      <dgm:spPr/>
      <dgm:t>
        <a:bodyPr/>
        <a:lstStyle/>
        <a:p>
          <a:endParaRPr lang="en-US"/>
        </a:p>
      </dgm:t>
    </dgm:pt>
    <dgm:pt modelId="{4BE32D23-F8B0-4FE1-975F-922F61032023}" type="sibTrans" cxnId="{3F3CC968-356F-439C-BC59-C921726B61C0}">
      <dgm:prSet/>
      <dgm:spPr/>
      <dgm:t>
        <a:bodyPr/>
        <a:lstStyle/>
        <a:p>
          <a:endParaRPr lang="en-US"/>
        </a:p>
      </dgm:t>
    </dgm:pt>
    <dgm:pt modelId="{D0BA8FDE-8E66-4DA2-B8AE-66CE49E47C69}">
      <dgm:prSet/>
      <dgm:spPr/>
      <dgm:t>
        <a:bodyPr/>
        <a:lstStyle/>
        <a:p>
          <a:r>
            <a:rPr lang="en-IN" b="0" i="0"/>
            <a:t>Dividing the dataset into two sets: training and test datasets is crucial for model evaluation.</a:t>
          </a:r>
          <a:endParaRPr lang="en-US"/>
        </a:p>
      </dgm:t>
    </dgm:pt>
    <dgm:pt modelId="{3E84A58E-F9C8-458C-916D-BD085C25B884}" type="parTrans" cxnId="{30B0EF06-2A05-4017-ACBE-4475E1BED882}">
      <dgm:prSet/>
      <dgm:spPr/>
      <dgm:t>
        <a:bodyPr/>
        <a:lstStyle/>
        <a:p>
          <a:endParaRPr lang="en-US"/>
        </a:p>
      </dgm:t>
    </dgm:pt>
    <dgm:pt modelId="{5D2E07A6-4959-4154-B132-AF975D7D1BD1}" type="sibTrans" cxnId="{30B0EF06-2A05-4017-ACBE-4475E1BED882}">
      <dgm:prSet/>
      <dgm:spPr/>
      <dgm:t>
        <a:bodyPr/>
        <a:lstStyle/>
        <a:p>
          <a:endParaRPr lang="en-US"/>
        </a:p>
      </dgm:t>
    </dgm:pt>
    <dgm:pt modelId="{6F00B136-CE6E-4C8B-8791-5FD6C82FF3AC}">
      <dgm:prSet/>
      <dgm:spPr/>
      <dgm:t>
        <a:bodyPr/>
        <a:lstStyle/>
        <a:p>
          <a:r>
            <a:rPr lang="en-IN" b="0" i="0"/>
            <a:t>Ensure random selection of data for both sets to represent the actual population.</a:t>
          </a:r>
          <a:endParaRPr lang="en-US"/>
        </a:p>
      </dgm:t>
    </dgm:pt>
    <dgm:pt modelId="{87091691-998B-4C66-85DF-615587387810}" type="parTrans" cxnId="{8DD3D0CB-4702-426C-BBC7-8B764BF8542D}">
      <dgm:prSet/>
      <dgm:spPr/>
      <dgm:t>
        <a:bodyPr/>
        <a:lstStyle/>
        <a:p>
          <a:endParaRPr lang="en-US"/>
        </a:p>
      </dgm:t>
    </dgm:pt>
    <dgm:pt modelId="{BA8C731A-8DE9-432D-80A5-BC7B51B4A444}" type="sibTrans" cxnId="{8DD3D0CB-4702-426C-BBC7-8B764BF8542D}">
      <dgm:prSet/>
      <dgm:spPr/>
      <dgm:t>
        <a:bodyPr/>
        <a:lstStyle/>
        <a:p>
          <a:endParaRPr lang="en-US"/>
        </a:p>
      </dgm:t>
    </dgm:pt>
    <dgm:pt modelId="{B37BFB43-5258-4095-BEFE-88F69261A7DA}">
      <dgm:prSet/>
      <dgm:spPr/>
      <dgm:t>
        <a:bodyPr/>
        <a:lstStyle/>
        <a:p>
          <a:r>
            <a:rPr lang="en-IN" b="0" i="0"/>
            <a:t>Training set is typically larger than the test set to train the model effectively.</a:t>
          </a:r>
          <a:endParaRPr lang="en-US"/>
        </a:p>
      </dgm:t>
    </dgm:pt>
    <dgm:pt modelId="{6D12372A-805D-4C12-80E8-EDBAA6CBB92F}" type="parTrans" cxnId="{E13D27AD-3084-4A3F-BD1D-711CF231BDD1}">
      <dgm:prSet/>
      <dgm:spPr/>
      <dgm:t>
        <a:bodyPr/>
        <a:lstStyle/>
        <a:p>
          <a:endParaRPr lang="en-US"/>
        </a:p>
      </dgm:t>
    </dgm:pt>
    <dgm:pt modelId="{505E799F-CBD7-4CA2-9B47-05301BB3E34D}" type="sibTrans" cxnId="{E13D27AD-3084-4A3F-BD1D-711CF231BDD1}">
      <dgm:prSet/>
      <dgm:spPr/>
      <dgm:t>
        <a:bodyPr/>
        <a:lstStyle/>
        <a:p>
          <a:endParaRPr lang="en-US"/>
        </a:p>
      </dgm:t>
    </dgm:pt>
    <dgm:pt modelId="{AC5899E9-FDD1-4611-A18B-35A5719E3655}">
      <dgm:prSet/>
      <dgm:spPr/>
      <dgm:t>
        <a:bodyPr/>
        <a:lstStyle/>
        <a:p>
          <a:r>
            <a:rPr lang="en-IN" b="0" i="0"/>
            <a:t>Using the test dataset helps prevent errors like overfitting by assessing model performance.</a:t>
          </a:r>
          <a:endParaRPr lang="en-US"/>
        </a:p>
      </dgm:t>
    </dgm:pt>
    <dgm:pt modelId="{3D624B9F-BDFA-4FDE-8336-2D60564E62C3}" type="parTrans" cxnId="{74ED3999-5C59-4DD5-83CA-223558ECEA0F}">
      <dgm:prSet/>
      <dgm:spPr/>
      <dgm:t>
        <a:bodyPr/>
        <a:lstStyle/>
        <a:p>
          <a:endParaRPr lang="en-US"/>
        </a:p>
      </dgm:t>
    </dgm:pt>
    <dgm:pt modelId="{DE94C67F-09D9-4E12-9289-BBC5DFD216B1}" type="sibTrans" cxnId="{74ED3999-5C59-4DD5-83CA-223558ECEA0F}">
      <dgm:prSet/>
      <dgm:spPr/>
      <dgm:t>
        <a:bodyPr/>
        <a:lstStyle/>
        <a:p>
          <a:endParaRPr lang="en-US"/>
        </a:p>
      </dgm:t>
    </dgm:pt>
    <dgm:pt modelId="{CBD40BDD-AE8E-4979-AE31-74A0E3493F95}">
      <dgm:prSet/>
      <dgm:spPr/>
      <dgm:t>
        <a:bodyPr/>
        <a:lstStyle/>
        <a:p>
          <a:pPr>
            <a:defRPr b="1"/>
          </a:pPr>
          <a:r>
            <a:rPr lang="en-IN" b="1" i="0"/>
            <a:t>Role of a Validation Dataset:</a:t>
          </a:r>
          <a:endParaRPr lang="en-US"/>
        </a:p>
      </dgm:t>
    </dgm:pt>
    <dgm:pt modelId="{50FC6B6A-019E-4B8E-A767-66A6CAFE45B6}" type="parTrans" cxnId="{8F5766F6-7CA0-4082-A8E5-CD8777368D2F}">
      <dgm:prSet/>
      <dgm:spPr/>
      <dgm:t>
        <a:bodyPr/>
        <a:lstStyle/>
        <a:p>
          <a:endParaRPr lang="en-US"/>
        </a:p>
      </dgm:t>
    </dgm:pt>
    <dgm:pt modelId="{C467D48B-356D-4E81-B4B0-4AE0167AE5AB}" type="sibTrans" cxnId="{8F5766F6-7CA0-4082-A8E5-CD8777368D2F}">
      <dgm:prSet/>
      <dgm:spPr/>
      <dgm:t>
        <a:bodyPr/>
        <a:lstStyle/>
        <a:p>
          <a:endParaRPr lang="en-US"/>
        </a:p>
      </dgm:t>
    </dgm:pt>
    <dgm:pt modelId="{33112BB7-32CB-4016-89BF-F41776AB42E2}">
      <dgm:prSet/>
      <dgm:spPr/>
      <dgm:t>
        <a:bodyPr/>
        <a:lstStyle/>
        <a:p>
          <a:r>
            <a:rPr lang="en-IN" b="0" i="0"/>
            <a:t>Some practitioners prefer a third dataset - a validation set:</a:t>
          </a:r>
          <a:endParaRPr lang="en-US"/>
        </a:p>
      </dgm:t>
    </dgm:pt>
    <dgm:pt modelId="{2F49B13C-3F4A-441B-B209-6D1C87AACC08}" type="parTrans" cxnId="{E92CA6B2-7DAD-48C0-934D-C433F7C6A2DB}">
      <dgm:prSet/>
      <dgm:spPr/>
      <dgm:t>
        <a:bodyPr/>
        <a:lstStyle/>
        <a:p>
          <a:endParaRPr lang="en-US"/>
        </a:p>
      </dgm:t>
    </dgm:pt>
    <dgm:pt modelId="{61BC20E9-2301-4504-A7AA-8F2FCBC6BF8B}" type="sibTrans" cxnId="{E92CA6B2-7DAD-48C0-934D-C433F7C6A2DB}">
      <dgm:prSet/>
      <dgm:spPr/>
      <dgm:t>
        <a:bodyPr/>
        <a:lstStyle/>
        <a:p>
          <a:endParaRPr lang="en-US"/>
        </a:p>
      </dgm:t>
    </dgm:pt>
    <dgm:pt modelId="{3F336E3C-6BB2-4E15-B82C-37540C378C51}">
      <dgm:prSet/>
      <dgm:spPr/>
      <dgm:t>
        <a:bodyPr/>
        <a:lstStyle/>
        <a:p>
          <a:r>
            <a:rPr lang="en-IN" b="0" i="0"/>
            <a:t>Used solely for checking the accuracy and efficacy of the model.</a:t>
          </a:r>
          <a:endParaRPr lang="en-US"/>
        </a:p>
      </dgm:t>
    </dgm:pt>
    <dgm:pt modelId="{9B293B8C-5BE4-4CDF-B807-0F27117B6ABE}" type="parTrans" cxnId="{97ABB850-022E-4145-A8AD-09F5890908EE}">
      <dgm:prSet/>
      <dgm:spPr/>
      <dgm:t>
        <a:bodyPr/>
        <a:lstStyle/>
        <a:p>
          <a:endParaRPr lang="en-US"/>
        </a:p>
      </dgm:t>
    </dgm:pt>
    <dgm:pt modelId="{3E7F6661-38DF-4015-B9A9-8B823316CDCA}" type="sibTrans" cxnId="{97ABB850-022E-4145-A8AD-09F5890908EE}">
      <dgm:prSet/>
      <dgm:spPr/>
      <dgm:t>
        <a:bodyPr/>
        <a:lstStyle/>
        <a:p>
          <a:endParaRPr lang="en-US"/>
        </a:p>
      </dgm:t>
    </dgm:pt>
    <dgm:pt modelId="{A7E17C84-5A1F-4C82-ADEC-39FED13D3771}">
      <dgm:prSet/>
      <dgm:spPr/>
      <dgm:t>
        <a:bodyPr/>
        <a:lstStyle/>
        <a:p>
          <a:r>
            <a:rPr lang="en-IN" b="0" i="0"/>
            <a:t>Ensures a neutral estimation of the model's performance as it wasn't part of the model's development.</a:t>
          </a:r>
          <a:endParaRPr lang="en-US"/>
        </a:p>
      </dgm:t>
    </dgm:pt>
    <dgm:pt modelId="{8650BD73-9BF0-4440-8039-1799C5A151AA}" type="parTrans" cxnId="{843483C6-82AE-41EB-B0DF-B9FA9683BC4C}">
      <dgm:prSet/>
      <dgm:spPr/>
      <dgm:t>
        <a:bodyPr/>
        <a:lstStyle/>
        <a:p>
          <a:endParaRPr lang="en-US"/>
        </a:p>
      </dgm:t>
    </dgm:pt>
    <dgm:pt modelId="{7AECE2DF-CE5C-44D9-AE04-7ABAF0748989}" type="sibTrans" cxnId="{843483C6-82AE-41EB-B0DF-B9FA9683BC4C}">
      <dgm:prSet/>
      <dgm:spPr/>
      <dgm:t>
        <a:bodyPr/>
        <a:lstStyle/>
        <a:p>
          <a:endParaRPr lang="en-US"/>
        </a:p>
      </dgm:t>
    </dgm:pt>
    <dgm:pt modelId="{0278DCF2-2D54-304B-90AE-EC18F013FE08}" type="pres">
      <dgm:prSet presAssocID="{912DB25E-3C13-44C2-9F7F-0952DE17C5C8}" presName="linear" presStyleCnt="0">
        <dgm:presLayoutVars>
          <dgm:dir/>
          <dgm:animLvl val="lvl"/>
          <dgm:resizeHandles val="exact"/>
        </dgm:presLayoutVars>
      </dgm:prSet>
      <dgm:spPr/>
    </dgm:pt>
    <dgm:pt modelId="{CDE6A927-C3B2-8E49-86D6-DDB5F33278EE}" type="pres">
      <dgm:prSet presAssocID="{9A8E1AF2-A597-4853-AAF1-D588BE1DF980}" presName="parentLin" presStyleCnt="0"/>
      <dgm:spPr/>
    </dgm:pt>
    <dgm:pt modelId="{9CD9B2BE-EF47-8D4B-A3EF-856BC2D6D552}" type="pres">
      <dgm:prSet presAssocID="{9A8E1AF2-A597-4853-AAF1-D588BE1DF980}" presName="parentLeftMargin" presStyleLbl="node1" presStyleIdx="0" presStyleCnt="2"/>
      <dgm:spPr/>
    </dgm:pt>
    <dgm:pt modelId="{C43F6E96-3D62-1C41-A9D6-8CA43D1EB539}" type="pres">
      <dgm:prSet presAssocID="{9A8E1AF2-A597-4853-AAF1-D588BE1DF9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8B5E13-B497-8747-A908-2725489044CC}" type="pres">
      <dgm:prSet presAssocID="{9A8E1AF2-A597-4853-AAF1-D588BE1DF980}" presName="negativeSpace" presStyleCnt="0"/>
      <dgm:spPr/>
    </dgm:pt>
    <dgm:pt modelId="{6FBB39A6-B92B-384A-A778-346E843D3E1C}" type="pres">
      <dgm:prSet presAssocID="{9A8E1AF2-A597-4853-AAF1-D588BE1DF980}" presName="childText" presStyleLbl="conFgAcc1" presStyleIdx="0" presStyleCnt="2">
        <dgm:presLayoutVars>
          <dgm:bulletEnabled val="1"/>
        </dgm:presLayoutVars>
      </dgm:prSet>
      <dgm:spPr/>
    </dgm:pt>
    <dgm:pt modelId="{CBF37742-8BA8-C84D-9B97-8E943BC6E2E9}" type="pres">
      <dgm:prSet presAssocID="{4BE32D23-F8B0-4FE1-975F-922F61032023}" presName="spaceBetweenRectangles" presStyleCnt="0"/>
      <dgm:spPr/>
    </dgm:pt>
    <dgm:pt modelId="{4F51687D-EF8F-0C42-8567-C0FAEFBF283F}" type="pres">
      <dgm:prSet presAssocID="{CBD40BDD-AE8E-4979-AE31-74A0E3493F95}" presName="parentLin" presStyleCnt="0"/>
      <dgm:spPr/>
    </dgm:pt>
    <dgm:pt modelId="{821B0A60-9E13-AE47-8006-8660FC91743D}" type="pres">
      <dgm:prSet presAssocID="{CBD40BDD-AE8E-4979-AE31-74A0E3493F95}" presName="parentLeftMargin" presStyleLbl="node1" presStyleIdx="0" presStyleCnt="2"/>
      <dgm:spPr/>
    </dgm:pt>
    <dgm:pt modelId="{23555703-1E93-0C45-B351-E5AD27A89785}" type="pres">
      <dgm:prSet presAssocID="{CBD40BDD-AE8E-4979-AE31-74A0E3493F9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BF9479-636A-2D41-97F8-4F343F35F930}" type="pres">
      <dgm:prSet presAssocID="{CBD40BDD-AE8E-4979-AE31-74A0E3493F95}" presName="negativeSpace" presStyleCnt="0"/>
      <dgm:spPr/>
    </dgm:pt>
    <dgm:pt modelId="{71C33784-469E-C242-A78D-14D07DC5F39D}" type="pres">
      <dgm:prSet presAssocID="{CBD40BDD-AE8E-4979-AE31-74A0E3493F9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BDF505-5DF5-C34F-A2D5-37F7EDCDC368}" type="presOf" srcId="{A7E17C84-5A1F-4C82-ADEC-39FED13D3771}" destId="{71C33784-469E-C242-A78D-14D07DC5F39D}" srcOrd="0" destOrd="2" presId="urn:microsoft.com/office/officeart/2005/8/layout/list1"/>
    <dgm:cxn modelId="{30B0EF06-2A05-4017-ACBE-4475E1BED882}" srcId="{9A8E1AF2-A597-4853-AAF1-D588BE1DF980}" destId="{D0BA8FDE-8E66-4DA2-B8AE-66CE49E47C69}" srcOrd="0" destOrd="0" parTransId="{3E84A58E-F9C8-458C-916D-BD085C25B884}" sibTransId="{5D2E07A6-4959-4154-B132-AF975D7D1BD1}"/>
    <dgm:cxn modelId="{C20A013A-AAAA-C840-8700-55084AE2BEFF}" type="presOf" srcId="{CBD40BDD-AE8E-4979-AE31-74A0E3493F95}" destId="{821B0A60-9E13-AE47-8006-8660FC91743D}" srcOrd="0" destOrd="0" presId="urn:microsoft.com/office/officeart/2005/8/layout/list1"/>
    <dgm:cxn modelId="{C3D23F3E-9AF1-964C-AB37-BE5369F99E8D}" type="presOf" srcId="{3F336E3C-6BB2-4E15-B82C-37540C378C51}" destId="{71C33784-469E-C242-A78D-14D07DC5F39D}" srcOrd="0" destOrd="1" presId="urn:microsoft.com/office/officeart/2005/8/layout/list1"/>
    <dgm:cxn modelId="{97ABB850-022E-4145-A8AD-09F5890908EE}" srcId="{33112BB7-32CB-4016-89BF-F41776AB42E2}" destId="{3F336E3C-6BB2-4E15-B82C-37540C378C51}" srcOrd="0" destOrd="0" parTransId="{9B293B8C-5BE4-4CDF-B807-0F27117B6ABE}" sibTransId="{3E7F6661-38DF-4015-B9A9-8B823316CDCA}"/>
    <dgm:cxn modelId="{124DDE51-C951-6442-BB38-37CC6EB6C8B7}" type="presOf" srcId="{AC5899E9-FDD1-4611-A18B-35A5719E3655}" destId="{6FBB39A6-B92B-384A-A778-346E843D3E1C}" srcOrd="0" destOrd="3" presId="urn:microsoft.com/office/officeart/2005/8/layout/list1"/>
    <dgm:cxn modelId="{C2FB4E5E-F02C-1A4D-B4D9-7BF259351762}" type="presOf" srcId="{912DB25E-3C13-44C2-9F7F-0952DE17C5C8}" destId="{0278DCF2-2D54-304B-90AE-EC18F013FE08}" srcOrd="0" destOrd="0" presId="urn:microsoft.com/office/officeart/2005/8/layout/list1"/>
    <dgm:cxn modelId="{25DB0661-CC4D-EA42-98BD-DD19F2CC0049}" type="presOf" srcId="{9A8E1AF2-A597-4853-AAF1-D588BE1DF980}" destId="{9CD9B2BE-EF47-8D4B-A3EF-856BC2D6D552}" srcOrd="0" destOrd="0" presId="urn:microsoft.com/office/officeart/2005/8/layout/list1"/>
    <dgm:cxn modelId="{7DD34361-707A-4C43-9D59-1457B595BAEF}" type="presOf" srcId="{D0BA8FDE-8E66-4DA2-B8AE-66CE49E47C69}" destId="{6FBB39A6-B92B-384A-A778-346E843D3E1C}" srcOrd="0" destOrd="0" presId="urn:microsoft.com/office/officeart/2005/8/layout/list1"/>
    <dgm:cxn modelId="{3F3CC968-356F-439C-BC59-C921726B61C0}" srcId="{912DB25E-3C13-44C2-9F7F-0952DE17C5C8}" destId="{9A8E1AF2-A597-4853-AAF1-D588BE1DF980}" srcOrd="0" destOrd="0" parTransId="{0A7F6B73-82DD-42B6-A435-92B50AF474EC}" sibTransId="{4BE32D23-F8B0-4FE1-975F-922F61032023}"/>
    <dgm:cxn modelId="{5D2F6573-9460-1649-B774-9D8C9213501A}" type="presOf" srcId="{6F00B136-CE6E-4C8B-8791-5FD6C82FF3AC}" destId="{6FBB39A6-B92B-384A-A778-346E843D3E1C}" srcOrd="0" destOrd="1" presId="urn:microsoft.com/office/officeart/2005/8/layout/list1"/>
    <dgm:cxn modelId="{E7AE6481-6D73-974E-9B45-71E0DE36E814}" type="presOf" srcId="{CBD40BDD-AE8E-4979-AE31-74A0E3493F95}" destId="{23555703-1E93-0C45-B351-E5AD27A89785}" srcOrd="1" destOrd="0" presId="urn:microsoft.com/office/officeart/2005/8/layout/list1"/>
    <dgm:cxn modelId="{71B78084-B699-244F-8A46-6AA53EE836FE}" type="presOf" srcId="{33112BB7-32CB-4016-89BF-F41776AB42E2}" destId="{71C33784-469E-C242-A78D-14D07DC5F39D}" srcOrd="0" destOrd="0" presId="urn:microsoft.com/office/officeart/2005/8/layout/list1"/>
    <dgm:cxn modelId="{0DA1FA93-E3BA-C645-B2CA-850E1877C09E}" type="presOf" srcId="{9A8E1AF2-A597-4853-AAF1-D588BE1DF980}" destId="{C43F6E96-3D62-1C41-A9D6-8CA43D1EB539}" srcOrd="1" destOrd="0" presId="urn:microsoft.com/office/officeart/2005/8/layout/list1"/>
    <dgm:cxn modelId="{74ED3999-5C59-4DD5-83CA-223558ECEA0F}" srcId="{9A8E1AF2-A597-4853-AAF1-D588BE1DF980}" destId="{AC5899E9-FDD1-4611-A18B-35A5719E3655}" srcOrd="3" destOrd="0" parTransId="{3D624B9F-BDFA-4FDE-8336-2D60564E62C3}" sibTransId="{DE94C67F-09D9-4E12-9289-BBC5DFD216B1}"/>
    <dgm:cxn modelId="{C80114A6-8836-2949-A8F6-C5A9809F2ED4}" type="presOf" srcId="{B37BFB43-5258-4095-BEFE-88F69261A7DA}" destId="{6FBB39A6-B92B-384A-A778-346E843D3E1C}" srcOrd="0" destOrd="2" presId="urn:microsoft.com/office/officeart/2005/8/layout/list1"/>
    <dgm:cxn modelId="{E13D27AD-3084-4A3F-BD1D-711CF231BDD1}" srcId="{9A8E1AF2-A597-4853-AAF1-D588BE1DF980}" destId="{B37BFB43-5258-4095-BEFE-88F69261A7DA}" srcOrd="2" destOrd="0" parTransId="{6D12372A-805D-4C12-80E8-EDBAA6CBB92F}" sibTransId="{505E799F-CBD7-4CA2-9B47-05301BB3E34D}"/>
    <dgm:cxn modelId="{E92CA6B2-7DAD-48C0-934D-C433F7C6A2DB}" srcId="{CBD40BDD-AE8E-4979-AE31-74A0E3493F95}" destId="{33112BB7-32CB-4016-89BF-F41776AB42E2}" srcOrd="0" destOrd="0" parTransId="{2F49B13C-3F4A-441B-B209-6D1C87AACC08}" sibTransId="{61BC20E9-2301-4504-A7AA-8F2FCBC6BF8B}"/>
    <dgm:cxn modelId="{843483C6-82AE-41EB-B0DF-B9FA9683BC4C}" srcId="{33112BB7-32CB-4016-89BF-F41776AB42E2}" destId="{A7E17C84-5A1F-4C82-ADEC-39FED13D3771}" srcOrd="1" destOrd="0" parTransId="{8650BD73-9BF0-4440-8039-1799C5A151AA}" sibTransId="{7AECE2DF-CE5C-44D9-AE04-7ABAF0748989}"/>
    <dgm:cxn modelId="{8DD3D0CB-4702-426C-BBC7-8B764BF8542D}" srcId="{9A8E1AF2-A597-4853-AAF1-D588BE1DF980}" destId="{6F00B136-CE6E-4C8B-8791-5FD6C82FF3AC}" srcOrd="1" destOrd="0" parTransId="{87091691-998B-4C66-85DF-615587387810}" sibTransId="{BA8C731A-8DE9-432D-80A5-BC7B51B4A444}"/>
    <dgm:cxn modelId="{8F5766F6-7CA0-4082-A8E5-CD8777368D2F}" srcId="{912DB25E-3C13-44C2-9F7F-0952DE17C5C8}" destId="{CBD40BDD-AE8E-4979-AE31-74A0E3493F95}" srcOrd="1" destOrd="0" parTransId="{50FC6B6A-019E-4B8E-A767-66A6CAFE45B6}" sibTransId="{C467D48B-356D-4E81-B4B0-4AE0167AE5AB}"/>
    <dgm:cxn modelId="{A8D0FDDA-7F96-B545-8406-70D6157128DD}" type="presParOf" srcId="{0278DCF2-2D54-304B-90AE-EC18F013FE08}" destId="{CDE6A927-C3B2-8E49-86D6-DDB5F33278EE}" srcOrd="0" destOrd="0" presId="urn:microsoft.com/office/officeart/2005/8/layout/list1"/>
    <dgm:cxn modelId="{99128DE8-9E1B-C24F-B3C0-C46E256AD3F8}" type="presParOf" srcId="{CDE6A927-C3B2-8E49-86D6-DDB5F33278EE}" destId="{9CD9B2BE-EF47-8D4B-A3EF-856BC2D6D552}" srcOrd="0" destOrd="0" presId="urn:microsoft.com/office/officeart/2005/8/layout/list1"/>
    <dgm:cxn modelId="{793AE5C4-3E10-DD4D-9E0D-0F7ED4032433}" type="presParOf" srcId="{CDE6A927-C3B2-8E49-86D6-DDB5F33278EE}" destId="{C43F6E96-3D62-1C41-A9D6-8CA43D1EB539}" srcOrd="1" destOrd="0" presId="urn:microsoft.com/office/officeart/2005/8/layout/list1"/>
    <dgm:cxn modelId="{C3B7F5F4-1A9F-CA4F-8A84-290223E3B079}" type="presParOf" srcId="{0278DCF2-2D54-304B-90AE-EC18F013FE08}" destId="{208B5E13-B497-8747-A908-2725489044CC}" srcOrd="1" destOrd="0" presId="urn:microsoft.com/office/officeart/2005/8/layout/list1"/>
    <dgm:cxn modelId="{9FCDB039-AFD9-DF47-BF86-EF768882A711}" type="presParOf" srcId="{0278DCF2-2D54-304B-90AE-EC18F013FE08}" destId="{6FBB39A6-B92B-384A-A778-346E843D3E1C}" srcOrd="2" destOrd="0" presId="urn:microsoft.com/office/officeart/2005/8/layout/list1"/>
    <dgm:cxn modelId="{F4D27BEA-20E1-A349-B874-10252E30C2A2}" type="presParOf" srcId="{0278DCF2-2D54-304B-90AE-EC18F013FE08}" destId="{CBF37742-8BA8-C84D-9B97-8E943BC6E2E9}" srcOrd="3" destOrd="0" presId="urn:microsoft.com/office/officeart/2005/8/layout/list1"/>
    <dgm:cxn modelId="{141BC6C3-595D-904A-BC96-BCC3A68B518F}" type="presParOf" srcId="{0278DCF2-2D54-304B-90AE-EC18F013FE08}" destId="{4F51687D-EF8F-0C42-8567-C0FAEFBF283F}" srcOrd="4" destOrd="0" presId="urn:microsoft.com/office/officeart/2005/8/layout/list1"/>
    <dgm:cxn modelId="{9C4AF4D5-0422-024C-9549-7BA61CC7F8E9}" type="presParOf" srcId="{4F51687D-EF8F-0C42-8567-C0FAEFBF283F}" destId="{821B0A60-9E13-AE47-8006-8660FC91743D}" srcOrd="0" destOrd="0" presId="urn:microsoft.com/office/officeart/2005/8/layout/list1"/>
    <dgm:cxn modelId="{4E543A5D-3CE9-3A4E-A600-D94CA3D7723E}" type="presParOf" srcId="{4F51687D-EF8F-0C42-8567-C0FAEFBF283F}" destId="{23555703-1E93-0C45-B351-E5AD27A89785}" srcOrd="1" destOrd="0" presId="urn:microsoft.com/office/officeart/2005/8/layout/list1"/>
    <dgm:cxn modelId="{0431EED1-61C8-0C45-8EAD-1F1A16481BB1}" type="presParOf" srcId="{0278DCF2-2D54-304B-90AE-EC18F013FE08}" destId="{10BF9479-636A-2D41-97F8-4F343F35F930}" srcOrd="5" destOrd="0" presId="urn:microsoft.com/office/officeart/2005/8/layout/list1"/>
    <dgm:cxn modelId="{677B03A9-449B-C940-AE4D-D8AE2B74C6FF}" type="presParOf" srcId="{0278DCF2-2D54-304B-90AE-EC18F013FE08}" destId="{71C33784-469E-C242-A78D-14D07DC5F3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7D69E8E-A739-419F-904E-4A046E79565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5A76C7-84FD-405E-B670-E13AA6DC1BB4}">
      <dgm:prSet/>
      <dgm:spPr/>
      <dgm:t>
        <a:bodyPr/>
        <a:lstStyle/>
        <a:p>
          <a:r>
            <a:rPr lang="en-IN" b="1" i="0"/>
            <a:t>Cross-Validation Technique:</a:t>
          </a:r>
          <a:endParaRPr lang="en-US"/>
        </a:p>
      </dgm:t>
    </dgm:pt>
    <dgm:pt modelId="{4FB0F9D7-31B5-4578-BDD2-1274E5906EFE}" type="parTrans" cxnId="{72E7EFBC-6FBC-4612-910C-1378EB42E736}">
      <dgm:prSet/>
      <dgm:spPr/>
      <dgm:t>
        <a:bodyPr/>
        <a:lstStyle/>
        <a:p>
          <a:endParaRPr lang="en-US"/>
        </a:p>
      </dgm:t>
    </dgm:pt>
    <dgm:pt modelId="{9C4BDDF3-14CD-4E85-B469-6542D21C848B}" type="sibTrans" cxnId="{72E7EFBC-6FBC-4612-910C-1378EB42E736}">
      <dgm:prSet/>
      <dgm:spPr/>
      <dgm:t>
        <a:bodyPr/>
        <a:lstStyle/>
        <a:p>
          <a:endParaRPr lang="en-US"/>
        </a:p>
      </dgm:t>
    </dgm:pt>
    <dgm:pt modelId="{1D09AF84-22D7-4EC5-869A-A1AFC12B6628}">
      <dgm:prSet/>
      <dgm:spPr/>
      <dgm:t>
        <a:bodyPr/>
        <a:lstStyle/>
        <a:p>
          <a:r>
            <a:rPr lang="en-IN" b="0" i="0"/>
            <a:t>Divides historical data into subsets to validate the model's accuracy effectively.</a:t>
          </a:r>
          <a:endParaRPr lang="en-US"/>
        </a:p>
      </dgm:t>
    </dgm:pt>
    <dgm:pt modelId="{CB8FD281-9D88-41D4-A4FA-1D07D4392F41}" type="parTrans" cxnId="{43654B30-D2CC-42C6-88DA-24BE031D91AD}">
      <dgm:prSet/>
      <dgm:spPr/>
      <dgm:t>
        <a:bodyPr/>
        <a:lstStyle/>
        <a:p>
          <a:endParaRPr lang="en-US"/>
        </a:p>
      </dgm:t>
    </dgm:pt>
    <dgm:pt modelId="{32CC51C9-4BEC-4726-BCD5-DE53FA7B83F8}" type="sibTrans" cxnId="{43654B30-D2CC-42C6-88DA-24BE031D91AD}">
      <dgm:prSet/>
      <dgm:spPr/>
      <dgm:t>
        <a:bodyPr/>
        <a:lstStyle/>
        <a:p>
          <a:endParaRPr lang="en-US"/>
        </a:p>
      </dgm:t>
    </dgm:pt>
    <dgm:pt modelId="{B130E2CA-77F1-4716-BAA3-93D19EA799F4}">
      <dgm:prSet/>
      <dgm:spPr/>
      <dgm:t>
        <a:bodyPr/>
        <a:lstStyle/>
        <a:p>
          <a:r>
            <a:rPr lang="en-IN" b="0" i="0"/>
            <a:t>Utilizes every data point for both training and testing, reducing the chance of biased results.</a:t>
          </a:r>
          <a:endParaRPr lang="en-US"/>
        </a:p>
      </dgm:t>
    </dgm:pt>
    <dgm:pt modelId="{D9D34944-3B53-439E-95E6-C199CA79E133}" type="parTrans" cxnId="{DCCD7DC7-B44A-45D3-80F2-2C3D555A24BC}">
      <dgm:prSet/>
      <dgm:spPr/>
      <dgm:t>
        <a:bodyPr/>
        <a:lstStyle/>
        <a:p>
          <a:endParaRPr lang="en-US"/>
        </a:p>
      </dgm:t>
    </dgm:pt>
    <dgm:pt modelId="{EEB32D44-CE9E-40E6-95BB-5B1F30032E0B}" type="sibTrans" cxnId="{DCCD7DC7-B44A-45D3-80F2-2C3D555A24BC}">
      <dgm:prSet/>
      <dgm:spPr/>
      <dgm:t>
        <a:bodyPr/>
        <a:lstStyle/>
        <a:p>
          <a:endParaRPr lang="en-US"/>
        </a:p>
      </dgm:t>
    </dgm:pt>
    <dgm:pt modelId="{BE38A43E-D0DF-41A4-8241-5F37D6B7EF86}">
      <dgm:prSet/>
      <dgm:spPr/>
      <dgm:t>
        <a:bodyPr/>
        <a:lstStyle/>
        <a:p>
          <a:r>
            <a:rPr lang="en-IN" b="0" i="0"/>
            <a:t>Superior to a simple split of data into two sets, preventing misinterpretation of model accuracy.</a:t>
          </a:r>
          <a:endParaRPr lang="en-US"/>
        </a:p>
      </dgm:t>
    </dgm:pt>
    <dgm:pt modelId="{125585B2-CCCC-46A9-BCF0-5E75E8BCD67E}" type="parTrans" cxnId="{D9A99E93-9C33-4A4E-943E-A2AFF5253DC5}">
      <dgm:prSet/>
      <dgm:spPr/>
      <dgm:t>
        <a:bodyPr/>
        <a:lstStyle/>
        <a:p>
          <a:endParaRPr lang="en-US"/>
        </a:p>
      </dgm:t>
    </dgm:pt>
    <dgm:pt modelId="{292BD4D1-E598-423E-BEDF-5CC552FE776E}" type="sibTrans" cxnId="{D9A99E93-9C33-4A4E-943E-A2AFF5253DC5}">
      <dgm:prSet/>
      <dgm:spPr/>
      <dgm:t>
        <a:bodyPr/>
        <a:lstStyle/>
        <a:p>
          <a:endParaRPr lang="en-US"/>
        </a:p>
      </dgm:t>
    </dgm:pt>
    <dgm:pt modelId="{2C41772F-86B9-4228-8A9C-DE618911B1D3}">
      <dgm:prSet/>
      <dgm:spPr/>
      <dgm:t>
        <a:bodyPr/>
        <a:lstStyle/>
        <a:p>
          <a:r>
            <a:rPr lang="en-IN" b="1" i="0"/>
            <a:t>Balancing Bias and Variance:</a:t>
          </a:r>
          <a:endParaRPr lang="en-US"/>
        </a:p>
      </dgm:t>
    </dgm:pt>
    <dgm:pt modelId="{435CCB4D-5D06-4664-98C5-3EBF1A0AC3BD}" type="parTrans" cxnId="{EC72EA79-FE38-4704-AFB8-643F9E3B2D75}">
      <dgm:prSet/>
      <dgm:spPr/>
      <dgm:t>
        <a:bodyPr/>
        <a:lstStyle/>
        <a:p>
          <a:endParaRPr lang="en-US"/>
        </a:p>
      </dgm:t>
    </dgm:pt>
    <dgm:pt modelId="{A5F49D98-6473-4E22-8231-3EBBEF7A9013}" type="sibTrans" cxnId="{EC72EA79-FE38-4704-AFB8-643F9E3B2D75}">
      <dgm:prSet/>
      <dgm:spPr/>
      <dgm:t>
        <a:bodyPr/>
        <a:lstStyle/>
        <a:p>
          <a:endParaRPr lang="en-US"/>
        </a:p>
      </dgm:t>
    </dgm:pt>
    <dgm:pt modelId="{2FC9B660-74C2-4615-969D-84D07DE6622A}">
      <dgm:prSet/>
      <dgm:spPr/>
      <dgm:t>
        <a:bodyPr/>
        <a:lstStyle/>
        <a:p>
          <a:r>
            <a:rPr lang="en-IN" b="0" i="0"/>
            <a:t>Bias: Simplifies relationships among data points in the model.</a:t>
          </a:r>
          <a:endParaRPr lang="en-US"/>
        </a:p>
      </dgm:t>
    </dgm:pt>
    <dgm:pt modelId="{23707C1A-D288-487B-8615-C5D6067834A8}" type="parTrans" cxnId="{C5C1885C-5258-4374-8453-49CE7EEE036D}">
      <dgm:prSet/>
      <dgm:spPr/>
      <dgm:t>
        <a:bodyPr/>
        <a:lstStyle/>
        <a:p>
          <a:endParaRPr lang="en-US"/>
        </a:p>
      </dgm:t>
    </dgm:pt>
    <dgm:pt modelId="{6D74BD88-D4A2-45AE-8848-570378FC5997}" type="sibTrans" cxnId="{C5C1885C-5258-4374-8453-49CE7EEE036D}">
      <dgm:prSet/>
      <dgm:spPr/>
      <dgm:t>
        <a:bodyPr/>
        <a:lstStyle/>
        <a:p>
          <a:endParaRPr lang="en-US"/>
        </a:p>
      </dgm:t>
    </dgm:pt>
    <dgm:pt modelId="{8BD093BE-17BC-4A1B-A142-34DF5A28CA5E}">
      <dgm:prSet/>
      <dgm:spPr/>
      <dgm:t>
        <a:bodyPr/>
        <a:lstStyle/>
        <a:p>
          <a:r>
            <a:rPr lang="en-IN" b="0" i="0"/>
            <a:t>Variance: Overfitting the model to specific data.</a:t>
          </a:r>
          <a:endParaRPr lang="en-US"/>
        </a:p>
      </dgm:t>
    </dgm:pt>
    <dgm:pt modelId="{296C4A62-2C95-44D6-A926-2ECB806EF517}" type="parTrans" cxnId="{F5964ABC-AED3-44CF-9E15-83F87ECF1F1D}">
      <dgm:prSet/>
      <dgm:spPr/>
      <dgm:t>
        <a:bodyPr/>
        <a:lstStyle/>
        <a:p>
          <a:endParaRPr lang="en-US"/>
        </a:p>
      </dgm:t>
    </dgm:pt>
    <dgm:pt modelId="{1D442FD5-62CD-40C8-9D60-8A7B10A406E2}" type="sibTrans" cxnId="{F5964ABC-AED3-44CF-9E15-83F87ECF1F1D}">
      <dgm:prSet/>
      <dgm:spPr/>
      <dgm:t>
        <a:bodyPr/>
        <a:lstStyle/>
        <a:p>
          <a:endParaRPr lang="en-US"/>
        </a:p>
      </dgm:t>
    </dgm:pt>
    <dgm:pt modelId="{DF1C1FAF-634C-44D0-B4D3-D57D3EA1D866}">
      <dgm:prSet/>
      <dgm:spPr/>
      <dgm:t>
        <a:bodyPr/>
        <a:lstStyle/>
        <a:p>
          <a:r>
            <a:rPr lang="en-IN" b="0" i="0"/>
            <a:t>Achieving a balance between bias and variance is crucial, often leading to less complex yet more effective predictive models.</a:t>
          </a:r>
          <a:endParaRPr lang="en-US"/>
        </a:p>
      </dgm:t>
    </dgm:pt>
    <dgm:pt modelId="{E0563B88-7DAC-45E3-AC6B-EA5F6B3F796E}" type="parTrans" cxnId="{10E4AD8A-E869-4373-8370-B355A6B8121E}">
      <dgm:prSet/>
      <dgm:spPr/>
      <dgm:t>
        <a:bodyPr/>
        <a:lstStyle/>
        <a:p>
          <a:endParaRPr lang="en-US"/>
        </a:p>
      </dgm:t>
    </dgm:pt>
    <dgm:pt modelId="{A4C95101-47F7-404B-B6A4-78BB992CF7FB}" type="sibTrans" cxnId="{10E4AD8A-E869-4373-8370-B355A6B8121E}">
      <dgm:prSet/>
      <dgm:spPr/>
      <dgm:t>
        <a:bodyPr/>
        <a:lstStyle/>
        <a:p>
          <a:endParaRPr lang="en-US"/>
        </a:p>
      </dgm:t>
    </dgm:pt>
    <dgm:pt modelId="{80B632DD-2C5C-4382-A777-AF1A21C6897B}">
      <dgm:prSet/>
      <dgm:spPr/>
      <dgm:t>
        <a:bodyPr/>
        <a:lstStyle/>
        <a:p>
          <a:r>
            <a:rPr lang="en-IN" b="1" i="0"/>
            <a:t>Troubleshooting during Testing:</a:t>
          </a:r>
          <a:endParaRPr lang="en-US"/>
        </a:p>
      </dgm:t>
    </dgm:pt>
    <dgm:pt modelId="{E55E6DA5-21C2-4AA3-BAFE-9F54FBF35C0D}" type="parTrans" cxnId="{B43E2C93-CD4F-4778-9B92-CCD608A4F153}">
      <dgm:prSet/>
      <dgm:spPr/>
      <dgm:t>
        <a:bodyPr/>
        <a:lstStyle/>
        <a:p>
          <a:endParaRPr lang="en-US"/>
        </a:p>
      </dgm:t>
    </dgm:pt>
    <dgm:pt modelId="{B38DD115-9E44-435B-90B7-0748042F9E05}" type="sibTrans" cxnId="{B43E2C93-CD4F-4778-9B92-CCD608A4F153}">
      <dgm:prSet/>
      <dgm:spPr/>
      <dgm:t>
        <a:bodyPr/>
        <a:lstStyle/>
        <a:p>
          <a:endParaRPr lang="en-US"/>
        </a:p>
      </dgm:t>
    </dgm:pt>
    <dgm:pt modelId="{33BC02BB-5E4F-49E1-A436-E35E62A8CB49}">
      <dgm:prSet/>
      <dgm:spPr/>
      <dgm:t>
        <a:bodyPr/>
        <a:lstStyle/>
        <a:p>
          <a:r>
            <a:rPr lang="en-IN" b="0" i="0"/>
            <a:t>Double-check work to rectify overlooked errors in variables or data preprocessing.</a:t>
          </a:r>
          <a:endParaRPr lang="en-US"/>
        </a:p>
      </dgm:t>
    </dgm:pt>
    <dgm:pt modelId="{317EFCC6-CC7E-4565-99E4-E1572EB5BF69}" type="parTrans" cxnId="{F8CE063D-B692-4753-A66F-B27468C55793}">
      <dgm:prSet/>
      <dgm:spPr/>
      <dgm:t>
        <a:bodyPr/>
        <a:lstStyle/>
        <a:p>
          <a:endParaRPr lang="en-US"/>
        </a:p>
      </dgm:t>
    </dgm:pt>
    <dgm:pt modelId="{A99BBF90-5E91-47C8-942B-CAC74DF0A3C6}" type="sibTrans" cxnId="{F8CE063D-B692-4753-A66F-B27468C55793}">
      <dgm:prSet/>
      <dgm:spPr/>
      <dgm:t>
        <a:bodyPr/>
        <a:lstStyle/>
        <a:p>
          <a:endParaRPr lang="en-US"/>
        </a:p>
      </dgm:t>
    </dgm:pt>
    <dgm:pt modelId="{BED4CAF2-FBC9-4382-A5BB-F66943645B4B}">
      <dgm:prSet/>
      <dgm:spPr/>
      <dgm:t>
        <a:bodyPr/>
        <a:lstStyle/>
        <a:p>
          <a:r>
            <a:rPr lang="en-IN" b="0" i="0"/>
            <a:t>Experiment with different algorithms or variable selections to improve model performance.</a:t>
          </a:r>
          <a:endParaRPr lang="en-US"/>
        </a:p>
      </dgm:t>
    </dgm:pt>
    <dgm:pt modelId="{CF02E764-D6F3-4CD7-A93B-9A1187E78AF7}" type="parTrans" cxnId="{8EDA8103-6DE6-4100-90BA-F004C987F7D0}">
      <dgm:prSet/>
      <dgm:spPr/>
      <dgm:t>
        <a:bodyPr/>
        <a:lstStyle/>
        <a:p>
          <a:endParaRPr lang="en-US"/>
        </a:p>
      </dgm:t>
    </dgm:pt>
    <dgm:pt modelId="{60EB2D69-5016-48F2-9BA0-07C74C7F84FD}" type="sibTrans" cxnId="{8EDA8103-6DE6-4100-90BA-F004C987F7D0}">
      <dgm:prSet/>
      <dgm:spPr/>
      <dgm:t>
        <a:bodyPr/>
        <a:lstStyle/>
        <a:p>
          <a:endParaRPr lang="en-US"/>
        </a:p>
      </dgm:t>
    </dgm:pt>
    <dgm:pt modelId="{DBB161CD-71B6-47CE-90A4-96B2CA8BC534}">
      <dgm:prSet/>
      <dgm:spPr/>
      <dgm:t>
        <a:bodyPr/>
        <a:lstStyle/>
        <a:p>
          <a:r>
            <a:rPr lang="en-IN" b="0" i="0"/>
            <a:t>Engage with business domain experts consistently for data interpretation and variable selection.</a:t>
          </a:r>
          <a:endParaRPr lang="en-US"/>
        </a:p>
      </dgm:t>
    </dgm:pt>
    <dgm:pt modelId="{82F657A2-56C5-460D-959B-E46AC7563B72}" type="parTrans" cxnId="{F8A9050F-E851-4E38-8C6A-41DC92A3D85C}">
      <dgm:prSet/>
      <dgm:spPr/>
      <dgm:t>
        <a:bodyPr/>
        <a:lstStyle/>
        <a:p>
          <a:endParaRPr lang="en-US"/>
        </a:p>
      </dgm:t>
    </dgm:pt>
    <dgm:pt modelId="{4EAE7099-E95A-47FA-AC22-462846624E2A}" type="sibTrans" cxnId="{F8A9050F-E851-4E38-8C6A-41DC92A3D85C}">
      <dgm:prSet/>
      <dgm:spPr/>
      <dgm:t>
        <a:bodyPr/>
        <a:lstStyle/>
        <a:p>
          <a:endParaRPr lang="en-US"/>
        </a:p>
      </dgm:t>
    </dgm:pt>
    <dgm:pt modelId="{7A8396D0-9BD8-0C4B-AC70-B0DB01505902}" type="pres">
      <dgm:prSet presAssocID="{D7D69E8E-A739-419F-904E-4A046E795658}" presName="linear" presStyleCnt="0">
        <dgm:presLayoutVars>
          <dgm:dir/>
          <dgm:animLvl val="lvl"/>
          <dgm:resizeHandles val="exact"/>
        </dgm:presLayoutVars>
      </dgm:prSet>
      <dgm:spPr/>
    </dgm:pt>
    <dgm:pt modelId="{201E9CF8-3A73-864E-A5DB-AC75A17367F8}" type="pres">
      <dgm:prSet presAssocID="{9E5A76C7-84FD-405E-B670-E13AA6DC1BB4}" presName="parentLin" presStyleCnt="0"/>
      <dgm:spPr/>
    </dgm:pt>
    <dgm:pt modelId="{443A523F-DC4B-D34E-9DA6-DD1C9810B154}" type="pres">
      <dgm:prSet presAssocID="{9E5A76C7-84FD-405E-B670-E13AA6DC1BB4}" presName="parentLeftMargin" presStyleLbl="node1" presStyleIdx="0" presStyleCnt="3"/>
      <dgm:spPr/>
    </dgm:pt>
    <dgm:pt modelId="{CED57ABB-0311-954B-96A3-395C4F33C51A}" type="pres">
      <dgm:prSet presAssocID="{9E5A76C7-84FD-405E-B670-E13AA6DC1B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074358-39B0-8A45-8674-6BEA38BBD8D2}" type="pres">
      <dgm:prSet presAssocID="{9E5A76C7-84FD-405E-B670-E13AA6DC1BB4}" presName="negativeSpace" presStyleCnt="0"/>
      <dgm:spPr/>
    </dgm:pt>
    <dgm:pt modelId="{F775F919-E370-8548-9F0D-B85701684E3E}" type="pres">
      <dgm:prSet presAssocID="{9E5A76C7-84FD-405E-B670-E13AA6DC1BB4}" presName="childText" presStyleLbl="conFgAcc1" presStyleIdx="0" presStyleCnt="3">
        <dgm:presLayoutVars>
          <dgm:bulletEnabled val="1"/>
        </dgm:presLayoutVars>
      </dgm:prSet>
      <dgm:spPr/>
    </dgm:pt>
    <dgm:pt modelId="{F2DEE8AF-71DB-CC41-90FC-EBEDDF502AFC}" type="pres">
      <dgm:prSet presAssocID="{9C4BDDF3-14CD-4E85-B469-6542D21C848B}" presName="spaceBetweenRectangles" presStyleCnt="0"/>
      <dgm:spPr/>
    </dgm:pt>
    <dgm:pt modelId="{CC53EE96-3CAC-184D-ADAE-01F245EF2C83}" type="pres">
      <dgm:prSet presAssocID="{2C41772F-86B9-4228-8A9C-DE618911B1D3}" presName="parentLin" presStyleCnt="0"/>
      <dgm:spPr/>
    </dgm:pt>
    <dgm:pt modelId="{EF5BC0AE-7B3D-FE45-B447-3D75DF7A3664}" type="pres">
      <dgm:prSet presAssocID="{2C41772F-86B9-4228-8A9C-DE618911B1D3}" presName="parentLeftMargin" presStyleLbl="node1" presStyleIdx="0" presStyleCnt="3"/>
      <dgm:spPr/>
    </dgm:pt>
    <dgm:pt modelId="{01513EB3-3FDD-1C48-A80F-C5AE9D161433}" type="pres">
      <dgm:prSet presAssocID="{2C41772F-86B9-4228-8A9C-DE618911B1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C87E4A-5824-124D-9D95-BF8D903BECA3}" type="pres">
      <dgm:prSet presAssocID="{2C41772F-86B9-4228-8A9C-DE618911B1D3}" presName="negativeSpace" presStyleCnt="0"/>
      <dgm:spPr/>
    </dgm:pt>
    <dgm:pt modelId="{85AAB7A3-F5AB-C34A-AB23-AA966FBB3F57}" type="pres">
      <dgm:prSet presAssocID="{2C41772F-86B9-4228-8A9C-DE618911B1D3}" presName="childText" presStyleLbl="conFgAcc1" presStyleIdx="1" presStyleCnt="3">
        <dgm:presLayoutVars>
          <dgm:bulletEnabled val="1"/>
        </dgm:presLayoutVars>
      </dgm:prSet>
      <dgm:spPr/>
    </dgm:pt>
    <dgm:pt modelId="{883568B1-1513-DD42-BFB1-B39054AFAB23}" type="pres">
      <dgm:prSet presAssocID="{A5F49D98-6473-4E22-8231-3EBBEF7A9013}" presName="spaceBetweenRectangles" presStyleCnt="0"/>
      <dgm:spPr/>
    </dgm:pt>
    <dgm:pt modelId="{3FF63C12-2CA3-1B44-BF5B-9AD68919B230}" type="pres">
      <dgm:prSet presAssocID="{80B632DD-2C5C-4382-A777-AF1A21C6897B}" presName="parentLin" presStyleCnt="0"/>
      <dgm:spPr/>
    </dgm:pt>
    <dgm:pt modelId="{FCA91609-AA56-7B40-AB6B-B1BDD65423EF}" type="pres">
      <dgm:prSet presAssocID="{80B632DD-2C5C-4382-A777-AF1A21C6897B}" presName="parentLeftMargin" presStyleLbl="node1" presStyleIdx="1" presStyleCnt="3"/>
      <dgm:spPr/>
    </dgm:pt>
    <dgm:pt modelId="{9E094C33-57F4-9F43-A7D7-F6850DADC9BC}" type="pres">
      <dgm:prSet presAssocID="{80B632DD-2C5C-4382-A777-AF1A21C6897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06AB1B-778C-A145-8FE0-37193FF9390C}" type="pres">
      <dgm:prSet presAssocID="{80B632DD-2C5C-4382-A777-AF1A21C6897B}" presName="negativeSpace" presStyleCnt="0"/>
      <dgm:spPr/>
    </dgm:pt>
    <dgm:pt modelId="{17F8BBF8-0FF5-AC4D-9153-3422FA916D23}" type="pres">
      <dgm:prSet presAssocID="{80B632DD-2C5C-4382-A777-AF1A21C6897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DA8103-6DE6-4100-90BA-F004C987F7D0}" srcId="{80B632DD-2C5C-4382-A777-AF1A21C6897B}" destId="{BED4CAF2-FBC9-4382-A5BB-F66943645B4B}" srcOrd="1" destOrd="0" parTransId="{CF02E764-D6F3-4CD7-A93B-9A1187E78AF7}" sibTransId="{60EB2D69-5016-48F2-9BA0-07C74C7F84FD}"/>
    <dgm:cxn modelId="{68022706-6EB2-1444-9E64-A598813A4CFD}" type="presOf" srcId="{2C41772F-86B9-4228-8A9C-DE618911B1D3}" destId="{01513EB3-3FDD-1C48-A80F-C5AE9D161433}" srcOrd="1" destOrd="0" presId="urn:microsoft.com/office/officeart/2005/8/layout/list1"/>
    <dgm:cxn modelId="{02CE6607-A86F-A24F-AA08-506C5EDD6799}" type="presOf" srcId="{80B632DD-2C5C-4382-A777-AF1A21C6897B}" destId="{FCA91609-AA56-7B40-AB6B-B1BDD65423EF}" srcOrd="0" destOrd="0" presId="urn:microsoft.com/office/officeart/2005/8/layout/list1"/>
    <dgm:cxn modelId="{F8A9050F-E851-4E38-8C6A-41DC92A3D85C}" srcId="{80B632DD-2C5C-4382-A777-AF1A21C6897B}" destId="{DBB161CD-71B6-47CE-90A4-96B2CA8BC534}" srcOrd="2" destOrd="0" parTransId="{82F657A2-56C5-460D-959B-E46AC7563B72}" sibTransId="{4EAE7099-E95A-47FA-AC22-462846624E2A}"/>
    <dgm:cxn modelId="{741C6821-E527-9542-ADA8-4C450092DE3D}" type="presOf" srcId="{1D09AF84-22D7-4EC5-869A-A1AFC12B6628}" destId="{F775F919-E370-8548-9F0D-B85701684E3E}" srcOrd="0" destOrd="0" presId="urn:microsoft.com/office/officeart/2005/8/layout/list1"/>
    <dgm:cxn modelId="{954E4F29-1DF2-4A42-86C4-0F69CC7E079E}" type="presOf" srcId="{9E5A76C7-84FD-405E-B670-E13AA6DC1BB4}" destId="{CED57ABB-0311-954B-96A3-395C4F33C51A}" srcOrd="1" destOrd="0" presId="urn:microsoft.com/office/officeart/2005/8/layout/list1"/>
    <dgm:cxn modelId="{43654B30-D2CC-42C6-88DA-24BE031D91AD}" srcId="{9E5A76C7-84FD-405E-B670-E13AA6DC1BB4}" destId="{1D09AF84-22D7-4EC5-869A-A1AFC12B6628}" srcOrd="0" destOrd="0" parTransId="{CB8FD281-9D88-41D4-A4FA-1D07D4392F41}" sibTransId="{32CC51C9-4BEC-4726-BCD5-DE53FA7B83F8}"/>
    <dgm:cxn modelId="{F8CE063D-B692-4753-A66F-B27468C55793}" srcId="{80B632DD-2C5C-4382-A777-AF1A21C6897B}" destId="{33BC02BB-5E4F-49E1-A436-E35E62A8CB49}" srcOrd="0" destOrd="0" parTransId="{317EFCC6-CC7E-4565-99E4-E1572EB5BF69}" sibTransId="{A99BBF90-5E91-47C8-942B-CAC74DF0A3C6}"/>
    <dgm:cxn modelId="{1B891944-992D-894C-9CEA-1EBCE7275100}" type="presOf" srcId="{D7D69E8E-A739-419F-904E-4A046E795658}" destId="{7A8396D0-9BD8-0C4B-AC70-B0DB01505902}" srcOrd="0" destOrd="0" presId="urn:microsoft.com/office/officeart/2005/8/layout/list1"/>
    <dgm:cxn modelId="{9A9A794B-37EB-AB4C-95FF-D59B87567E2A}" type="presOf" srcId="{9E5A76C7-84FD-405E-B670-E13AA6DC1BB4}" destId="{443A523F-DC4B-D34E-9DA6-DD1C9810B154}" srcOrd="0" destOrd="0" presId="urn:microsoft.com/office/officeart/2005/8/layout/list1"/>
    <dgm:cxn modelId="{8EB88F54-C3F4-7543-8552-281155D7DD6C}" type="presOf" srcId="{33BC02BB-5E4F-49E1-A436-E35E62A8CB49}" destId="{17F8BBF8-0FF5-AC4D-9153-3422FA916D23}" srcOrd="0" destOrd="0" presId="urn:microsoft.com/office/officeart/2005/8/layout/list1"/>
    <dgm:cxn modelId="{C5C1885C-5258-4374-8453-49CE7EEE036D}" srcId="{2C41772F-86B9-4228-8A9C-DE618911B1D3}" destId="{2FC9B660-74C2-4615-969D-84D07DE6622A}" srcOrd="0" destOrd="0" parTransId="{23707C1A-D288-487B-8615-C5D6067834A8}" sibTransId="{6D74BD88-D4A2-45AE-8848-570378FC5997}"/>
    <dgm:cxn modelId="{C7C13A69-B324-7549-BA8B-E592C99070E1}" type="presOf" srcId="{DBB161CD-71B6-47CE-90A4-96B2CA8BC534}" destId="{17F8BBF8-0FF5-AC4D-9153-3422FA916D23}" srcOrd="0" destOrd="2" presId="urn:microsoft.com/office/officeart/2005/8/layout/list1"/>
    <dgm:cxn modelId="{EC72EA79-FE38-4704-AFB8-643F9E3B2D75}" srcId="{D7D69E8E-A739-419F-904E-4A046E795658}" destId="{2C41772F-86B9-4228-8A9C-DE618911B1D3}" srcOrd="1" destOrd="0" parTransId="{435CCB4D-5D06-4664-98C5-3EBF1A0AC3BD}" sibTransId="{A5F49D98-6473-4E22-8231-3EBBEF7A9013}"/>
    <dgm:cxn modelId="{10E4AD8A-E869-4373-8370-B355A6B8121E}" srcId="{2C41772F-86B9-4228-8A9C-DE618911B1D3}" destId="{DF1C1FAF-634C-44D0-B4D3-D57D3EA1D866}" srcOrd="2" destOrd="0" parTransId="{E0563B88-7DAC-45E3-AC6B-EA5F6B3F796E}" sibTransId="{A4C95101-47F7-404B-B6A4-78BB992CF7FB}"/>
    <dgm:cxn modelId="{1BD68D8E-512F-6E4A-8631-AA35F99FA746}" type="presOf" srcId="{80B632DD-2C5C-4382-A777-AF1A21C6897B}" destId="{9E094C33-57F4-9F43-A7D7-F6850DADC9BC}" srcOrd="1" destOrd="0" presId="urn:microsoft.com/office/officeart/2005/8/layout/list1"/>
    <dgm:cxn modelId="{B43E2C93-CD4F-4778-9B92-CCD608A4F153}" srcId="{D7D69E8E-A739-419F-904E-4A046E795658}" destId="{80B632DD-2C5C-4382-A777-AF1A21C6897B}" srcOrd="2" destOrd="0" parTransId="{E55E6DA5-21C2-4AA3-BAFE-9F54FBF35C0D}" sibTransId="{B38DD115-9E44-435B-90B7-0748042F9E05}"/>
    <dgm:cxn modelId="{D9A99E93-9C33-4A4E-943E-A2AFF5253DC5}" srcId="{9E5A76C7-84FD-405E-B670-E13AA6DC1BB4}" destId="{BE38A43E-D0DF-41A4-8241-5F37D6B7EF86}" srcOrd="2" destOrd="0" parTransId="{125585B2-CCCC-46A9-BCF0-5E75E8BCD67E}" sibTransId="{292BD4D1-E598-423E-BEDF-5CC552FE776E}"/>
    <dgm:cxn modelId="{17DB3096-977C-B943-BFC8-1FFE1284B811}" type="presOf" srcId="{2C41772F-86B9-4228-8A9C-DE618911B1D3}" destId="{EF5BC0AE-7B3D-FE45-B447-3D75DF7A3664}" srcOrd="0" destOrd="0" presId="urn:microsoft.com/office/officeart/2005/8/layout/list1"/>
    <dgm:cxn modelId="{4304FA9D-9074-7442-AB0D-011B0B9E20EA}" type="presOf" srcId="{DF1C1FAF-634C-44D0-B4D3-D57D3EA1D866}" destId="{85AAB7A3-F5AB-C34A-AB23-AA966FBB3F57}" srcOrd="0" destOrd="2" presId="urn:microsoft.com/office/officeart/2005/8/layout/list1"/>
    <dgm:cxn modelId="{25F119B6-8D12-CA40-92A0-AA8FFE3EDE4F}" type="presOf" srcId="{B130E2CA-77F1-4716-BAA3-93D19EA799F4}" destId="{F775F919-E370-8548-9F0D-B85701684E3E}" srcOrd="0" destOrd="1" presId="urn:microsoft.com/office/officeart/2005/8/layout/list1"/>
    <dgm:cxn modelId="{F5964ABC-AED3-44CF-9E15-83F87ECF1F1D}" srcId="{2C41772F-86B9-4228-8A9C-DE618911B1D3}" destId="{8BD093BE-17BC-4A1B-A142-34DF5A28CA5E}" srcOrd="1" destOrd="0" parTransId="{296C4A62-2C95-44D6-A926-2ECB806EF517}" sibTransId="{1D442FD5-62CD-40C8-9D60-8A7B10A406E2}"/>
    <dgm:cxn modelId="{72E7EFBC-6FBC-4612-910C-1378EB42E736}" srcId="{D7D69E8E-A739-419F-904E-4A046E795658}" destId="{9E5A76C7-84FD-405E-B670-E13AA6DC1BB4}" srcOrd="0" destOrd="0" parTransId="{4FB0F9D7-31B5-4578-BDD2-1274E5906EFE}" sibTransId="{9C4BDDF3-14CD-4E85-B469-6542D21C848B}"/>
    <dgm:cxn modelId="{D7DCE9C2-A7DA-4D4B-A698-A746C3A376B6}" type="presOf" srcId="{BE38A43E-D0DF-41A4-8241-5F37D6B7EF86}" destId="{F775F919-E370-8548-9F0D-B85701684E3E}" srcOrd="0" destOrd="2" presId="urn:microsoft.com/office/officeart/2005/8/layout/list1"/>
    <dgm:cxn modelId="{DCCD7DC7-B44A-45D3-80F2-2C3D555A24BC}" srcId="{9E5A76C7-84FD-405E-B670-E13AA6DC1BB4}" destId="{B130E2CA-77F1-4716-BAA3-93D19EA799F4}" srcOrd="1" destOrd="0" parTransId="{D9D34944-3B53-439E-95E6-C199CA79E133}" sibTransId="{EEB32D44-CE9E-40E6-95BB-5B1F30032E0B}"/>
    <dgm:cxn modelId="{2C2443F0-4926-7441-A5CF-83B0D095E715}" type="presOf" srcId="{8BD093BE-17BC-4A1B-A142-34DF5A28CA5E}" destId="{85AAB7A3-F5AB-C34A-AB23-AA966FBB3F57}" srcOrd="0" destOrd="1" presId="urn:microsoft.com/office/officeart/2005/8/layout/list1"/>
    <dgm:cxn modelId="{2AAF72F5-0B8D-C34F-93EF-E91D418EE630}" type="presOf" srcId="{2FC9B660-74C2-4615-969D-84D07DE6622A}" destId="{85AAB7A3-F5AB-C34A-AB23-AA966FBB3F57}" srcOrd="0" destOrd="0" presId="urn:microsoft.com/office/officeart/2005/8/layout/list1"/>
    <dgm:cxn modelId="{C5918BF9-017B-E641-A5A8-1077500530EB}" type="presOf" srcId="{BED4CAF2-FBC9-4382-A5BB-F66943645B4B}" destId="{17F8BBF8-0FF5-AC4D-9153-3422FA916D23}" srcOrd="0" destOrd="1" presId="urn:microsoft.com/office/officeart/2005/8/layout/list1"/>
    <dgm:cxn modelId="{5109BFBD-8933-1948-8B64-478A94D76CC1}" type="presParOf" srcId="{7A8396D0-9BD8-0C4B-AC70-B0DB01505902}" destId="{201E9CF8-3A73-864E-A5DB-AC75A17367F8}" srcOrd="0" destOrd="0" presId="urn:microsoft.com/office/officeart/2005/8/layout/list1"/>
    <dgm:cxn modelId="{1308A5E4-3E8A-9A45-BF3C-4DF21BF572E3}" type="presParOf" srcId="{201E9CF8-3A73-864E-A5DB-AC75A17367F8}" destId="{443A523F-DC4B-D34E-9DA6-DD1C9810B154}" srcOrd="0" destOrd="0" presId="urn:microsoft.com/office/officeart/2005/8/layout/list1"/>
    <dgm:cxn modelId="{F81233EB-08A0-AA49-A1E5-4BE8AE58CFB2}" type="presParOf" srcId="{201E9CF8-3A73-864E-A5DB-AC75A17367F8}" destId="{CED57ABB-0311-954B-96A3-395C4F33C51A}" srcOrd="1" destOrd="0" presId="urn:microsoft.com/office/officeart/2005/8/layout/list1"/>
    <dgm:cxn modelId="{58E9002C-A79F-2945-BBFC-84174F314634}" type="presParOf" srcId="{7A8396D0-9BD8-0C4B-AC70-B0DB01505902}" destId="{A5074358-39B0-8A45-8674-6BEA38BBD8D2}" srcOrd="1" destOrd="0" presId="urn:microsoft.com/office/officeart/2005/8/layout/list1"/>
    <dgm:cxn modelId="{E9B29E6E-0C4A-5944-8C4F-A2664A1A46C0}" type="presParOf" srcId="{7A8396D0-9BD8-0C4B-AC70-B0DB01505902}" destId="{F775F919-E370-8548-9F0D-B85701684E3E}" srcOrd="2" destOrd="0" presId="urn:microsoft.com/office/officeart/2005/8/layout/list1"/>
    <dgm:cxn modelId="{ADE3FA4E-A8C9-E349-8BA6-A812FB69A178}" type="presParOf" srcId="{7A8396D0-9BD8-0C4B-AC70-B0DB01505902}" destId="{F2DEE8AF-71DB-CC41-90FC-EBEDDF502AFC}" srcOrd="3" destOrd="0" presId="urn:microsoft.com/office/officeart/2005/8/layout/list1"/>
    <dgm:cxn modelId="{BD28D3F8-A74C-3A45-BCE5-4D9C6A38CF56}" type="presParOf" srcId="{7A8396D0-9BD8-0C4B-AC70-B0DB01505902}" destId="{CC53EE96-3CAC-184D-ADAE-01F245EF2C83}" srcOrd="4" destOrd="0" presId="urn:microsoft.com/office/officeart/2005/8/layout/list1"/>
    <dgm:cxn modelId="{44D98D85-9763-8947-BA49-ECA71B91C3C6}" type="presParOf" srcId="{CC53EE96-3CAC-184D-ADAE-01F245EF2C83}" destId="{EF5BC0AE-7B3D-FE45-B447-3D75DF7A3664}" srcOrd="0" destOrd="0" presId="urn:microsoft.com/office/officeart/2005/8/layout/list1"/>
    <dgm:cxn modelId="{22E737D1-785F-E143-9ACE-103C17292C2B}" type="presParOf" srcId="{CC53EE96-3CAC-184D-ADAE-01F245EF2C83}" destId="{01513EB3-3FDD-1C48-A80F-C5AE9D161433}" srcOrd="1" destOrd="0" presId="urn:microsoft.com/office/officeart/2005/8/layout/list1"/>
    <dgm:cxn modelId="{B555D0DD-3158-BC42-B75A-35BBBF7B844E}" type="presParOf" srcId="{7A8396D0-9BD8-0C4B-AC70-B0DB01505902}" destId="{A3C87E4A-5824-124D-9D95-BF8D903BECA3}" srcOrd="5" destOrd="0" presId="urn:microsoft.com/office/officeart/2005/8/layout/list1"/>
    <dgm:cxn modelId="{849BB6D8-D2FC-9147-B36E-0A8EBBB3EBA6}" type="presParOf" srcId="{7A8396D0-9BD8-0C4B-AC70-B0DB01505902}" destId="{85AAB7A3-F5AB-C34A-AB23-AA966FBB3F57}" srcOrd="6" destOrd="0" presId="urn:microsoft.com/office/officeart/2005/8/layout/list1"/>
    <dgm:cxn modelId="{DC6A19C8-B2C9-3D49-A163-C53E4838CC17}" type="presParOf" srcId="{7A8396D0-9BD8-0C4B-AC70-B0DB01505902}" destId="{883568B1-1513-DD42-BFB1-B39054AFAB23}" srcOrd="7" destOrd="0" presId="urn:microsoft.com/office/officeart/2005/8/layout/list1"/>
    <dgm:cxn modelId="{1304C1DA-64BA-BA4B-BE4A-DD780CB10249}" type="presParOf" srcId="{7A8396D0-9BD8-0C4B-AC70-B0DB01505902}" destId="{3FF63C12-2CA3-1B44-BF5B-9AD68919B230}" srcOrd="8" destOrd="0" presId="urn:microsoft.com/office/officeart/2005/8/layout/list1"/>
    <dgm:cxn modelId="{E0B3C783-0108-FC47-AFD6-CD52E1B10F04}" type="presParOf" srcId="{3FF63C12-2CA3-1B44-BF5B-9AD68919B230}" destId="{FCA91609-AA56-7B40-AB6B-B1BDD65423EF}" srcOrd="0" destOrd="0" presId="urn:microsoft.com/office/officeart/2005/8/layout/list1"/>
    <dgm:cxn modelId="{0126AF18-4141-6A44-ACA2-E77CB4064A3B}" type="presParOf" srcId="{3FF63C12-2CA3-1B44-BF5B-9AD68919B230}" destId="{9E094C33-57F4-9F43-A7D7-F6850DADC9BC}" srcOrd="1" destOrd="0" presId="urn:microsoft.com/office/officeart/2005/8/layout/list1"/>
    <dgm:cxn modelId="{030BECC1-EFCF-CD44-A2AE-DA4B3EF85F34}" type="presParOf" srcId="{7A8396D0-9BD8-0C4B-AC70-B0DB01505902}" destId="{B606AB1B-778C-A145-8FE0-37193FF9390C}" srcOrd="9" destOrd="0" presId="urn:microsoft.com/office/officeart/2005/8/layout/list1"/>
    <dgm:cxn modelId="{9F911E69-9017-6145-870B-A03F9B5B93E3}" type="presParOf" srcId="{7A8396D0-9BD8-0C4B-AC70-B0DB01505902}" destId="{17F8BBF8-0FF5-AC4D-9153-3422FA916D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662FB-FE35-4230-B557-10873A9077E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2A4D33-BCF1-4B6E-ADD9-35E8D43F8764}">
      <dgm:prSet/>
      <dgm:spPr/>
      <dgm:t>
        <a:bodyPr/>
        <a:lstStyle/>
        <a:p>
          <a:r>
            <a:rPr lang="en-US"/>
            <a:t>Making</a:t>
          </a:r>
        </a:p>
      </dgm:t>
    </dgm:pt>
    <dgm:pt modelId="{17C94BBB-89EF-4835-9100-16B99B7C6846}" type="parTrans" cxnId="{93A6ADCA-8B9B-4D03-9FA4-4C7E23DF4EC2}">
      <dgm:prSet/>
      <dgm:spPr/>
      <dgm:t>
        <a:bodyPr/>
        <a:lstStyle/>
        <a:p>
          <a:endParaRPr lang="en-US"/>
        </a:p>
      </dgm:t>
    </dgm:pt>
    <dgm:pt modelId="{8EC713C3-9A4C-4BDB-9ACB-A30933B99CA4}" type="sibTrans" cxnId="{93A6ADCA-8B9B-4D03-9FA4-4C7E23DF4EC2}">
      <dgm:prSet/>
      <dgm:spPr/>
      <dgm:t>
        <a:bodyPr/>
        <a:lstStyle/>
        <a:p>
          <a:endParaRPr lang="en-US"/>
        </a:p>
      </dgm:t>
    </dgm:pt>
    <dgm:pt modelId="{97BA7588-CB8B-4BC2-B9B7-6D56F60BB2ED}">
      <dgm:prSet custT="1"/>
      <dgm:spPr/>
      <dgm:t>
        <a:bodyPr/>
        <a:lstStyle/>
        <a:p>
          <a:r>
            <a:rPr lang="en-US" sz="2400" dirty="0"/>
            <a:t>Making the Business Case-Benefits to the business</a:t>
          </a:r>
        </a:p>
      </dgm:t>
    </dgm:pt>
    <dgm:pt modelId="{7E44733F-F2EB-4F7A-B2DE-53CF7B754BE9}" type="parTrans" cxnId="{918B3E93-E610-4A78-9021-048E406B19C1}">
      <dgm:prSet/>
      <dgm:spPr/>
      <dgm:t>
        <a:bodyPr/>
        <a:lstStyle/>
        <a:p>
          <a:endParaRPr lang="en-US"/>
        </a:p>
      </dgm:t>
    </dgm:pt>
    <dgm:pt modelId="{DB4C9205-1E3D-49DC-AB24-A1096822B434}" type="sibTrans" cxnId="{918B3E93-E610-4A78-9021-048E406B19C1}">
      <dgm:prSet/>
      <dgm:spPr/>
      <dgm:t>
        <a:bodyPr/>
        <a:lstStyle/>
        <a:p>
          <a:endParaRPr lang="en-US"/>
        </a:p>
      </dgm:t>
    </dgm:pt>
    <dgm:pt modelId="{901FD142-9590-4984-BAC7-A3D06EB46DF4}">
      <dgm:prSet custT="1"/>
      <dgm:spPr/>
      <dgm:t>
        <a:bodyPr/>
        <a:lstStyle/>
        <a:p>
          <a:r>
            <a:rPr lang="en-US" sz="1400"/>
            <a:t>Optimize their operations</a:t>
          </a:r>
        </a:p>
      </dgm:t>
    </dgm:pt>
    <dgm:pt modelId="{37FCF46A-2D98-45E1-B5E0-FC7B4E56A50F}" type="parTrans" cxnId="{688D14CB-DD4C-471E-86C7-E235F07A8955}">
      <dgm:prSet/>
      <dgm:spPr/>
      <dgm:t>
        <a:bodyPr/>
        <a:lstStyle/>
        <a:p>
          <a:endParaRPr lang="en-US"/>
        </a:p>
      </dgm:t>
    </dgm:pt>
    <dgm:pt modelId="{5AD1F8F5-9897-4050-A567-04B09D90B9E3}" type="sibTrans" cxnId="{688D14CB-DD4C-471E-86C7-E235F07A8955}">
      <dgm:prSet/>
      <dgm:spPr/>
      <dgm:t>
        <a:bodyPr/>
        <a:lstStyle/>
        <a:p>
          <a:endParaRPr lang="en-US"/>
        </a:p>
      </dgm:t>
    </dgm:pt>
    <dgm:pt modelId="{2E171513-4624-4035-B32E-980D5CBE1B24}">
      <dgm:prSet custT="1"/>
      <dgm:spPr/>
      <dgm:t>
        <a:bodyPr/>
        <a:lstStyle/>
        <a:p>
          <a:r>
            <a:rPr lang="en-US" sz="1400"/>
            <a:t>Look for new opportunities</a:t>
          </a:r>
        </a:p>
      </dgm:t>
    </dgm:pt>
    <dgm:pt modelId="{4FBFAC50-0F85-4BF4-BAE0-660D7018DFB7}" type="parTrans" cxnId="{EBB51C37-892C-430E-AF2F-3A01DB0F5A71}">
      <dgm:prSet/>
      <dgm:spPr/>
      <dgm:t>
        <a:bodyPr/>
        <a:lstStyle/>
        <a:p>
          <a:endParaRPr lang="en-US"/>
        </a:p>
      </dgm:t>
    </dgm:pt>
    <dgm:pt modelId="{020A87EE-FC19-46B2-85D5-0AD1DA0BF4CA}" type="sibTrans" cxnId="{EBB51C37-892C-430E-AF2F-3A01DB0F5A71}">
      <dgm:prSet/>
      <dgm:spPr/>
      <dgm:t>
        <a:bodyPr/>
        <a:lstStyle/>
        <a:p>
          <a:endParaRPr lang="en-US"/>
        </a:p>
      </dgm:t>
    </dgm:pt>
    <dgm:pt modelId="{8E43790F-EC26-4F19-BC33-EF8A9ED3CB35}">
      <dgm:prSet custT="1"/>
      <dgm:spPr/>
      <dgm:t>
        <a:bodyPr/>
        <a:lstStyle/>
        <a:p>
          <a:r>
            <a:rPr lang="en-US" sz="1400"/>
            <a:t>Acquire new customers</a:t>
          </a:r>
        </a:p>
      </dgm:t>
    </dgm:pt>
    <dgm:pt modelId="{D77E6AA2-D302-46D2-A55C-6FB456FFD5AF}" type="parTrans" cxnId="{D120F2D0-F256-4978-9DF7-2F51F7BA05C7}">
      <dgm:prSet/>
      <dgm:spPr/>
      <dgm:t>
        <a:bodyPr/>
        <a:lstStyle/>
        <a:p>
          <a:endParaRPr lang="en-US"/>
        </a:p>
      </dgm:t>
    </dgm:pt>
    <dgm:pt modelId="{266A0067-1F19-421F-8CAA-239CF33DEAF5}" type="sibTrans" cxnId="{D120F2D0-F256-4978-9DF7-2F51F7BA05C7}">
      <dgm:prSet/>
      <dgm:spPr/>
      <dgm:t>
        <a:bodyPr/>
        <a:lstStyle/>
        <a:p>
          <a:endParaRPr lang="en-US"/>
        </a:p>
      </dgm:t>
    </dgm:pt>
    <dgm:pt modelId="{19BB0D04-9E85-4A23-B36C-7D55C3BB3D26}">
      <dgm:prSet custT="1"/>
      <dgm:spPr/>
      <dgm:t>
        <a:bodyPr/>
        <a:lstStyle/>
        <a:p>
          <a:r>
            <a:rPr lang="en-US" sz="1400"/>
            <a:t>Retain current customers</a:t>
          </a:r>
        </a:p>
      </dgm:t>
    </dgm:pt>
    <dgm:pt modelId="{9DA6D63F-4A36-4EB1-A259-33C57D93B2B5}" type="parTrans" cxnId="{9DB8B973-EAE8-41F2-897D-74D60CE93D8A}">
      <dgm:prSet/>
      <dgm:spPr/>
      <dgm:t>
        <a:bodyPr/>
        <a:lstStyle/>
        <a:p>
          <a:endParaRPr lang="en-US"/>
        </a:p>
      </dgm:t>
    </dgm:pt>
    <dgm:pt modelId="{A9748894-86DB-411B-BA7A-F7C913721CFE}" type="sibTrans" cxnId="{9DB8B973-EAE8-41F2-897D-74D60CE93D8A}">
      <dgm:prSet/>
      <dgm:spPr/>
      <dgm:t>
        <a:bodyPr/>
        <a:lstStyle/>
        <a:p>
          <a:endParaRPr lang="en-US"/>
        </a:p>
      </dgm:t>
    </dgm:pt>
    <dgm:pt modelId="{50606C40-4BEE-48D4-8623-59FD705218D2}">
      <dgm:prSet custT="1"/>
      <dgm:spPr/>
      <dgm:t>
        <a:bodyPr/>
        <a:lstStyle/>
        <a:p>
          <a:r>
            <a:rPr lang="en-US" sz="1400"/>
            <a:t>Find new revenue streams from their current customer base</a:t>
          </a:r>
        </a:p>
      </dgm:t>
    </dgm:pt>
    <dgm:pt modelId="{EE2F0CD5-C3E4-47A1-BDE3-732D1BE2D655}" type="parTrans" cxnId="{3818022B-8569-45C2-BA98-A48D1123E5C9}">
      <dgm:prSet/>
      <dgm:spPr/>
      <dgm:t>
        <a:bodyPr/>
        <a:lstStyle/>
        <a:p>
          <a:endParaRPr lang="en-US"/>
        </a:p>
      </dgm:t>
    </dgm:pt>
    <dgm:pt modelId="{BE0BAC56-6177-406A-9AA2-FAC649F491C9}" type="sibTrans" cxnId="{3818022B-8569-45C2-BA98-A48D1123E5C9}">
      <dgm:prSet/>
      <dgm:spPr/>
      <dgm:t>
        <a:bodyPr/>
        <a:lstStyle/>
        <a:p>
          <a:endParaRPr lang="en-US"/>
        </a:p>
      </dgm:t>
    </dgm:pt>
    <dgm:pt modelId="{9B62EABD-0A59-4A3A-B591-1E9CACBA6BED}">
      <dgm:prSet/>
      <dgm:spPr/>
      <dgm:t>
        <a:bodyPr/>
        <a:lstStyle/>
        <a:p>
          <a:r>
            <a:rPr lang="en-US"/>
            <a:t>Gathering</a:t>
          </a:r>
        </a:p>
      </dgm:t>
    </dgm:pt>
    <dgm:pt modelId="{13B16619-FD0C-4FC5-A2CF-349E8DFE39AF}" type="parTrans" cxnId="{4569A3A4-3126-44B4-9D4F-F8DC6ED10BFE}">
      <dgm:prSet/>
      <dgm:spPr/>
      <dgm:t>
        <a:bodyPr/>
        <a:lstStyle/>
        <a:p>
          <a:endParaRPr lang="en-US"/>
        </a:p>
      </dgm:t>
    </dgm:pt>
    <dgm:pt modelId="{90929726-BB46-4BCA-9729-5C6BB65D5A1B}" type="sibTrans" cxnId="{4569A3A4-3126-44B4-9D4F-F8DC6ED10BFE}">
      <dgm:prSet/>
      <dgm:spPr/>
      <dgm:t>
        <a:bodyPr/>
        <a:lstStyle/>
        <a:p>
          <a:endParaRPr lang="en-US"/>
        </a:p>
      </dgm:t>
    </dgm:pt>
    <dgm:pt modelId="{A09B3375-7F29-43B4-BD8E-C9E54BC6D6A9}">
      <dgm:prSet/>
      <dgm:spPr/>
      <dgm:t>
        <a:bodyPr/>
        <a:lstStyle/>
        <a:p>
          <a:r>
            <a:rPr lang="en-US"/>
            <a:t>Gathering Support from Stakeholders</a:t>
          </a:r>
        </a:p>
      </dgm:t>
    </dgm:pt>
    <dgm:pt modelId="{9B703B24-60C7-41A1-89DF-8C45AE976A83}" type="parTrans" cxnId="{E6B1D0C9-70D0-4CF6-89A3-E98908AA2B03}">
      <dgm:prSet/>
      <dgm:spPr/>
      <dgm:t>
        <a:bodyPr/>
        <a:lstStyle/>
        <a:p>
          <a:endParaRPr lang="en-US"/>
        </a:p>
      </dgm:t>
    </dgm:pt>
    <dgm:pt modelId="{CA94085F-59FD-4DC8-B87F-589AA53A255D}" type="sibTrans" cxnId="{E6B1D0C9-70D0-4CF6-89A3-E98908AA2B03}">
      <dgm:prSet/>
      <dgm:spPr/>
      <dgm:t>
        <a:bodyPr/>
        <a:lstStyle/>
        <a:p>
          <a:endParaRPr lang="en-US"/>
        </a:p>
      </dgm:t>
    </dgm:pt>
    <dgm:pt modelId="{0B25C97A-42EF-4415-8C3B-11D3C150E68F}">
      <dgm:prSet/>
      <dgm:spPr/>
      <dgm:t>
        <a:bodyPr/>
        <a:lstStyle/>
        <a:p>
          <a:r>
            <a:rPr lang="en-US"/>
            <a:t>Working with your sponsors</a:t>
          </a:r>
        </a:p>
      </dgm:t>
    </dgm:pt>
    <dgm:pt modelId="{A2BD0529-9AC0-430E-BC2C-5D2DE981A064}" type="parTrans" cxnId="{A7D2D705-42C7-4411-BE74-94A46225B308}">
      <dgm:prSet/>
      <dgm:spPr/>
      <dgm:t>
        <a:bodyPr/>
        <a:lstStyle/>
        <a:p>
          <a:endParaRPr lang="en-US"/>
        </a:p>
      </dgm:t>
    </dgm:pt>
    <dgm:pt modelId="{8B47D66F-472C-4CC3-BB33-29277DE3AB50}" type="sibTrans" cxnId="{A7D2D705-42C7-4411-BE74-94A46225B308}">
      <dgm:prSet/>
      <dgm:spPr/>
      <dgm:t>
        <a:bodyPr/>
        <a:lstStyle/>
        <a:p>
          <a:endParaRPr lang="en-US"/>
        </a:p>
      </dgm:t>
    </dgm:pt>
    <dgm:pt modelId="{6BC164ED-8113-4685-BAEF-45BDA0E99011}">
      <dgm:prSet/>
      <dgm:spPr/>
      <dgm:t>
        <a:bodyPr/>
        <a:lstStyle/>
        <a:p>
          <a:r>
            <a:rPr lang="en-US"/>
            <a:t>Getting business and operations buy-in</a:t>
          </a:r>
        </a:p>
      </dgm:t>
    </dgm:pt>
    <dgm:pt modelId="{CC84E1EA-90C5-418C-88F1-6583EC09F0AA}" type="parTrans" cxnId="{2F1B5052-61AF-403C-89CD-AD119A7CDBE3}">
      <dgm:prSet/>
      <dgm:spPr/>
      <dgm:t>
        <a:bodyPr/>
        <a:lstStyle/>
        <a:p>
          <a:endParaRPr lang="en-US"/>
        </a:p>
      </dgm:t>
    </dgm:pt>
    <dgm:pt modelId="{6FD047C6-E2DF-4E6C-96EA-B3F4F13944C1}" type="sibTrans" cxnId="{2F1B5052-61AF-403C-89CD-AD119A7CDBE3}">
      <dgm:prSet/>
      <dgm:spPr/>
      <dgm:t>
        <a:bodyPr/>
        <a:lstStyle/>
        <a:p>
          <a:endParaRPr lang="en-US"/>
        </a:p>
      </dgm:t>
    </dgm:pt>
    <dgm:pt modelId="{A6355CB8-E62D-4E84-B9F3-42109EFCA2D1}">
      <dgm:prSet/>
      <dgm:spPr/>
      <dgm:t>
        <a:bodyPr/>
        <a:lstStyle/>
        <a:p>
          <a:r>
            <a:rPr lang="en-US"/>
            <a:t>Getting IT buy-in</a:t>
          </a:r>
        </a:p>
      </dgm:t>
    </dgm:pt>
    <dgm:pt modelId="{C29496C0-5CBD-45EF-B59D-8127A7BD5E1A}" type="parTrans" cxnId="{84F82B96-0E5A-41B7-AA5F-0CB95C1E6F85}">
      <dgm:prSet/>
      <dgm:spPr/>
      <dgm:t>
        <a:bodyPr/>
        <a:lstStyle/>
        <a:p>
          <a:endParaRPr lang="en-US"/>
        </a:p>
      </dgm:t>
    </dgm:pt>
    <dgm:pt modelId="{766E008E-83C0-4562-B124-EE8A125489D7}" type="sibTrans" cxnId="{84F82B96-0E5A-41B7-AA5F-0CB95C1E6F85}">
      <dgm:prSet/>
      <dgm:spPr/>
      <dgm:t>
        <a:bodyPr/>
        <a:lstStyle/>
        <a:p>
          <a:endParaRPr lang="en-US"/>
        </a:p>
      </dgm:t>
    </dgm:pt>
    <dgm:pt modelId="{7BDC0DE9-6931-4C6F-8516-D9FD0C08E267}">
      <dgm:prSet/>
      <dgm:spPr/>
      <dgm:t>
        <a:bodyPr/>
        <a:lstStyle/>
        <a:p>
          <a:r>
            <a:rPr lang="en-US"/>
            <a:t>Rapid prototyping</a:t>
          </a:r>
        </a:p>
      </dgm:t>
    </dgm:pt>
    <dgm:pt modelId="{CE19B0E2-303B-419D-829A-1F87A9E64F27}" type="parTrans" cxnId="{7D33B4CF-3501-4554-8BB2-8633244825D4}">
      <dgm:prSet/>
      <dgm:spPr/>
      <dgm:t>
        <a:bodyPr/>
        <a:lstStyle/>
        <a:p>
          <a:endParaRPr lang="en-US"/>
        </a:p>
      </dgm:t>
    </dgm:pt>
    <dgm:pt modelId="{7D671C40-3D02-422E-A778-BE22DB91D7F7}" type="sibTrans" cxnId="{7D33B4CF-3501-4554-8BB2-8633244825D4}">
      <dgm:prSet/>
      <dgm:spPr/>
      <dgm:t>
        <a:bodyPr/>
        <a:lstStyle/>
        <a:p>
          <a:endParaRPr lang="en-US"/>
        </a:p>
      </dgm:t>
    </dgm:pt>
    <dgm:pt modelId="{9B9D0159-7795-41B6-9C38-2AC1750B8E03}">
      <dgm:prSet/>
      <dgm:spPr/>
      <dgm:t>
        <a:bodyPr/>
        <a:lstStyle/>
        <a:p>
          <a:r>
            <a:rPr lang="en-US"/>
            <a:t>Presenting</a:t>
          </a:r>
        </a:p>
      </dgm:t>
    </dgm:pt>
    <dgm:pt modelId="{610CC450-F9AF-45CA-8707-12773A4AEAE8}" type="parTrans" cxnId="{7269CFF3-1E7C-4729-9522-6572A3AD7561}">
      <dgm:prSet/>
      <dgm:spPr/>
      <dgm:t>
        <a:bodyPr/>
        <a:lstStyle/>
        <a:p>
          <a:endParaRPr lang="en-US"/>
        </a:p>
      </dgm:t>
    </dgm:pt>
    <dgm:pt modelId="{A8A5D22A-8839-4551-9ADA-0014F29E2CE5}" type="sibTrans" cxnId="{7269CFF3-1E7C-4729-9522-6572A3AD7561}">
      <dgm:prSet/>
      <dgm:spPr/>
      <dgm:t>
        <a:bodyPr/>
        <a:lstStyle/>
        <a:p>
          <a:endParaRPr lang="en-US"/>
        </a:p>
      </dgm:t>
    </dgm:pt>
    <dgm:pt modelId="{958462E3-AB89-48F7-969A-8D1501240AB6}">
      <dgm:prSet/>
      <dgm:spPr/>
      <dgm:t>
        <a:bodyPr/>
        <a:lstStyle/>
        <a:p>
          <a:r>
            <a:rPr lang="en-US" dirty="0"/>
            <a:t>Presenting Your Proposal</a:t>
          </a:r>
        </a:p>
      </dgm:t>
    </dgm:pt>
    <dgm:pt modelId="{791FC43B-E9E4-4735-9005-AC7690759E26}" type="parTrans" cxnId="{DE444351-58A9-4712-B57F-BB4953670FE5}">
      <dgm:prSet/>
      <dgm:spPr/>
      <dgm:t>
        <a:bodyPr/>
        <a:lstStyle/>
        <a:p>
          <a:endParaRPr lang="en-US"/>
        </a:p>
      </dgm:t>
    </dgm:pt>
    <dgm:pt modelId="{0DC8024A-0820-4EB9-BF59-F1351BBFC515}" type="sibTrans" cxnId="{DE444351-58A9-4712-B57F-BB4953670FE5}">
      <dgm:prSet/>
      <dgm:spPr/>
      <dgm:t>
        <a:bodyPr/>
        <a:lstStyle/>
        <a:p>
          <a:endParaRPr lang="en-US"/>
        </a:p>
      </dgm:t>
    </dgm:pt>
    <dgm:pt modelId="{640E2A9A-5031-E744-A760-C3E77F84B62A}">
      <dgm:prSet/>
      <dgm:spPr/>
      <dgm:t>
        <a:bodyPr/>
        <a:lstStyle/>
        <a:p>
          <a:r>
            <a:rPr lang="en-IN" dirty="0"/>
            <a:t>answering a lot of questions.</a:t>
          </a:r>
          <a:endParaRPr lang="en-US" dirty="0"/>
        </a:p>
      </dgm:t>
    </dgm:pt>
    <dgm:pt modelId="{37041AB6-B26C-594D-9069-71FA74C4CEE5}" type="parTrans" cxnId="{6FFF5C5F-1D18-6C41-82D5-506E14526F18}">
      <dgm:prSet/>
      <dgm:spPr/>
      <dgm:t>
        <a:bodyPr/>
        <a:lstStyle/>
        <a:p>
          <a:endParaRPr lang="en-GB"/>
        </a:p>
      </dgm:t>
    </dgm:pt>
    <dgm:pt modelId="{0C5A3BCF-3482-1646-A713-554B068C968B}" type="sibTrans" cxnId="{6FFF5C5F-1D18-6C41-82D5-506E14526F18}">
      <dgm:prSet/>
      <dgm:spPr/>
      <dgm:t>
        <a:bodyPr/>
        <a:lstStyle/>
        <a:p>
          <a:endParaRPr lang="en-GB"/>
        </a:p>
      </dgm:t>
    </dgm:pt>
    <dgm:pt modelId="{B1BE2E33-6EA3-B142-A4D8-3E7E342C1BEC}">
      <dgm:prSet/>
      <dgm:spPr/>
      <dgm:t>
        <a:bodyPr/>
        <a:lstStyle/>
        <a:p>
          <a:r>
            <a:rPr lang="en-IN" dirty="0"/>
            <a:t>providing a summary</a:t>
          </a:r>
          <a:endParaRPr lang="en-US" dirty="0"/>
        </a:p>
      </dgm:t>
    </dgm:pt>
    <dgm:pt modelId="{44AF1CC5-250E-F648-AE7E-6A3957D39E23}" type="parTrans" cxnId="{200C58F9-B238-E441-8CE5-0CB234C33516}">
      <dgm:prSet/>
      <dgm:spPr/>
      <dgm:t>
        <a:bodyPr/>
        <a:lstStyle/>
        <a:p>
          <a:endParaRPr lang="en-GB"/>
        </a:p>
      </dgm:t>
    </dgm:pt>
    <dgm:pt modelId="{AF3BA5C3-89C8-4F4A-B154-8D1D39576918}" type="sibTrans" cxnId="{200C58F9-B238-E441-8CE5-0CB234C33516}">
      <dgm:prSet/>
      <dgm:spPr/>
      <dgm:t>
        <a:bodyPr/>
        <a:lstStyle/>
        <a:p>
          <a:endParaRPr lang="en-GB"/>
        </a:p>
      </dgm:t>
    </dgm:pt>
    <dgm:pt modelId="{041C5DF5-D1A7-E74F-AC57-2D2468A34CA8}">
      <dgm:prSet/>
      <dgm:spPr/>
      <dgm:t>
        <a:bodyPr/>
        <a:lstStyle/>
        <a:p>
          <a:r>
            <a:rPr lang="en-IN" dirty="0"/>
            <a:t>success stories of predictive analytics</a:t>
          </a:r>
          <a:endParaRPr lang="en-US" dirty="0"/>
        </a:p>
      </dgm:t>
    </dgm:pt>
    <dgm:pt modelId="{126EFD65-5E0D-BE44-89DE-701F234D1547}" type="parTrans" cxnId="{DB529977-C82E-B746-AFB1-A010CA04BC3D}">
      <dgm:prSet/>
      <dgm:spPr/>
      <dgm:t>
        <a:bodyPr/>
        <a:lstStyle/>
        <a:p>
          <a:endParaRPr lang="en-GB"/>
        </a:p>
      </dgm:t>
    </dgm:pt>
    <dgm:pt modelId="{51E89769-4A83-594D-B61B-6200FB5FA418}" type="sibTrans" cxnId="{DB529977-C82E-B746-AFB1-A010CA04BC3D}">
      <dgm:prSet/>
      <dgm:spPr/>
      <dgm:t>
        <a:bodyPr/>
        <a:lstStyle/>
        <a:p>
          <a:endParaRPr lang="en-GB"/>
        </a:p>
      </dgm:t>
    </dgm:pt>
    <dgm:pt modelId="{28E4EB34-B692-2B40-8E32-E660F6E791D7}">
      <dgm:prSet/>
      <dgm:spPr/>
      <dgm:t>
        <a:bodyPr/>
        <a:lstStyle/>
        <a:p>
          <a:r>
            <a:rPr lang="en-IN" dirty="0"/>
            <a:t>specific benefits</a:t>
          </a:r>
          <a:endParaRPr lang="en-US" dirty="0"/>
        </a:p>
      </dgm:t>
    </dgm:pt>
    <dgm:pt modelId="{78B7EFAF-09FB-AD49-AD68-CB0C26AE9D26}" type="parTrans" cxnId="{35E2BD70-26BA-A548-A521-7EF91302B8D1}">
      <dgm:prSet/>
      <dgm:spPr/>
      <dgm:t>
        <a:bodyPr/>
        <a:lstStyle/>
        <a:p>
          <a:endParaRPr lang="en-GB"/>
        </a:p>
      </dgm:t>
    </dgm:pt>
    <dgm:pt modelId="{7C453378-BDE3-E14C-BB32-0E7F2453955C}" type="sibTrans" cxnId="{35E2BD70-26BA-A548-A521-7EF91302B8D1}">
      <dgm:prSet/>
      <dgm:spPr/>
      <dgm:t>
        <a:bodyPr/>
        <a:lstStyle/>
        <a:p>
          <a:endParaRPr lang="en-GB"/>
        </a:p>
      </dgm:t>
    </dgm:pt>
    <dgm:pt modelId="{33EA5F4D-9A2E-F045-A172-24F8CAA6FE08}">
      <dgm:prSet/>
      <dgm:spPr/>
      <dgm:t>
        <a:bodyPr/>
        <a:lstStyle/>
        <a:p>
          <a:r>
            <a:rPr lang="en-IN" dirty="0"/>
            <a:t>Prepare a data-science team</a:t>
          </a:r>
          <a:endParaRPr lang="en-US" dirty="0"/>
        </a:p>
      </dgm:t>
    </dgm:pt>
    <dgm:pt modelId="{D3C9A190-CEC7-7541-81A3-E8D9B3273E81}" type="parTrans" cxnId="{B4F04C9F-F45A-C144-A81C-E2E130EA82D8}">
      <dgm:prSet/>
      <dgm:spPr/>
      <dgm:t>
        <a:bodyPr/>
        <a:lstStyle/>
        <a:p>
          <a:endParaRPr lang="en-GB"/>
        </a:p>
      </dgm:t>
    </dgm:pt>
    <dgm:pt modelId="{E70AB478-2E85-FE40-ACEF-B1B324CE0171}" type="sibTrans" cxnId="{B4F04C9F-F45A-C144-A81C-E2E130EA82D8}">
      <dgm:prSet/>
      <dgm:spPr/>
      <dgm:t>
        <a:bodyPr/>
        <a:lstStyle/>
        <a:p>
          <a:endParaRPr lang="en-GB"/>
        </a:p>
      </dgm:t>
    </dgm:pt>
    <dgm:pt modelId="{D3B29958-BF58-3C46-B4B1-2BF0E29900FC}">
      <dgm:prSet/>
      <dgm:spPr/>
      <dgm:t>
        <a:bodyPr/>
        <a:lstStyle/>
        <a:p>
          <a:r>
            <a:rPr lang="en-US" dirty="0"/>
            <a:t>Propose  </a:t>
          </a:r>
          <a:r>
            <a:rPr lang="en-IN" dirty="0"/>
            <a:t>a pilot model to sponsors </a:t>
          </a:r>
          <a:endParaRPr lang="en-US" dirty="0"/>
        </a:p>
      </dgm:t>
    </dgm:pt>
    <dgm:pt modelId="{44661C47-C7CF-444C-838F-DCA88781FA91}" type="parTrans" cxnId="{5D9C360D-8927-C64B-AB3A-06F37ED014F0}">
      <dgm:prSet/>
      <dgm:spPr/>
      <dgm:t>
        <a:bodyPr/>
        <a:lstStyle/>
        <a:p>
          <a:endParaRPr lang="en-GB"/>
        </a:p>
      </dgm:t>
    </dgm:pt>
    <dgm:pt modelId="{251CFB2C-E9F9-A344-94EA-DD25506783D0}" type="sibTrans" cxnId="{5D9C360D-8927-C64B-AB3A-06F37ED014F0}">
      <dgm:prSet/>
      <dgm:spPr/>
      <dgm:t>
        <a:bodyPr/>
        <a:lstStyle/>
        <a:p>
          <a:endParaRPr lang="en-GB"/>
        </a:p>
      </dgm:t>
    </dgm:pt>
    <dgm:pt modelId="{AA1485B9-8B29-7347-B9B2-E26B0716DD84}" type="pres">
      <dgm:prSet presAssocID="{FA9662FB-FE35-4230-B557-10873A9077EB}" presName="Name0" presStyleCnt="0">
        <dgm:presLayoutVars>
          <dgm:dir/>
          <dgm:animLvl val="lvl"/>
          <dgm:resizeHandles val="exact"/>
        </dgm:presLayoutVars>
      </dgm:prSet>
      <dgm:spPr/>
    </dgm:pt>
    <dgm:pt modelId="{6065C109-CEBD-0B4E-BDAB-A53F43CF6E67}" type="pres">
      <dgm:prSet presAssocID="{4F2A4D33-BCF1-4B6E-ADD9-35E8D43F8764}" presName="composite" presStyleCnt="0"/>
      <dgm:spPr/>
    </dgm:pt>
    <dgm:pt modelId="{FA5B6BAE-1BD2-A444-918F-CD84E49D60D8}" type="pres">
      <dgm:prSet presAssocID="{4F2A4D33-BCF1-4B6E-ADD9-35E8D43F8764}" presName="parTx" presStyleLbl="alignNode1" presStyleIdx="0" presStyleCnt="3">
        <dgm:presLayoutVars>
          <dgm:chMax val="0"/>
          <dgm:chPref val="0"/>
        </dgm:presLayoutVars>
      </dgm:prSet>
      <dgm:spPr/>
    </dgm:pt>
    <dgm:pt modelId="{0CFC2B8A-C308-A044-B632-D6C2E01C761E}" type="pres">
      <dgm:prSet presAssocID="{4F2A4D33-BCF1-4B6E-ADD9-35E8D43F8764}" presName="desTx" presStyleLbl="alignAccFollowNode1" presStyleIdx="0" presStyleCnt="3">
        <dgm:presLayoutVars/>
      </dgm:prSet>
      <dgm:spPr/>
    </dgm:pt>
    <dgm:pt modelId="{FF7B7F0D-86D3-DD4B-8B69-5480F062A10C}" type="pres">
      <dgm:prSet presAssocID="{8EC713C3-9A4C-4BDB-9ACB-A30933B99CA4}" presName="space" presStyleCnt="0"/>
      <dgm:spPr/>
    </dgm:pt>
    <dgm:pt modelId="{49B4FADA-4664-FE4F-AA43-6DDA902E1B51}" type="pres">
      <dgm:prSet presAssocID="{9B62EABD-0A59-4A3A-B591-1E9CACBA6BED}" presName="composite" presStyleCnt="0"/>
      <dgm:spPr/>
    </dgm:pt>
    <dgm:pt modelId="{3D059D99-388E-9E46-AE35-1106F94FEC92}" type="pres">
      <dgm:prSet presAssocID="{9B62EABD-0A59-4A3A-B591-1E9CACBA6BED}" presName="parTx" presStyleLbl="alignNode1" presStyleIdx="1" presStyleCnt="3">
        <dgm:presLayoutVars>
          <dgm:chMax val="0"/>
          <dgm:chPref val="0"/>
        </dgm:presLayoutVars>
      </dgm:prSet>
      <dgm:spPr/>
    </dgm:pt>
    <dgm:pt modelId="{529B118F-77E2-0E46-81CB-908F9ED3C614}" type="pres">
      <dgm:prSet presAssocID="{9B62EABD-0A59-4A3A-B591-1E9CACBA6BED}" presName="desTx" presStyleLbl="alignAccFollowNode1" presStyleIdx="1" presStyleCnt="3">
        <dgm:presLayoutVars/>
      </dgm:prSet>
      <dgm:spPr/>
    </dgm:pt>
    <dgm:pt modelId="{94FB6EF7-981B-F54E-B5EC-E0C890DBCD41}" type="pres">
      <dgm:prSet presAssocID="{90929726-BB46-4BCA-9729-5C6BB65D5A1B}" presName="space" presStyleCnt="0"/>
      <dgm:spPr/>
    </dgm:pt>
    <dgm:pt modelId="{2B85512D-0785-1B4D-AFAA-CC16CC5A9C40}" type="pres">
      <dgm:prSet presAssocID="{9B9D0159-7795-41B6-9C38-2AC1750B8E03}" presName="composite" presStyleCnt="0"/>
      <dgm:spPr/>
    </dgm:pt>
    <dgm:pt modelId="{D72D355D-9AFB-7D4F-8375-C328FB04CA2D}" type="pres">
      <dgm:prSet presAssocID="{9B9D0159-7795-41B6-9C38-2AC1750B8E03}" presName="parTx" presStyleLbl="alignNode1" presStyleIdx="2" presStyleCnt="3">
        <dgm:presLayoutVars>
          <dgm:chMax val="0"/>
          <dgm:chPref val="0"/>
        </dgm:presLayoutVars>
      </dgm:prSet>
      <dgm:spPr/>
    </dgm:pt>
    <dgm:pt modelId="{D60E965F-EF09-2948-880E-C5AAA30BD849}" type="pres">
      <dgm:prSet presAssocID="{9B9D0159-7795-41B6-9C38-2AC1750B8E03}" presName="desTx" presStyleLbl="alignAccFollowNode1" presStyleIdx="2" presStyleCnt="3">
        <dgm:presLayoutVars/>
      </dgm:prSet>
      <dgm:spPr/>
    </dgm:pt>
  </dgm:ptLst>
  <dgm:cxnLst>
    <dgm:cxn modelId="{A7D2D705-42C7-4411-BE74-94A46225B308}" srcId="{A09B3375-7F29-43B4-BD8E-C9E54BC6D6A9}" destId="{0B25C97A-42EF-4415-8C3B-11D3C150E68F}" srcOrd="0" destOrd="0" parTransId="{A2BD0529-9AC0-430E-BC2C-5D2DE981A064}" sibTransId="{8B47D66F-472C-4CC3-BB33-29277DE3AB50}"/>
    <dgm:cxn modelId="{D2CEB40B-E0BD-4740-94DE-B2E1D733145A}" type="presOf" srcId="{7BDC0DE9-6931-4C6F-8516-D9FD0C08E267}" destId="{529B118F-77E2-0E46-81CB-908F9ED3C614}" srcOrd="0" destOrd="4" presId="urn:microsoft.com/office/officeart/2016/7/layout/HorizontalActionList"/>
    <dgm:cxn modelId="{5D9C360D-8927-C64B-AB3A-06F37ED014F0}" srcId="{958462E3-AB89-48F7-969A-8D1501240AB6}" destId="{D3B29958-BF58-3C46-B4B1-2BF0E29900FC}" srcOrd="5" destOrd="0" parTransId="{44661C47-C7CF-444C-838F-DCA88781FA91}" sibTransId="{251CFB2C-E9F9-A344-94EA-DD25506783D0}"/>
    <dgm:cxn modelId="{9D586621-7B0D-D140-BADD-8D77BB29C7C9}" type="presOf" srcId="{4F2A4D33-BCF1-4B6E-ADD9-35E8D43F8764}" destId="{FA5B6BAE-1BD2-A444-918F-CD84E49D60D8}" srcOrd="0" destOrd="0" presId="urn:microsoft.com/office/officeart/2016/7/layout/HorizontalActionList"/>
    <dgm:cxn modelId="{3818022B-8569-45C2-BA98-A48D1123E5C9}" srcId="{97BA7588-CB8B-4BC2-B9B7-6D56F60BB2ED}" destId="{50606C40-4BEE-48D4-8623-59FD705218D2}" srcOrd="4" destOrd="0" parTransId="{EE2F0CD5-C3E4-47A1-BDE3-732D1BE2D655}" sibTransId="{BE0BAC56-6177-406A-9AA2-FAC649F491C9}"/>
    <dgm:cxn modelId="{F84E5435-FCA1-5742-9936-E3A61A83A80E}" type="presOf" srcId="{6BC164ED-8113-4685-BAEF-45BDA0E99011}" destId="{529B118F-77E2-0E46-81CB-908F9ED3C614}" srcOrd="0" destOrd="2" presId="urn:microsoft.com/office/officeart/2016/7/layout/HorizontalActionList"/>
    <dgm:cxn modelId="{EBB51C37-892C-430E-AF2F-3A01DB0F5A71}" srcId="{97BA7588-CB8B-4BC2-B9B7-6D56F60BB2ED}" destId="{2E171513-4624-4035-B32E-980D5CBE1B24}" srcOrd="1" destOrd="0" parTransId="{4FBFAC50-0F85-4BF4-BAE0-660D7018DFB7}" sibTransId="{020A87EE-FC19-46B2-85D5-0AD1DA0BF4CA}"/>
    <dgm:cxn modelId="{DFD65B44-7651-7A4E-8897-642BD6612468}" type="presOf" srcId="{9B62EABD-0A59-4A3A-B591-1E9CACBA6BED}" destId="{3D059D99-388E-9E46-AE35-1106F94FEC92}" srcOrd="0" destOrd="0" presId="urn:microsoft.com/office/officeart/2016/7/layout/HorizontalActionList"/>
    <dgm:cxn modelId="{2196E047-025B-E74F-AE8A-63CBD2E72CDB}" type="presOf" srcId="{28E4EB34-B692-2B40-8E32-E660F6E791D7}" destId="{D60E965F-EF09-2948-880E-C5AAA30BD849}" srcOrd="0" destOrd="4" presId="urn:microsoft.com/office/officeart/2016/7/layout/HorizontalActionList"/>
    <dgm:cxn modelId="{B4DFF14A-0CB2-B842-82C7-773D45A08EF3}" type="presOf" srcId="{D3B29958-BF58-3C46-B4B1-2BF0E29900FC}" destId="{D60E965F-EF09-2948-880E-C5AAA30BD849}" srcOrd="0" destOrd="6" presId="urn:microsoft.com/office/officeart/2016/7/layout/HorizontalActionList"/>
    <dgm:cxn modelId="{DE444351-58A9-4712-B57F-BB4953670FE5}" srcId="{9B9D0159-7795-41B6-9C38-2AC1750B8E03}" destId="{958462E3-AB89-48F7-969A-8D1501240AB6}" srcOrd="0" destOrd="0" parTransId="{791FC43B-E9E4-4735-9005-AC7690759E26}" sibTransId="{0DC8024A-0820-4EB9-BF59-F1351BBFC515}"/>
    <dgm:cxn modelId="{2F1B5052-61AF-403C-89CD-AD119A7CDBE3}" srcId="{A09B3375-7F29-43B4-BD8E-C9E54BC6D6A9}" destId="{6BC164ED-8113-4685-BAEF-45BDA0E99011}" srcOrd="1" destOrd="0" parTransId="{CC84E1EA-90C5-418C-88F1-6583EC09F0AA}" sibTransId="{6FD047C6-E2DF-4E6C-96EA-B3F4F13944C1}"/>
    <dgm:cxn modelId="{6FFF5C5F-1D18-6C41-82D5-506E14526F18}" srcId="{958462E3-AB89-48F7-969A-8D1501240AB6}" destId="{640E2A9A-5031-E744-A760-C3E77F84B62A}" srcOrd="0" destOrd="0" parTransId="{37041AB6-B26C-594D-9069-71FA74C4CEE5}" sibTransId="{0C5A3BCF-3482-1646-A713-554B068C968B}"/>
    <dgm:cxn modelId="{63118B5F-AC6A-634C-B6F6-74F188507968}" type="presOf" srcId="{50606C40-4BEE-48D4-8623-59FD705218D2}" destId="{0CFC2B8A-C308-A044-B632-D6C2E01C761E}" srcOrd="0" destOrd="5" presId="urn:microsoft.com/office/officeart/2016/7/layout/HorizontalActionList"/>
    <dgm:cxn modelId="{C5635961-2266-424A-9C77-B5F5592A0F0B}" type="presOf" srcId="{A6355CB8-E62D-4E84-B9F3-42109EFCA2D1}" destId="{529B118F-77E2-0E46-81CB-908F9ED3C614}" srcOrd="0" destOrd="3" presId="urn:microsoft.com/office/officeart/2016/7/layout/HorizontalActionList"/>
    <dgm:cxn modelId="{35E2BD70-26BA-A548-A521-7EF91302B8D1}" srcId="{958462E3-AB89-48F7-969A-8D1501240AB6}" destId="{28E4EB34-B692-2B40-8E32-E660F6E791D7}" srcOrd="3" destOrd="0" parTransId="{78B7EFAF-09FB-AD49-AD68-CB0C26AE9D26}" sibTransId="{7C453378-BDE3-E14C-BB32-0E7F2453955C}"/>
    <dgm:cxn modelId="{9DB8B973-EAE8-41F2-897D-74D60CE93D8A}" srcId="{97BA7588-CB8B-4BC2-B9B7-6D56F60BB2ED}" destId="{19BB0D04-9E85-4A23-B36C-7D55C3BB3D26}" srcOrd="3" destOrd="0" parTransId="{9DA6D63F-4A36-4EB1-A259-33C57D93B2B5}" sibTransId="{A9748894-86DB-411B-BA7A-F7C913721CFE}"/>
    <dgm:cxn modelId="{86784B74-A5E4-1046-AE9D-172F3A660550}" type="presOf" srcId="{8E43790F-EC26-4F19-BC33-EF8A9ED3CB35}" destId="{0CFC2B8A-C308-A044-B632-D6C2E01C761E}" srcOrd="0" destOrd="3" presId="urn:microsoft.com/office/officeart/2016/7/layout/HorizontalActionList"/>
    <dgm:cxn modelId="{DB529977-C82E-B746-AFB1-A010CA04BC3D}" srcId="{958462E3-AB89-48F7-969A-8D1501240AB6}" destId="{041C5DF5-D1A7-E74F-AC57-2D2468A34CA8}" srcOrd="2" destOrd="0" parTransId="{126EFD65-5E0D-BE44-89DE-701F234D1547}" sibTransId="{51E89769-4A83-594D-B61B-6200FB5FA418}"/>
    <dgm:cxn modelId="{BFE6FD78-01DE-F841-90DF-E4DA189CBA1D}" type="presOf" srcId="{A09B3375-7F29-43B4-BD8E-C9E54BC6D6A9}" destId="{529B118F-77E2-0E46-81CB-908F9ED3C614}" srcOrd="0" destOrd="0" presId="urn:microsoft.com/office/officeart/2016/7/layout/HorizontalActionList"/>
    <dgm:cxn modelId="{2955F183-C1B5-FD45-A3A9-396E0BA171F3}" type="presOf" srcId="{640E2A9A-5031-E744-A760-C3E77F84B62A}" destId="{D60E965F-EF09-2948-880E-C5AAA30BD849}" srcOrd="0" destOrd="1" presId="urn:microsoft.com/office/officeart/2016/7/layout/HorizontalActionList"/>
    <dgm:cxn modelId="{918B3E93-E610-4A78-9021-048E406B19C1}" srcId="{4F2A4D33-BCF1-4B6E-ADD9-35E8D43F8764}" destId="{97BA7588-CB8B-4BC2-B9B7-6D56F60BB2ED}" srcOrd="0" destOrd="0" parTransId="{7E44733F-F2EB-4F7A-B2DE-53CF7B754BE9}" sibTransId="{DB4C9205-1E3D-49DC-AB24-A1096822B434}"/>
    <dgm:cxn modelId="{84F82B96-0E5A-41B7-AA5F-0CB95C1E6F85}" srcId="{A09B3375-7F29-43B4-BD8E-C9E54BC6D6A9}" destId="{A6355CB8-E62D-4E84-B9F3-42109EFCA2D1}" srcOrd="2" destOrd="0" parTransId="{C29496C0-5CBD-45EF-B59D-8127A7BD5E1A}" sibTransId="{766E008E-83C0-4562-B124-EE8A125489D7}"/>
    <dgm:cxn modelId="{25F63297-E74E-C646-9F6C-6FA61BC43B99}" type="presOf" srcId="{901FD142-9590-4984-BAC7-A3D06EB46DF4}" destId="{0CFC2B8A-C308-A044-B632-D6C2E01C761E}" srcOrd="0" destOrd="1" presId="urn:microsoft.com/office/officeart/2016/7/layout/HorizontalActionList"/>
    <dgm:cxn modelId="{B4F04C9F-F45A-C144-A81C-E2E130EA82D8}" srcId="{958462E3-AB89-48F7-969A-8D1501240AB6}" destId="{33EA5F4D-9A2E-F045-A172-24F8CAA6FE08}" srcOrd="4" destOrd="0" parTransId="{D3C9A190-CEC7-7541-81A3-E8D9B3273E81}" sibTransId="{E70AB478-2E85-FE40-ACEF-B1B324CE0171}"/>
    <dgm:cxn modelId="{4569A3A4-3126-44B4-9D4F-F8DC6ED10BFE}" srcId="{FA9662FB-FE35-4230-B557-10873A9077EB}" destId="{9B62EABD-0A59-4A3A-B591-1E9CACBA6BED}" srcOrd="1" destOrd="0" parTransId="{13B16619-FD0C-4FC5-A2CF-349E8DFE39AF}" sibTransId="{90929726-BB46-4BCA-9729-5C6BB65D5A1B}"/>
    <dgm:cxn modelId="{05EA48A5-53F6-1A43-A16C-FCCACB626ECC}" type="presOf" srcId="{97BA7588-CB8B-4BC2-B9B7-6D56F60BB2ED}" destId="{0CFC2B8A-C308-A044-B632-D6C2E01C761E}" srcOrd="0" destOrd="0" presId="urn:microsoft.com/office/officeart/2016/7/layout/HorizontalActionList"/>
    <dgm:cxn modelId="{F63694A8-9B1E-AA43-A1C2-DE1FCFF04C0A}" type="presOf" srcId="{9B9D0159-7795-41B6-9C38-2AC1750B8E03}" destId="{D72D355D-9AFB-7D4F-8375-C328FB04CA2D}" srcOrd="0" destOrd="0" presId="urn:microsoft.com/office/officeart/2016/7/layout/HorizontalActionList"/>
    <dgm:cxn modelId="{7CDE52AA-A54F-274F-BBE1-269F45F6CA17}" type="presOf" srcId="{958462E3-AB89-48F7-969A-8D1501240AB6}" destId="{D60E965F-EF09-2948-880E-C5AAA30BD849}" srcOrd="0" destOrd="0" presId="urn:microsoft.com/office/officeart/2016/7/layout/HorizontalActionList"/>
    <dgm:cxn modelId="{B264C8BA-0D1A-D242-B266-CAA1770F40B1}" type="presOf" srcId="{19BB0D04-9E85-4A23-B36C-7D55C3BB3D26}" destId="{0CFC2B8A-C308-A044-B632-D6C2E01C761E}" srcOrd="0" destOrd="4" presId="urn:microsoft.com/office/officeart/2016/7/layout/HorizontalActionList"/>
    <dgm:cxn modelId="{6E2F00BF-3E0F-E24B-8C2F-CA50E673324E}" type="presOf" srcId="{B1BE2E33-6EA3-B142-A4D8-3E7E342C1BEC}" destId="{D60E965F-EF09-2948-880E-C5AAA30BD849}" srcOrd="0" destOrd="2" presId="urn:microsoft.com/office/officeart/2016/7/layout/HorizontalActionList"/>
    <dgm:cxn modelId="{2A373AC8-553E-AB47-945A-3AD54984A20B}" type="presOf" srcId="{2E171513-4624-4035-B32E-980D5CBE1B24}" destId="{0CFC2B8A-C308-A044-B632-D6C2E01C761E}" srcOrd="0" destOrd="2" presId="urn:microsoft.com/office/officeart/2016/7/layout/HorizontalActionList"/>
    <dgm:cxn modelId="{E6B1D0C9-70D0-4CF6-89A3-E98908AA2B03}" srcId="{9B62EABD-0A59-4A3A-B591-1E9CACBA6BED}" destId="{A09B3375-7F29-43B4-BD8E-C9E54BC6D6A9}" srcOrd="0" destOrd="0" parTransId="{9B703B24-60C7-41A1-89DF-8C45AE976A83}" sibTransId="{CA94085F-59FD-4DC8-B87F-589AA53A255D}"/>
    <dgm:cxn modelId="{93A6ADCA-8B9B-4D03-9FA4-4C7E23DF4EC2}" srcId="{FA9662FB-FE35-4230-B557-10873A9077EB}" destId="{4F2A4D33-BCF1-4B6E-ADD9-35E8D43F8764}" srcOrd="0" destOrd="0" parTransId="{17C94BBB-89EF-4835-9100-16B99B7C6846}" sibTransId="{8EC713C3-9A4C-4BDB-9ACB-A30933B99CA4}"/>
    <dgm:cxn modelId="{688D14CB-DD4C-471E-86C7-E235F07A8955}" srcId="{97BA7588-CB8B-4BC2-B9B7-6D56F60BB2ED}" destId="{901FD142-9590-4984-BAC7-A3D06EB46DF4}" srcOrd="0" destOrd="0" parTransId="{37FCF46A-2D98-45E1-B5E0-FC7B4E56A50F}" sibTransId="{5AD1F8F5-9897-4050-A567-04B09D90B9E3}"/>
    <dgm:cxn modelId="{7642F3CC-5E75-0145-B99B-7A6CBDCB4A44}" type="presOf" srcId="{041C5DF5-D1A7-E74F-AC57-2D2468A34CA8}" destId="{D60E965F-EF09-2948-880E-C5AAA30BD849}" srcOrd="0" destOrd="3" presId="urn:microsoft.com/office/officeart/2016/7/layout/HorizontalActionList"/>
    <dgm:cxn modelId="{7D33B4CF-3501-4554-8BB2-8633244825D4}" srcId="{A09B3375-7F29-43B4-BD8E-C9E54BC6D6A9}" destId="{7BDC0DE9-6931-4C6F-8516-D9FD0C08E267}" srcOrd="3" destOrd="0" parTransId="{CE19B0E2-303B-419D-829A-1F87A9E64F27}" sibTransId="{7D671C40-3D02-422E-A778-BE22DB91D7F7}"/>
    <dgm:cxn modelId="{D120F2D0-F256-4978-9DF7-2F51F7BA05C7}" srcId="{97BA7588-CB8B-4BC2-B9B7-6D56F60BB2ED}" destId="{8E43790F-EC26-4F19-BC33-EF8A9ED3CB35}" srcOrd="2" destOrd="0" parTransId="{D77E6AA2-D302-46D2-A55C-6FB456FFD5AF}" sibTransId="{266A0067-1F19-421F-8CAA-239CF33DEAF5}"/>
    <dgm:cxn modelId="{52B06FE3-E92E-484A-97E2-97330D6C726E}" type="presOf" srcId="{33EA5F4D-9A2E-F045-A172-24F8CAA6FE08}" destId="{D60E965F-EF09-2948-880E-C5AAA30BD849}" srcOrd="0" destOrd="5" presId="urn:microsoft.com/office/officeart/2016/7/layout/HorizontalActionList"/>
    <dgm:cxn modelId="{198796E5-A061-DA4C-9ED1-02AF867EF29D}" type="presOf" srcId="{FA9662FB-FE35-4230-B557-10873A9077EB}" destId="{AA1485B9-8B29-7347-B9B2-E26B0716DD84}" srcOrd="0" destOrd="0" presId="urn:microsoft.com/office/officeart/2016/7/layout/HorizontalActionList"/>
    <dgm:cxn modelId="{7269CFF3-1E7C-4729-9522-6572A3AD7561}" srcId="{FA9662FB-FE35-4230-B557-10873A9077EB}" destId="{9B9D0159-7795-41B6-9C38-2AC1750B8E03}" srcOrd="2" destOrd="0" parTransId="{610CC450-F9AF-45CA-8707-12773A4AEAE8}" sibTransId="{A8A5D22A-8839-4551-9ADA-0014F29E2CE5}"/>
    <dgm:cxn modelId="{0241DBF3-43DC-C246-982E-8A88806989BE}" type="presOf" srcId="{0B25C97A-42EF-4415-8C3B-11D3C150E68F}" destId="{529B118F-77E2-0E46-81CB-908F9ED3C614}" srcOrd="0" destOrd="1" presId="urn:microsoft.com/office/officeart/2016/7/layout/HorizontalActionList"/>
    <dgm:cxn modelId="{200C58F9-B238-E441-8CE5-0CB234C33516}" srcId="{958462E3-AB89-48F7-969A-8D1501240AB6}" destId="{B1BE2E33-6EA3-B142-A4D8-3E7E342C1BEC}" srcOrd="1" destOrd="0" parTransId="{44AF1CC5-250E-F648-AE7E-6A3957D39E23}" sibTransId="{AF3BA5C3-89C8-4F4A-B154-8D1D39576918}"/>
    <dgm:cxn modelId="{93FEF2D6-63F8-B34F-BEC6-36A259D26934}" type="presParOf" srcId="{AA1485B9-8B29-7347-B9B2-E26B0716DD84}" destId="{6065C109-CEBD-0B4E-BDAB-A53F43CF6E67}" srcOrd="0" destOrd="0" presId="urn:microsoft.com/office/officeart/2016/7/layout/HorizontalActionList"/>
    <dgm:cxn modelId="{0BA76481-28B9-944E-921D-BA50BD56D3D4}" type="presParOf" srcId="{6065C109-CEBD-0B4E-BDAB-A53F43CF6E67}" destId="{FA5B6BAE-1BD2-A444-918F-CD84E49D60D8}" srcOrd="0" destOrd="0" presId="urn:microsoft.com/office/officeart/2016/7/layout/HorizontalActionList"/>
    <dgm:cxn modelId="{359AC172-0510-B143-89A7-05D9E0437156}" type="presParOf" srcId="{6065C109-CEBD-0B4E-BDAB-A53F43CF6E67}" destId="{0CFC2B8A-C308-A044-B632-D6C2E01C761E}" srcOrd="1" destOrd="0" presId="urn:microsoft.com/office/officeart/2016/7/layout/HorizontalActionList"/>
    <dgm:cxn modelId="{4EBF04A1-6A88-054A-B036-0C35359D36D0}" type="presParOf" srcId="{AA1485B9-8B29-7347-B9B2-E26B0716DD84}" destId="{FF7B7F0D-86D3-DD4B-8B69-5480F062A10C}" srcOrd="1" destOrd="0" presId="urn:microsoft.com/office/officeart/2016/7/layout/HorizontalActionList"/>
    <dgm:cxn modelId="{7584BC7C-66D6-D94A-A290-145614E13DC5}" type="presParOf" srcId="{AA1485B9-8B29-7347-B9B2-E26B0716DD84}" destId="{49B4FADA-4664-FE4F-AA43-6DDA902E1B51}" srcOrd="2" destOrd="0" presId="urn:microsoft.com/office/officeart/2016/7/layout/HorizontalActionList"/>
    <dgm:cxn modelId="{555E727C-5FE2-6448-B34D-E4F3E5A09B53}" type="presParOf" srcId="{49B4FADA-4664-FE4F-AA43-6DDA902E1B51}" destId="{3D059D99-388E-9E46-AE35-1106F94FEC92}" srcOrd="0" destOrd="0" presId="urn:microsoft.com/office/officeart/2016/7/layout/HorizontalActionList"/>
    <dgm:cxn modelId="{282B4313-782B-AB43-A948-45ED6B20ADE6}" type="presParOf" srcId="{49B4FADA-4664-FE4F-AA43-6DDA902E1B51}" destId="{529B118F-77E2-0E46-81CB-908F9ED3C614}" srcOrd="1" destOrd="0" presId="urn:microsoft.com/office/officeart/2016/7/layout/HorizontalActionList"/>
    <dgm:cxn modelId="{DFB56D55-287C-F645-88DF-E2E2225DF392}" type="presParOf" srcId="{AA1485B9-8B29-7347-B9B2-E26B0716DD84}" destId="{94FB6EF7-981B-F54E-B5EC-E0C890DBCD41}" srcOrd="3" destOrd="0" presId="urn:microsoft.com/office/officeart/2016/7/layout/HorizontalActionList"/>
    <dgm:cxn modelId="{40BABA7B-CE0D-8445-9534-833DCF2332CD}" type="presParOf" srcId="{AA1485B9-8B29-7347-B9B2-E26B0716DD84}" destId="{2B85512D-0785-1B4D-AFAA-CC16CC5A9C40}" srcOrd="4" destOrd="0" presId="urn:microsoft.com/office/officeart/2016/7/layout/HorizontalActionList"/>
    <dgm:cxn modelId="{BA5FA350-9BAE-BE44-A62D-229A60AC1D25}" type="presParOf" srcId="{2B85512D-0785-1B4D-AFAA-CC16CC5A9C40}" destId="{D72D355D-9AFB-7D4F-8375-C328FB04CA2D}" srcOrd="0" destOrd="0" presId="urn:microsoft.com/office/officeart/2016/7/layout/HorizontalActionList"/>
    <dgm:cxn modelId="{33EDF30A-0CE2-6345-A09F-B4956006B2DF}" type="presParOf" srcId="{2B85512D-0785-1B4D-AFAA-CC16CC5A9C40}" destId="{D60E965F-EF09-2948-880E-C5AAA30BD84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E767562-5EEB-4C84-A905-A26651FBE940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81BAA0-E799-4741-ABB6-8EF82F1281F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The labelled dataset is randomly split into two disjoint subsets: </a:t>
          </a:r>
          <a:endParaRPr lang="en-US"/>
        </a:p>
      </dgm:t>
    </dgm:pt>
    <dgm:pt modelId="{CE4C3F02-0B5C-45B2-8FAB-1ED1DAF71B8E}" type="parTrans" cxnId="{08566CF6-5E3B-4111-9EC2-7F81E453EF66}">
      <dgm:prSet/>
      <dgm:spPr/>
      <dgm:t>
        <a:bodyPr/>
        <a:lstStyle/>
        <a:p>
          <a:endParaRPr lang="en-US"/>
        </a:p>
      </dgm:t>
    </dgm:pt>
    <dgm:pt modelId="{C1F0174D-745C-470F-96E8-B1D2F8F0420B}" type="sibTrans" cxnId="{08566CF6-5E3B-4111-9EC2-7F81E453EF66}">
      <dgm:prSet/>
      <dgm:spPr/>
      <dgm:t>
        <a:bodyPr/>
        <a:lstStyle/>
        <a:p>
          <a:endParaRPr lang="en-US"/>
        </a:p>
      </dgm:t>
    </dgm:pt>
    <dgm:pt modelId="{8580F3D1-6908-4445-8CF0-B4348E96AA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T</a:t>
          </a:r>
          <a:r>
            <a:rPr lang="en-IN" sz="2000" b="1" i="0" dirty="0"/>
            <a:t>he training set (</a:t>
          </a:r>
          <a:r>
            <a:rPr lang="en-IN" sz="2000" b="1" i="0" dirty="0" err="1"/>
            <a:t>D.train</a:t>
          </a:r>
          <a:r>
            <a:rPr lang="en-IN" sz="2000" b="1" i="0" dirty="0"/>
            <a:t>) </a:t>
          </a:r>
          <a:endParaRPr lang="en-US" sz="2000" b="1" dirty="0"/>
        </a:p>
      </dgm:t>
    </dgm:pt>
    <dgm:pt modelId="{66B6F4A1-7F08-4DA8-A43C-9F3CE749F588}" type="parTrans" cxnId="{E3B78FE7-4A9C-4169-A983-F5C7EE41A3C1}">
      <dgm:prSet/>
      <dgm:spPr/>
      <dgm:t>
        <a:bodyPr/>
        <a:lstStyle/>
        <a:p>
          <a:endParaRPr lang="en-US"/>
        </a:p>
      </dgm:t>
    </dgm:pt>
    <dgm:pt modelId="{A9593880-CD3F-4B80-A79C-F603638A8E42}" type="sibTrans" cxnId="{E3B78FE7-4A9C-4169-A983-F5C7EE41A3C1}">
      <dgm:prSet/>
      <dgm:spPr/>
      <dgm:t>
        <a:bodyPr/>
        <a:lstStyle/>
        <a:p>
          <a:endParaRPr lang="en-US"/>
        </a:p>
      </dgm:t>
    </dgm:pt>
    <dgm:pt modelId="{75D22AF5-F981-4C00-9FDD-7144F6B5D9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T</a:t>
          </a:r>
          <a:r>
            <a:rPr lang="en-IN" sz="2000" b="1" i="0" dirty="0"/>
            <a:t>he test set (</a:t>
          </a:r>
          <a:r>
            <a:rPr lang="en-IN" sz="2000" b="1" i="0" dirty="0" err="1"/>
            <a:t>D.test</a:t>
          </a:r>
          <a:r>
            <a:rPr lang="en-IN" sz="2000" b="1" i="0" dirty="0"/>
            <a:t>).</a:t>
          </a:r>
          <a:endParaRPr lang="en-US" sz="2000" b="1" dirty="0"/>
        </a:p>
      </dgm:t>
    </dgm:pt>
    <dgm:pt modelId="{C8410FBB-BAED-4224-BC87-B9CA3C822850}" type="parTrans" cxnId="{7F4F0DED-5A23-470A-9DA2-81267EEF4C45}">
      <dgm:prSet/>
      <dgm:spPr/>
      <dgm:t>
        <a:bodyPr/>
        <a:lstStyle/>
        <a:p>
          <a:endParaRPr lang="en-US"/>
        </a:p>
      </dgm:t>
    </dgm:pt>
    <dgm:pt modelId="{F2BFD4FC-CC28-402B-8877-929F29F3146B}" type="sibTrans" cxnId="{7F4F0DED-5A23-470A-9DA2-81267EEF4C45}">
      <dgm:prSet/>
      <dgm:spPr/>
      <dgm:t>
        <a:bodyPr/>
        <a:lstStyle/>
        <a:p>
          <a:endParaRPr lang="en-US"/>
        </a:p>
      </dgm:t>
    </dgm:pt>
    <dgm:pt modelId="{26E014A8-06AF-4202-BBAD-DC6BCF188A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 classification model is trained using D.train, and its error rate on D.test (errtest) is used as an estimate of the model's generalization error.</a:t>
          </a:r>
          <a:endParaRPr lang="en-US"/>
        </a:p>
      </dgm:t>
    </dgm:pt>
    <dgm:pt modelId="{9CD3E222-7909-4913-BD73-846F29B32335}" type="parTrans" cxnId="{02D5745F-5189-4DEE-8799-5128AA0137C0}">
      <dgm:prSet/>
      <dgm:spPr/>
      <dgm:t>
        <a:bodyPr/>
        <a:lstStyle/>
        <a:p>
          <a:endParaRPr lang="en-US"/>
        </a:p>
      </dgm:t>
    </dgm:pt>
    <dgm:pt modelId="{F86B163F-EFD5-41E2-A09E-56F598FF7244}" type="sibTrans" cxnId="{02D5745F-5189-4DEE-8799-5128AA0137C0}">
      <dgm:prSet/>
      <dgm:spPr/>
      <dgm:t>
        <a:bodyPr/>
        <a:lstStyle/>
        <a:p>
          <a:endParaRPr lang="en-US"/>
        </a:p>
      </dgm:t>
    </dgm:pt>
    <dgm:pt modelId="{AC0DDC82-4412-40A5-9159-438BD2ECD40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The proportion of data reserved for training and testing is typically at the discretion of the analysts (e.g., two-thirds for training and one-third for testing).</a:t>
          </a:r>
          <a:endParaRPr lang="en-US"/>
        </a:p>
      </dgm:t>
    </dgm:pt>
    <dgm:pt modelId="{074BC0E3-F898-4CA3-8C64-2AAD81687195}" type="parTrans" cxnId="{1110E0CA-D711-4C7E-A7F5-489C6A8DC2AB}">
      <dgm:prSet/>
      <dgm:spPr/>
      <dgm:t>
        <a:bodyPr/>
        <a:lstStyle/>
        <a:p>
          <a:endParaRPr lang="en-US"/>
        </a:p>
      </dgm:t>
    </dgm:pt>
    <dgm:pt modelId="{370188B9-517F-4CBB-BDBD-88431A6C8A2E}" type="sibTrans" cxnId="{1110E0CA-D711-4C7E-A7F5-489C6A8DC2AB}">
      <dgm:prSet/>
      <dgm:spPr/>
      <dgm:t>
        <a:bodyPr/>
        <a:lstStyle/>
        <a:p>
          <a:endParaRPr lang="en-US"/>
        </a:p>
      </dgm:t>
    </dgm:pt>
    <dgm:pt modelId="{D52F30E8-3B24-4F88-9403-119ABF62B912}" type="pres">
      <dgm:prSet presAssocID="{5E767562-5EEB-4C84-A905-A26651FBE940}" presName="root" presStyleCnt="0">
        <dgm:presLayoutVars>
          <dgm:dir/>
          <dgm:resizeHandles val="exact"/>
        </dgm:presLayoutVars>
      </dgm:prSet>
      <dgm:spPr/>
    </dgm:pt>
    <dgm:pt modelId="{CA1EA23D-988F-47D9-A1A9-01A567092CC8}" type="pres">
      <dgm:prSet presAssocID="{2881BAA0-E799-4741-ABB6-8EF82F1281F0}" presName="compNode" presStyleCnt="0"/>
      <dgm:spPr/>
    </dgm:pt>
    <dgm:pt modelId="{626BA83C-EE56-430A-B633-38947F7D10CC}" type="pres">
      <dgm:prSet presAssocID="{2881BAA0-E799-4741-ABB6-8EF82F1281F0}" presName="bgRect" presStyleLbl="bgShp" presStyleIdx="0" presStyleCnt="3"/>
      <dgm:spPr/>
    </dgm:pt>
    <dgm:pt modelId="{4C35B7E4-BDCD-484B-A839-4FE4CC275130}" type="pres">
      <dgm:prSet presAssocID="{2881BAA0-E799-4741-ABB6-8EF82F1281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49CD9C-BAE2-478C-8763-C9FFEB6FA155}" type="pres">
      <dgm:prSet presAssocID="{2881BAA0-E799-4741-ABB6-8EF82F1281F0}" presName="spaceRect" presStyleCnt="0"/>
      <dgm:spPr/>
    </dgm:pt>
    <dgm:pt modelId="{AE87DA82-2ABC-48BF-9CE8-90F586AD9815}" type="pres">
      <dgm:prSet presAssocID="{2881BAA0-E799-4741-ABB6-8EF82F1281F0}" presName="parTx" presStyleLbl="revTx" presStyleIdx="0" presStyleCnt="4">
        <dgm:presLayoutVars>
          <dgm:chMax val="0"/>
          <dgm:chPref val="0"/>
        </dgm:presLayoutVars>
      </dgm:prSet>
      <dgm:spPr/>
    </dgm:pt>
    <dgm:pt modelId="{29EEAD37-BC83-4E5B-8836-4558F9F2CB76}" type="pres">
      <dgm:prSet presAssocID="{2881BAA0-E799-4741-ABB6-8EF82F1281F0}" presName="desTx" presStyleLbl="revTx" presStyleIdx="1" presStyleCnt="4">
        <dgm:presLayoutVars/>
      </dgm:prSet>
      <dgm:spPr/>
    </dgm:pt>
    <dgm:pt modelId="{E9957DE5-2835-43DB-B239-9DBA14386D1D}" type="pres">
      <dgm:prSet presAssocID="{C1F0174D-745C-470F-96E8-B1D2F8F0420B}" presName="sibTrans" presStyleCnt="0"/>
      <dgm:spPr/>
    </dgm:pt>
    <dgm:pt modelId="{5312D942-8E60-4080-9C17-FDD035CE824F}" type="pres">
      <dgm:prSet presAssocID="{26E014A8-06AF-4202-BBAD-DC6BCF188AB1}" presName="compNode" presStyleCnt="0"/>
      <dgm:spPr/>
    </dgm:pt>
    <dgm:pt modelId="{345D51DF-25BD-4AC3-9CEB-98FE5FA6DEBC}" type="pres">
      <dgm:prSet presAssocID="{26E014A8-06AF-4202-BBAD-DC6BCF188AB1}" presName="bgRect" presStyleLbl="bgShp" presStyleIdx="1" presStyleCnt="3"/>
      <dgm:spPr/>
    </dgm:pt>
    <dgm:pt modelId="{38ADC0D7-A941-448E-8C80-E400A0B62C13}" type="pres">
      <dgm:prSet presAssocID="{26E014A8-06AF-4202-BBAD-DC6BCF188A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5A1B36B-F223-42C7-960D-68A645456774}" type="pres">
      <dgm:prSet presAssocID="{26E014A8-06AF-4202-BBAD-DC6BCF188AB1}" presName="spaceRect" presStyleCnt="0"/>
      <dgm:spPr/>
    </dgm:pt>
    <dgm:pt modelId="{4A4E552D-3386-4BD6-838A-B688314BBE27}" type="pres">
      <dgm:prSet presAssocID="{26E014A8-06AF-4202-BBAD-DC6BCF188AB1}" presName="parTx" presStyleLbl="revTx" presStyleIdx="2" presStyleCnt="4">
        <dgm:presLayoutVars>
          <dgm:chMax val="0"/>
          <dgm:chPref val="0"/>
        </dgm:presLayoutVars>
      </dgm:prSet>
      <dgm:spPr/>
    </dgm:pt>
    <dgm:pt modelId="{F9221DAB-4D21-4D52-A209-057AB797EED6}" type="pres">
      <dgm:prSet presAssocID="{F86B163F-EFD5-41E2-A09E-56F598FF7244}" presName="sibTrans" presStyleCnt="0"/>
      <dgm:spPr/>
    </dgm:pt>
    <dgm:pt modelId="{EB77AF9C-73C7-499A-834F-6D0A02E4EACB}" type="pres">
      <dgm:prSet presAssocID="{AC0DDC82-4412-40A5-9159-438BD2ECD408}" presName="compNode" presStyleCnt="0"/>
      <dgm:spPr/>
    </dgm:pt>
    <dgm:pt modelId="{ECD94622-B43C-4C46-8D8A-3C5D84DAD0F6}" type="pres">
      <dgm:prSet presAssocID="{AC0DDC82-4412-40A5-9159-438BD2ECD408}" presName="bgRect" presStyleLbl="bgShp" presStyleIdx="2" presStyleCnt="3"/>
      <dgm:spPr/>
    </dgm:pt>
    <dgm:pt modelId="{3A41DC21-E89E-4402-A8DD-F9B0B314F904}" type="pres">
      <dgm:prSet presAssocID="{AC0DDC82-4412-40A5-9159-438BD2ECD4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3CAC836-13A0-4BF3-907C-4DEAA8E0E302}" type="pres">
      <dgm:prSet presAssocID="{AC0DDC82-4412-40A5-9159-438BD2ECD408}" presName="spaceRect" presStyleCnt="0"/>
      <dgm:spPr/>
    </dgm:pt>
    <dgm:pt modelId="{8911E23C-9B4A-442E-8AF0-E26284E4B882}" type="pres">
      <dgm:prSet presAssocID="{AC0DDC82-4412-40A5-9159-438BD2ECD4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5721A0B-43D9-42F8-BD22-F4C5338421C9}" type="presOf" srcId="{75D22AF5-F981-4C00-9FDD-7144F6B5D921}" destId="{29EEAD37-BC83-4E5B-8836-4558F9F2CB76}" srcOrd="0" destOrd="1" presId="urn:microsoft.com/office/officeart/2018/2/layout/IconVerticalSolidList"/>
    <dgm:cxn modelId="{FE85D62D-750B-4E2B-AE7D-E08A86047A55}" type="presOf" srcId="{26E014A8-06AF-4202-BBAD-DC6BCF188AB1}" destId="{4A4E552D-3386-4BD6-838A-B688314BBE27}" srcOrd="0" destOrd="0" presId="urn:microsoft.com/office/officeart/2018/2/layout/IconVerticalSolidList"/>
    <dgm:cxn modelId="{0248E55D-1206-4434-A32F-F9C5CE7834E9}" type="presOf" srcId="{5E767562-5EEB-4C84-A905-A26651FBE940}" destId="{D52F30E8-3B24-4F88-9403-119ABF62B912}" srcOrd="0" destOrd="0" presId="urn:microsoft.com/office/officeart/2018/2/layout/IconVerticalSolidList"/>
    <dgm:cxn modelId="{02D5745F-5189-4DEE-8799-5128AA0137C0}" srcId="{5E767562-5EEB-4C84-A905-A26651FBE940}" destId="{26E014A8-06AF-4202-BBAD-DC6BCF188AB1}" srcOrd="1" destOrd="0" parTransId="{9CD3E222-7909-4913-BD73-846F29B32335}" sibTransId="{F86B163F-EFD5-41E2-A09E-56F598FF7244}"/>
    <dgm:cxn modelId="{403B2671-AADD-43C8-865F-8767FD145106}" type="presOf" srcId="{AC0DDC82-4412-40A5-9159-438BD2ECD408}" destId="{8911E23C-9B4A-442E-8AF0-E26284E4B882}" srcOrd="0" destOrd="0" presId="urn:microsoft.com/office/officeart/2018/2/layout/IconVerticalSolidList"/>
    <dgm:cxn modelId="{F484858E-02AE-4ED2-9368-F7B2F345ECF1}" type="presOf" srcId="{2881BAA0-E799-4741-ABB6-8EF82F1281F0}" destId="{AE87DA82-2ABC-48BF-9CE8-90F586AD9815}" srcOrd="0" destOrd="0" presId="urn:microsoft.com/office/officeart/2018/2/layout/IconVerticalSolidList"/>
    <dgm:cxn modelId="{1634E6B6-D4D8-4A66-AF3E-A637936690A6}" type="presOf" srcId="{8580F3D1-6908-4445-8CF0-B4348E96AA94}" destId="{29EEAD37-BC83-4E5B-8836-4558F9F2CB76}" srcOrd="0" destOrd="0" presId="urn:microsoft.com/office/officeart/2018/2/layout/IconVerticalSolidList"/>
    <dgm:cxn modelId="{1110E0CA-D711-4C7E-A7F5-489C6A8DC2AB}" srcId="{5E767562-5EEB-4C84-A905-A26651FBE940}" destId="{AC0DDC82-4412-40A5-9159-438BD2ECD408}" srcOrd="2" destOrd="0" parTransId="{074BC0E3-F898-4CA3-8C64-2AAD81687195}" sibTransId="{370188B9-517F-4CBB-BDBD-88431A6C8A2E}"/>
    <dgm:cxn modelId="{E3B78FE7-4A9C-4169-A983-F5C7EE41A3C1}" srcId="{2881BAA0-E799-4741-ABB6-8EF82F1281F0}" destId="{8580F3D1-6908-4445-8CF0-B4348E96AA94}" srcOrd="0" destOrd="0" parTransId="{66B6F4A1-7F08-4DA8-A43C-9F3CE749F588}" sibTransId="{A9593880-CD3F-4B80-A79C-F603638A8E42}"/>
    <dgm:cxn modelId="{7F4F0DED-5A23-470A-9DA2-81267EEF4C45}" srcId="{2881BAA0-E799-4741-ABB6-8EF82F1281F0}" destId="{75D22AF5-F981-4C00-9FDD-7144F6B5D921}" srcOrd="1" destOrd="0" parTransId="{C8410FBB-BAED-4224-BC87-B9CA3C822850}" sibTransId="{F2BFD4FC-CC28-402B-8877-929F29F3146B}"/>
    <dgm:cxn modelId="{08566CF6-5E3B-4111-9EC2-7F81E453EF66}" srcId="{5E767562-5EEB-4C84-A905-A26651FBE940}" destId="{2881BAA0-E799-4741-ABB6-8EF82F1281F0}" srcOrd="0" destOrd="0" parTransId="{CE4C3F02-0B5C-45B2-8FAB-1ED1DAF71B8E}" sibTransId="{C1F0174D-745C-470F-96E8-B1D2F8F0420B}"/>
    <dgm:cxn modelId="{60471879-B419-49BA-AECC-91BD2DAFB6C5}" type="presParOf" srcId="{D52F30E8-3B24-4F88-9403-119ABF62B912}" destId="{CA1EA23D-988F-47D9-A1A9-01A567092CC8}" srcOrd="0" destOrd="0" presId="urn:microsoft.com/office/officeart/2018/2/layout/IconVerticalSolidList"/>
    <dgm:cxn modelId="{43615519-0066-4CCA-AF2E-604F1AF1D882}" type="presParOf" srcId="{CA1EA23D-988F-47D9-A1A9-01A567092CC8}" destId="{626BA83C-EE56-430A-B633-38947F7D10CC}" srcOrd="0" destOrd="0" presId="urn:microsoft.com/office/officeart/2018/2/layout/IconVerticalSolidList"/>
    <dgm:cxn modelId="{80E5779D-F55C-4593-8254-7FE8369FE770}" type="presParOf" srcId="{CA1EA23D-988F-47D9-A1A9-01A567092CC8}" destId="{4C35B7E4-BDCD-484B-A839-4FE4CC275130}" srcOrd="1" destOrd="0" presId="urn:microsoft.com/office/officeart/2018/2/layout/IconVerticalSolidList"/>
    <dgm:cxn modelId="{2A7EC0EF-0D5B-44CF-97A5-AC7515B5FFAE}" type="presParOf" srcId="{CA1EA23D-988F-47D9-A1A9-01A567092CC8}" destId="{5149CD9C-BAE2-478C-8763-C9FFEB6FA155}" srcOrd="2" destOrd="0" presId="urn:microsoft.com/office/officeart/2018/2/layout/IconVerticalSolidList"/>
    <dgm:cxn modelId="{EAD644E8-C792-491B-9B8A-B49185A78EA1}" type="presParOf" srcId="{CA1EA23D-988F-47D9-A1A9-01A567092CC8}" destId="{AE87DA82-2ABC-48BF-9CE8-90F586AD9815}" srcOrd="3" destOrd="0" presId="urn:microsoft.com/office/officeart/2018/2/layout/IconVerticalSolidList"/>
    <dgm:cxn modelId="{EF9EC5BE-CFDC-495B-8A8D-91A729E7485A}" type="presParOf" srcId="{CA1EA23D-988F-47D9-A1A9-01A567092CC8}" destId="{29EEAD37-BC83-4E5B-8836-4558F9F2CB76}" srcOrd="4" destOrd="0" presId="urn:microsoft.com/office/officeart/2018/2/layout/IconVerticalSolidList"/>
    <dgm:cxn modelId="{05C78CF6-E000-4ACF-A17D-BC0817EDCEED}" type="presParOf" srcId="{D52F30E8-3B24-4F88-9403-119ABF62B912}" destId="{E9957DE5-2835-43DB-B239-9DBA14386D1D}" srcOrd="1" destOrd="0" presId="urn:microsoft.com/office/officeart/2018/2/layout/IconVerticalSolidList"/>
    <dgm:cxn modelId="{6B4C4F98-1BDB-4CAB-8BB0-A7C4BCA94A37}" type="presParOf" srcId="{D52F30E8-3B24-4F88-9403-119ABF62B912}" destId="{5312D942-8E60-4080-9C17-FDD035CE824F}" srcOrd="2" destOrd="0" presId="urn:microsoft.com/office/officeart/2018/2/layout/IconVerticalSolidList"/>
    <dgm:cxn modelId="{CFF14565-117C-405A-81DD-FBC0A3A1902C}" type="presParOf" srcId="{5312D942-8E60-4080-9C17-FDD035CE824F}" destId="{345D51DF-25BD-4AC3-9CEB-98FE5FA6DEBC}" srcOrd="0" destOrd="0" presId="urn:microsoft.com/office/officeart/2018/2/layout/IconVerticalSolidList"/>
    <dgm:cxn modelId="{B31B756F-3389-4905-AC02-AEA3FBA1F4B4}" type="presParOf" srcId="{5312D942-8E60-4080-9C17-FDD035CE824F}" destId="{38ADC0D7-A941-448E-8C80-E400A0B62C13}" srcOrd="1" destOrd="0" presId="urn:microsoft.com/office/officeart/2018/2/layout/IconVerticalSolidList"/>
    <dgm:cxn modelId="{D6F4F493-C364-4276-85CC-698544B16969}" type="presParOf" srcId="{5312D942-8E60-4080-9C17-FDD035CE824F}" destId="{A5A1B36B-F223-42C7-960D-68A645456774}" srcOrd="2" destOrd="0" presId="urn:microsoft.com/office/officeart/2018/2/layout/IconVerticalSolidList"/>
    <dgm:cxn modelId="{E9A45A88-0BAB-41C4-A5A8-41F2B3616993}" type="presParOf" srcId="{5312D942-8E60-4080-9C17-FDD035CE824F}" destId="{4A4E552D-3386-4BD6-838A-B688314BBE27}" srcOrd="3" destOrd="0" presId="urn:microsoft.com/office/officeart/2018/2/layout/IconVerticalSolidList"/>
    <dgm:cxn modelId="{33595C39-C3E7-4093-AB2B-DAAFB447961A}" type="presParOf" srcId="{D52F30E8-3B24-4F88-9403-119ABF62B912}" destId="{F9221DAB-4D21-4D52-A209-057AB797EED6}" srcOrd="3" destOrd="0" presId="urn:microsoft.com/office/officeart/2018/2/layout/IconVerticalSolidList"/>
    <dgm:cxn modelId="{536E51F7-C901-46F4-B980-40A1A52FCACF}" type="presParOf" srcId="{D52F30E8-3B24-4F88-9403-119ABF62B912}" destId="{EB77AF9C-73C7-499A-834F-6D0A02E4EACB}" srcOrd="4" destOrd="0" presId="urn:microsoft.com/office/officeart/2018/2/layout/IconVerticalSolidList"/>
    <dgm:cxn modelId="{EF55C31C-5E3F-4066-82C0-92F64781AAD8}" type="presParOf" srcId="{EB77AF9C-73C7-499A-834F-6D0A02E4EACB}" destId="{ECD94622-B43C-4C46-8D8A-3C5D84DAD0F6}" srcOrd="0" destOrd="0" presId="urn:microsoft.com/office/officeart/2018/2/layout/IconVerticalSolidList"/>
    <dgm:cxn modelId="{25945F04-456D-400F-B52D-CDC8674597A4}" type="presParOf" srcId="{EB77AF9C-73C7-499A-834F-6D0A02E4EACB}" destId="{3A41DC21-E89E-4402-A8DD-F9B0B314F904}" srcOrd="1" destOrd="0" presId="urn:microsoft.com/office/officeart/2018/2/layout/IconVerticalSolidList"/>
    <dgm:cxn modelId="{0302D9C1-A3C9-41E1-BA01-ED13F001ED45}" type="presParOf" srcId="{EB77AF9C-73C7-499A-834F-6D0A02E4EACB}" destId="{C3CAC836-13A0-4BF3-907C-4DEAA8E0E302}" srcOrd="2" destOrd="0" presId="urn:microsoft.com/office/officeart/2018/2/layout/IconVerticalSolidList"/>
    <dgm:cxn modelId="{8B069C96-E00A-46E9-A982-718211D1588C}" type="presParOf" srcId="{EB77AF9C-73C7-499A-834F-6D0A02E4EACB}" destId="{8911E23C-9B4A-442E-8AF0-E26284E4B8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A36B098-B9C6-4D86-8F06-FFA0BE073A2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3DA6C09-4454-4D2F-9E7E-22D8C27320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k-fold cross-validation aims to make efficient use of all labelled instances in the dataset.</a:t>
          </a:r>
          <a:endParaRPr lang="en-US" sz="1600"/>
        </a:p>
      </dgm:t>
    </dgm:pt>
    <dgm:pt modelId="{70A970A0-E1D3-4F90-B88C-F57B1D52C018}" type="parTrans" cxnId="{1FABCD96-C91B-42CA-AA6C-222F1F72BEA1}">
      <dgm:prSet/>
      <dgm:spPr/>
      <dgm:t>
        <a:bodyPr/>
        <a:lstStyle/>
        <a:p>
          <a:endParaRPr lang="en-US" sz="2000"/>
        </a:p>
      </dgm:t>
    </dgm:pt>
    <dgm:pt modelId="{F64067EF-DC21-4454-BB35-02B65D711C75}" type="sibTrans" cxnId="{1FABCD96-C91B-42CA-AA6C-222F1F72BEA1}">
      <dgm:prSet/>
      <dgm:spPr/>
      <dgm:t>
        <a:bodyPr/>
        <a:lstStyle/>
        <a:p>
          <a:endParaRPr lang="en-US" sz="2000"/>
        </a:p>
      </dgm:t>
    </dgm:pt>
    <dgm:pt modelId="{D663F105-17E0-4918-B165-9EEEC90EC0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The labelled data (D) is divided into k equal-sized partitions (or folds). </a:t>
          </a:r>
          <a:endParaRPr lang="en-US" sz="1600"/>
        </a:p>
      </dgm:t>
    </dgm:pt>
    <dgm:pt modelId="{6E571DF7-1FBD-4F26-BCE8-584852E7B31C}" type="parTrans" cxnId="{1FF65DD1-70A7-4839-BF3F-FCFE4233BC92}">
      <dgm:prSet/>
      <dgm:spPr/>
      <dgm:t>
        <a:bodyPr/>
        <a:lstStyle/>
        <a:p>
          <a:endParaRPr lang="en-US" sz="2000"/>
        </a:p>
      </dgm:t>
    </dgm:pt>
    <dgm:pt modelId="{4CFE64CA-C429-4E99-AFC6-E263A9F93989}" type="sibTrans" cxnId="{1FF65DD1-70A7-4839-BF3F-FCFE4233BC92}">
      <dgm:prSet/>
      <dgm:spPr/>
      <dgm:t>
        <a:bodyPr/>
        <a:lstStyle/>
        <a:p>
          <a:endParaRPr lang="en-US" sz="2000"/>
        </a:p>
      </dgm:t>
    </dgm:pt>
    <dgm:pt modelId="{C1EAEE92-52C2-4CF5-AF7F-A595FE4AFA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b="0" i="1" dirty="0"/>
            <a:t>During each run, one partition is used as the test set, while the remaining partitions are used for training.</a:t>
          </a:r>
          <a:endParaRPr lang="en-US" sz="1200" i="1" dirty="0"/>
        </a:p>
      </dgm:t>
    </dgm:pt>
    <dgm:pt modelId="{35A31F97-E7FB-4245-AA77-64DBFECD4985}" type="parTrans" cxnId="{79BCB25B-26BA-48E2-950B-1AC091FE42C4}">
      <dgm:prSet/>
      <dgm:spPr/>
      <dgm:t>
        <a:bodyPr/>
        <a:lstStyle/>
        <a:p>
          <a:endParaRPr lang="en-US" sz="2000"/>
        </a:p>
      </dgm:t>
    </dgm:pt>
    <dgm:pt modelId="{023DEF29-24FD-4AA4-99FA-5CB00EF84CCE}" type="sibTrans" cxnId="{79BCB25B-26BA-48E2-950B-1AC091FE42C4}">
      <dgm:prSet/>
      <dgm:spPr/>
      <dgm:t>
        <a:bodyPr/>
        <a:lstStyle/>
        <a:p>
          <a:endParaRPr lang="en-US" sz="2000"/>
        </a:p>
      </dgm:t>
    </dgm:pt>
    <dgm:pt modelId="{E243446F-C96A-4862-B33B-DEF6E76949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The procedure is repeated k times, with each partition serving as the test set once.</a:t>
          </a:r>
          <a:endParaRPr lang="en-US" sz="1600"/>
        </a:p>
      </dgm:t>
    </dgm:pt>
    <dgm:pt modelId="{5C646FCE-2D55-4F3B-8954-1FFC51DDE619}" type="parTrans" cxnId="{DB0DD445-11E3-40F1-B77D-A57FE796CD04}">
      <dgm:prSet/>
      <dgm:spPr/>
      <dgm:t>
        <a:bodyPr/>
        <a:lstStyle/>
        <a:p>
          <a:endParaRPr lang="en-US" sz="2000"/>
        </a:p>
      </dgm:t>
    </dgm:pt>
    <dgm:pt modelId="{E33F57FA-806F-4FFF-89EA-8440D0BFE093}" type="sibTrans" cxnId="{DB0DD445-11E3-40F1-B77D-A57FE796CD04}">
      <dgm:prSet/>
      <dgm:spPr/>
      <dgm:t>
        <a:bodyPr/>
        <a:lstStyle/>
        <a:p>
          <a:endParaRPr lang="en-US" sz="2000"/>
        </a:p>
      </dgm:t>
    </dgm:pt>
    <dgm:pt modelId="{3AE83C06-D2D2-4FAC-AC56-B25A62D83E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The total test error rate (errtest) is computed by aggregating the errors from each run and dividing by the total number of instances.</a:t>
          </a:r>
          <a:endParaRPr lang="en-US" sz="1600"/>
        </a:p>
      </dgm:t>
    </dgm:pt>
    <dgm:pt modelId="{B52FA7A5-14EA-4753-A450-1E6E0ECF3F32}" type="parTrans" cxnId="{A13F59F9-F804-436A-BBBC-32D9951F676D}">
      <dgm:prSet/>
      <dgm:spPr/>
      <dgm:t>
        <a:bodyPr/>
        <a:lstStyle/>
        <a:p>
          <a:endParaRPr lang="en-US" sz="2000"/>
        </a:p>
      </dgm:t>
    </dgm:pt>
    <dgm:pt modelId="{4D73E7DE-E64F-4D6F-A922-EB8E16954EA1}" type="sibTrans" cxnId="{A13F59F9-F804-436A-BBBC-32D9951F676D}">
      <dgm:prSet/>
      <dgm:spPr/>
      <dgm:t>
        <a:bodyPr/>
        <a:lstStyle/>
        <a:p>
          <a:endParaRPr lang="en-US" sz="2000"/>
        </a:p>
      </dgm:t>
    </dgm:pt>
    <dgm:pt modelId="{CDA33625-2430-40CC-8E34-C655839B28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/>
            <a:t>The choice of k depends on the specific problem, with smaller k resulting in a larger estimate of the generalization error and larger k reducing bias in the estimate. </a:t>
          </a:r>
          <a:endParaRPr lang="en-US" sz="1600" dirty="0"/>
        </a:p>
      </dgm:t>
    </dgm:pt>
    <dgm:pt modelId="{913AC2F4-455F-44E6-A8C1-B508C0EEF69F}" type="parTrans" cxnId="{EA819711-89C1-429D-B15F-F83FB6409AF7}">
      <dgm:prSet/>
      <dgm:spPr/>
      <dgm:t>
        <a:bodyPr/>
        <a:lstStyle/>
        <a:p>
          <a:endParaRPr lang="en-US" sz="2000"/>
        </a:p>
      </dgm:t>
    </dgm:pt>
    <dgm:pt modelId="{71C35311-38CB-426F-8A0D-04A97488CE54}" type="sibTrans" cxnId="{EA819711-89C1-429D-B15F-F83FB6409AF7}">
      <dgm:prSet/>
      <dgm:spPr/>
      <dgm:t>
        <a:bodyPr/>
        <a:lstStyle/>
        <a:p>
          <a:endParaRPr lang="en-US" sz="2000"/>
        </a:p>
      </dgm:t>
    </dgm:pt>
    <dgm:pt modelId="{9BA2F055-D31C-416C-94B7-B2B18C72CC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Common values for </a:t>
          </a:r>
          <a:r>
            <a:rPr lang="en-IN" sz="1600" b="0" i="0">
              <a:latin typeface="Segoe Print" panose="02000800000000000000" pitchFamily="2" charset="0"/>
            </a:rPr>
            <a:t>k are between 5 and 10</a:t>
          </a:r>
          <a:r>
            <a:rPr lang="en-IN" sz="1600" b="0" i="0"/>
            <a:t>.</a:t>
          </a:r>
          <a:endParaRPr lang="en-US" sz="1600" dirty="0"/>
        </a:p>
      </dgm:t>
    </dgm:pt>
    <dgm:pt modelId="{04EF5271-7B53-48BA-A847-81FEB3ED27FA}" type="parTrans" cxnId="{D9A8A182-A88A-44C7-A124-CE954306284E}">
      <dgm:prSet/>
      <dgm:spPr/>
      <dgm:t>
        <a:bodyPr/>
        <a:lstStyle/>
        <a:p>
          <a:endParaRPr lang="en-US" sz="2000"/>
        </a:p>
      </dgm:t>
    </dgm:pt>
    <dgm:pt modelId="{53AFDB95-AD9A-412A-B253-2ACE3DCD5531}" type="sibTrans" cxnId="{D9A8A182-A88A-44C7-A124-CE954306284E}">
      <dgm:prSet/>
      <dgm:spPr/>
      <dgm:t>
        <a:bodyPr/>
        <a:lstStyle/>
        <a:p>
          <a:endParaRPr lang="en-US" sz="2000"/>
        </a:p>
      </dgm:t>
    </dgm:pt>
    <dgm:pt modelId="{BA4B1F09-463B-475C-84A5-EF6DD791D9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kern="1200"/>
            <a:t>The </a:t>
          </a:r>
          <a:r>
            <a:rPr lang="en-IN" sz="1600" b="0" i="0" kern="1200">
              <a:latin typeface="Segoe Print" panose="02000800000000000000" pitchFamily="2" charset="0"/>
              <a:ea typeface="+mn-ea"/>
              <a:cs typeface="+mn-cs"/>
            </a:rPr>
            <a:t>leave-one-out approach (k = N) </a:t>
          </a:r>
          <a:r>
            <a:rPr lang="en-IN" sz="1600" b="0" i="0" kern="1200"/>
            <a:t>uses each data instance for testing once and the rest for training. </a:t>
          </a:r>
          <a:endParaRPr lang="en-US" sz="1600" kern="1200" dirty="0"/>
        </a:p>
      </dgm:t>
    </dgm:pt>
    <dgm:pt modelId="{1CF24CCD-EC76-4FD7-9658-F6D7111D5CF8}" type="parTrans" cxnId="{CB2A83D8-6FAF-4339-8E9A-3577DEDC547E}">
      <dgm:prSet/>
      <dgm:spPr/>
      <dgm:t>
        <a:bodyPr/>
        <a:lstStyle/>
        <a:p>
          <a:endParaRPr lang="en-US" sz="2000"/>
        </a:p>
      </dgm:t>
    </dgm:pt>
    <dgm:pt modelId="{F493D845-77F1-48DE-BFFC-37137453ACCC}" type="sibTrans" cxnId="{CB2A83D8-6FAF-4339-8E9A-3577DEDC547E}">
      <dgm:prSet/>
      <dgm:spPr/>
      <dgm:t>
        <a:bodyPr/>
        <a:lstStyle/>
        <a:p>
          <a:endParaRPr lang="en-US" sz="2000"/>
        </a:p>
      </dgm:t>
    </dgm:pt>
    <dgm:pt modelId="{5D53A693-F28A-4911-92C0-A7EF3A8814BC}" type="pres">
      <dgm:prSet presAssocID="{BA36B098-B9C6-4D86-8F06-FFA0BE073A20}" presName="root" presStyleCnt="0">
        <dgm:presLayoutVars>
          <dgm:dir/>
          <dgm:resizeHandles val="exact"/>
        </dgm:presLayoutVars>
      </dgm:prSet>
      <dgm:spPr/>
    </dgm:pt>
    <dgm:pt modelId="{96B23D7F-E5A1-405A-BBDC-96C72BF76DCF}" type="pres">
      <dgm:prSet presAssocID="{23DA6C09-4454-4D2F-9E7E-22D8C27320D4}" presName="compNode" presStyleCnt="0"/>
      <dgm:spPr/>
    </dgm:pt>
    <dgm:pt modelId="{EB3A8067-2ACE-43E8-8408-C73408C74539}" type="pres">
      <dgm:prSet presAssocID="{23DA6C09-4454-4D2F-9E7E-22D8C27320D4}" presName="bgRect" presStyleLbl="bgShp" presStyleIdx="0" presStyleCnt="7"/>
      <dgm:spPr/>
    </dgm:pt>
    <dgm:pt modelId="{44BE6451-2A89-43E6-A708-E0BC98FFEE52}" type="pres">
      <dgm:prSet presAssocID="{23DA6C09-4454-4D2F-9E7E-22D8C27320D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C76EC16-E671-49D0-A87A-B1A839FEBBA5}" type="pres">
      <dgm:prSet presAssocID="{23DA6C09-4454-4D2F-9E7E-22D8C27320D4}" presName="spaceRect" presStyleCnt="0"/>
      <dgm:spPr/>
    </dgm:pt>
    <dgm:pt modelId="{55DA172E-FBDD-4957-A9FB-0A350B47C75C}" type="pres">
      <dgm:prSet presAssocID="{23DA6C09-4454-4D2F-9E7E-22D8C27320D4}" presName="parTx" presStyleLbl="revTx" presStyleIdx="0" presStyleCnt="8">
        <dgm:presLayoutVars>
          <dgm:chMax val="0"/>
          <dgm:chPref val="0"/>
        </dgm:presLayoutVars>
      </dgm:prSet>
      <dgm:spPr/>
    </dgm:pt>
    <dgm:pt modelId="{88FB26F1-CF0D-4A0B-9823-CC18537071E2}" type="pres">
      <dgm:prSet presAssocID="{F64067EF-DC21-4454-BB35-02B65D711C75}" presName="sibTrans" presStyleCnt="0"/>
      <dgm:spPr/>
    </dgm:pt>
    <dgm:pt modelId="{8272CB68-2BCC-4637-9ACC-66587D2A541C}" type="pres">
      <dgm:prSet presAssocID="{D663F105-17E0-4918-B165-9EEEC90EC052}" presName="compNode" presStyleCnt="0"/>
      <dgm:spPr/>
    </dgm:pt>
    <dgm:pt modelId="{43E35EAC-995D-47EC-A26C-3CEAB15FBE3D}" type="pres">
      <dgm:prSet presAssocID="{D663F105-17E0-4918-B165-9EEEC90EC052}" presName="bgRect" presStyleLbl="bgShp" presStyleIdx="1" presStyleCnt="7"/>
      <dgm:spPr/>
    </dgm:pt>
    <dgm:pt modelId="{99DFFB32-8622-4C9A-97A2-04F1F6D2E9DA}" type="pres">
      <dgm:prSet presAssocID="{D663F105-17E0-4918-B165-9EEEC90EC05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6743A42-28F0-46B5-8398-8404714593EE}" type="pres">
      <dgm:prSet presAssocID="{D663F105-17E0-4918-B165-9EEEC90EC052}" presName="spaceRect" presStyleCnt="0"/>
      <dgm:spPr/>
    </dgm:pt>
    <dgm:pt modelId="{408F18E3-4F5D-4563-8AC6-E3D12AA58912}" type="pres">
      <dgm:prSet presAssocID="{D663F105-17E0-4918-B165-9EEEC90EC052}" presName="parTx" presStyleLbl="revTx" presStyleIdx="1" presStyleCnt="8">
        <dgm:presLayoutVars>
          <dgm:chMax val="0"/>
          <dgm:chPref val="0"/>
        </dgm:presLayoutVars>
      </dgm:prSet>
      <dgm:spPr/>
    </dgm:pt>
    <dgm:pt modelId="{843B271B-C181-4465-A2FB-068B1EABD452}" type="pres">
      <dgm:prSet presAssocID="{D663F105-17E0-4918-B165-9EEEC90EC052}" presName="desTx" presStyleLbl="revTx" presStyleIdx="2" presStyleCnt="8" custScaleX="100000">
        <dgm:presLayoutVars/>
      </dgm:prSet>
      <dgm:spPr/>
    </dgm:pt>
    <dgm:pt modelId="{450C8A91-5EAD-4B34-9CC4-0CEC435B77A4}" type="pres">
      <dgm:prSet presAssocID="{4CFE64CA-C429-4E99-AFC6-E263A9F93989}" presName="sibTrans" presStyleCnt="0"/>
      <dgm:spPr/>
    </dgm:pt>
    <dgm:pt modelId="{AE685039-785A-4328-9624-F1C3EC10D24D}" type="pres">
      <dgm:prSet presAssocID="{E243446F-C96A-4862-B33B-DEF6E76949F7}" presName="compNode" presStyleCnt="0"/>
      <dgm:spPr/>
    </dgm:pt>
    <dgm:pt modelId="{24312369-6340-480A-817A-FB0971086126}" type="pres">
      <dgm:prSet presAssocID="{E243446F-C96A-4862-B33B-DEF6E76949F7}" presName="bgRect" presStyleLbl="bgShp" presStyleIdx="2" presStyleCnt="7"/>
      <dgm:spPr/>
    </dgm:pt>
    <dgm:pt modelId="{4F47B2CF-C24F-4155-94CA-677B3D82091D}" type="pres">
      <dgm:prSet presAssocID="{E243446F-C96A-4862-B33B-DEF6E76949F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0F0A5B3-D18A-4DAA-A482-DFDABCE0F2CE}" type="pres">
      <dgm:prSet presAssocID="{E243446F-C96A-4862-B33B-DEF6E76949F7}" presName="spaceRect" presStyleCnt="0"/>
      <dgm:spPr/>
    </dgm:pt>
    <dgm:pt modelId="{726BA057-EF0A-48A1-87CB-5F1C24CDFDA4}" type="pres">
      <dgm:prSet presAssocID="{E243446F-C96A-4862-B33B-DEF6E76949F7}" presName="parTx" presStyleLbl="revTx" presStyleIdx="3" presStyleCnt="8">
        <dgm:presLayoutVars>
          <dgm:chMax val="0"/>
          <dgm:chPref val="0"/>
        </dgm:presLayoutVars>
      </dgm:prSet>
      <dgm:spPr/>
    </dgm:pt>
    <dgm:pt modelId="{71255C78-A9C6-49B6-AC46-5AE1D4B5D3A4}" type="pres">
      <dgm:prSet presAssocID="{E33F57FA-806F-4FFF-89EA-8440D0BFE093}" presName="sibTrans" presStyleCnt="0"/>
      <dgm:spPr/>
    </dgm:pt>
    <dgm:pt modelId="{883F7F3D-70E4-49C1-8044-451076C73147}" type="pres">
      <dgm:prSet presAssocID="{3AE83C06-D2D2-4FAC-AC56-B25A62D83E4E}" presName="compNode" presStyleCnt="0"/>
      <dgm:spPr/>
    </dgm:pt>
    <dgm:pt modelId="{9CCFF670-FC7D-4CA7-B206-60FCBAB801DB}" type="pres">
      <dgm:prSet presAssocID="{3AE83C06-D2D2-4FAC-AC56-B25A62D83E4E}" presName="bgRect" presStyleLbl="bgShp" presStyleIdx="3" presStyleCnt="7"/>
      <dgm:spPr/>
    </dgm:pt>
    <dgm:pt modelId="{FAB9C782-FDC9-4BA7-9ED9-DAAE9A25CB3E}" type="pres">
      <dgm:prSet presAssocID="{3AE83C06-D2D2-4FAC-AC56-B25A62D83E4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B58693B-3DD4-4B34-8AB7-7C7328FA8DC8}" type="pres">
      <dgm:prSet presAssocID="{3AE83C06-D2D2-4FAC-AC56-B25A62D83E4E}" presName="spaceRect" presStyleCnt="0"/>
      <dgm:spPr/>
    </dgm:pt>
    <dgm:pt modelId="{EFEC897E-B25B-4D11-B0B8-98988AB90927}" type="pres">
      <dgm:prSet presAssocID="{3AE83C06-D2D2-4FAC-AC56-B25A62D83E4E}" presName="parTx" presStyleLbl="revTx" presStyleIdx="4" presStyleCnt="8">
        <dgm:presLayoutVars>
          <dgm:chMax val="0"/>
          <dgm:chPref val="0"/>
        </dgm:presLayoutVars>
      </dgm:prSet>
      <dgm:spPr/>
    </dgm:pt>
    <dgm:pt modelId="{BCFCAE99-1657-4339-AA62-8711CA99E93F}" type="pres">
      <dgm:prSet presAssocID="{4D73E7DE-E64F-4D6F-A922-EB8E16954EA1}" presName="sibTrans" presStyleCnt="0"/>
      <dgm:spPr/>
    </dgm:pt>
    <dgm:pt modelId="{22EC570C-A479-48E1-9AA7-FB66BDD478D5}" type="pres">
      <dgm:prSet presAssocID="{CDA33625-2430-40CC-8E34-C655839B2885}" presName="compNode" presStyleCnt="0"/>
      <dgm:spPr/>
    </dgm:pt>
    <dgm:pt modelId="{46D01D1A-A7CA-4C51-9B7A-E4C68B5048DF}" type="pres">
      <dgm:prSet presAssocID="{CDA33625-2430-40CC-8E34-C655839B2885}" presName="bgRect" presStyleLbl="bgShp" presStyleIdx="4" presStyleCnt="7"/>
      <dgm:spPr/>
    </dgm:pt>
    <dgm:pt modelId="{A020EA00-E11D-4B6E-A3BE-EC761F887162}" type="pres">
      <dgm:prSet presAssocID="{CDA33625-2430-40CC-8E34-C655839B288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40E3AA1-EDCF-430B-A4F6-431B18C388D3}" type="pres">
      <dgm:prSet presAssocID="{CDA33625-2430-40CC-8E34-C655839B2885}" presName="spaceRect" presStyleCnt="0"/>
      <dgm:spPr/>
    </dgm:pt>
    <dgm:pt modelId="{A5E2B900-5B32-4457-9B7C-B4642EE753C2}" type="pres">
      <dgm:prSet presAssocID="{CDA33625-2430-40CC-8E34-C655839B2885}" presName="parTx" presStyleLbl="revTx" presStyleIdx="5" presStyleCnt="8">
        <dgm:presLayoutVars>
          <dgm:chMax val="0"/>
          <dgm:chPref val="0"/>
        </dgm:presLayoutVars>
      </dgm:prSet>
      <dgm:spPr/>
    </dgm:pt>
    <dgm:pt modelId="{701C7BC1-2E90-4DB1-B211-ECF7600A6D46}" type="pres">
      <dgm:prSet presAssocID="{71C35311-38CB-426F-8A0D-04A97488CE54}" presName="sibTrans" presStyleCnt="0"/>
      <dgm:spPr/>
    </dgm:pt>
    <dgm:pt modelId="{1139DEF2-D861-4966-AF9B-3AC62919317E}" type="pres">
      <dgm:prSet presAssocID="{9BA2F055-D31C-416C-94B7-B2B18C72CC15}" presName="compNode" presStyleCnt="0"/>
      <dgm:spPr/>
    </dgm:pt>
    <dgm:pt modelId="{C342C3AC-E1BE-413D-8441-F32D6CD963C4}" type="pres">
      <dgm:prSet presAssocID="{9BA2F055-D31C-416C-94B7-B2B18C72CC15}" presName="bgRect" presStyleLbl="bgShp" presStyleIdx="5" presStyleCnt="7"/>
      <dgm:spPr/>
    </dgm:pt>
    <dgm:pt modelId="{AD4ACF9F-08DD-4461-9813-158AB1F02385}" type="pres">
      <dgm:prSet presAssocID="{9BA2F055-D31C-416C-94B7-B2B18C72CC1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4120F1C-39DE-4FDD-86D3-A579D6A81E2B}" type="pres">
      <dgm:prSet presAssocID="{9BA2F055-D31C-416C-94B7-B2B18C72CC15}" presName="spaceRect" presStyleCnt="0"/>
      <dgm:spPr/>
    </dgm:pt>
    <dgm:pt modelId="{4E20E6C1-62C7-4D16-A854-2BC32D70A131}" type="pres">
      <dgm:prSet presAssocID="{9BA2F055-D31C-416C-94B7-B2B18C72CC15}" presName="parTx" presStyleLbl="revTx" presStyleIdx="6" presStyleCnt="8">
        <dgm:presLayoutVars>
          <dgm:chMax val="0"/>
          <dgm:chPref val="0"/>
        </dgm:presLayoutVars>
      </dgm:prSet>
      <dgm:spPr/>
    </dgm:pt>
    <dgm:pt modelId="{F84DDE8F-40EA-4D1D-80F7-F3551DEE2A17}" type="pres">
      <dgm:prSet presAssocID="{53AFDB95-AD9A-412A-B253-2ACE3DCD5531}" presName="sibTrans" presStyleCnt="0"/>
      <dgm:spPr/>
    </dgm:pt>
    <dgm:pt modelId="{16E399D6-2672-4223-B013-219F4CE38AF4}" type="pres">
      <dgm:prSet presAssocID="{BA4B1F09-463B-475C-84A5-EF6DD791D962}" presName="compNode" presStyleCnt="0"/>
      <dgm:spPr/>
    </dgm:pt>
    <dgm:pt modelId="{BA200D66-35DD-4723-869C-2860DFA218FC}" type="pres">
      <dgm:prSet presAssocID="{BA4B1F09-463B-475C-84A5-EF6DD791D962}" presName="bgRect" presStyleLbl="bgShp" presStyleIdx="6" presStyleCnt="7"/>
      <dgm:spPr/>
    </dgm:pt>
    <dgm:pt modelId="{636E12EE-3BC2-41A5-86CC-08655A88ED39}" type="pres">
      <dgm:prSet presAssocID="{BA4B1F09-463B-475C-84A5-EF6DD791D96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DA08989-5C67-4476-B725-A3F4188660F7}" type="pres">
      <dgm:prSet presAssocID="{BA4B1F09-463B-475C-84A5-EF6DD791D962}" presName="spaceRect" presStyleCnt="0"/>
      <dgm:spPr/>
    </dgm:pt>
    <dgm:pt modelId="{EF78F0AE-C213-4B47-AA7D-DC232B908344}" type="pres">
      <dgm:prSet presAssocID="{BA4B1F09-463B-475C-84A5-EF6DD791D96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FE5DD10-E79F-4F0A-A09F-EF8CF3294F56}" type="presOf" srcId="{9BA2F055-D31C-416C-94B7-B2B18C72CC15}" destId="{4E20E6C1-62C7-4D16-A854-2BC32D70A131}" srcOrd="0" destOrd="0" presId="urn:microsoft.com/office/officeart/2018/2/layout/IconVerticalSolidList"/>
    <dgm:cxn modelId="{EA819711-89C1-429D-B15F-F83FB6409AF7}" srcId="{BA36B098-B9C6-4D86-8F06-FFA0BE073A20}" destId="{CDA33625-2430-40CC-8E34-C655839B2885}" srcOrd="4" destOrd="0" parTransId="{913AC2F4-455F-44E6-A8C1-B508C0EEF69F}" sibTransId="{71C35311-38CB-426F-8A0D-04A97488CE54}"/>
    <dgm:cxn modelId="{DB0DD445-11E3-40F1-B77D-A57FE796CD04}" srcId="{BA36B098-B9C6-4D86-8F06-FFA0BE073A20}" destId="{E243446F-C96A-4862-B33B-DEF6E76949F7}" srcOrd="2" destOrd="0" parTransId="{5C646FCE-2D55-4F3B-8954-1FFC51DDE619}" sibTransId="{E33F57FA-806F-4FFF-89EA-8440D0BFE093}"/>
    <dgm:cxn modelId="{79BCB25B-26BA-48E2-950B-1AC091FE42C4}" srcId="{D663F105-17E0-4918-B165-9EEEC90EC052}" destId="{C1EAEE92-52C2-4CF5-AF7F-A595FE4AFA8B}" srcOrd="0" destOrd="0" parTransId="{35A31F97-E7FB-4245-AA77-64DBFECD4985}" sibTransId="{023DEF29-24FD-4AA4-99FA-5CB00EF84CCE}"/>
    <dgm:cxn modelId="{52C35573-F4C8-4300-A4A3-2E2175BB07C4}" type="presOf" srcId="{CDA33625-2430-40CC-8E34-C655839B2885}" destId="{A5E2B900-5B32-4457-9B7C-B4642EE753C2}" srcOrd="0" destOrd="0" presId="urn:microsoft.com/office/officeart/2018/2/layout/IconVerticalSolidList"/>
    <dgm:cxn modelId="{D9A8A182-A88A-44C7-A124-CE954306284E}" srcId="{BA36B098-B9C6-4D86-8F06-FFA0BE073A20}" destId="{9BA2F055-D31C-416C-94B7-B2B18C72CC15}" srcOrd="5" destOrd="0" parTransId="{04EF5271-7B53-48BA-A847-81FEB3ED27FA}" sibTransId="{53AFDB95-AD9A-412A-B253-2ACE3DCD5531}"/>
    <dgm:cxn modelId="{47F33A87-89C5-4B0C-8DBC-3B0DF9C688F2}" type="presOf" srcId="{E243446F-C96A-4862-B33B-DEF6E76949F7}" destId="{726BA057-EF0A-48A1-87CB-5F1C24CDFDA4}" srcOrd="0" destOrd="0" presId="urn:microsoft.com/office/officeart/2018/2/layout/IconVerticalSolidList"/>
    <dgm:cxn modelId="{38284C8D-2839-4163-AAA6-71E8E5153FAA}" type="presOf" srcId="{3AE83C06-D2D2-4FAC-AC56-B25A62D83E4E}" destId="{EFEC897E-B25B-4D11-B0B8-98988AB90927}" srcOrd="0" destOrd="0" presId="urn:microsoft.com/office/officeart/2018/2/layout/IconVerticalSolidList"/>
    <dgm:cxn modelId="{8A0FBE95-BEDE-4D94-928D-24C1FE2FC4F2}" type="presOf" srcId="{23DA6C09-4454-4D2F-9E7E-22D8C27320D4}" destId="{55DA172E-FBDD-4957-A9FB-0A350B47C75C}" srcOrd="0" destOrd="0" presId="urn:microsoft.com/office/officeart/2018/2/layout/IconVerticalSolidList"/>
    <dgm:cxn modelId="{1FABCD96-C91B-42CA-AA6C-222F1F72BEA1}" srcId="{BA36B098-B9C6-4D86-8F06-FFA0BE073A20}" destId="{23DA6C09-4454-4D2F-9E7E-22D8C27320D4}" srcOrd="0" destOrd="0" parTransId="{70A970A0-E1D3-4F90-B88C-F57B1D52C018}" sibTransId="{F64067EF-DC21-4454-BB35-02B65D711C75}"/>
    <dgm:cxn modelId="{2C93CEC7-6B23-42A4-92AD-F9F370751344}" type="presOf" srcId="{C1EAEE92-52C2-4CF5-AF7F-A595FE4AFA8B}" destId="{843B271B-C181-4465-A2FB-068B1EABD452}" srcOrd="0" destOrd="0" presId="urn:microsoft.com/office/officeart/2018/2/layout/IconVerticalSolidList"/>
    <dgm:cxn modelId="{1FF65DD1-70A7-4839-BF3F-FCFE4233BC92}" srcId="{BA36B098-B9C6-4D86-8F06-FFA0BE073A20}" destId="{D663F105-17E0-4918-B165-9EEEC90EC052}" srcOrd="1" destOrd="0" parTransId="{6E571DF7-1FBD-4F26-BCE8-584852E7B31C}" sibTransId="{4CFE64CA-C429-4E99-AFC6-E263A9F93989}"/>
    <dgm:cxn modelId="{CB2A83D8-6FAF-4339-8E9A-3577DEDC547E}" srcId="{BA36B098-B9C6-4D86-8F06-FFA0BE073A20}" destId="{BA4B1F09-463B-475C-84A5-EF6DD791D962}" srcOrd="6" destOrd="0" parTransId="{1CF24CCD-EC76-4FD7-9658-F6D7111D5CF8}" sibTransId="{F493D845-77F1-48DE-BFFC-37137453ACCC}"/>
    <dgm:cxn modelId="{489547D9-10DB-4023-B33C-B2D5EA161B0B}" type="presOf" srcId="{D663F105-17E0-4918-B165-9EEEC90EC052}" destId="{408F18E3-4F5D-4563-8AC6-E3D12AA58912}" srcOrd="0" destOrd="0" presId="urn:microsoft.com/office/officeart/2018/2/layout/IconVerticalSolidList"/>
    <dgm:cxn modelId="{648FCBDA-D656-4BF0-A741-7510CE8BFD6C}" type="presOf" srcId="{BA36B098-B9C6-4D86-8F06-FFA0BE073A20}" destId="{5D53A693-F28A-4911-92C0-A7EF3A8814BC}" srcOrd="0" destOrd="0" presId="urn:microsoft.com/office/officeart/2018/2/layout/IconVerticalSolidList"/>
    <dgm:cxn modelId="{028B4BE9-BE3A-4D02-9565-B4DA8461639A}" type="presOf" srcId="{BA4B1F09-463B-475C-84A5-EF6DD791D962}" destId="{EF78F0AE-C213-4B47-AA7D-DC232B908344}" srcOrd="0" destOrd="0" presId="urn:microsoft.com/office/officeart/2018/2/layout/IconVerticalSolidList"/>
    <dgm:cxn modelId="{A13F59F9-F804-436A-BBBC-32D9951F676D}" srcId="{BA36B098-B9C6-4D86-8F06-FFA0BE073A20}" destId="{3AE83C06-D2D2-4FAC-AC56-B25A62D83E4E}" srcOrd="3" destOrd="0" parTransId="{B52FA7A5-14EA-4753-A450-1E6E0ECF3F32}" sibTransId="{4D73E7DE-E64F-4D6F-A922-EB8E16954EA1}"/>
    <dgm:cxn modelId="{2F991BA6-1234-4CFB-A2CE-D8FE3E2BACA7}" type="presParOf" srcId="{5D53A693-F28A-4911-92C0-A7EF3A8814BC}" destId="{96B23D7F-E5A1-405A-BBDC-96C72BF76DCF}" srcOrd="0" destOrd="0" presId="urn:microsoft.com/office/officeart/2018/2/layout/IconVerticalSolidList"/>
    <dgm:cxn modelId="{F5B3D6FA-57D6-4523-B1FD-3492757F53EB}" type="presParOf" srcId="{96B23D7F-E5A1-405A-BBDC-96C72BF76DCF}" destId="{EB3A8067-2ACE-43E8-8408-C73408C74539}" srcOrd="0" destOrd="0" presId="urn:microsoft.com/office/officeart/2018/2/layout/IconVerticalSolidList"/>
    <dgm:cxn modelId="{C62AF84D-ACE8-477B-A4CB-40DFBBA10659}" type="presParOf" srcId="{96B23D7F-E5A1-405A-BBDC-96C72BF76DCF}" destId="{44BE6451-2A89-43E6-A708-E0BC98FFEE52}" srcOrd="1" destOrd="0" presId="urn:microsoft.com/office/officeart/2018/2/layout/IconVerticalSolidList"/>
    <dgm:cxn modelId="{DDAF8D77-750A-46BC-A219-2BBCD4BA0053}" type="presParOf" srcId="{96B23D7F-E5A1-405A-BBDC-96C72BF76DCF}" destId="{CC76EC16-E671-49D0-A87A-B1A839FEBBA5}" srcOrd="2" destOrd="0" presId="urn:microsoft.com/office/officeart/2018/2/layout/IconVerticalSolidList"/>
    <dgm:cxn modelId="{041F173B-9DFF-4B49-9590-CEB05A15371E}" type="presParOf" srcId="{96B23D7F-E5A1-405A-BBDC-96C72BF76DCF}" destId="{55DA172E-FBDD-4957-A9FB-0A350B47C75C}" srcOrd="3" destOrd="0" presId="urn:microsoft.com/office/officeart/2018/2/layout/IconVerticalSolidList"/>
    <dgm:cxn modelId="{08305F7A-BB9B-4362-AB80-9D58E788E4E5}" type="presParOf" srcId="{5D53A693-F28A-4911-92C0-A7EF3A8814BC}" destId="{88FB26F1-CF0D-4A0B-9823-CC18537071E2}" srcOrd="1" destOrd="0" presId="urn:microsoft.com/office/officeart/2018/2/layout/IconVerticalSolidList"/>
    <dgm:cxn modelId="{C3614586-EA3D-49D3-85A9-E37CAECE6B85}" type="presParOf" srcId="{5D53A693-F28A-4911-92C0-A7EF3A8814BC}" destId="{8272CB68-2BCC-4637-9ACC-66587D2A541C}" srcOrd="2" destOrd="0" presId="urn:microsoft.com/office/officeart/2018/2/layout/IconVerticalSolidList"/>
    <dgm:cxn modelId="{09D53154-6BC4-4AFB-8928-E1FEBA38D69E}" type="presParOf" srcId="{8272CB68-2BCC-4637-9ACC-66587D2A541C}" destId="{43E35EAC-995D-47EC-A26C-3CEAB15FBE3D}" srcOrd="0" destOrd="0" presId="urn:microsoft.com/office/officeart/2018/2/layout/IconVerticalSolidList"/>
    <dgm:cxn modelId="{42434FDE-000D-4DAF-8D11-297FE8CED87A}" type="presParOf" srcId="{8272CB68-2BCC-4637-9ACC-66587D2A541C}" destId="{99DFFB32-8622-4C9A-97A2-04F1F6D2E9DA}" srcOrd="1" destOrd="0" presId="urn:microsoft.com/office/officeart/2018/2/layout/IconVerticalSolidList"/>
    <dgm:cxn modelId="{C567E54F-B24B-4862-89E5-FB46727B5A09}" type="presParOf" srcId="{8272CB68-2BCC-4637-9ACC-66587D2A541C}" destId="{56743A42-28F0-46B5-8398-8404714593EE}" srcOrd="2" destOrd="0" presId="urn:microsoft.com/office/officeart/2018/2/layout/IconVerticalSolidList"/>
    <dgm:cxn modelId="{8B54BDF2-2B46-4AAA-B17E-091F43FF23C4}" type="presParOf" srcId="{8272CB68-2BCC-4637-9ACC-66587D2A541C}" destId="{408F18E3-4F5D-4563-8AC6-E3D12AA58912}" srcOrd="3" destOrd="0" presId="urn:microsoft.com/office/officeart/2018/2/layout/IconVerticalSolidList"/>
    <dgm:cxn modelId="{CF8FB19B-1730-4D36-8F05-78DA98E9AA01}" type="presParOf" srcId="{8272CB68-2BCC-4637-9ACC-66587D2A541C}" destId="{843B271B-C181-4465-A2FB-068B1EABD452}" srcOrd="4" destOrd="0" presId="urn:microsoft.com/office/officeart/2018/2/layout/IconVerticalSolidList"/>
    <dgm:cxn modelId="{B7856C92-DBEC-4D39-9805-CF59694B1F7C}" type="presParOf" srcId="{5D53A693-F28A-4911-92C0-A7EF3A8814BC}" destId="{450C8A91-5EAD-4B34-9CC4-0CEC435B77A4}" srcOrd="3" destOrd="0" presId="urn:microsoft.com/office/officeart/2018/2/layout/IconVerticalSolidList"/>
    <dgm:cxn modelId="{23297EFB-EBE4-4798-9CCB-70AC91DB6B5E}" type="presParOf" srcId="{5D53A693-F28A-4911-92C0-A7EF3A8814BC}" destId="{AE685039-785A-4328-9624-F1C3EC10D24D}" srcOrd="4" destOrd="0" presId="urn:microsoft.com/office/officeart/2018/2/layout/IconVerticalSolidList"/>
    <dgm:cxn modelId="{DA4E026F-2679-4E5B-8BCE-D360AD991AD6}" type="presParOf" srcId="{AE685039-785A-4328-9624-F1C3EC10D24D}" destId="{24312369-6340-480A-817A-FB0971086126}" srcOrd="0" destOrd="0" presId="urn:microsoft.com/office/officeart/2018/2/layout/IconVerticalSolidList"/>
    <dgm:cxn modelId="{02BE4B46-B790-4342-8ACA-247BABBBCBEF}" type="presParOf" srcId="{AE685039-785A-4328-9624-F1C3EC10D24D}" destId="{4F47B2CF-C24F-4155-94CA-677B3D82091D}" srcOrd="1" destOrd="0" presId="urn:microsoft.com/office/officeart/2018/2/layout/IconVerticalSolidList"/>
    <dgm:cxn modelId="{A19FF70B-9B21-4CC1-B649-30A3FD5CFF98}" type="presParOf" srcId="{AE685039-785A-4328-9624-F1C3EC10D24D}" destId="{00F0A5B3-D18A-4DAA-A482-DFDABCE0F2CE}" srcOrd="2" destOrd="0" presId="urn:microsoft.com/office/officeart/2018/2/layout/IconVerticalSolidList"/>
    <dgm:cxn modelId="{6B01C55A-4C23-454E-B4E1-B4C7F74EEBF3}" type="presParOf" srcId="{AE685039-785A-4328-9624-F1C3EC10D24D}" destId="{726BA057-EF0A-48A1-87CB-5F1C24CDFDA4}" srcOrd="3" destOrd="0" presId="urn:microsoft.com/office/officeart/2018/2/layout/IconVerticalSolidList"/>
    <dgm:cxn modelId="{F0A9AA4F-50FA-4148-8203-5D1D183FA064}" type="presParOf" srcId="{5D53A693-F28A-4911-92C0-A7EF3A8814BC}" destId="{71255C78-A9C6-49B6-AC46-5AE1D4B5D3A4}" srcOrd="5" destOrd="0" presId="urn:microsoft.com/office/officeart/2018/2/layout/IconVerticalSolidList"/>
    <dgm:cxn modelId="{54E2F711-2920-47F6-B964-FE2BF0DEBE99}" type="presParOf" srcId="{5D53A693-F28A-4911-92C0-A7EF3A8814BC}" destId="{883F7F3D-70E4-49C1-8044-451076C73147}" srcOrd="6" destOrd="0" presId="urn:microsoft.com/office/officeart/2018/2/layout/IconVerticalSolidList"/>
    <dgm:cxn modelId="{81D6EFE5-7CBF-468D-BC25-02BD41B70E89}" type="presParOf" srcId="{883F7F3D-70E4-49C1-8044-451076C73147}" destId="{9CCFF670-FC7D-4CA7-B206-60FCBAB801DB}" srcOrd="0" destOrd="0" presId="urn:microsoft.com/office/officeart/2018/2/layout/IconVerticalSolidList"/>
    <dgm:cxn modelId="{83C71678-5EED-4846-AEE2-2F7E44FCC41B}" type="presParOf" srcId="{883F7F3D-70E4-49C1-8044-451076C73147}" destId="{FAB9C782-FDC9-4BA7-9ED9-DAAE9A25CB3E}" srcOrd="1" destOrd="0" presId="urn:microsoft.com/office/officeart/2018/2/layout/IconVerticalSolidList"/>
    <dgm:cxn modelId="{A259EA94-B598-44B6-826A-1255FC28D4F4}" type="presParOf" srcId="{883F7F3D-70E4-49C1-8044-451076C73147}" destId="{3B58693B-3DD4-4B34-8AB7-7C7328FA8DC8}" srcOrd="2" destOrd="0" presId="urn:microsoft.com/office/officeart/2018/2/layout/IconVerticalSolidList"/>
    <dgm:cxn modelId="{11D805C8-9FDF-4A4C-A527-36935BFFC33C}" type="presParOf" srcId="{883F7F3D-70E4-49C1-8044-451076C73147}" destId="{EFEC897E-B25B-4D11-B0B8-98988AB90927}" srcOrd="3" destOrd="0" presId="urn:microsoft.com/office/officeart/2018/2/layout/IconVerticalSolidList"/>
    <dgm:cxn modelId="{1929E5DF-42F7-4297-93C3-DAF8DEC13D02}" type="presParOf" srcId="{5D53A693-F28A-4911-92C0-A7EF3A8814BC}" destId="{BCFCAE99-1657-4339-AA62-8711CA99E93F}" srcOrd="7" destOrd="0" presId="urn:microsoft.com/office/officeart/2018/2/layout/IconVerticalSolidList"/>
    <dgm:cxn modelId="{384BF62A-D1D5-451E-9936-73447BD67ED6}" type="presParOf" srcId="{5D53A693-F28A-4911-92C0-A7EF3A8814BC}" destId="{22EC570C-A479-48E1-9AA7-FB66BDD478D5}" srcOrd="8" destOrd="0" presId="urn:microsoft.com/office/officeart/2018/2/layout/IconVerticalSolidList"/>
    <dgm:cxn modelId="{6746D430-879D-4EF9-B80C-0FB9E3B10C9D}" type="presParOf" srcId="{22EC570C-A479-48E1-9AA7-FB66BDD478D5}" destId="{46D01D1A-A7CA-4C51-9B7A-E4C68B5048DF}" srcOrd="0" destOrd="0" presId="urn:microsoft.com/office/officeart/2018/2/layout/IconVerticalSolidList"/>
    <dgm:cxn modelId="{E014AFC0-4D8B-4A87-AE17-B0EC18AF9A0C}" type="presParOf" srcId="{22EC570C-A479-48E1-9AA7-FB66BDD478D5}" destId="{A020EA00-E11D-4B6E-A3BE-EC761F887162}" srcOrd="1" destOrd="0" presId="urn:microsoft.com/office/officeart/2018/2/layout/IconVerticalSolidList"/>
    <dgm:cxn modelId="{451846ED-09E3-4460-A31E-67519EB21310}" type="presParOf" srcId="{22EC570C-A479-48E1-9AA7-FB66BDD478D5}" destId="{040E3AA1-EDCF-430B-A4F6-431B18C388D3}" srcOrd="2" destOrd="0" presId="urn:microsoft.com/office/officeart/2018/2/layout/IconVerticalSolidList"/>
    <dgm:cxn modelId="{8956F173-F12B-4D9B-8988-24A99850A717}" type="presParOf" srcId="{22EC570C-A479-48E1-9AA7-FB66BDD478D5}" destId="{A5E2B900-5B32-4457-9B7C-B4642EE753C2}" srcOrd="3" destOrd="0" presId="urn:microsoft.com/office/officeart/2018/2/layout/IconVerticalSolidList"/>
    <dgm:cxn modelId="{CCF82FB5-FCFE-4027-BAC8-3C23A4459334}" type="presParOf" srcId="{5D53A693-F28A-4911-92C0-A7EF3A8814BC}" destId="{701C7BC1-2E90-4DB1-B211-ECF7600A6D46}" srcOrd="9" destOrd="0" presId="urn:microsoft.com/office/officeart/2018/2/layout/IconVerticalSolidList"/>
    <dgm:cxn modelId="{89F054CA-C916-4CCA-A22D-4D78C563395E}" type="presParOf" srcId="{5D53A693-F28A-4911-92C0-A7EF3A8814BC}" destId="{1139DEF2-D861-4966-AF9B-3AC62919317E}" srcOrd="10" destOrd="0" presId="urn:microsoft.com/office/officeart/2018/2/layout/IconVerticalSolidList"/>
    <dgm:cxn modelId="{58FC5E7F-840F-4C3A-B0C3-6C0D9B6875CD}" type="presParOf" srcId="{1139DEF2-D861-4966-AF9B-3AC62919317E}" destId="{C342C3AC-E1BE-413D-8441-F32D6CD963C4}" srcOrd="0" destOrd="0" presId="urn:microsoft.com/office/officeart/2018/2/layout/IconVerticalSolidList"/>
    <dgm:cxn modelId="{4FB26787-2621-4680-840B-A0FA25357CED}" type="presParOf" srcId="{1139DEF2-D861-4966-AF9B-3AC62919317E}" destId="{AD4ACF9F-08DD-4461-9813-158AB1F02385}" srcOrd="1" destOrd="0" presId="urn:microsoft.com/office/officeart/2018/2/layout/IconVerticalSolidList"/>
    <dgm:cxn modelId="{76F285A8-3C64-4E4C-AD36-B2F85CE5E0B4}" type="presParOf" srcId="{1139DEF2-D861-4966-AF9B-3AC62919317E}" destId="{04120F1C-39DE-4FDD-86D3-A579D6A81E2B}" srcOrd="2" destOrd="0" presId="urn:microsoft.com/office/officeart/2018/2/layout/IconVerticalSolidList"/>
    <dgm:cxn modelId="{71C8D292-906D-43D3-872A-7F5D4EA32AED}" type="presParOf" srcId="{1139DEF2-D861-4966-AF9B-3AC62919317E}" destId="{4E20E6C1-62C7-4D16-A854-2BC32D70A131}" srcOrd="3" destOrd="0" presId="urn:microsoft.com/office/officeart/2018/2/layout/IconVerticalSolidList"/>
    <dgm:cxn modelId="{A96A9BB2-691F-4466-86AB-CC12B9DF8ACF}" type="presParOf" srcId="{5D53A693-F28A-4911-92C0-A7EF3A8814BC}" destId="{F84DDE8F-40EA-4D1D-80F7-F3551DEE2A17}" srcOrd="11" destOrd="0" presId="urn:microsoft.com/office/officeart/2018/2/layout/IconVerticalSolidList"/>
    <dgm:cxn modelId="{ABD00911-8E23-4E7C-8E10-B0CB88C948CF}" type="presParOf" srcId="{5D53A693-F28A-4911-92C0-A7EF3A8814BC}" destId="{16E399D6-2672-4223-B013-219F4CE38AF4}" srcOrd="12" destOrd="0" presId="urn:microsoft.com/office/officeart/2018/2/layout/IconVerticalSolidList"/>
    <dgm:cxn modelId="{3CBE36CB-F06F-48EE-ACC1-A57D286E996C}" type="presParOf" srcId="{16E399D6-2672-4223-B013-219F4CE38AF4}" destId="{BA200D66-35DD-4723-869C-2860DFA218FC}" srcOrd="0" destOrd="0" presId="urn:microsoft.com/office/officeart/2018/2/layout/IconVerticalSolidList"/>
    <dgm:cxn modelId="{733553BA-EB6D-4356-BF3A-99BFD9050647}" type="presParOf" srcId="{16E399D6-2672-4223-B013-219F4CE38AF4}" destId="{636E12EE-3BC2-41A5-86CC-08655A88ED39}" srcOrd="1" destOrd="0" presId="urn:microsoft.com/office/officeart/2018/2/layout/IconVerticalSolidList"/>
    <dgm:cxn modelId="{9C336210-545C-4E8E-98CE-B87BB0DE26D7}" type="presParOf" srcId="{16E399D6-2672-4223-B013-219F4CE38AF4}" destId="{3DA08989-5C67-4476-B725-A3F4188660F7}" srcOrd="2" destOrd="0" presId="urn:microsoft.com/office/officeart/2018/2/layout/IconVerticalSolidList"/>
    <dgm:cxn modelId="{19B261C1-A1AD-4406-9F7A-B357FDEDBF82}" type="presParOf" srcId="{16E399D6-2672-4223-B013-219F4CE38AF4}" destId="{EF78F0AE-C213-4B47-AA7D-DC232B9083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239B8EF-2902-4C15-A949-0A8C51DE9E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6C601E9-29F7-402F-B60D-24C2467F1060}">
      <dgm:prSet/>
      <dgm:spPr/>
      <dgm:t>
        <a:bodyPr/>
        <a:lstStyle/>
        <a:p>
          <a:r>
            <a:rPr lang="en-IN" b="1" i="0"/>
            <a:t>Stratified Cross-Validation</a:t>
          </a:r>
          <a:r>
            <a:rPr lang="en-IN" b="0" i="0"/>
            <a:t>:</a:t>
          </a:r>
          <a:endParaRPr lang="en-US"/>
        </a:p>
      </dgm:t>
    </dgm:pt>
    <dgm:pt modelId="{D9449304-EEEF-465B-A0A2-E18748C89D18}" type="parTrans" cxnId="{ED288B7C-1619-44B6-B577-367BE7DC653E}">
      <dgm:prSet/>
      <dgm:spPr/>
      <dgm:t>
        <a:bodyPr/>
        <a:lstStyle/>
        <a:p>
          <a:endParaRPr lang="en-US"/>
        </a:p>
      </dgm:t>
    </dgm:pt>
    <dgm:pt modelId="{9BED177F-8C80-4223-98E2-0AD91E45DC9B}" type="sibTrans" cxnId="{ED288B7C-1619-44B6-B577-367BE7DC653E}">
      <dgm:prSet/>
      <dgm:spPr/>
      <dgm:t>
        <a:bodyPr/>
        <a:lstStyle/>
        <a:p>
          <a:endParaRPr lang="en-US"/>
        </a:p>
      </dgm:t>
    </dgm:pt>
    <dgm:pt modelId="{77EC64E0-751D-4568-808A-A16FD2EB91DF}">
      <dgm:prSet/>
      <dgm:spPr/>
      <dgm:t>
        <a:bodyPr/>
        <a:lstStyle/>
        <a:p>
          <a:r>
            <a:rPr lang="en-IN" b="0" i="0"/>
            <a:t>In k-fold cross-validation, it is important to ensure that the fraction of positive and negative instances in every partition is similar to the overall dataset. </a:t>
          </a:r>
          <a:endParaRPr lang="en-US"/>
        </a:p>
      </dgm:t>
    </dgm:pt>
    <dgm:pt modelId="{3210ABA9-BEFA-4E05-8DDB-CFD68183D10C}" type="parTrans" cxnId="{521EBE0C-2D2F-4C55-84E2-A2D4CFB3EEC3}">
      <dgm:prSet/>
      <dgm:spPr/>
      <dgm:t>
        <a:bodyPr/>
        <a:lstStyle/>
        <a:p>
          <a:endParaRPr lang="en-US"/>
        </a:p>
      </dgm:t>
    </dgm:pt>
    <dgm:pt modelId="{6985BF3C-7991-4CC6-BF19-EF0CDE889AA9}" type="sibTrans" cxnId="{521EBE0C-2D2F-4C55-84E2-A2D4CFB3EEC3}">
      <dgm:prSet/>
      <dgm:spPr/>
      <dgm:t>
        <a:bodyPr/>
        <a:lstStyle/>
        <a:p>
          <a:endParaRPr lang="en-US"/>
        </a:p>
      </dgm:t>
    </dgm:pt>
    <dgm:pt modelId="{878E5C18-9CF2-4808-9FA8-56C330FC768A}">
      <dgm:prSet/>
      <dgm:spPr/>
      <dgm:t>
        <a:bodyPr/>
        <a:lstStyle/>
        <a:p>
          <a:r>
            <a:rPr lang="en-IN" b="0" i="0"/>
            <a:t>Stratified cross-validation achieves this by stratified sampling of positive and negative instances into k partitions.</a:t>
          </a:r>
          <a:endParaRPr lang="en-US"/>
        </a:p>
      </dgm:t>
    </dgm:pt>
    <dgm:pt modelId="{DEF6BFF0-0171-47F4-A9C6-1CD33E600D5F}" type="parTrans" cxnId="{A3A3338E-BE1B-485F-9EDC-A1BFF2D1FF4C}">
      <dgm:prSet/>
      <dgm:spPr/>
      <dgm:t>
        <a:bodyPr/>
        <a:lstStyle/>
        <a:p>
          <a:endParaRPr lang="en-US"/>
        </a:p>
      </dgm:t>
    </dgm:pt>
    <dgm:pt modelId="{36BBF318-42F0-4F74-BC6D-51311F44B7FD}" type="sibTrans" cxnId="{A3A3338E-BE1B-485F-9EDC-A1BFF2D1FF4C}">
      <dgm:prSet/>
      <dgm:spPr/>
      <dgm:t>
        <a:bodyPr/>
        <a:lstStyle/>
        <a:p>
          <a:endParaRPr lang="en-US"/>
        </a:p>
      </dgm:t>
    </dgm:pt>
    <dgm:pt modelId="{93500048-9D5C-43B9-95CD-3B1B656E5D49}">
      <dgm:prSet/>
      <dgm:spPr/>
      <dgm:t>
        <a:bodyPr/>
        <a:lstStyle/>
        <a:p>
          <a:r>
            <a:rPr lang="en-IN" b="1" i="0"/>
            <a:t>Complete Cross-Validation</a:t>
          </a:r>
          <a:r>
            <a:rPr lang="en-IN" b="0" i="0"/>
            <a:t>:</a:t>
          </a:r>
          <a:endParaRPr lang="en-US"/>
        </a:p>
      </dgm:t>
    </dgm:pt>
    <dgm:pt modelId="{198BF78D-83BE-4219-A7C6-362C02BD0E39}" type="parTrans" cxnId="{8A5B079E-8F3E-4841-985E-1F5AD6ACE417}">
      <dgm:prSet/>
      <dgm:spPr/>
      <dgm:t>
        <a:bodyPr/>
        <a:lstStyle/>
        <a:p>
          <a:endParaRPr lang="en-US"/>
        </a:p>
      </dgm:t>
    </dgm:pt>
    <dgm:pt modelId="{BC7CA487-7608-42C3-8FAB-CF1BDD13DE76}" type="sibTrans" cxnId="{8A5B079E-8F3E-4841-985E-1F5AD6ACE417}">
      <dgm:prSet/>
      <dgm:spPr/>
      <dgm:t>
        <a:bodyPr/>
        <a:lstStyle/>
        <a:p>
          <a:endParaRPr lang="en-US"/>
        </a:p>
      </dgm:t>
    </dgm:pt>
    <dgm:pt modelId="{8BDC7445-F427-4C43-9977-FC31FC4659C1}">
      <dgm:prSet/>
      <dgm:spPr/>
      <dgm:t>
        <a:bodyPr/>
        <a:lstStyle/>
        <a:p>
          <a:r>
            <a:rPr lang="en-IN" b="0" i="0"/>
            <a:t>This method involves running k-fold cross-validation for every possible partitioning of the data into k partitions.</a:t>
          </a:r>
          <a:endParaRPr lang="en-US"/>
        </a:p>
      </dgm:t>
    </dgm:pt>
    <dgm:pt modelId="{C514884C-147E-4C33-B4C4-68B763E8B2DF}" type="parTrans" cxnId="{5B2C7388-5302-4C5A-AC7C-2327E872D7CF}">
      <dgm:prSet/>
      <dgm:spPr/>
      <dgm:t>
        <a:bodyPr/>
        <a:lstStyle/>
        <a:p>
          <a:endParaRPr lang="en-US"/>
        </a:p>
      </dgm:t>
    </dgm:pt>
    <dgm:pt modelId="{3C5227E6-A1D8-459C-9D8F-5C71ACF500C9}" type="sibTrans" cxnId="{5B2C7388-5302-4C5A-AC7C-2327E872D7CF}">
      <dgm:prSet/>
      <dgm:spPr/>
      <dgm:t>
        <a:bodyPr/>
        <a:lstStyle/>
        <a:p>
          <a:endParaRPr lang="en-US"/>
        </a:p>
      </dgm:t>
    </dgm:pt>
    <dgm:pt modelId="{5E973369-2F99-4385-8215-41ADDBB6E8F9}">
      <dgm:prSet/>
      <dgm:spPr/>
      <dgm:t>
        <a:bodyPr/>
        <a:lstStyle/>
        <a:p>
          <a:r>
            <a:rPr lang="en-IN" b="0" i="0"/>
            <a:t>It provides a more robust estimate of generalization error and its variance but is computationally expensive, especially for large datasets.</a:t>
          </a:r>
          <a:endParaRPr lang="en-US"/>
        </a:p>
      </dgm:t>
    </dgm:pt>
    <dgm:pt modelId="{F5A58C88-CB7F-4722-9B6B-1D16C5A0E6D6}" type="parTrans" cxnId="{F287FE10-9316-450B-B6DF-C91B303FE89F}">
      <dgm:prSet/>
      <dgm:spPr/>
      <dgm:t>
        <a:bodyPr/>
        <a:lstStyle/>
        <a:p>
          <a:endParaRPr lang="en-US"/>
        </a:p>
      </dgm:t>
    </dgm:pt>
    <dgm:pt modelId="{E8779FE4-AE20-4EB0-ADF6-408E0BAB9A93}" type="sibTrans" cxnId="{F287FE10-9316-450B-B6DF-C91B303FE89F}">
      <dgm:prSet/>
      <dgm:spPr/>
      <dgm:t>
        <a:bodyPr/>
        <a:lstStyle/>
        <a:p>
          <a:endParaRPr lang="en-US"/>
        </a:p>
      </dgm:t>
    </dgm:pt>
    <dgm:pt modelId="{854132FC-7AB9-0D48-A671-E5F53E3C5924}" type="pres">
      <dgm:prSet presAssocID="{C239B8EF-2902-4C15-A949-0A8C51DE9E15}" presName="linear" presStyleCnt="0">
        <dgm:presLayoutVars>
          <dgm:dir/>
          <dgm:animLvl val="lvl"/>
          <dgm:resizeHandles val="exact"/>
        </dgm:presLayoutVars>
      </dgm:prSet>
      <dgm:spPr/>
    </dgm:pt>
    <dgm:pt modelId="{F7FD4C67-4E57-344F-B39B-212A999A1F31}" type="pres">
      <dgm:prSet presAssocID="{56C601E9-29F7-402F-B60D-24C2467F1060}" presName="parentLin" presStyleCnt="0"/>
      <dgm:spPr/>
    </dgm:pt>
    <dgm:pt modelId="{3F49C5FF-41DC-E94A-88CF-79EA8BF9A58F}" type="pres">
      <dgm:prSet presAssocID="{56C601E9-29F7-402F-B60D-24C2467F1060}" presName="parentLeftMargin" presStyleLbl="node1" presStyleIdx="0" presStyleCnt="2"/>
      <dgm:spPr/>
    </dgm:pt>
    <dgm:pt modelId="{F1FBF771-8AA1-5441-9683-79EAF19CC03E}" type="pres">
      <dgm:prSet presAssocID="{56C601E9-29F7-402F-B60D-24C2467F10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0A3368-C627-CA49-8F77-D967CF6CB20F}" type="pres">
      <dgm:prSet presAssocID="{56C601E9-29F7-402F-B60D-24C2467F1060}" presName="negativeSpace" presStyleCnt="0"/>
      <dgm:spPr/>
    </dgm:pt>
    <dgm:pt modelId="{E37DE918-602D-BF4D-815B-511BD0F88C3D}" type="pres">
      <dgm:prSet presAssocID="{56C601E9-29F7-402F-B60D-24C2467F1060}" presName="childText" presStyleLbl="conFgAcc1" presStyleIdx="0" presStyleCnt="2">
        <dgm:presLayoutVars>
          <dgm:bulletEnabled val="1"/>
        </dgm:presLayoutVars>
      </dgm:prSet>
      <dgm:spPr/>
    </dgm:pt>
    <dgm:pt modelId="{ABBA3962-89AD-7C4F-9ED2-B0ABF85B6469}" type="pres">
      <dgm:prSet presAssocID="{9BED177F-8C80-4223-98E2-0AD91E45DC9B}" presName="spaceBetweenRectangles" presStyleCnt="0"/>
      <dgm:spPr/>
    </dgm:pt>
    <dgm:pt modelId="{D52DC9BC-8C56-5F40-AAA5-C680834AF8B1}" type="pres">
      <dgm:prSet presAssocID="{93500048-9D5C-43B9-95CD-3B1B656E5D49}" presName="parentLin" presStyleCnt="0"/>
      <dgm:spPr/>
    </dgm:pt>
    <dgm:pt modelId="{CED6C221-D650-F64E-9C0C-0D9C04B6C042}" type="pres">
      <dgm:prSet presAssocID="{93500048-9D5C-43B9-95CD-3B1B656E5D49}" presName="parentLeftMargin" presStyleLbl="node1" presStyleIdx="0" presStyleCnt="2"/>
      <dgm:spPr/>
    </dgm:pt>
    <dgm:pt modelId="{C08D434C-1068-2C4C-89D6-D97BF4C66038}" type="pres">
      <dgm:prSet presAssocID="{93500048-9D5C-43B9-95CD-3B1B656E5D4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12AF5D-1BDC-0949-ABD9-9F951791D5AA}" type="pres">
      <dgm:prSet presAssocID="{93500048-9D5C-43B9-95CD-3B1B656E5D49}" presName="negativeSpace" presStyleCnt="0"/>
      <dgm:spPr/>
    </dgm:pt>
    <dgm:pt modelId="{FAC7848D-F6AB-F94C-BA9E-64909FE32BFD}" type="pres">
      <dgm:prSet presAssocID="{93500048-9D5C-43B9-95CD-3B1B656E5D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1EBE0C-2D2F-4C55-84E2-A2D4CFB3EEC3}" srcId="{56C601E9-29F7-402F-B60D-24C2467F1060}" destId="{77EC64E0-751D-4568-808A-A16FD2EB91DF}" srcOrd="0" destOrd="0" parTransId="{3210ABA9-BEFA-4E05-8DDB-CFD68183D10C}" sibTransId="{6985BF3C-7991-4CC6-BF19-EF0CDE889AA9}"/>
    <dgm:cxn modelId="{F287FE10-9316-450B-B6DF-C91B303FE89F}" srcId="{93500048-9D5C-43B9-95CD-3B1B656E5D49}" destId="{5E973369-2F99-4385-8215-41ADDBB6E8F9}" srcOrd="1" destOrd="0" parTransId="{F5A58C88-CB7F-4722-9B6B-1D16C5A0E6D6}" sibTransId="{E8779FE4-AE20-4EB0-ADF6-408E0BAB9A93}"/>
    <dgm:cxn modelId="{DF113237-1584-2149-A262-DB10D00EF1D4}" type="presOf" srcId="{C239B8EF-2902-4C15-A949-0A8C51DE9E15}" destId="{854132FC-7AB9-0D48-A671-E5F53E3C5924}" srcOrd="0" destOrd="0" presId="urn:microsoft.com/office/officeart/2005/8/layout/list1"/>
    <dgm:cxn modelId="{4D78A766-B46D-7648-9D0F-C3F3196CFD20}" type="presOf" srcId="{56C601E9-29F7-402F-B60D-24C2467F1060}" destId="{3F49C5FF-41DC-E94A-88CF-79EA8BF9A58F}" srcOrd="0" destOrd="0" presId="urn:microsoft.com/office/officeart/2005/8/layout/list1"/>
    <dgm:cxn modelId="{6CFD6D6F-22A8-2241-A0E0-F917F4DB73A7}" type="presOf" srcId="{878E5C18-9CF2-4808-9FA8-56C330FC768A}" destId="{E37DE918-602D-BF4D-815B-511BD0F88C3D}" srcOrd="0" destOrd="1" presId="urn:microsoft.com/office/officeart/2005/8/layout/list1"/>
    <dgm:cxn modelId="{AB298371-B657-CB46-ABAD-C1CA9214A62B}" type="presOf" srcId="{5E973369-2F99-4385-8215-41ADDBB6E8F9}" destId="{FAC7848D-F6AB-F94C-BA9E-64909FE32BFD}" srcOrd="0" destOrd="1" presId="urn:microsoft.com/office/officeart/2005/8/layout/list1"/>
    <dgm:cxn modelId="{D139087B-5707-1B4D-B5A2-E922ECF29A65}" type="presOf" srcId="{77EC64E0-751D-4568-808A-A16FD2EB91DF}" destId="{E37DE918-602D-BF4D-815B-511BD0F88C3D}" srcOrd="0" destOrd="0" presId="urn:microsoft.com/office/officeart/2005/8/layout/list1"/>
    <dgm:cxn modelId="{ED288B7C-1619-44B6-B577-367BE7DC653E}" srcId="{C239B8EF-2902-4C15-A949-0A8C51DE9E15}" destId="{56C601E9-29F7-402F-B60D-24C2467F1060}" srcOrd="0" destOrd="0" parTransId="{D9449304-EEEF-465B-A0A2-E18748C89D18}" sibTransId="{9BED177F-8C80-4223-98E2-0AD91E45DC9B}"/>
    <dgm:cxn modelId="{CB00A47D-E71F-474F-BEA4-613FAA150316}" type="presOf" srcId="{56C601E9-29F7-402F-B60D-24C2467F1060}" destId="{F1FBF771-8AA1-5441-9683-79EAF19CC03E}" srcOrd="1" destOrd="0" presId="urn:microsoft.com/office/officeart/2005/8/layout/list1"/>
    <dgm:cxn modelId="{5B2C7388-5302-4C5A-AC7C-2327E872D7CF}" srcId="{93500048-9D5C-43B9-95CD-3B1B656E5D49}" destId="{8BDC7445-F427-4C43-9977-FC31FC4659C1}" srcOrd="0" destOrd="0" parTransId="{C514884C-147E-4C33-B4C4-68B763E8B2DF}" sibTransId="{3C5227E6-A1D8-459C-9D8F-5C71ACF500C9}"/>
    <dgm:cxn modelId="{CC3B008E-0A93-8540-91ED-A7C039342F77}" type="presOf" srcId="{8BDC7445-F427-4C43-9977-FC31FC4659C1}" destId="{FAC7848D-F6AB-F94C-BA9E-64909FE32BFD}" srcOrd="0" destOrd="0" presId="urn:microsoft.com/office/officeart/2005/8/layout/list1"/>
    <dgm:cxn modelId="{A3A3338E-BE1B-485F-9EDC-A1BFF2D1FF4C}" srcId="{56C601E9-29F7-402F-B60D-24C2467F1060}" destId="{878E5C18-9CF2-4808-9FA8-56C330FC768A}" srcOrd="1" destOrd="0" parTransId="{DEF6BFF0-0171-47F4-A9C6-1CD33E600D5F}" sibTransId="{36BBF318-42F0-4F74-BC6D-51311F44B7FD}"/>
    <dgm:cxn modelId="{8A5B079E-8F3E-4841-985E-1F5AD6ACE417}" srcId="{C239B8EF-2902-4C15-A949-0A8C51DE9E15}" destId="{93500048-9D5C-43B9-95CD-3B1B656E5D49}" srcOrd="1" destOrd="0" parTransId="{198BF78D-83BE-4219-A7C6-362C02BD0E39}" sibTransId="{BC7CA487-7608-42C3-8FAB-CF1BDD13DE76}"/>
    <dgm:cxn modelId="{FF11C0A9-F32A-6846-833C-0478398EF942}" type="presOf" srcId="{93500048-9D5C-43B9-95CD-3B1B656E5D49}" destId="{CED6C221-D650-F64E-9C0C-0D9C04B6C042}" srcOrd="0" destOrd="0" presId="urn:microsoft.com/office/officeart/2005/8/layout/list1"/>
    <dgm:cxn modelId="{B23763EB-44A4-5645-8088-FBD9F932E695}" type="presOf" srcId="{93500048-9D5C-43B9-95CD-3B1B656E5D49}" destId="{C08D434C-1068-2C4C-89D6-D97BF4C66038}" srcOrd="1" destOrd="0" presId="urn:microsoft.com/office/officeart/2005/8/layout/list1"/>
    <dgm:cxn modelId="{44E3E083-505F-F84B-9B69-BB45D5AE1382}" type="presParOf" srcId="{854132FC-7AB9-0D48-A671-E5F53E3C5924}" destId="{F7FD4C67-4E57-344F-B39B-212A999A1F31}" srcOrd="0" destOrd="0" presId="urn:microsoft.com/office/officeart/2005/8/layout/list1"/>
    <dgm:cxn modelId="{11F62FC6-2BC5-E845-868E-7F48BEA05A7F}" type="presParOf" srcId="{F7FD4C67-4E57-344F-B39B-212A999A1F31}" destId="{3F49C5FF-41DC-E94A-88CF-79EA8BF9A58F}" srcOrd="0" destOrd="0" presId="urn:microsoft.com/office/officeart/2005/8/layout/list1"/>
    <dgm:cxn modelId="{7D5179AE-4949-774D-AA27-EAE7E7711C81}" type="presParOf" srcId="{F7FD4C67-4E57-344F-B39B-212A999A1F31}" destId="{F1FBF771-8AA1-5441-9683-79EAF19CC03E}" srcOrd="1" destOrd="0" presId="urn:microsoft.com/office/officeart/2005/8/layout/list1"/>
    <dgm:cxn modelId="{6D9C9DF9-8F11-1144-992D-F9F30A538C34}" type="presParOf" srcId="{854132FC-7AB9-0D48-A671-E5F53E3C5924}" destId="{690A3368-C627-CA49-8F77-D967CF6CB20F}" srcOrd="1" destOrd="0" presId="urn:microsoft.com/office/officeart/2005/8/layout/list1"/>
    <dgm:cxn modelId="{706050D0-3DA4-3E46-8F95-77CB1C0FDFD9}" type="presParOf" srcId="{854132FC-7AB9-0D48-A671-E5F53E3C5924}" destId="{E37DE918-602D-BF4D-815B-511BD0F88C3D}" srcOrd="2" destOrd="0" presId="urn:microsoft.com/office/officeart/2005/8/layout/list1"/>
    <dgm:cxn modelId="{772E371F-2376-BB41-8D2B-AE72547415C7}" type="presParOf" srcId="{854132FC-7AB9-0D48-A671-E5F53E3C5924}" destId="{ABBA3962-89AD-7C4F-9ED2-B0ABF85B6469}" srcOrd="3" destOrd="0" presId="urn:microsoft.com/office/officeart/2005/8/layout/list1"/>
    <dgm:cxn modelId="{A4AEC378-6791-3948-8AF7-52BF8E8133DF}" type="presParOf" srcId="{854132FC-7AB9-0D48-A671-E5F53E3C5924}" destId="{D52DC9BC-8C56-5F40-AAA5-C680834AF8B1}" srcOrd="4" destOrd="0" presId="urn:microsoft.com/office/officeart/2005/8/layout/list1"/>
    <dgm:cxn modelId="{DAB7E08F-5E17-304F-829C-03B09DEA5289}" type="presParOf" srcId="{D52DC9BC-8C56-5F40-AAA5-C680834AF8B1}" destId="{CED6C221-D650-F64E-9C0C-0D9C04B6C042}" srcOrd="0" destOrd="0" presId="urn:microsoft.com/office/officeart/2005/8/layout/list1"/>
    <dgm:cxn modelId="{EE383FD8-A3E9-194D-BC7B-163459B4CD7F}" type="presParOf" srcId="{D52DC9BC-8C56-5F40-AAA5-C680834AF8B1}" destId="{C08D434C-1068-2C4C-89D6-D97BF4C66038}" srcOrd="1" destOrd="0" presId="urn:microsoft.com/office/officeart/2005/8/layout/list1"/>
    <dgm:cxn modelId="{235902FA-074F-674F-95EB-C315CF92CDB6}" type="presParOf" srcId="{854132FC-7AB9-0D48-A671-E5F53E3C5924}" destId="{2412AF5D-1BDC-0949-ABD9-9F951791D5AA}" srcOrd="5" destOrd="0" presId="urn:microsoft.com/office/officeart/2005/8/layout/list1"/>
    <dgm:cxn modelId="{0C6DFB13-BE87-3A4F-87E0-9C2A08EC0010}" type="presParOf" srcId="{854132FC-7AB9-0D48-A671-E5F53E3C5924}" destId="{FAC7848D-F6AB-F94C-BA9E-64909FE32B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165052A-F975-406C-ADDE-16ADED3430B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31FDEE-6D1B-435D-91FD-D4C8BB0B7F45}">
      <dgm:prSet custT="1"/>
      <dgm:spPr/>
      <dgm:t>
        <a:bodyPr/>
        <a:lstStyle/>
        <a:p>
          <a:r>
            <a:rPr lang="en-IN" sz="1600" b="1" i="0"/>
            <a:t>Variance of Generalization Error Estimate</a:t>
          </a:r>
          <a:r>
            <a:rPr lang="en-IN" sz="1600" b="0" i="0"/>
            <a:t>:</a:t>
          </a:r>
          <a:endParaRPr lang="en-US" sz="1600"/>
        </a:p>
      </dgm:t>
    </dgm:pt>
    <dgm:pt modelId="{C3E2D2E1-654D-4BB4-9DDE-A2676CC5C468}" type="parTrans" cxnId="{C071156D-5FE6-4758-9E04-B2029C57646F}">
      <dgm:prSet/>
      <dgm:spPr/>
      <dgm:t>
        <a:bodyPr/>
        <a:lstStyle/>
        <a:p>
          <a:endParaRPr lang="en-US" sz="2000"/>
        </a:p>
      </dgm:t>
    </dgm:pt>
    <dgm:pt modelId="{2254445C-8B5D-476B-8BE3-FC79EC346520}" type="sibTrans" cxnId="{C071156D-5FE6-4758-9E04-B2029C57646F}">
      <dgm:prSet/>
      <dgm:spPr/>
      <dgm:t>
        <a:bodyPr/>
        <a:lstStyle/>
        <a:p>
          <a:endParaRPr lang="en-US" sz="2000"/>
        </a:p>
      </dgm:t>
    </dgm:pt>
    <dgm:pt modelId="{32177235-DB8A-4B7C-B73C-2DC899968644}">
      <dgm:prSet custT="1"/>
      <dgm:spPr/>
      <dgm:t>
        <a:bodyPr/>
        <a:lstStyle/>
        <a:p>
          <a:r>
            <a:rPr lang="en-IN" sz="1600" b="0" i="0"/>
            <a:t>Running k-fold cross-validation multiple times with different random partitioning can be used to estimate the generalization error rate and its variance.</a:t>
          </a:r>
          <a:endParaRPr lang="en-US" sz="1600"/>
        </a:p>
      </dgm:t>
    </dgm:pt>
    <dgm:pt modelId="{FD2E7124-B6F4-44EB-A2EF-C7D8947125D3}" type="parTrans" cxnId="{0C1394C9-89CE-4778-AF81-D66BBAF98EA4}">
      <dgm:prSet/>
      <dgm:spPr/>
      <dgm:t>
        <a:bodyPr/>
        <a:lstStyle/>
        <a:p>
          <a:endParaRPr lang="en-US" sz="2000"/>
        </a:p>
      </dgm:t>
    </dgm:pt>
    <dgm:pt modelId="{F2CD19E7-9982-413B-8DBF-29CFD7EE5189}" type="sibTrans" cxnId="{0C1394C9-89CE-4778-AF81-D66BBAF98EA4}">
      <dgm:prSet/>
      <dgm:spPr/>
      <dgm:t>
        <a:bodyPr/>
        <a:lstStyle/>
        <a:p>
          <a:endParaRPr lang="en-US" sz="2000"/>
        </a:p>
      </dgm:t>
    </dgm:pt>
    <dgm:pt modelId="{5CF6DE07-FDE3-4837-BAEE-303D702F408C}">
      <dgm:prSet custT="1"/>
      <dgm:spPr/>
      <dgm:t>
        <a:bodyPr/>
        <a:lstStyle/>
        <a:p>
          <a:r>
            <a:rPr lang="en-IN" sz="1600" b="1" i="0"/>
            <a:t>Interpretation of errtest in k-Fold Cross-Validation</a:t>
          </a:r>
          <a:r>
            <a:rPr lang="en-IN" sz="1600" b="0" i="0"/>
            <a:t>:</a:t>
          </a:r>
          <a:endParaRPr lang="en-US" sz="1600"/>
        </a:p>
      </dgm:t>
    </dgm:pt>
    <dgm:pt modelId="{F24AE6D6-2E89-4B76-BE47-C668E63E3E80}" type="parTrans" cxnId="{814AA701-DE53-4213-800B-C049C060C0A5}">
      <dgm:prSet/>
      <dgm:spPr/>
      <dgm:t>
        <a:bodyPr/>
        <a:lstStyle/>
        <a:p>
          <a:endParaRPr lang="en-US" sz="2000"/>
        </a:p>
      </dgm:t>
    </dgm:pt>
    <dgm:pt modelId="{F92B856B-8BF9-4EA5-90F6-4C2AF84AEAF9}" type="sibTrans" cxnId="{814AA701-DE53-4213-800B-C049C060C0A5}">
      <dgm:prSet/>
      <dgm:spPr/>
      <dgm:t>
        <a:bodyPr/>
        <a:lstStyle/>
        <a:p>
          <a:endParaRPr lang="en-US" sz="2000"/>
        </a:p>
      </dgm:t>
    </dgm:pt>
    <dgm:pt modelId="{175F2017-8E49-4311-A7BE-320CFF387BA6}">
      <dgm:prSet custT="1"/>
      <dgm:spPr/>
      <dgm:t>
        <a:bodyPr/>
        <a:lstStyle/>
        <a:p>
          <a:r>
            <a:rPr lang="en-IN" sz="1600" b="0" i="0"/>
            <a:t>In k-fold cross-validation, errtest does not reflect the generalization error rate of any specific model but represents the expected generalization error of the model selection approach when applied to a training set of the same size as one of the training folds.</a:t>
          </a:r>
          <a:endParaRPr lang="en-US" sz="1600"/>
        </a:p>
      </dgm:t>
    </dgm:pt>
    <dgm:pt modelId="{73B0453F-0D1B-428C-B715-A16F459A7806}" type="parTrans" cxnId="{F14DB7D0-8F94-4DBB-924B-E308A64EC6B9}">
      <dgm:prSet/>
      <dgm:spPr/>
      <dgm:t>
        <a:bodyPr/>
        <a:lstStyle/>
        <a:p>
          <a:endParaRPr lang="en-US" sz="2000"/>
        </a:p>
      </dgm:t>
    </dgm:pt>
    <dgm:pt modelId="{CD8162E8-0688-444B-984C-E5BEF694EE58}" type="sibTrans" cxnId="{F14DB7D0-8F94-4DBB-924B-E308A64EC6B9}">
      <dgm:prSet/>
      <dgm:spPr/>
      <dgm:t>
        <a:bodyPr/>
        <a:lstStyle/>
        <a:p>
          <a:endParaRPr lang="en-US" sz="2000"/>
        </a:p>
      </dgm:t>
    </dgm:pt>
    <dgm:pt modelId="{D9ACF263-B867-46B8-90A8-BF15421F0188}">
      <dgm:prSet custT="1"/>
      <dgm:spPr/>
      <dgm:t>
        <a:bodyPr/>
        <a:lstStyle/>
        <a:p>
          <a:r>
            <a:rPr lang="en-IN" sz="1600"/>
            <a:t>I</a:t>
          </a:r>
          <a:r>
            <a:rPr lang="en-IN" sz="1600" b="0" i="0"/>
            <a:t>n practice, errtest is often used as an estimate of the generalization error of a model built on the entire dataset, particularly when k is large.</a:t>
          </a:r>
          <a:endParaRPr lang="en-US" sz="1600"/>
        </a:p>
      </dgm:t>
    </dgm:pt>
    <dgm:pt modelId="{83BE2D99-DBAE-4271-AAB2-6AFCDC1EB465}" type="parTrans" cxnId="{FE5FE46A-D189-449B-8C86-63B30EEBFEF3}">
      <dgm:prSet/>
      <dgm:spPr/>
      <dgm:t>
        <a:bodyPr/>
        <a:lstStyle/>
        <a:p>
          <a:endParaRPr lang="en-US" sz="2000"/>
        </a:p>
      </dgm:t>
    </dgm:pt>
    <dgm:pt modelId="{32004E64-C9C1-4D38-BEF4-2E28AAD3486B}" type="sibTrans" cxnId="{FE5FE46A-D189-449B-8C86-63B30EEBFEF3}">
      <dgm:prSet/>
      <dgm:spPr/>
      <dgm:t>
        <a:bodyPr/>
        <a:lstStyle/>
        <a:p>
          <a:endParaRPr lang="en-US" sz="2000"/>
        </a:p>
      </dgm:t>
    </dgm:pt>
    <dgm:pt modelId="{8536F6A8-8B9E-124E-ACCE-9CB5CA461C37}" type="pres">
      <dgm:prSet presAssocID="{A165052A-F975-406C-ADDE-16ADED3430B1}" presName="linear" presStyleCnt="0">
        <dgm:presLayoutVars>
          <dgm:dir/>
          <dgm:animLvl val="lvl"/>
          <dgm:resizeHandles val="exact"/>
        </dgm:presLayoutVars>
      </dgm:prSet>
      <dgm:spPr/>
    </dgm:pt>
    <dgm:pt modelId="{F01D0F0D-FFE7-E14C-8EFF-308A6BCA9528}" type="pres">
      <dgm:prSet presAssocID="{1331FDEE-6D1B-435D-91FD-D4C8BB0B7F45}" presName="parentLin" presStyleCnt="0"/>
      <dgm:spPr/>
    </dgm:pt>
    <dgm:pt modelId="{4DCF70FB-6E34-3F4C-821E-B7B0A8634428}" type="pres">
      <dgm:prSet presAssocID="{1331FDEE-6D1B-435D-91FD-D4C8BB0B7F45}" presName="parentLeftMargin" presStyleLbl="node1" presStyleIdx="0" presStyleCnt="2"/>
      <dgm:spPr/>
    </dgm:pt>
    <dgm:pt modelId="{88AC003E-63CC-D74A-AD44-E6B162AFC047}" type="pres">
      <dgm:prSet presAssocID="{1331FDEE-6D1B-435D-91FD-D4C8BB0B7F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B6106D-DE72-8D4F-91A8-AABE5A0B7C44}" type="pres">
      <dgm:prSet presAssocID="{1331FDEE-6D1B-435D-91FD-D4C8BB0B7F45}" presName="negativeSpace" presStyleCnt="0"/>
      <dgm:spPr/>
    </dgm:pt>
    <dgm:pt modelId="{AAF55851-FA01-6442-A325-1435B11E1DFF}" type="pres">
      <dgm:prSet presAssocID="{1331FDEE-6D1B-435D-91FD-D4C8BB0B7F45}" presName="childText" presStyleLbl="conFgAcc1" presStyleIdx="0" presStyleCnt="2">
        <dgm:presLayoutVars>
          <dgm:bulletEnabled val="1"/>
        </dgm:presLayoutVars>
      </dgm:prSet>
      <dgm:spPr/>
    </dgm:pt>
    <dgm:pt modelId="{FC9534B4-5593-F243-B312-9F84B775F70D}" type="pres">
      <dgm:prSet presAssocID="{2254445C-8B5D-476B-8BE3-FC79EC346520}" presName="spaceBetweenRectangles" presStyleCnt="0"/>
      <dgm:spPr/>
    </dgm:pt>
    <dgm:pt modelId="{A0FFAE44-6D07-DF42-B1CE-EAB15B233F3F}" type="pres">
      <dgm:prSet presAssocID="{5CF6DE07-FDE3-4837-BAEE-303D702F408C}" presName="parentLin" presStyleCnt="0"/>
      <dgm:spPr/>
    </dgm:pt>
    <dgm:pt modelId="{25A40516-6A52-BD4F-9C51-DE6528F6A7C2}" type="pres">
      <dgm:prSet presAssocID="{5CF6DE07-FDE3-4837-BAEE-303D702F408C}" presName="parentLeftMargin" presStyleLbl="node1" presStyleIdx="0" presStyleCnt="2"/>
      <dgm:spPr/>
    </dgm:pt>
    <dgm:pt modelId="{5BD12185-A581-344A-90C8-0234203D78A7}" type="pres">
      <dgm:prSet presAssocID="{5CF6DE07-FDE3-4837-BAEE-303D702F408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923381-F55A-BD4A-B351-50AC5625293E}" type="pres">
      <dgm:prSet presAssocID="{5CF6DE07-FDE3-4837-BAEE-303D702F408C}" presName="negativeSpace" presStyleCnt="0"/>
      <dgm:spPr/>
    </dgm:pt>
    <dgm:pt modelId="{ED8E34EC-1DAD-5041-95FA-23B9971E8C8F}" type="pres">
      <dgm:prSet presAssocID="{5CF6DE07-FDE3-4837-BAEE-303D702F408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4AA701-DE53-4213-800B-C049C060C0A5}" srcId="{A165052A-F975-406C-ADDE-16ADED3430B1}" destId="{5CF6DE07-FDE3-4837-BAEE-303D702F408C}" srcOrd="1" destOrd="0" parTransId="{F24AE6D6-2E89-4B76-BE47-C668E63E3E80}" sibTransId="{F92B856B-8BF9-4EA5-90F6-4C2AF84AEAF9}"/>
    <dgm:cxn modelId="{45AAB90B-6B3E-FA40-AA7B-EE337E3CCED8}" type="presOf" srcId="{1331FDEE-6D1B-435D-91FD-D4C8BB0B7F45}" destId="{4DCF70FB-6E34-3F4C-821E-B7B0A8634428}" srcOrd="0" destOrd="0" presId="urn:microsoft.com/office/officeart/2005/8/layout/list1"/>
    <dgm:cxn modelId="{1F48A94F-90B7-EB41-A4F5-AB2942B960A6}" type="presOf" srcId="{D9ACF263-B867-46B8-90A8-BF15421F0188}" destId="{ED8E34EC-1DAD-5041-95FA-23B9971E8C8F}" srcOrd="0" destOrd="1" presId="urn:microsoft.com/office/officeart/2005/8/layout/list1"/>
    <dgm:cxn modelId="{04F69D5F-AD64-C44B-82BE-F4B1B7F51FFB}" type="presOf" srcId="{32177235-DB8A-4B7C-B73C-2DC899968644}" destId="{AAF55851-FA01-6442-A325-1435B11E1DFF}" srcOrd="0" destOrd="0" presId="urn:microsoft.com/office/officeart/2005/8/layout/list1"/>
    <dgm:cxn modelId="{FE5FE46A-D189-449B-8C86-63B30EEBFEF3}" srcId="{5CF6DE07-FDE3-4837-BAEE-303D702F408C}" destId="{D9ACF263-B867-46B8-90A8-BF15421F0188}" srcOrd="1" destOrd="0" parTransId="{83BE2D99-DBAE-4271-AAB2-6AFCDC1EB465}" sibTransId="{32004E64-C9C1-4D38-BEF4-2E28AAD3486B}"/>
    <dgm:cxn modelId="{C071156D-5FE6-4758-9E04-B2029C57646F}" srcId="{A165052A-F975-406C-ADDE-16ADED3430B1}" destId="{1331FDEE-6D1B-435D-91FD-D4C8BB0B7F45}" srcOrd="0" destOrd="0" parTransId="{C3E2D2E1-654D-4BB4-9DDE-A2676CC5C468}" sibTransId="{2254445C-8B5D-476B-8BE3-FC79EC346520}"/>
    <dgm:cxn modelId="{C137C381-FC49-7144-89E4-9201E673AA65}" type="presOf" srcId="{A165052A-F975-406C-ADDE-16ADED3430B1}" destId="{8536F6A8-8B9E-124E-ACCE-9CB5CA461C37}" srcOrd="0" destOrd="0" presId="urn:microsoft.com/office/officeart/2005/8/layout/list1"/>
    <dgm:cxn modelId="{712A0392-93F5-B141-B532-BEA90D210F58}" type="presOf" srcId="{1331FDEE-6D1B-435D-91FD-D4C8BB0B7F45}" destId="{88AC003E-63CC-D74A-AD44-E6B162AFC047}" srcOrd="1" destOrd="0" presId="urn:microsoft.com/office/officeart/2005/8/layout/list1"/>
    <dgm:cxn modelId="{1B888E97-C604-F142-B549-C4531B37AF46}" type="presOf" srcId="{5CF6DE07-FDE3-4837-BAEE-303D702F408C}" destId="{5BD12185-A581-344A-90C8-0234203D78A7}" srcOrd="1" destOrd="0" presId="urn:microsoft.com/office/officeart/2005/8/layout/list1"/>
    <dgm:cxn modelId="{9ECF2E9C-23E2-B84B-9F38-CF1A584E6E52}" type="presOf" srcId="{175F2017-8E49-4311-A7BE-320CFF387BA6}" destId="{ED8E34EC-1DAD-5041-95FA-23B9971E8C8F}" srcOrd="0" destOrd="0" presId="urn:microsoft.com/office/officeart/2005/8/layout/list1"/>
    <dgm:cxn modelId="{47A488B4-BFF8-F342-AC45-225A5BF747ED}" type="presOf" srcId="{5CF6DE07-FDE3-4837-BAEE-303D702F408C}" destId="{25A40516-6A52-BD4F-9C51-DE6528F6A7C2}" srcOrd="0" destOrd="0" presId="urn:microsoft.com/office/officeart/2005/8/layout/list1"/>
    <dgm:cxn modelId="{0C1394C9-89CE-4778-AF81-D66BBAF98EA4}" srcId="{1331FDEE-6D1B-435D-91FD-D4C8BB0B7F45}" destId="{32177235-DB8A-4B7C-B73C-2DC899968644}" srcOrd="0" destOrd="0" parTransId="{FD2E7124-B6F4-44EB-A2EF-C7D8947125D3}" sibTransId="{F2CD19E7-9982-413B-8DBF-29CFD7EE5189}"/>
    <dgm:cxn modelId="{F14DB7D0-8F94-4DBB-924B-E308A64EC6B9}" srcId="{5CF6DE07-FDE3-4837-BAEE-303D702F408C}" destId="{175F2017-8E49-4311-A7BE-320CFF387BA6}" srcOrd="0" destOrd="0" parTransId="{73B0453F-0D1B-428C-B715-A16F459A7806}" sibTransId="{CD8162E8-0688-444B-984C-E5BEF694EE58}"/>
    <dgm:cxn modelId="{04B8EAB3-4DF1-4545-AC1D-77A13F0EF1A8}" type="presParOf" srcId="{8536F6A8-8B9E-124E-ACCE-9CB5CA461C37}" destId="{F01D0F0D-FFE7-E14C-8EFF-308A6BCA9528}" srcOrd="0" destOrd="0" presId="urn:microsoft.com/office/officeart/2005/8/layout/list1"/>
    <dgm:cxn modelId="{365FB6F0-A56D-7743-A8F9-03641A8DD36D}" type="presParOf" srcId="{F01D0F0D-FFE7-E14C-8EFF-308A6BCA9528}" destId="{4DCF70FB-6E34-3F4C-821E-B7B0A8634428}" srcOrd="0" destOrd="0" presId="urn:microsoft.com/office/officeart/2005/8/layout/list1"/>
    <dgm:cxn modelId="{F32FC4E1-254F-3E48-B86B-E6A6992079AF}" type="presParOf" srcId="{F01D0F0D-FFE7-E14C-8EFF-308A6BCA9528}" destId="{88AC003E-63CC-D74A-AD44-E6B162AFC047}" srcOrd="1" destOrd="0" presId="urn:microsoft.com/office/officeart/2005/8/layout/list1"/>
    <dgm:cxn modelId="{B80F7395-4B4E-5546-9101-9F5F40040974}" type="presParOf" srcId="{8536F6A8-8B9E-124E-ACCE-9CB5CA461C37}" destId="{B3B6106D-DE72-8D4F-91A8-AABE5A0B7C44}" srcOrd="1" destOrd="0" presId="urn:microsoft.com/office/officeart/2005/8/layout/list1"/>
    <dgm:cxn modelId="{A8F63DA7-F6AB-A746-82E7-50FFFA2D6324}" type="presParOf" srcId="{8536F6A8-8B9E-124E-ACCE-9CB5CA461C37}" destId="{AAF55851-FA01-6442-A325-1435B11E1DFF}" srcOrd="2" destOrd="0" presId="urn:microsoft.com/office/officeart/2005/8/layout/list1"/>
    <dgm:cxn modelId="{1753DB4D-C27E-0747-99EA-64D7D043B020}" type="presParOf" srcId="{8536F6A8-8B9E-124E-ACCE-9CB5CA461C37}" destId="{FC9534B4-5593-F243-B312-9F84B775F70D}" srcOrd="3" destOrd="0" presId="urn:microsoft.com/office/officeart/2005/8/layout/list1"/>
    <dgm:cxn modelId="{FB849A98-F337-BD44-9C0B-C62A841934AA}" type="presParOf" srcId="{8536F6A8-8B9E-124E-ACCE-9CB5CA461C37}" destId="{A0FFAE44-6D07-DF42-B1CE-EAB15B233F3F}" srcOrd="4" destOrd="0" presId="urn:microsoft.com/office/officeart/2005/8/layout/list1"/>
    <dgm:cxn modelId="{15B437A5-7CC6-9F45-82F2-324A90AC4B57}" type="presParOf" srcId="{A0FFAE44-6D07-DF42-B1CE-EAB15B233F3F}" destId="{25A40516-6A52-BD4F-9C51-DE6528F6A7C2}" srcOrd="0" destOrd="0" presId="urn:microsoft.com/office/officeart/2005/8/layout/list1"/>
    <dgm:cxn modelId="{7948036A-2E4D-1E4E-A877-242DFB417E1C}" type="presParOf" srcId="{A0FFAE44-6D07-DF42-B1CE-EAB15B233F3F}" destId="{5BD12185-A581-344A-90C8-0234203D78A7}" srcOrd="1" destOrd="0" presId="urn:microsoft.com/office/officeart/2005/8/layout/list1"/>
    <dgm:cxn modelId="{77EF07F1-44B9-624D-8C72-F65B0DA81924}" type="presParOf" srcId="{8536F6A8-8B9E-124E-ACCE-9CB5CA461C37}" destId="{54923381-F55A-BD4A-B351-50AC5625293E}" srcOrd="5" destOrd="0" presId="urn:microsoft.com/office/officeart/2005/8/layout/list1"/>
    <dgm:cxn modelId="{826D737F-6630-F642-9C92-0C5EC8A5CF9B}" type="presParOf" srcId="{8536F6A8-8B9E-124E-ACCE-9CB5CA461C37}" destId="{ED8E34EC-1DAD-5041-95FA-23B9971E8C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4529B-FCDE-4B44-834E-D466F6B7B7F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ECB08C-5865-47BC-A557-A3201040DBAE}">
      <dgm:prSet/>
      <dgm:spPr/>
      <dgm:t>
        <a:bodyPr/>
        <a:lstStyle/>
        <a:p>
          <a:r>
            <a:rPr lang="en-IN"/>
            <a:t>Documenting your business objectives</a:t>
          </a:r>
          <a:endParaRPr lang="en-US"/>
        </a:p>
      </dgm:t>
    </dgm:pt>
    <dgm:pt modelId="{13318F63-E50E-451D-9E06-80606C1C6BCD}" type="parTrans" cxnId="{8E24BF94-FA98-4D42-80C3-FFB4AC3B9BE2}">
      <dgm:prSet/>
      <dgm:spPr/>
      <dgm:t>
        <a:bodyPr/>
        <a:lstStyle/>
        <a:p>
          <a:endParaRPr lang="en-US"/>
        </a:p>
      </dgm:t>
    </dgm:pt>
    <dgm:pt modelId="{E91B3168-1BE8-407F-A44C-45B0E602AEF3}" type="sibTrans" cxnId="{8E24BF94-FA98-4D42-80C3-FFB4AC3B9BE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4C464E-19FD-43DC-B54D-5F000A89E9FE}">
      <dgm:prSet/>
      <dgm:spPr/>
      <dgm:t>
        <a:bodyPr/>
        <a:lstStyle/>
        <a:p>
          <a:r>
            <a:rPr lang="en-IN"/>
            <a:t>Processing your data</a:t>
          </a:r>
          <a:endParaRPr lang="en-US"/>
        </a:p>
      </dgm:t>
    </dgm:pt>
    <dgm:pt modelId="{A3856801-284B-4CA0-9A13-531456563583}" type="parTrans" cxnId="{2842B7AA-DC37-4144-808C-6E628BC6AF14}">
      <dgm:prSet/>
      <dgm:spPr/>
      <dgm:t>
        <a:bodyPr/>
        <a:lstStyle/>
        <a:p>
          <a:endParaRPr lang="en-US"/>
        </a:p>
      </dgm:t>
    </dgm:pt>
    <dgm:pt modelId="{69857601-0B40-4E05-B788-D5D5B3694C5A}" type="sibTrans" cxnId="{2842B7AA-DC37-4144-808C-6E628BC6AF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AA0DDC0-295F-4B2F-8AEC-35C4F0A76A4F}">
      <dgm:prSet/>
      <dgm:spPr/>
      <dgm:t>
        <a:bodyPr/>
        <a:lstStyle/>
        <a:p>
          <a:r>
            <a:rPr lang="en-IN"/>
            <a:t>Sampling your data</a:t>
          </a:r>
          <a:endParaRPr lang="en-US"/>
        </a:p>
      </dgm:t>
    </dgm:pt>
    <dgm:pt modelId="{92B44BE3-14DE-4A98-A08A-4E883FA58CF4}" type="parTrans" cxnId="{079A7845-8FA9-4F34-8A22-57479CCF6695}">
      <dgm:prSet/>
      <dgm:spPr/>
      <dgm:t>
        <a:bodyPr/>
        <a:lstStyle/>
        <a:p>
          <a:endParaRPr lang="en-US"/>
        </a:p>
      </dgm:t>
    </dgm:pt>
    <dgm:pt modelId="{680C4EDB-6A54-4817-BF1C-3EEDB436DAF7}" type="sibTrans" cxnId="{079A7845-8FA9-4F34-8A22-57479CCF669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7E5393A-C335-4836-94B3-C975DF54762D}">
      <dgm:prSet/>
      <dgm:spPr/>
      <dgm:t>
        <a:bodyPr/>
        <a:lstStyle/>
        <a:p>
          <a:r>
            <a:rPr lang="en-IN"/>
            <a:t>Transforming your data</a:t>
          </a:r>
          <a:endParaRPr lang="en-US"/>
        </a:p>
      </dgm:t>
    </dgm:pt>
    <dgm:pt modelId="{DCFC1B9A-22B8-4D03-889A-373447E88C95}" type="parTrans" cxnId="{8CEF7291-9AC8-47D3-9F5F-3013421F311A}">
      <dgm:prSet/>
      <dgm:spPr/>
      <dgm:t>
        <a:bodyPr/>
        <a:lstStyle/>
        <a:p>
          <a:endParaRPr lang="en-US"/>
        </a:p>
      </dgm:t>
    </dgm:pt>
    <dgm:pt modelId="{17ED67B0-3471-4F46-BBC4-CA20A252CD62}" type="sibTrans" cxnId="{8CEF7291-9AC8-47D3-9F5F-3013421F311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6B4F38-1E5F-F248-BED7-768818093E2D}" type="pres">
      <dgm:prSet presAssocID="{87C4529B-FCDE-4B44-834E-D466F6B7B7FB}" presName="Name0" presStyleCnt="0">
        <dgm:presLayoutVars>
          <dgm:animLvl val="lvl"/>
          <dgm:resizeHandles val="exact"/>
        </dgm:presLayoutVars>
      </dgm:prSet>
      <dgm:spPr/>
    </dgm:pt>
    <dgm:pt modelId="{8098CE89-F8BE-DE48-A2D3-FE376EF7A8F8}" type="pres">
      <dgm:prSet presAssocID="{D7ECB08C-5865-47BC-A557-A3201040DBAE}" presName="compositeNode" presStyleCnt="0">
        <dgm:presLayoutVars>
          <dgm:bulletEnabled val="1"/>
        </dgm:presLayoutVars>
      </dgm:prSet>
      <dgm:spPr/>
    </dgm:pt>
    <dgm:pt modelId="{AA164AFD-4897-4940-BD2F-42EEE4499905}" type="pres">
      <dgm:prSet presAssocID="{D7ECB08C-5865-47BC-A557-A3201040DBAE}" presName="bgRect" presStyleLbl="bgAccFollowNode1" presStyleIdx="0" presStyleCnt="4"/>
      <dgm:spPr/>
    </dgm:pt>
    <dgm:pt modelId="{E8A34474-CED4-DA4D-BA10-76437FB00AAA}" type="pres">
      <dgm:prSet presAssocID="{E91B3168-1BE8-407F-A44C-45B0E602AEF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C05BCC-48DA-324B-8D53-D4B1855328CB}" type="pres">
      <dgm:prSet presAssocID="{D7ECB08C-5865-47BC-A557-A3201040DBAE}" presName="bottomLine" presStyleLbl="alignNode1" presStyleIdx="1" presStyleCnt="8">
        <dgm:presLayoutVars/>
      </dgm:prSet>
      <dgm:spPr/>
    </dgm:pt>
    <dgm:pt modelId="{0C172399-0E39-294A-88A7-406DD7076706}" type="pres">
      <dgm:prSet presAssocID="{D7ECB08C-5865-47BC-A557-A3201040DBAE}" presName="nodeText" presStyleLbl="bgAccFollowNode1" presStyleIdx="0" presStyleCnt="4">
        <dgm:presLayoutVars>
          <dgm:bulletEnabled val="1"/>
        </dgm:presLayoutVars>
      </dgm:prSet>
      <dgm:spPr/>
    </dgm:pt>
    <dgm:pt modelId="{CFAA3CA3-ED6B-6648-8992-43F512C6F902}" type="pres">
      <dgm:prSet presAssocID="{E91B3168-1BE8-407F-A44C-45B0E602AEF3}" presName="sibTrans" presStyleCnt="0"/>
      <dgm:spPr/>
    </dgm:pt>
    <dgm:pt modelId="{0E2E2567-7776-4F42-9698-BA1FB860CE7F}" type="pres">
      <dgm:prSet presAssocID="{314C464E-19FD-43DC-B54D-5F000A89E9FE}" presName="compositeNode" presStyleCnt="0">
        <dgm:presLayoutVars>
          <dgm:bulletEnabled val="1"/>
        </dgm:presLayoutVars>
      </dgm:prSet>
      <dgm:spPr/>
    </dgm:pt>
    <dgm:pt modelId="{A0286650-5A3D-CC4A-8BB3-34B3A1C29E27}" type="pres">
      <dgm:prSet presAssocID="{314C464E-19FD-43DC-B54D-5F000A89E9FE}" presName="bgRect" presStyleLbl="bgAccFollowNode1" presStyleIdx="1" presStyleCnt="4"/>
      <dgm:spPr/>
    </dgm:pt>
    <dgm:pt modelId="{A2AE3F04-2721-ED4C-B210-4C555A208451}" type="pres">
      <dgm:prSet presAssocID="{69857601-0B40-4E05-B788-D5D5B3694C5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F713527-B77A-1E4B-B39C-89084986F64F}" type="pres">
      <dgm:prSet presAssocID="{314C464E-19FD-43DC-B54D-5F000A89E9FE}" presName="bottomLine" presStyleLbl="alignNode1" presStyleIdx="3" presStyleCnt="8">
        <dgm:presLayoutVars/>
      </dgm:prSet>
      <dgm:spPr/>
    </dgm:pt>
    <dgm:pt modelId="{BCFF7F4E-1C9A-F84F-A4EF-B5DB069EE3CF}" type="pres">
      <dgm:prSet presAssocID="{314C464E-19FD-43DC-B54D-5F000A89E9FE}" presName="nodeText" presStyleLbl="bgAccFollowNode1" presStyleIdx="1" presStyleCnt="4">
        <dgm:presLayoutVars>
          <dgm:bulletEnabled val="1"/>
        </dgm:presLayoutVars>
      </dgm:prSet>
      <dgm:spPr/>
    </dgm:pt>
    <dgm:pt modelId="{6B5E5362-8D0B-E648-B667-998923C1ABEF}" type="pres">
      <dgm:prSet presAssocID="{69857601-0B40-4E05-B788-D5D5B3694C5A}" presName="sibTrans" presStyleCnt="0"/>
      <dgm:spPr/>
    </dgm:pt>
    <dgm:pt modelId="{6C71E90D-4DC7-A449-9A36-51757FC735C8}" type="pres">
      <dgm:prSet presAssocID="{0AA0DDC0-295F-4B2F-8AEC-35C4F0A76A4F}" presName="compositeNode" presStyleCnt="0">
        <dgm:presLayoutVars>
          <dgm:bulletEnabled val="1"/>
        </dgm:presLayoutVars>
      </dgm:prSet>
      <dgm:spPr/>
    </dgm:pt>
    <dgm:pt modelId="{96566697-F39C-D247-BA2D-B41C6FFF4CF4}" type="pres">
      <dgm:prSet presAssocID="{0AA0DDC0-295F-4B2F-8AEC-35C4F0A76A4F}" presName="bgRect" presStyleLbl="bgAccFollowNode1" presStyleIdx="2" presStyleCnt="4"/>
      <dgm:spPr/>
    </dgm:pt>
    <dgm:pt modelId="{E551D439-BE69-ED42-807D-C95263B9CC6A}" type="pres">
      <dgm:prSet presAssocID="{680C4EDB-6A54-4817-BF1C-3EEDB436DAF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2C79653-1D70-F745-B383-EDC1AB4AE0A1}" type="pres">
      <dgm:prSet presAssocID="{0AA0DDC0-295F-4B2F-8AEC-35C4F0A76A4F}" presName="bottomLine" presStyleLbl="alignNode1" presStyleIdx="5" presStyleCnt="8">
        <dgm:presLayoutVars/>
      </dgm:prSet>
      <dgm:spPr/>
    </dgm:pt>
    <dgm:pt modelId="{563BB9C4-AE23-3440-8DB0-16ABAEB96280}" type="pres">
      <dgm:prSet presAssocID="{0AA0DDC0-295F-4B2F-8AEC-35C4F0A76A4F}" presName="nodeText" presStyleLbl="bgAccFollowNode1" presStyleIdx="2" presStyleCnt="4">
        <dgm:presLayoutVars>
          <dgm:bulletEnabled val="1"/>
        </dgm:presLayoutVars>
      </dgm:prSet>
      <dgm:spPr/>
    </dgm:pt>
    <dgm:pt modelId="{92A6E56C-5069-E541-BD9B-B40086956FA5}" type="pres">
      <dgm:prSet presAssocID="{680C4EDB-6A54-4817-BF1C-3EEDB436DAF7}" presName="sibTrans" presStyleCnt="0"/>
      <dgm:spPr/>
    </dgm:pt>
    <dgm:pt modelId="{35074EE3-F591-5A4D-9DA1-4BE89FCD3C15}" type="pres">
      <dgm:prSet presAssocID="{A7E5393A-C335-4836-94B3-C975DF54762D}" presName="compositeNode" presStyleCnt="0">
        <dgm:presLayoutVars>
          <dgm:bulletEnabled val="1"/>
        </dgm:presLayoutVars>
      </dgm:prSet>
      <dgm:spPr/>
    </dgm:pt>
    <dgm:pt modelId="{9039AA70-371F-E845-A5FD-93A3A4A3588F}" type="pres">
      <dgm:prSet presAssocID="{A7E5393A-C335-4836-94B3-C975DF54762D}" presName="bgRect" presStyleLbl="bgAccFollowNode1" presStyleIdx="3" presStyleCnt="4"/>
      <dgm:spPr/>
    </dgm:pt>
    <dgm:pt modelId="{19E0A72B-AEFD-C347-BACD-1E7992A9F980}" type="pres">
      <dgm:prSet presAssocID="{17ED67B0-3471-4F46-BBC4-CA20A252CD6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5869DB6-5216-8F47-96C5-8CF4D1E5A38A}" type="pres">
      <dgm:prSet presAssocID="{A7E5393A-C335-4836-94B3-C975DF54762D}" presName="bottomLine" presStyleLbl="alignNode1" presStyleIdx="7" presStyleCnt="8">
        <dgm:presLayoutVars/>
      </dgm:prSet>
      <dgm:spPr/>
    </dgm:pt>
    <dgm:pt modelId="{7EC7A887-B75C-274E-9C37-9AE722726387}" type="pres">
      <dgm:prSet presAssocID="{A7E5393A-C335-4836-94B3-C975DF54762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F2A150C-7D22-BE4E-9025-2878E46BE297}" type="presOf" srcId="{0AA0DDC0-295F-4B2F-8AEC-35C4F0A76A4F}" destId="{563BB9C4-AE23-3440-8DB0-16ABAEB96280}" srcOrd="1" destOrd="0" presId="urn:microsoft.com/office/officeart/2016/7/layout/BasicLinearProcessNumbered"/>
    <dgm:cxn modelId="{079A7845-8FA9-4F34-8A22-57479CCF6695}" srcId="{87C4529B-FCDE-4B44-834E-D466F6B7B7FB}" destId="{0AA0DDC0-295F-4B2F-8AEC-35C4F0A76A4F}" srcOrd="2" destOrd="0" parTransId="{92B44BE3-14DE-4A98-A08A-4E883FA58CF4}" sibTransId="{680C4EDB-6A54-4817-BF1C-3EEDB436DAF7}"/>
    <dgm:cxn modelId="{8A76BB52-D025-1E45-879C-482D93188EA4}" type="presOf" srcId="{17ED67B0-3471-4F46-BBC4-CA20A252CD62}" destId="{19E0A72B-AEFD-C347-BACD-1E7992A9F980}" srcOrd="0" destOrd="0" presId="urn:microsoft.com/office/officeart/2016/7/layout/BasicLinearProcessNumbered"/>
    <dgm:cxn modelId="{176CB554-75D8-2840-AAC7-C934B7771FA7}" type="presOf" srcId="{D7ECB08C-5865-47BC-A557-A3201040DBAE}" destId="{AA164AFD-4897-4940-BD2F-42EEE4499905}" srcOrd="0" destOrd="0" presId="urn:microsoft.com/office/officeart/2016/7/layout/BasicLinearProcessNumbered"/>
    <dgm:cxn modelId="{8C9F9165-999C-DD45-89A0-61DB6D2B1BB4}" type="presOf" srcId="{D7ECB08C-5865-47BC-A557-A3201040DBAE}" destId="{0C172399-0E39-294A-88A7-406DD7076706}" srcOrd="1" destOrd="0" presId="urn:microsoft.com/office/officeart/2016/7/layout/BasicLinearProcessNumbered"/>
    <dgm:cxn modelId="{EC7CCC65-A43F-DF45-BE1A-56760D3E5ECD}" type="presOf" srcId="{A7E5393A-C335-4836-94B3-C975DF54762D}" destId="{9039AA70-371F-E845-A5FD-93A3A4A3588F}" srcOrd="0" destOrd="0" presId="urn:microsoft.com/office/officeart/2016/7/layout/BasicLinearProcessNumbered"/>
    <dgm:cxn modelId="{BE4FB17B-EA3A-994B-9716-4B74DEAC02DE}" type="presOf" srcId="{69857601-0B40-4E05-B788-D5D5B3694C5A}" destId="{A2AE3F04-2721-ED4C-B210-4C555A208451}" srcOrd="0" destOrd="0" presId="urn:microsoft.com/office/officeart/2016/7/layout/BasicLinearProcessNumbered"/>
    <dgm:cxn modelId="{22DBDF8B-F3E7-B649-8604-91178404881A}" type="presOf" srcId="{A7E5393A-C335-4836-94B3-C975DF54762D}" destId="{7EC7A887-B75C-274E-9C37-9AE722726387}" srcOrd="1" destOrd="0" presId="urn:microsoft.com/office/officeart/2016/7/layout/BasicLinearProcessNumbered"/>
    <dgm:cxn modelId="{8CEF7291-9AC8-47D3-9F5F-3013421F311A}" srcId="{87C4529B-FCDE-4B44-834E-D466F6B7B7FB}" destId="{A7E5393A-C335-4836-94B3-C975DF54762D}" srcOrd="3" destOrd="0" parTransId="{DCFC1B9A-22B8-4D03-889A-373447E88C95}" sibTransId="{17ED67B0-3471-4F46-BBC4-CA20A252CD62}"/>
    <dgm:cxn modelId="{8E24BF94-FA98-4D42-80C3-FFB4AC3B9BE2}" srcId="{87C4529B-FCDE-4B44-834E-D466F6B7B7FB}" destId="{D7ECB08C-5865-47BC-A557-A3201040DBAE}" srcOrd="0" destOrd="0" parTransId="{13318F63-E50E-451D-9E06-80606C1C6BCD}" sibTransId="{E91B3168-1BE8-407F-A44C-45B0E602AEF3}"/>
    <dgm:cxn modelId="{D94D059D-6544-D74B-B065-8D227652B218}" type="presOf" srcId="{87C4529B-FCDE-4B44-834E-D466F6B7B7FB}" destId="{5F6B4F38-1E5F-F248-BED7-768818093E2D}" srcOrd="0" destOrd="0" presId="urn:microsoft.com/office/officeart/2016/7/layout/BasicLinearProcessNumbered"/>
    <dgm:cxn modelId="{2842B7AA-DC37-4144-808C-6E628BC6AF14}" srcId="{87C4529B-FCDE-4B44-834E-D466F6B7B7FB}" destId="{314C464E-19FD-43DC-B54D-5F000A89E9FE}" srcOrd="1" destOrd="0" parTransId="{A3856801-284B-4CA0-9A13-531456563583}" sibTransId="{69857601-0B40-4E05-B788-D5D5B3694C5A}"/>
    <dgm:cxn modelId="{F86472AB-3B67-4142-96D4-ED30B190304B}" type="presOf" srcId="{314C464E-19FD-43DC-B54D-5F000A89E9FE}" destId="{A0286650-5A3D-CC4A-8BB3-34B3A1C29E27}" srcOrd="0" destOrd="0" presId="urn:microsoft.com/office/officeart/2016/7/layout/BasicLinearProcessNumbered"/>
    <dgm:cxn modelId="{F4A8BBB3-740C-9D40-B295-0FF877302F58}" type="presOf" srcId="{680C4EDB-6A54-4817-BF1C-3EEDB436DAF7}" destId="{E551D439-BE69-ED42-807D-C95263B9CC6A}" srcOrd="0" destOrd="0" presId="urn:microsoft.com/office/officeart/2016/7/layout/BasicLinearProcessNumbered"/>
    <dgm:cxn modelId="{67C8CACC-73A4-D94D-BD3B-4F2DA177D94D}" type="presOf" srcId="{E91B3168-1BE8-407F-A44C-45B0E602AEF3}" destId="{E8A34474-CED4-DA4D-BA10-76437FB00AAA}" srcOrd="0" destOrd="0" presId="urn:microsoft.com/office/officeart/2016/7/layout/BasicLinearProcessNumbered"/>
    <dgm:cxn modelId="{EF133CDB-0640-6544-9D84-7F40FA14086F}" type="presOf" srcId="{0AA0DDC0-295F-4B2F-8AEC-35C4F0A76A4F}" destId="{96566697-F39C-D247-BA2D-B41C6FFF4CF4}" srcOrd="0" destOrd="0" presId="urn:microsoft.com/office/officeart/2016/7/layout/BasicLinearProcessNumbered"/>
    <dgm:cxn modelId="{BDD1FCE1-D393-C247-8088-78AA57E292B3}" type="presOf" srcId="{314C464E-19FD-43DC-B54D-5F000A89E9FE}" destId="{BCFF7F4E-1C9A-F84F-A4EF-B5DB069EE3CF}" srcOrd="1" destOrd="0" presId="urn:microsoft.com/office/officeart/2016/7/layout/BasicLinearProcessNumbered"/>
    <dgm:cxn modelId="{8DF4FB12-D9CA-2F40-A0E9-76C56844CF56}" type="presParOf" srcId="{5F6B4F38-1E5F-F248-BED7-768818093E2D}" destId="{8098CE89-F8BE-DE48-A2D3-FE376EF7A8F8}" srcOrd="0" destOrd="0" presId="urn:microsoft.com/office/officeart/2016/7/layout/BasicLinearProcessNumbered"/>
    <dgm:cxn modelId="{68FA3501-BB53-514C-876E-F49744AF3DAE}" type="presParOf" srcId="{8098CE89-F8BE-DE48-A2D3-FE376EF7A8F8}" destId="{AA164AFD-4897-4940-BD2F-42EEE4499905}" srcOrd="0" destOrd="0" presId="urn:microsoft.com/office/officeart/2016/7/layout/BasicLinearProcessNumbered"/>
    <dgm:cxn modelId="{EFBA2BBD-B036-744E-AC93-D5D35D799A8D}" type="presParOf" srcId="{8098CE89-F8BE-DE48-A2D3-FE376EF7A8F8}" destId="{E8A34474-CED4-DA4D-BA10-76437FB00AAA}" srcOrd="1" destOrd="0" presId="urn:microsoft.com/office/officeart/2016/7/layout/BasicLinearProcessNumbered"/>
    <dgm:cxn modelId="{A53F14D7-1DBB-F649-AE78-42C54019E7D6}" type="presParOf" srcId="{8098CE89-F8BE-DE48-A2D3-FE376EF7A8F8}" destId="{F0C05BCC-48DA-324B-8D53-D4B1855328CB}" srcOrd="2" destOrd="0" presId="urn:microsoft.com/office/officeart/2016/7/layout/BasicLinearProcessNumbered"/>
    <dgm:cxn modelId="{7B77003D-1144-9147-A2AD-DF80BCF0CC1E}" type="presParOf" srcId="{8098CE89-F8BE-DE48-A2D3-FE376EF7A8F8}" destId="{0C172399-0E39-294A-88A7-406DD7076706}" srcOrd="3" destOrd="0" presId="urn:microsoft.com/office/officeart/2016/7/layout/BasicLinearProcessNumbered"/>
    <dgm:cxn modelId="{B0CA2CBC-0848-8045-9FB3-7EA985F6901F}" type="presParOf" srcId="{5F6B4F38-1E5F-F248-BED7-768818093E2D}" destId="{CFAA3CA3-ED6B-6648-8992-43F512C6F902}" srcOrd="1" destOrd="0" presId="urn:microsoft.com/office/officeart/2016/7/layout/BasicLinearProcessNumbered"/>
    <dgm:cxn modelId="{90069C4D-E6AB-444C-B35A-19F94E0E807A}" type="presParOf" srcId="{5F6B4F38-1E5F-F248-BED7-768818093E2D}" destId="{0E2E2567-7776-4F42-9698-BA1FB860CE7F}" srcOrd="2" destOrd="0" presId="urn:microsoft.com/office/officeart/2016/7/layout/BasicLinearProcessNumbered"/>
    <dgm:cxn modelId="{323DB350-A5C9-6D40-B1FF-66E8EE7D5FC4}" type="presParOf" srcId="{0E2E2567-7776-4F42-9698-BA1FB860CE7F}" destId="{A0286650-5A3D-CC4A-8BB3-34B3A1C29E27}" srcOrd="0" destOrd="0" presId="urn:microsoft.com/office/officeart/2016/7/layout/BasicLinearProcessNumbered"/>
    <dgm:cxn modelId="{8FFCEB53-B6CD-4E4C-9294-DB55F9385B1A}" type="presParOf" srcId="{0E2E2567-7776-4F42-9698-BA1FB860CE7F}" destId="{A2AE3F04-2721-ED4C-B210-4C555A208451}" srcOrd="1" destOrd="0" presId="urn:microsoft.com/office/officeart/2016/7/layout/BasicLinearProcessNumbered"/>
    <dgm:cxn modelId="{FBF33FAA-8999-B44A-BE26-9B216BA26313}" type="presParOf" srcId="{0E2E2567-7776-4F42-9698-BA1FB860CE7F}" destId="{2F713527-B77A-1E4B-B39C-89084986F64F}" srcOrd="2" destOrd="0" presId="urn:microsoft.com/office/officeart/2016/7/layout/BasicLinearProcessNumbered"/>
    <dgm:cxn modelId="{D43BC8C7-BAE6-904E-A612-C5B69FF9C707}" type="presParOf" srcId="{0E2E2567-7776-4F42-9698-BA1FB860CE7F}" destId="{BCFF7F4E-1C9A-F84F-A4EF-B5DB069EE3CF}" srcOrd="3" destOrd="0" presId="urn:microsoft.com/office/officeart/2016/7/layout/BasicLinearProcessNumbered"/>
    <dgm:cxn modelId="{1E2D3054-C3BD-074B-AFE2-C4B33343A04A}" type="presParOf" srcId="{5F6B4F38-1E5F-F248-BED7-768818093E2D}" destId="{6B5E5362-8D0B-E648-B667-998923C1ABEF}" srcOrd="3" destOrd="0" presId="urn:microsoft.com/office/officeart/2016/7/layout/BasicLinearProcessNumbered"/>
    <dgm:cxn modelId="{3F617BF0-14DE-FA42-8648-F79001324AFB}" type="presParOf" srcId="{5F6B4F38-1E5F-F248-BED7-768818093E2D}" destId="{6C71E90D-4DC7-A449-9A36-51757FC735C8}" srcOrd="4" destOrd="0" presId="urn:microsoft.com/office/officeart/2016/7/layout/BasicLinearProcessNumbered"/>
    <dgm:cxn modelId="{BEFC2B2C-6DE5-D94F-BAF0-1290B4DA81FF}" type="presParOf" srcId="{6C71E90D-4DC7-A449-9A36-51757FC735C8}" destId="{96566697-F39C-D247-BA2D-B41C6FFF4CF4}" srcOrd="0" destOrd="0" presId="urn:microsoft.com/office/officeart/2016/7/layout/BasicLinearProcessNumbered"/>
    <dgm:cxn modelId="{DC06D864-9CFE-7241-BBD2-56B7A06C87B1}" type="presParOf" srcId="{6C71E90D-4DC7-A449-9A36-51757FC735C8}" destId="{E551D439-BE69-ED42-807D-C95263B9CC6A}" srcOrd="1" destOrd="0" presId="urn:microsoft.com/office/officeart/2016/7/layout/BasicLinearProcessNumbered"/>
    <dgm:cxn modelId="{261EB97F-2903-3642-A7FD-A5F3598E72CF}" type="presParOf" srcId="{6C71E90D-4DC7-A449-9A36-51757FC735C8}" destId="{82C79653-1D70-F745-B383-EDC1AB4AE0A1}" srcOrd="2" destOrd="0" presId="urn:microsoft.com/office/officeart/2016/7/layout/BasicLinearProcessNumbered"/>
    <dgm:cxn modelId="{F9C3911C-0316-7F4E-AA60-3F1DDD4C937A}" type="presParOf" srcId="{6C71E90D-4DC7-A449-9A36-51757FC735C8}" destId="{563BB9C4-AE23-3440-8DB0-16ABAEB96280}" srcOrd="3" destOrd="0" presId="urn:microsoft.com/office/officeart/2016/7/layout/BasicLinearProcessNumbered"/>
    <dgm:cxn modelId="{EEB4C208-ABE8-1B42-8E5D-7BFF76643329}" type="presParOf" srcId="{5F6B4F38-1E5F-F248-BED7-768818093E2D}" destId="{92A6E56C-5069-E541-BD9B-B40086956FA5}" srcOrd="5" destOrd="0" presId="urn:microsoft.com/office/officeart/2016/7/layout/BasicLinearProcessNumbered"/>
    <dgm:cxn modelId="{8FEF70FE-2D59-2240-89E2-BA16CFCB0ED4}" type="presParOf" srcId="{5F6B4F38-1E5F-F248-BED7-768818093E2D}" destId="{35074EE3-F591-5A4D-9DA1-4BE89FCD3C15}" srcOrd="6" destOrd="0" presId="urn:microsoft.com/office/officeart/2016/7/layout/BasicLinearProcessNumbered"/>
    <dgm:cxn modelId="{CC7222B5-778F-1D4A-BF15-2C7D5966EFCE}" type="presParOf" srcId="{35074EE3-F591-5A4D-9DA1-4BE89FCD3C15}" destId="{9039AA70-371F-E845-A5FD-93A3A4A3588F}" srcOrd="0" destOrd="0" presId="urn:microsoft.com/office/officeart/2016/7/layout/BasicLinearProcessNumbered"/>
    <dgm:cxn modelId="{284D4B7C-36EC-A34F-A394-C640D7CFEE31}" type="presParOf" srcId="{35074EE3-F591-5A4D-9DA1-4BE89FCD3C15}" destId="{19E0A72B-AEFD-C347-BACD-1E7992A9F980}" srcOrd="1" destOrd="0" presId="urn:microsoft.com/office/officeart/2016/7/layout/BasicLinearProcessNumbered"/>
    <dgm:cxn modelId="{A49355A9-A107-954E-9ECE-01B550E77DD2}" type="presParOf" srcId="{35074EE3-F591-5A4D-9DA1-4BE89FCD3C15}" destId="{15869DB6-5216-8F47-96C5-8CF4D1E5A38A}" srcOrd="2" destOrd="0" presId="urn:microsoft.com/office/officeart/2016/7/layout/BasicLinearProcessNumbered"/>
    <dgm:cxn modelId="{ED848BE3-5A09-DF46-95E6-EA077EBDE15C}" type="presParOf" srcId="{35074EE3-F591-5A4D-9DA1-4BE89FCD3C15}" destId="{7EC7A887-B75C-274E-9C37-9AE72272638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244DD2-2A4F-457A-AEA5-126BEB8E736F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4873EA5-AA28-4421-83BD-8EB7653C26AB}">
      <dgm:prSet custT="1"/>
      <dgm:spPr/>
      <dgm:t>
        <a:bodyPr/>
        <a:lstStyle/>
        <a:p>
          <a:r>
            <a:rPr lang="en-US" sz="2000"/>
            <a:t>Acquiring</a:t>
          </a:r>
        </a:p>
      </dgm:t>
    </dgm:pt>
    <dgm:pt modelId="{BD91C478-7CFC-4C02-8D01-E1D8E35CBE43}" type="parTrans" cxnId="{F5E9154D-3CF1-4E74-9456-F93F00EF88E5}">
      <dgm:prSet/>
      <dgm:spPr/>
      <dgm:t>
        <a:bodyPr/>
        <a:lstStyle/>
        <a:p>
          <a:endParaRPr lang="en-US" sz="2800"/>
        </a:p>
      </dgm:t>
    </dgm:pt>
    <dgm:pt modelId="{3FF7812A-EA68-4D7D-AE91-1E28CF056137}" type="sibTrans" cxnId="{F5E9154D-3CF1-4E74-9456-F93F00EF88E5}">
      <dgm:prSet/>
      <dgm:spPr/>
      <dgm:t>
        <a:bodyPr/>
        <a:lstStyle/>
        <a:p>
          <a:endParaRPr lang="en-US" sz="2800"/>
        </a:p>
      </dgm:t>
    </dgm:pt>
    <dgm:pt modelId="{4B515D24-AEE6-40DA-9857-7554E837A1A2}">
      <dgm:prSet custT="1"/>
      <dgm:spPr/>
      <dgm:t>
        <a:bodyPr/>
        <a:lstStyle/>
        <a:p>
          <a:r>
            <a:rPr lang="en-US" sz="1600" dirty="0"/>
            <a:t>Acquiring the Data: Gathering relevant datasets from various sources that might contain information pertinent to the business problem.</a:t>
          </a:r>
        </a:p>
      </dgm:t>
    </dgm:pt>
    <dgm:pt modelId="{7EBC64FF-AC4A-46D7-B444-C1F961C9CFC3}" type="parTrans" cxnId="{57E326E3-7450-441D-B750-EB35FA75BDCD}">
      <dgm:prSet/>
      <dgm:spPr/>
      <dgm:t>
        <a:bodyPr/>
        <a:lstStyle/>
        <a:p>
          <a:endParaRPr lang="en-US" sz="2800"/>
        </a:p>
      </dgm:t>
    </dgm:pt>
    <dgm:pt modelId="{83C120CD-BF7E-40D6-888D-95EFD41DCEF4}" type="sibTrans" cxnId="{57E326E3-7450-441D-B750-EB35FA75BDCD}">
      <dgm:prSet/>
      <dgm:spPr/>
      <dgm:t>
        <a:bodyPr/>
        <a:lstStyle/>
        <a:p>
          <a:endParaRPr lang="en-US" sz="2800"/>
        </a:p>
      </dgm:t>
    </dgm:pt>
    <dgm:pt modelId="{FD2E8775-4CE0-4FFE-B5EF-96C37E79BC3B}">
      <dgm:prSet custT="1"/>
      <dgm:spPr/>
      <dgm:t>
        <a:bodyPr/>
        <a:lstStyle/>
        <a:p>
          <a:r>
            <a:rPr lang="en-US" sz="2000"/>
            <a:t>Exploring</a:t>
          </a:r>
        </a:p>
      </dgm:t>
    </dgm:pt>
    <dgm:pt modelId="{B002D2A5-CE24-4894-A9E1-67D44F01D5B8}" type="parTrans" cxnId="{7BD00170-FFF1-467B-890C-63AA24AB13DC}">
      <dgm:prSet/>
      <dgm:spPr/>
      <dgm:t>
        <a:bodyPr/>
        <a:lstStyle/>
        <a:p>
          <a:endParaRPr lang="en-US" sz="2800"/>
        </a:p>
      </dgm:t>
    </dgm:pt>
    <dgm:pt modelId="{2FC80DBC-A283-4564-A9D2-3433B408795E}" type="sibTrans" cxnId="{7BD00170-FFF1-467B-890C-63AA24AB13DC}">
      <dgm:prSet/>
      <dgm:spPr/>
      <dgm:t>
        <a:bodyPr/>
        <a:lstStyle/>
        <a:p>
          <a:endParaRPr lang="en-US" sz="2800"/>
        </a:p>
      </dgm:t>
    </dgm:pt>
    <dgm:pt modelId="{A1B451D1-4594-4C15-AA8C-FF175A8033FE}">
      <dgm:prSet custT="1"/>
      <dgm:spPr/>
      <dgm:t>
        <a:bodyPr/>
        <a:lstStyle/>
        <a:p>
          <a:r>
            <a:rPr lang="en-US" sz="1600"/>
            <a:t>Exploring the Data: Understanding the structure, patterns, and characteristics of the acquired data through exploratory data analysis (EDA) techniques.</a:t>
          </a:r>
        </a:p>
      </dgm:t>
    </dgm:pt>
    <dgm:pt modelId="{5F7B0BC9-84FD-4F60-BBB4-B900C0BEF068}" type="parTrans" cxnId="{CE7612A2-BD52-4751-9F56-D2400ABAB46E}">
      <dgm:prSet/>
      <dgm:spPr/>
      <dgm:t>
        <a:bodyPr/>
        <a:lstStyle/>
        <a:p>
          <a:endParaRPr lang="en-US" sz="2800"/>
        </a:p>
      </dgm:t>
    </dgm:pt>
    <dgm:pt modelId="{ACD180B6-18BC-43BF-99DE-D9C9EF5EE477}" type="sibTrans" cxnId="{CE7612A2-BD52-4751-9F56-D2400ABAB46E}">
      <dgm:prSet/>
      <dgm:spPr/>
      <dgm:t>
        <a:bodyPr/>
        <a:lstStyle/>
        <a:p>
          <a:endParaRPr lang="en-US" sz="2800"/>
        </a:p>
      </dgm:t>
    </dgm:pt>
    <dgm:pt modelId="{2A7139DD-BA93-41CA-AC44-591383B448DF}">
      <dgm:prSet custT="1"/>
      <dgm:spPr/>
      <dgm:t>
        <a:bodyPr/>
        <a:lstStyle/>
        <a:p>
          <a:r>
            <a:rPr lang="en-US" sz="2000"/>
            <a:t>Cleaning</a:t>
          </a:r>
        </a:p>
      </dgm:t>
    </dgm:pt>
    <dgm:pt modelId="{ABAB0E93-2526-4920-A900-24C718E99CB1}" type="parTrans" cxnId="{75F2C428-ABEF-4C22-8172-328439D38D9D}">
      <dgm:prSet/>
      <dgm:spPr/>
      <dgm:t>
        <a:bodyPr/>
        <a:lstStyle/>
        <a:p>
          <a:endParaRPr lang="en-US" sz="2800"/>
        </a:p>
      </dgm:t>
    </dgm:pt>
    <dgm:pt modelId="{0B766D39-1C8D-4A86-9255-C34EA54AC80E}" type="sibTrans" cxnId="{75F2C428-ABEF-4C22-8172-328439D38D9D}">
      <dgm:prSet/>
      <dgm:spPr/>
      <dgm:t>
        <a:bodyPr/>
        <a:lstStyle/>
        <a:p>
          <a:endParaRPr lang="en-US" sz="2800"/>
        </a:p>
      </dgm:t>
    </dgm:pt>
    <dgm:pt modelId="{465A76AC-40C2-4C3B-889E-2CE7DF33B791}">
      <dgm:prSet custT="1"/>
      <dgm:spPr/>
      <dgm:t>
        <a:bodyPr/>
        <a:lstStyle/>
        <a:p>
          <a:r>
            <a:rPr lang="en-US" sz="1600" dirty="0"/>
            <a:t>Cleaning the Data: Identifying and rectifying errors, handling missing values, dealing with outliers, and ensuring data consistency to enhance its quality and reliability.</a:t>
          </a:r>
        </a:p>
      </dgm:t>
    </dgm:pt>
    <dgm:pt modelId="{1C57C1D8-B57A-4B82-8BC2-EC5C4EFEF827}" type="parTrans" cxnId="{C4C95444-9A24-4E01-A219-C7325D6A6B07}">
      <dgm:prSet/>
      <dgm:spPr/>
      <dgm:t>
        <a:bodyPr/>
        <a:lstStyle/>
        <a:p>
          <a:endParaRPr lang="en-US" sz="2800"/>
        </a:p>
      </dgm:t>
    </dgm:pt>
    <dgm:pt modelId="{29085C9E-1E32-4C5D-83CD-D697AE701A84}" type="sibTrans" cxnId="{C4C95444-9A24-4E01-A219-C7325D6A6B07}">
      <dgm:prSet/>
      <dgm:spPr/>
      <dgm:t>
        <a:bodyPr/>
        <a:lstStyle/>
        <a:p>
          <a:endParaRPr lang="en-US" sz="2800"/>
        </a:p>
      </dgm:t>
    </dgm:pt>
    <dgm:pt modelId="{DBE3C18D-8F41-48B2-AD00-CB1E54A87677}">
      <dgm:prSet custT="1"/>
      <dgm:spPr/>
      <dgm:t>
        <a:bodyPr/>
        <a:lstStyle/>
        <a:p>
          <a:r>
            <a:rPr lang="en-US" sz="2000"/>
            <a:t>Selecting</a:t>
          </a:r>
        </a:p>
      </dgm:t>
    </dgm:pt>
    <dgm:pt modelId="{B9CC0104-E213-4948-9BCC-857A72DA2B8B}" type="parTrans" cxnId="{BA742CA6-F66A-4031-BBE6-2468369E8EF3}">
      <dgm:prSet/>
      <dgm:spPr/>
      <dgm:t>
        <a:bodyPr/>
        <a:lstStyle/>
        <a:p>
          <a:endParaRPr lang="en-US" sz="2800"/>
        </a:p>
      </dgm:t>
    </dgm:pt>
    <dgm:pt modelId="{389F8E8C-8686-4D0D-A772-3A345BA92588}" type="sibTrans" cxnId="{BA742CA6-F66A-4031-BBE6-2468369E8EF3}">
      <dgm:prSet/>
      <dgm:spPr/>
      <dgm:t>
        <a:bodyPr/>
        <a:lstStyle/>
        <a:p>
          <a:endParaRPr lang="en-US" sz="2800"/>
        </a:p>
      </dgm:t>
    </dgm:pt>
    <dgm:pt modelId="{D3488F45-D9B6-49F7-A992-426898DE8B73}">
      <dgm:prSet custT="1"/>
      <dgm:spPr/>
      <dgm:t>
        <a:bodyPr/>
        <a:lstStyle/>
        <a:p>
          <a:r>
            <a:rPr lang="en-US" sz="1600"/>
            <a:t>Selecting Variables of Interest: Choosing the most relevant features or variables that have a substantial impact on the predictive model's performance.</a:t>
          </a:r>
        </a:p>
      </dgm:t>
    </dgm:pt>
    <dgm:pt modelId="{3928FB26-8771-4228-812C-FA6EA542E8B4}" type="parTrans" cxnId="{86434081-6ABD-47ED-B1B3-477DB3524621}">
      <dgm:prSet/>
      <dgm:spPr/>
      <dgm:t>
        <a:bodyPr/>
        <a:lstStyle/>
        <a:p>
          <a:endParaRPr lang="en-US" sz="2800"/>
        </a:p>
      </dgm:t>
    </dgm:pt>
    <dgm:pt modelId="{042D40D9-AF6A-447F-AB67-2F4EAED7F6D7}" type="sibTrans" cxnId="{86434081-6ABD-47ED-B1B3-477DB3524621}">
      <dgm:prSet/>
      <dgm:spPr/>
      <dgm:t>
        <a:bodyPr/>
        <a:lstStyle/>
        <a:p>
          <a:endParaRPr lang="en-US" sz="2800"/>
        </a:p>
      </dgm:t>
    </dgm:pt>
    <dgm:pt modelId="{CBED794C-6710-46D4-8D65-DB70AD59919C}">
      <dgm:prSet custT="1"/>
      <dgm:spPr/>
      <dgm:t>
        <a:bodyPr/>
        <a:lstStyle/>
        <a:p>
          <a:r>
            <a:rPr lang="en-US" sz="2000"/>
            <a:t>Generating</a:t>
          </a:r>
        </a:p>
      </dgm:t>
    </dgm:pt>
    <dgm:pt modelId="{A28CBC7D-ABB1-488F-8088-B3747701B63E}" type="parTrans" cxnId="{2A13F71E-F768-4D39-A1F2-B82727751E4D}">
      <dgm:prSet/>
      <dgm:spPr/>
      <dgm:t>
        <a:bodyPr/>
        <a:lstStyle/>
        <a:p>
          <a:endParaRPr lang="en-US" sz="2800"/>
        </a:p>
      </dgm:t>
    </dgm:pt>
    <dgm:pt modelId="{607E8491-F0CC-4A3B-8AF4-31BFA1F0EE29}" type="sibTrans" cxnId="{2A13F71E-F768-4D39-A1F2-B82727751E4D}">
      <dgm:prSet/>
      <dgm:spPr/>
      <dgm:t>
        <a:bodyPr/>
        <a:lstStyle/>
        <a:p>
          <a:endParaRPr lang="en-US" sz="2800"/>
        </a:p>
      </dgm:t>
    </dgm:pt>
    <dgm:pt modelId="{2654B50E-12F8-446B-A202-A4616C765938}">
      <dgm:prSet custT="1"/>
      <dgm:spPr/>
      <dgm:t>
        <a:bodyPr/>
        <a:lstStyle/>
        <a:p>
          <a:r>
            <a:rPr lang="en-US" sz="1600"/>
            <a:t>Generating Derived Variables: Creating new features or variables derived from existing ones, which might provide additional insights and improve model accuracy.</a:t>
          </a:r>
        </a:p>
      </dgm:t>
    </dgm:pt>
    <dgm:pt modelId="{12153386-B048-40D6-9E87-5C59871709CA}" type="parTrans" cxnId="{26DBE9DB-2871-49D5-BC37-5217BC0D0819}">
      <dgm:prSet/>
      <dgm:spPr/>
      <dgm:t>
        <a:bodyPr/>
        <a:lstStyle/>
        <a:p>
          <a:endParaRPr lang="en-US" sz="2800"/>
        </a:p>
      </dgm:t>
    </dgm:pt>
    <dgm:pt modelId="{38E1BB89-89AC-48C0-8372-D885871E4431}" type="sibTrans" cxnId="{26DBE9DB-2871-49D5-BC37-5217BC0D0819}">
      <dgm:prSet/>
      <dgm:spPr/>
      <dgm:t>
        <a:bodyPr/>
        <a:lstStyle/>
        <a:p>
          <a:endParaRPr lang="en-US" sz="2800"/>
        </a:p>
      </dgm:t>
    </dgm:pt>
    <dgm:pt modelId="{C3124A7F-4096-4ED2-AE59-D04285898633}">
      <dgm:prSet custT="1"/>
      <dgm:spPr/>
      <dgm:t>
        <a:bodyPr/>
        <a:lstStyle/>
        <a:p>
          <a:r>
            <a:rPr lang="en-US" sz="2000" dirty="0"/>
            <a:t>ETL</a:t>
          </a:r>
        </a:p>
      </dgm:t>
    </dgm:pt>
    <dgm:pt modelId="{BA594882-7D8E-4CCC-B030-E3E65FE7AC0B}" type="parTrans" cxnId="{028D24BB-A889-43C7-823A-E06918C2160B}">
      <dgm:prSet/>
      <dgm:spPr/>
      <dgm:t>
        <a:bodyPr/>
        <a:lstStyle/>
        <a:p>
          <a:endParaRPr lang="en-US" sz="2800"/>
        </a:p>
      </dgm:t>
    </dgm:pt>
    <dgm:pt modelId="{C22F2322-7A17-474B-9477-ED53FBF4FA57}" type="sibTrans" cxnId="{028D24BB-A889-43C7-823A-E06918C2160B}">
      <dgm:prSet/>
      <dgm:spPr/>
      <dgm:t>
        <a:bodyPr/>
        <a:lstStyle/>
        <a:p>
          <a:endParaRPr lang="en-US" sz="2800"/>
        </a:p>
      </dgm:t>
    </dgm:pt>
    <dgm:pt modelId="{274C1426-DC3A-4608-83AE-75EA456A8512}">
      <dgm:prSet custT="1"/>
      <dgm:spPr/>
      <dgm:t>
        <a:bodyPr/>
        <a:lstStyle/>
        <a:p>
          <a:r>
            <a:rPr lang="en-US" sz="1600"/>
            <a:t>Extracting, Loading, and Transforming the Data (ETL): Managing the process of extracting data from various sources, loading it into a suitable storage system, and transforming it into a format suitable for analysis.</a:t>
          </a:r>
        </a:p>
      </dgm:t>
    </dgm:pt>
    <dgm:pt modelId="{7B20774B-37EA-417D-AA28-16DFEA77E7CA}" type="parTrans" cxnId="{E84969DE-4DAE-4D74-BB64-382BA0F77D7F}">
      <dgm:prSet/>
      <dgm:spPr/>
      <dgm:t>
        <a:bodyPr/>
        <a:lstStyle/>
        <a:p>
          <a:endParaRPr lang="en-US" sz="2800"/>
        </a:p>
      </dgm:t>
    </dgm:pt>
    <dgm:pt modelId="{BCEE5EF2-F0D0-48D7-AAF7-E04F3465C611}" type="sibTrans" cxnId="{E84969DE-4DAE-4D74-BB64-382BA0F77D7F}">
      <dgm:prSet/>
      <dgm:spPr/>
      <dgm:t>
        <a:bodyPr/>
        <a:lstStyle/>
        <a:p>
          <a:endParaRPr lang="en-US" sz="2800"/>
        </a:p>
      </dgm:t>
    </dgm:pt>
    <dgm:pt modelId="{862F04E0-2E2F-4BB7-8478-264D20BF1EA3}">
      <dgm:prSet custT="1"/>
      <dgm:spPr/>
      <dgm:t>
        <a:bodyPr/>
        <a:lstStyle/>
        <a:p>
          <a:r>
            <a:rPr lang="en-US" sz="2000"/>
            <a:t>Sampling</a:t>
          </a:r>
        </a:p>
      </dgm:t>
    </dgm:pt>
    <dgm:pt modelId="{592BD743-4B5C-442C-A613-94198E447E4C}" type="parTrans" cxnId="{A5E80981-3E2C-4911-A4DA-842F79D936E3}">
      <dgm:prSet/>
      <dgm:spPr/>
      <dgm:t>
        <a:bodyPr/>
        <a:lstStyle/>
        <a:p>
          <a:endParaRPr lang="en-US" sz="2800"/>
        </a:p>
      </dgm:t>
    </dgm:pt>
    <dgm:pt modelId="{5DB214C7-1978-4300-95DB-3A7C7B9796D2}" type="sibTrans" cxnId="{A5E80981-3E2C-4911-A4DA-842F79D936E3}">
      <dgm:prSet/>
      <dgm:spPr/>
      <dgm:t>
        <a:bodyPr/>
        <a:lstStyle/>
        <a:p>
          <a:endParaRPr lang="en-US" sz="2800"/>
        </a:p>
      </dgm:t>
    </dgm:pt>
    <dgm:pt modelId="{81C1DCAD-0FB2-4DDF-B4E6-A3BCFB6C34B1}">
      <dgm:prSet custT="1"/>
      <dgm:spPr/>
      <dgm:t>
        <a:bodyPr/>
        <a:lstStyle/>
        <a:p>
          <a:r>
            <a:rPr lang="en-US" sz="1600"/>
            <a:t>Sampling the Data: Dividing the dataset into training and test datasets to train and evaluate the predictive model, ensuring its generalizability.</a:t>
          </a:r>
        </a:p>
      </dgm:t>
    </dgm:pt>
    <dgm:pt modelId="{80BA9F04-4C62-4AC5-95BC-4C6AE4D37A09}" type="parTrans" cxnId="{08295D3A-859A-4D04-A677-C1E6BF214057}">
      <dgm:prSet/>
      <dgm:spPr/>
      <dgm:t>
        <a:bodyPr/>
        <a:lstStyle/>
        <a:p>
          <a:endParaRPr lang="en-US" sz="2800"/>
        </a:p>
      </dgm:t>
    </dgm:pt>
    <dgm:pt modelId="{7F7FC003-5DD5-4E8F-BC47-F5989071CF9A}" type="sibTrans" cxnId="{08295D3A-859A-4D04-A677-C1E6BF214057}">
      <dgm:prSet/>
      <dgm:spPr/>
      <dgm:t>
        <a:bodyPr/>
        <a:lstStyle/>
        <a:p>
          <a:endParaRPr lang="en-US" sz="2800"/>
        </a:p>
      </dgm:t>
    </dgm:pt>
    <dgm:pt modelId="{562B07D9-EC83-1F4A-92E4-F902F5BFFD67}" type="pres">
      <dgm:prSet presAssocID="{FE244DD2-2A4F-457A-AEA5-126BEB8E736F}" presName="Name0" presStyleCnt="0">
        <dgm:presLayoutVars>
          <dgm:dir/>
          <dgm:animLvl val="lvl"/>
          <dgm:resizeHandles val="exact"/>
        </dgm:presLayoutVars>
      </dgm:prSet>
      <dgm:spPr/>
    </dgm:pt>
    <dgm:pt modelId="{559CFB04-20DB-CA49-B230-A6FE5E8BE1F4}" type="pres">
      <dgm:prSet presAssocID="{B4873EA5-AA28-4421-83BD-8EB7653C26AB}" presName="linNode" presStyleCnt="0"/>
      <dgm:spPr/>
    </dgm:pt>
    <dgm:pt modelId="{A045F6C9-B27B-E84C-8F71-1BBD46B96306}" type="pres">
      <dgm:prSet presAssocID="{B4873EA5-AA28-4421-83BD-8EB7653C26AB}" presName="parentText" presStyleLbl="solidFgAcc1" presStyleIdx="0" presStyleCnt="7">
        <dgm:presLayoutVars>
          <dgm:chMax val="1"/>
          <dgm:bulletEnabled/>
        </dgm:presLayoutVars>
      </dgm:prSet>
      <dgm:spPr/>
    </dgm:pt>
    <dgm:pt modelId="{30C8C802-CA9C-DA41-836E-AA9F74EF79B7}" type="pres">
      <dgm:prSet presAssocID="{B4873EA5-AA28-4421-83BD-8EB7653C26AB}" presName="descendantText" presStyleLbl="alignNode1" presStyleIdx="0" presStyleCnt="7">
        <dgm:presLayoutVars>
          <dgm:bulletEnabled/>
        </dgm:presLayoutVars>
      </dgm:prSet>
      <dgm:spPr/>
    </dgm:pt>
    <dgm:pt modelId="{F6BF577E-E4ED-D641-8898-4FFAA80127AB}" type="pres">
      <dgm:prSet presAssocID="{3FF7812A-EA68-4D7D-AE91-1E28CF056137}" presName="sp" presStyleCnt="0"/>
      <dgm:spPr/>
    </dgm:pt>
    <dgm:pt modelId="{EC4B658F-5C52-FF42-8722-5D158E268393}" type="pres">
      <dgm:prSet presAssocID="{FD2E8775-4CE0-4FFE-B5EF-96C37E79BC3B}" presName="linNode" presStyleCnt="0"/>
      <dgm:spPr/>
    </dgm:pt>
    <dgm:pt modelId="{087147C2-8FA4-7F49-956E-EB4F6D5902E8}" type="pres">
      <dgm:prSet presAssocID="{FD2E8775-4CE0-4FFE-B5EF-96C37E79BC3B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808E2E5E-9A70-3D45-B504-C5435D94BEE1}" type="pres">
      <dgm:prSet presAssocID="{FD2E8775-4CE0-4FFE-B5EF-96C37E79BC3B}" presName="descendantText" presStyleLbl="alignNode1" presStyleIdx="1" presStyleCnt="7">
        <dgm:presLayoutVars>
          <dgm:bulletEnabled/>
        </dgm:presLayoutVars>
      </dgm:prSet>
      <dgm:spPr/>
    </dgm:pt>
    <dgm:pt modelId="{E3888E99-245A-3742-9FDA-4BBDA6FFD460}" type="pres">
      <dgm:prSet presAssocID="{2FC80DBC-A283-4564-A9D2-3433B408795E}" presName="sp" presStyleCnt="0"/>
      <dgm:spPr/>
    </dgm:pt>
    <dgm:pt modelId="{70C63DE0-BBB6-524B-B2AF-FAC18F46AC59}" type="pres">
      <dgm:prSet presAssocID="{2A7139DD-BA93-41CA-AC44-591383B448DF}" presName="linNode" presStyleCnt="0"/>
      <dgm:spPr/>
    </dgm:pt>
    <dgm:pt modelId="{6E7FBD20-5047-4442-A3AA-D63EB594524B}" type="pres">
      <dgm:prSet presAssocID="{2A7139DD-BA93-41CA-AC44-591383B448DF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7AF41940-B361-A147-BA7A-F1BF339AC52D}" type="pres">
      <dgm:prSet presAssocID="{2A7139DD-BA93-41CA-AC44-591383B448DF}" presName="descendantText" presStyleLbl="alignNode1" presStyleIdx="2" presStyleCnt="7">
        <dgm:presLayoutVars>
          <dgm:bulletEnabled/>
        </dgm:presLayoutVars>
      </dgm:prSet>
      <dgm:spPr/>
    </dgm:pt>
    <dgm:pt modelId="{E2B1B4B2-86E3-A940-8F3B-D131B529D8D2}" type="pres">
      <dgm:prSet presAssocID="{0B766D39-1C8D-4A86-9255-C34EA54AC80E}" presName="sp" presStyleCnt="0"/>
      <dgm:spPr/>
    </dgm:pt>
    <dgm:pt modelId="{3CB41EB6-F035-E541-80F3-A6EDFDCC375F}" type="pres">
      <dgm:prSet presAssocID="{DBE3C18D-8F41-48B2-AD00-CB1E54A87677}" presName="linNode" presStyleCnt="0"/>
      <dgm:spPr/>
    </dgm:pt>
    <dgm:pt modelId="{87542A37-73CD-5D4C-9654-E9801988C188}" type="pres">
      <dgm:prSet presAssocID="{DBE3C18D-8F41-48B2-AD00-CB1E54A87677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CD6274F5-6746-1E41-ABEF-F6B693D9DEEA}" type="pres">
      <dgm:prSet presAssocID="{DBE3C18D-8F41-48B2-AD00-CB1E54A87677}" presName="descendantText" presStyleLbl="alignNode1" presStyleIdx="3" presStyleCnt="7">
        <dgm:presLayoutVars>
          <dgm:bulletEnabled/>
        </dgm:presLayoutVars>
      </dgm:prSet>
      <dgm:spPr/>
    </dgm:pt>
    <dgm:pt modelId="{228D4383-344A-944C-B2C3-A8365B4BB1FE}" type="pres">
      <dgm:prSet presAssocID="{389F8E8C-8686-4D0D-A772-3A345BA92588}" presName="sp" presStyleCnt="0"/>
      <dgm:spPr/>
    </dgm:pt>
    <dgm:pt modelId="{A6DB1FA2-5B52-9746-A053-BA0D67AAA9D7}" type="pres">
      <dgm:prSet presAssocID="{CBED794C-6710-46D4-8D65-DB70AD59919C}" presName="linNode" presStyleCnt="0"/>
      <dgm:spPr/>
    </dgm:pt>
    <dgm:pt modelId="{96FB940E-D11E-B843-93D4-A4EBBBAA7F51}" type="pres">
      <dgm:prSet presAssocID="{CBED794C-6710-46D4-8D65-DB70AD59919C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1A545BC0-C9D9-E642-970E-15BA7EB43E0E}" type="pres">
      <dgm:prSet presAssocID="{CBED794C-6710-46D4-8D65-DB70AD59919C}" presName="descendantText" presStyleLbl="alignNode1" presStyleIdx="4" presStyleCnt="7">
        <dgm:presLayoutVars>
          <dgm:bulletEnabled/>
        </dgm:presLayoutVars>
      </dgm:prSet>
      <dgm:spPr/>
    </dgm:pt>
    <dgm:pt modelId="{FE38C235-6E61-AF4C-8B42-37BB45AA72DC}" type="pres">
      <dgm:prSet presAssocID="{607E8491-F0CC-4A3B-8AF4-31BFA1F0EE29}" presName="sp" presStyleCnt="0"/>
      <dgm:spPr/>
    </dgm:pt>
    <dgm:pt modelId="{9C35D4AD-0766-C040-AFAF-4FFEEE9DEC7B}" type="pres">
      <dgm:prSet presAssocID="{C3124A7F-4096-4ED2-AE59-D04285898633}" presName="linNode" presStyleCnt="0"/>
      <dgm:spPr/>
    </dgm:pt>
    <dgm:pt modelId="{86C1B962-3CCB-F448-ADAF-185A763BBBBF}" type="pres">
      <dgm:prSet presAssocID="{C3124A7F-4096-4ED2-AE59-D04285898633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E6E64CC6-095C-2D43-AE4C-F6A962D785BA}" type="pres">
      <dgm:prSet presAssocID="{C3124A7F-4096-4ED2-AE59-D04285898633}" presName="descendantText" presStyleLbl="alignNode1" presStyleIdx="5" presStyleCnt="7">
        <dgm:presLayoutVars>
          <dgm:bulletEnabled/>
        </dgm:presLayoutVars>
      </dgm:prSet>
      <dgm:spPr/>
    </dgm:pt>
    <dgm:pt modelId="{8A2EC317-90BE-5A4F-BF84-2141649BA9D6}" type="pres">
      <dgm:prSet presAssocID="{C22F2322-7A17-474B-9477-ED53FBF4FA57}" presName="sp" presStyleCnt="0"/>
      <dgm:spPr/>
    </dgm:pt>
    <dgm:pt modelId="{CC394B04-F15D-174F-8684-FCFBE5975B8B}" type="pres">
      <dgm:prSet presAssocID="{862F04E0-2E2F-4BB7-8478-264D20BF1EA3}" presName="linNode" presStyleCnt="0"/>
      <dgm:spPr/>
    </dgm:pt>
    <dgm:pt modelId="{FE057AC0-230D-6A4A-9516-24BAB7A96DE4}" type="pres">
      <dgm:prSet presAssocID="{862F04E0-2E2F-4BB7-8478-264D20BF1EA3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1F25ED8D-0054-0744-B1CA-2EB691066D82}" type="pres">
      <dgm:prSet presAssocID="{862F04E0-2E2F-4BB7-8478-264D20BF1EA3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3EE8B507-3B73-CB4F-AF43-A477C2A9C87F}" type="presOf" srcId="{4B515D24-AEE6-40DA-9857-7554E837A1A2}" destId="{30C8C802-CA9C-DA41-836E-AA9F74EF79B7}" srcOrd="0" destOrd="0" presId="urn:microsoft.com/office/officeart/2016/7/layout/VerticalHollowActionList"/>
    <dgm:cxn modelId="{8739AE0A-6B4B-5E42-890D-213D8A35E38A}" type="presOf" srcId="{A1B451D1-4594-4C15-AA8C-FF175A8033FE}" destId="{808E2E5E-9A70-3D45-B504-C5435D94BEE1}" srcOrd="0" destOrd="0" presId="urn:microsoft.com/office/officeart/2016/7/layout/VerticalHollowActionList"/>
    <dgm:cxn modelId="{7672D817-E02F-9246-983D-5A83E9A08AD8}" type="presOf" srcId="{274C1426-DC3A-4608-83AE-75EA456A8512}" destId="{E6E64CC6-095C-2D43-AE4C-F6A962D785BA}" srcOrd="0" destOrd="0" presId="urn:microsoft.com/office/officeart/2016/7/layout/VerticalHollowActionList"/>
    <dgm:cxn modelId="{2A13F71E-F768-4D39-A1F2-B82727751E4D}" srcId="{FE244DD2-2A4F-457A-AEA5-126BEB8E736F}" destId="{CBED794C-6710-46D4-8D65-DB70AD59919C}" srcOrd="4" destOrd="0" parTransId="{A28CBC7D-ABB1-488F-8088-B3747701B63E}" sibTransId="{607E8491-F0CC-4A3B-8AF4-31BFA1F0EE29}"/>
    <dgm:cxn modelId="{75F2C428-ABEF-4C22-8172-328439D38D9D}" srcId="{FE244DD2-2A4F-457A-AEA5-126BEB8E736F}" destId="{2A7139DD-BA93-41CA-AC44-591383B448DF}" srcOrd="2" destOrd="0" parTransId="{ABAB0E93-2526-4920-A900-24C718E99CB1}" sibTransId="{0B766D39-1C8D-4A86-9255-C34EA54AC80E}"/>
    <dgm:cxn modelId="{5C676C36-0CF3-4D42-B55E-F8035494E989}" type="presOf" srcId="{FD2E8775-4CE0-4FFE-B5EF-96C37E79BC3B}" destId="{087147C2-8FA4-7F49-956E-EB4F6D5902E8}" srcOrd="0" destOrd="0" presId="urn:microsoft.com/office/officeart/2016/7/layout/VerticalHollowActionList"/>
    <dgm:cxn modelId="{08295D3A-859A-4D04-A677-C1E6BF214057}" srcId="{862F04E0-2E2F-4BB7-8478-264D20BF1EA3}" destId="{81C1DCAD-0FB2-4DDF-B4E6-A3BCFB6C34B1}" srcOrd="0" destOrd="0" parTransId="{80BA9F04-4C62-4AC5-95BC-4C6AE4D37A09}" sibTransId="{7F7FC003-5DD5-4E8F-BC47-F5989071CF9A}"/>
    <dgm:cxn modelId="{C4C95444-9A24-4E01-A219-C7325D6A6B07}" srcId="{2A7139DD-BA93-41CA-AC44-591383B448DF}" destId="{465A76AC-40C2-4C3B-889E-2CE7DF33B791}" srcOrd="0" destOrd="0" parTransId="{1C57C1D8-B57A-4B82-8BC2-EC5C4EFEF827}" sibTransId="{29085C9E-1E32-4C5D-83CD-D697AE701A84}"/>
    <dgm:cxn modelId="{F5E9154D-3CF1-4E74-9456-F93F00EF88E5}" srcId="{FE244DD2-2A4F-457A-AEA5-126BEB8E736F}" destId="{B4873EA5-AA28-4421-83BD-8EB7653C26AB}" srcOrd="0" destOrd="0" parTransId="{BD91C478-7CFC-4C02-8D01-E1D8E35CBE43}" sibTransId="{3FF7812A-EA68-4D7D-AE91-1E28CF056137}"/>
    <dgm:cxn modelId="{F4A06651-D4E9-E548-BB3C-D6D3F21F769E}" type="presOf" srcId="{DBE3C18D-8F41-48B2-AD00-CB1E54A87677}" destId="{87542A37-73CD-5D4C-9654-E9801988C188}" srcOrd="0" destOrd="0" presId="urn:microsoft.com/office/officeart/2016/7/layout/VerticalHollowActionList"/>
    <dgm:cxn modelId="{2DCFA46C-144A-6145-A8FB-65CAC2E05742}" type="presOf" srcId="{B4873EA5-AA28-4421-83BD-8EB7653C26AB}" destId="{A045F6C9-B27B-E84C-8F71-1BBD46B96306}" srcOrd="0" destOrd="0" presId="urn:microsoft.com/office/officeart/2016/7/layout/VerticalHollowActionList"/>
    <dgm:cxn modelId="{7BD00170-FFF1-467B-890C-63AA24AB13DC}" srcId="{FE244DD2-2A4F-457A-AEA5-126BEB8E736F}" destId="{FD2E8775-4CE0-4FFE-B5EF-96C37E79BC3B}" srcOrd="1" destOrd="0" parTransId="{B002D2A5-CE24-4894-A9E1-67D44F01D5B8}" sibTransId="{2FC80DBC-A283-4564-A9D2-3433B408795E}"/>
    <dgm:cxn modelId="{EFEBD47B-BC85-534A-9F54-0A32921A7533}" type="presOf" srcId="{465A76AC-40C2-4C3B-889E-2CE7DF33B791}" destId="{7AF41940-B361-A147-BA7A-F1BF339AC52D}" srcOrd="0" destOrd="0" presId="urn:microsoft.com/office/officeart/2016/7/layout/VerticalHollowActionList"/>
    <dgm:cxn modelId="{A5E80981-3E2C-4911-A4DA-842F79D936E3}" srcId="{FE244DD2-2A4F-457A-AEA5-126BEB8E736F}" destId="{862F04E0-2E2F-4BB7-8478-264D20BF1EA3}" srcOrd="6" destOrd="0" parTransId="{592BD743-4B5C-442C-A613-94198E447E4C}" sibTransId="{5DB214C7-1978-4300-95DB-3A7C7B9796D2}"/>
    <dgm:cxn modelId="{86434081-6ABD-47ED-B1B3-477DB3524621}" srcId="{DBE3C18D-8F41-48B2-AD00-CB1E54A87677}" destId="{D3488F45-D9B6-49F7-A992-426898DE8B73}" srcOrd="0" destOrd="0" parTransId="{3928FB26-8771-4228-812C-FA6EA542E8B4}" sibTransId="{042D40D9-AF6A-447F-AB67-2F4EAED7F6D7}"/>
    <dgm:cxn modelId="{CE7612A2-BD52-4751-9F56-D2400ABAB46E}" srcId="{FD2E8775-4CE0-4FFE-B5EF-96C37E79BC3B}" destId="{A1B451D1-4594-4C15-AA8C-FF175A8033FE}" srcOrd="0" destOrd="0" parTransId="{5F7B0BC9-84FD-4F60-BBB4-B900C0BEF068}" sibTransId="{ACD180B6-18BC-43BF-99DE-D9C9EF5EE477}"/>
    <dgm:cxn modelId="{5ACBD2A5-2120-8543-90AC-0EF19A68F269}" type="presOf" srcId="{D3488F45-D9B6-49F7-A992-426898DE8B73}" destId="{CD6274F5-6746-1E41-ABEF-F6B693D9DEEA}" srcOrd="0" destOrd="0" presId="urn:microsoft.com/office/officeart/2016/7/layout/VerticalHollowActionList"/>
    <dgm:cxn modelId="{BA742CA6-F66A-4031-BBE6-2468369E8EF3}" srcId="{FE244DD2-2A4F-457A-AEA5-126BEB8E736F}" destId="{DBE3C18D-8F41-48B2-AD00-CB1E54A87677}" srcOrd="3" destOrd="0" parTransId="{B9CC0104-E213-4948-9BCC-857A72DA2B8B}" sibTransId="{389F8E8C-8686-4D0D-A772-3A345BA92588}"/>
    <dgm:cxn modelId="{C7A071B3-64C1-A84A-B30A-5498B6364B08}" type="presOf" srcId="{862F04E0-2E2F-4BB7-8478-264D20BF1EA3}" destId="{FE057AC0-230D-6A4A-9516-24BAB7A96DE4}" srcOrd="0" destOrd="0" presId="urn:microsoft.com/office/officeart/2016/7/layout/VerticalHollowActionList"/>
    <dgm:cxn modelId="{028D24BB-A889-43C7-823A-E06918C2160B}" srcId="{FE244DD2-2A4F-457A-AEA5-126BEB8E736F}" destId="{C3124A7F-4096-4ED2-AE59-D04285898633}" srcOrd="5" destOrd="0" parTransId="{BA594882-7D8E-4CCC-B030-E3E65FE7AC0B}" sibTransId="{C22F2322-7A17-474B-9477-ED53FBF4FA57}"/>
    <dgm:cxn modelId="{E30D72C5-6067-DF4B-AD3C-5E7971DB44F4}" type="presOf" srcId="{2654B50E-12F8-446B-A202-A4616C765938}" destId="{1A545BC0-C9D9-E642-970E-15BA7EB43E0E}" srcOrd="0" destOrd="0" presId="urn:microsoft.com/office/officeart/2016/7/layout/VerticalHollowActionList"/>
    <dgm:cxn modelId="{DD61CCD0-E426-DE4B-8748-BF8C843428A4}" type="presOf" srcId="{C3124A7F-4096-4ED2-AE59-D04285898633}" destId="{86C1B962-3CCB-F448-ADAF-185A763BBBBF}" srcOrd="0" destOrd="0" presId="urn:microsoft.com/office/officeart/2016/7/layout/VerticalHollowActionList"/>
    <dgm:cxn modelId="{26DBE9DB-2871-49D5-BC37-5217BC0D0819}" srcId="{CBED794C-6710-46D4-8D65-DB70AD59919C}" destId="{2654B50E-12F8-446B-A202-A4616C765938}" srcOrd="0" destOrd="0" parTransId="{12153386-B048-40D6-9E87-5C59871709CA}" sibTransId="{38E1BB89-89AC-48C0-8372-D885871E4431}"/>
    <dgm:cxn modelId="{E84969DE-4DAE-4D74-BB64-382BA0F77D7F}" srcId="{C3124A7F-4096-4ED2-AE59-D04285898633}" destId="{274C1426-DC3A-4608-83AE-75EA456A8512}" srcOrd="0" destOrd="0" parTransId="{7B20774B-37EA-417D-AA28-16DFEA77E7CA}" sibTransId="{BCEE5EF2-F0D0-48D7-AAF7-E04F3465C611}"/>
    <dgm:cxn modelId="{A59D91DE-2C71-8E46-9334-7D12C8720E96}" type="presOf" srcId="{CBED794C-6710-46D4-8D65-DB70AD59919C}" destId="{96FB940E-D11E-B843-93D4-A4EBBBAA7F51}" srcOrd="0" destOrd="0" presId="urn:microsoft.com/office/officeart/2016/7/layout/VerticalHollowActionList"/>
    <dgm:cxn modelId="{57E326E3-7450-441D-B750-EB35FA75BDCD}" srcId="{B4873EA5-AA28-4421-83BD-8EB7653C26AB}" destId="{4B515D24-AEE6-40DA-9857-7554E837A1A2}" srcOrd="0" destOrd="0" parTransId="{7EBC64FF-AC4A-46D7-B444-C1F961C9CFC3}" sibTransId="{83C120CD-BF7E-40D6-888D-95EFD41DCEF4}"/>
    <dgm:cxn modelId="{995A38EA-E856-F744-B875-D1A41FFE12EA}" type="presOf" srcId="{FE244DD2-2A4F-457A-AEA5-126BEB8E736F}" destId="{562B07D9-EC83-1F4A-92E4-F902F5BFFD67}" srcOrd="0" destOrd="0" presId="urn:microsoft.com/office/officeart/2016/7/layout/VerticalHollowActionList"/>
    <dgm:cxn modelId="{349135F9-2D48-8149-914E-AB5E0E4A2F99}" type="presOf" srcId="{2A7139DD-BA93-41CA-AC44-591383B448DF}" destId="{6E7FBD20-5047-4442-A3AA-D63EB594524B}" srcOrd="0" destOrd="0" presId="urn:microsoft.com/office/officeart/2016/7/layout/VerticalHollowActionList"/>
    <dgm:cxn modelId="{00724BFD-DDB4-5E46-842F-D423584C5455}" type="presOf" srcId="{81C1DCAD-0FB2-4DDF-B4E6-A3BCFB6C34B1}" destId="{1F25ED8D-0054-0744-B1CA-2EB691066D82}" srcOrd="0" destOrd="0" presId="urn:microsoft.com/office/officeart/2016/7/layout/VerticalHollowActionList"/>
    <dgm:cxn modelId="{5A2D6B9C-B703-D544-A830-012991DA89AF}" type="presParOf" srcId="{562B07D9-EC83-1F4A-92E4-F902F5BFFD67}" destId="{559CFB04-20DB-CA49-B230-A6FE5E8BE1F4}" srcOrd="0" destOrd="0" presId="urn:microsoft.com/office/officeart/2016/7/layout/VerticalHollowActionList"/>
    <dgm:cxn modelId="{2DB4FC2D-4374-7B42-A3AC-F51036AB0DE0}" type="presParOf" srcId="{559CFB04-20DB-CA49-B230-A6FE5E8BE1F4}" destId="{A045F6C9-B27B-E84C-8F71-1BBD46B96306}" srcOrd="0" destOrd="0" presId="urn:microsoft.com/office/officeart/2016/7/layout/VerticalHollowActionList"/>
    <dgm:cxn modelId="{2951BEAC-FC18-8740-AB26-E2AE5186622C}" type="presParOf" srcId="{559CFB04-20DB-CA49-B230-A6FE5E8BE1F4}" destId="{30C8C802-CA9C-DA41-836E-AA9F74EF79B7}" srcOrd="1" destOrd="0" presId="urn:microsoft.com/office/officeart/2016/7/layout/VerticalHollowActionList"/>
    <dgm:cxn modelId="{344329F3-9074-6E4C-A95E-7585121A9E2F}" type="presParOf" srcId="{562B07D9-EC83-1F4A-92E4-F902F5BFFD67}" destId="{F6BF577E-E4ED-D641-8898-4FFAA80127AB}" srcOrd="1" destOrd="0" presId="urn:microsoft.com/office/officeart/2016/7/layout/VerticalHollowActionList"/>
    <dgm:cxn modelId="{E1DAF524-5F79-3F41-9849-44F6CCD4E166}" type="presParOf" srcId="{562B07D9-EC83-1F4A-92E4-F902F5BFFD67}" destId="{EC4B658F-5C52-FF42-8722-5D158E268393}" srcOrd="2" destOrd="0" presId="urn:microsoft.com/office/officeart/2016/7/layout/VerticalHollowActionList"/>
    <dgm:cxn modelId="{2C95A961-9DAE-8540-813D-DAE4ACCEF0D0}" type="presParOf" srcId="{EC4B658F-5C52-FF42-8722-5D158E268393}" destId="{087147C2-8FA4-7F49-956E-EB4F6D5902E8}" srcOrd="0" destOrd="0" presId="urn:microsoft.com/office/officeart/2016/7/layout/VerticalHollowActionList"/>
    <dgm:cxn modelId="{515DBFB1-3B4D-8D4E-9671-BB9399CC1EC4}" type="presParOf" srcId="{EC4B658F-5C52-FF42-8722-5D158E268393}" destId="{808E2E5E-9A70-3D45-B504-C5435D94BEE1}" srcOrd="1" destOrd="0" presId="urn:microsoft.com/office/officeart/2016/7/layout/VerticalHollowActionList"/>
    <dgm:cxn modelId="{C4B52F3D-CBAC-184C-9AF6-61B9AF6BCFD6}" type="presParOf" srcId="{562B07D9-EC83-1F4A-92E4-F902F5BFFD67}" destId="{E3888E99-245A-3742-9FDA-4BBDA6FFD460}" srcOrd="3" destOrd="0" presId="urn:microsoft.com/office/officeart/2016/7/layout/VerticalHollowActionList"/>
    <dgm:cxn modelId="{436154C0-88A2-EE42-89AA-3B3CE8C3CE0D}" type="presParOf" srcId="{562B07D9-EC83-1F4A-92E4-F902F5BFFD67}" destId="{70C63DE0-BBB6-524B-B2AF-FAC18F46AC59}" srcOrd="4" destOrd="0" presId="urn:microsoft.com/office/officeart/2016/7/layout/VerticalHollowActionList"/>
    <dgm:cxn modelId="{9C05CCD4-1588-204D-8160-D7F1448508C6}" type="presParOf" srcId="{70C63DE0-BBB6-524B-B2AF-FAC18F46AC59}" destId="{6E7FBD20-5047-4442-A3AA-D63EB594524B}" srcOrd="0" destOrd="0" presId="urn:microsoft.com/office/officeart/2016/7/layout/VerticalHollowActionList"/>
    <dgm:cxn modelId="{B6081F03-F58B-FB4E-BF83-F666C937DC54}" type="presParOf" srcId="{70C63DE0-BBB6-524B-B2AF-FAC18F46AC59}" destId="{7AF41940-B361-A147-BA7A-F1BF339AC52D}" srcOrd="1" destOrd="0" presId="urn:microsoft.com/office/officeart/2016/7/layout/VerticalHollowActionList"/>
    <dgm:cxn modelId="{0B3E2DE7-0D0C-7C46-8E67-62C9601B7A5D}" type="presParOf" srcId="{562B07D9-EC83-1F4A-92E4-F902F5BFFD67}" destId="{E2B1B4B2-86E3-A940-8F3B-D131B529D8D2}" srcOrd="5" destOrd="0" presId="urn:microsoft.com/office/officeart/2016/7/layout/VerticalHollowActionList"/>
    <dgm:cxn modelId="{FDE1698A-6BFD-7F47-93D0-6572DAB256B4}" type="presParOf" srcId="{562B07D9-EC83-1F4A-92E4-F902F5BFFD67}" destId="{3CB41EB6-F035-E541-80F3-A6EDFDCC375F}" srcOrd="6" destOrd="0" presId="urn:microsoft.com/office/officeart/2016/7/layout/VerticalHollowActionList"/>
    <dgm:cxn modelId="{E3F7FCD7-9EE7-1047-8E7C-426C8F158C61}" type="presParOf" srcId="{3CB41EB6-F035-E541-80F3-A6EDFDCC375F}" destId="{87542A37-73CD-5D4C-9654-E9801988C188}" srcOrd="0" destOrd="0" presId="urn:microsoft.com/office/officeart/2016/7/layout/VerticalHollowActionList"/>
    <dgm:cxn modelId="{D1DCE94A-CE98-544A-97EB-50513DE0439F}" type="presParOf" srcId="{3CB41EB6-F035-E541-80F3-A6EDFDCC375F}" destId="{CD6274F5-6746-1E41-ABEF-F6B693D9DEEA}" srcOrd="1" destOrd="0" presId="urn:microsoft.com/office/officeart/2016/7/layout/VerticalHollowActionList"/>
    <dgm:cxn modelId="{60059FFE-2BC4-E94C-9BDF-BF41E682B206}" type="presParOf" srcId="{562B07D9-EC83-1F4A-92E4-F902F5BFFD67}" destId="{228D4383-344A-944C-B2C3-A8365B4BB1FE}" srcOrd="7" destOrd="0" presId="urn:microsoft.com/office/officeart/2016/7/layout/VerticalHollowActionList"/>
    <dgm:cxn modelId="{F2FF98E3-4AFD-8048-833B-2C33CB7BEF76}" type="presParOf" srcId="{562B07D9-EC83-1F4A-92E4-F902F5BFFD67}" destId="{A6DB1FA2-5B52-9746-A053-BA0D67AAA9D7}" srcOrd="8" destOrd="0" presId="urn:microsoft.com/office/officeart/2016/7/layout/VerticalHollowActionList"/>
    <dgm:cxn modelId="{3F817DC7-3B4F-DB4D-9427-F95AB190DBF2}" type="presParOf" srcId="{A6DB1FA2-5B52-9746-A053-BA0D67AAA9D7}" destId="{96FB940E-D11E-B843-93D4-A4EBBBAA7F51}" srcOrd="0" destOrd="0" presId="urn:microsoft.com/office/officeart/2016/7/layout/VerticalHollowActionList"/>
    <dgm:cxn modelId="{96E3E558-160A-1641-836E-4D933B32A00B}" type="presParOf" srcId="{A6DB1FA2-5B52-9746-A053-BA0D67AAA9D7}" destId="{1A545BC0-C9D9-E642-970E-15BA7EB43E0E}" srcOrd="1" destOrd="0" presId="urn:microsoft.com/office/officeart/2016/7/layout/VerticalHollowActionList"/>
    <dgm:cxn modelId="{382E2A17-5342-CC43-9BBC-08A9EB824EC4}" type="presParOf" srcId="{562B07D9-EC83-1F4A-92E4-F902F5BFFD67}" destId="{FE38C235-6E61-AF4C-8B42-37BB45AA72DC}" srcOrd="9" destOrd="0" presId="urn:microsoft.com/office/officeart/2016/7/layout/VerticalHollowActionList"/>
    <dgm:cxn modelId="{CEEB9266-582F-5046-94E2-6F0BBE61AAE0}" type="presParOf" srcId="{562B07D9-EC83-1F4A-92E4-F902F5BFFD67}" destId="{9C35D4AD-0766-C040-AFAF-4FFEEE9DEC7B}" srcOrd="10" destOrd="0" presId="urn:microsoft.com/office/officeart/2016/7/layout/VerticalHollowActionList"/>
    <dgm:cxn modelId="{F8BE7E0C-05D9-784A-BF91-5457BFE3BD6D}" type="presParOf" srcId="{9C35D4AD-0766-C040-AFAF-4FFEEE9DEC7B}" destId="{86C1B962-3CCB-F448-ADAF-185A763BBBBF}" srcOrd="0" destOrd="0" presId="urn:microsoft.com/office/officeart/2016/7/layout/VerticalHollowActionList"/>
    <dgm:cxn modelId="{47A7106E-B345-894A-AF0E-F041311BEB1D}" type="presParOf" srcId="{9C35D4AD-0766-C040-AFAF-4FFEEE9DEC7B}" destId="{E6E64CC6-095C-2D43-AE4C-F6A962D785BA}" srcOrd="1" destOrd="0" presId="urn:microsoft.com/office/officeart/2016/7/layout/VerticalHollowActionList"/>
    <dgm:cxn modelId="{60665868-C93D-344C-9BA7-E5C7E214DC3D}" type="presParOf" srcId="{562B07D9-EC83-1F4A-92E4-F902F5BFFD67}" destId="{8A2EC317-90BE-5A4F-BF84-2141649BA9D6}" srcOrd="11" destOrd="0" presId="urn:microsoft.com/office/officeart/2016/7/layout/VerticalHollowActionList"/>
    <dgm:cxn modelId="{49B13726-D72E-5D45-B059-71E676D13B25}" type="presParOf" srcId="{562B07D9-EC83-1F4A-92E4-F902F5BFFD67}" destId="{CC394B04-F15D-174F-8684-FCFBE5975B8B}" srcOrd="12" destOrd="0" presId="urn:microsoft.com/office/officeart/2016/7/layout/VerticalHollowActionList"/>
    <dgm:cxn modelId="{2F6C260B-3821-3149-9FFD-A7A78076C8E5}" type="presParOf" srcId="{CC394B04-F15D-174F-8684-FCFBE5975B8B}" destId="{FE057AC0-230D-6A4A-9516-24BAB7A96DE4}" srcOrd="0" destOrd="0" presId="urn:microsoft.com/office/officeart/2016/7/layout/VerticalHollowActionList"/>
    <dgm:cxn modelId="{2208FEDC-39E8-A347-A825-E1E2CB7C26B1}" type="presParOf" srcId="{CC394B04-F15D-174F-8684-FCFBE5975B8B}" destId="{1F25ED8D-0054-0744-B1CA-2EB691066D8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78CA8C-E838-4298-B4E3-9578A8EA5A9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7B62E0-5582-483B-BD30-415D908A8B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/>
            <a:t>Objective Collection:</a:t>
          </a:r>
          <a:r>
            <a:rPr lang="en-IN" sz="1600" b="0" i="0"/>
            <a:t> </a:t>
          </a:r>
          <a:endParaRPr lang="en-US" sz="1600"/>
        </a:p>
      </dgm:t>
    </dgm:pt>
    <dgm:pt modelId="{4A3DB8AC-7185-4D92-8D03-4E10DFB98E02}" type="parTrans" cxnId="{25CBD65E-891F-4301-A7A0-D45980D2FDE7}">
      <dgm:prSet/>
      <dgm:spPr/>
      <dgm:t>
        <a:bodyPr/>
        <a:lstStyle/>
        <a:p>
          <a:endParaRPr lang="en-US" sz="1600"/>
        </a:p>
      </dgm:t>
    </dgm:pt>
    <dgm:pt modelId="{6942034C-A3C0-42CB-8F90-3DE977C707F2}" type="sibTrans" cxnId="{25CBD65E-891F-4301-A7A0-D45980D2FDE7}">
      <dgm:prSet/>
      <dgm:spPr/>
      <dgm:t>
        <a:bodyPr/>
        <a:lstStyle/>
        <a:p>
          <a:endParaRPr lang="en-US" sz="1600"/>
        </a:p>
      </dgm:t>
    </dgm:pt>
    <dgm:pt modelId="{45729B23-4D08-4DCA-A0C7-236D6864F3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/>
            <a:t>Sit down with business managers to gather their objectives for the project.</a:t>
          </a:r>
          <a:endParaRPr lang="en-US" sz="1600" dirty="0"/>
        </a:p>
      </dgm:t>
    </dgm:pt>
    <dgm:pt modelId="{CD528925-63B7-4D54-BD1B-AAE039FE3B6E}" type="parTrans" cxnId="{FA4694E2-3F1B-4A9F-A44D-44DC68E5BE26}">
      <dgm:prSet/>
      <dgm:spPr/>
      <dgm:t>
        <a:bodyPr/>
        <a:lstStyle/>
        <a:p>
          <a:endParaRPr lang="en-US" sz="1600"/>
        </a:p>
      </dgm:t>
    </dgm:pt>
    <dgm:pt modelId="{D201F7C1-D7DF-48EC-9B4E-AD505E62683C}" type="sibTrans" cxnId="{FA4694E2-3F1B-4A9F-A44D-44DC68E5BE26}">
      <dgm:prSet/>
      <dgm:spPr/>
      <dgm:t>
        <a:bodyPr/>
        <a:lstStyle/>
        <a:p>
          <a:endParaRPr lang="en-US" sz="1600"/>
        </a:p>
      </dgm:t>
    </dgm:pt>
    <dgm:pt modelId="{0F7A19AE-5616-4F35-9E8E-2DC1ADFD6F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/>
            <a:t>Detailed Evaluation:</a:t>
          </a:r>
          <a:r>
            <a:rPr lang="en-IN" sz="1600" b="0" i="0" dirty="0"/>
            <a:t> </a:t>
          </a:r>
          <a:endParaRPr lang="en-US" sz="1600" dirty="0"/>
        </a:p>
      </dgm:t>
    </dgm:pt>
    <dgm:pt modelId="{D27B119B-F11A-42AC-A922-C3B7A69C9E18}" type="parTrans" cxnId="{6776EF2F-7D4F-4988-A801-541F2A0DCF6B}">
      <dgm:prSet/>
      <dgm:spPr/>
      <dgm:t>
        <a:bodyPr/>
        <a:lstStyle/>
        <a:p>
          <a:endParaRPr lang="en-US" sz="1600"/>
        </a:p>
      </dgm:t>
    </dgm:pt>
    <dgm:pt modelId="{37C4B15C-81AC-4FFA-936B-B9D9B0ACEBAE}" type="sibTrans" cxnId="{6776EF2F-7D4F-4988-A801-541F2A0DCF6B}">
      <dgm:prSet/>
      <dgm:spPr/>
      <dgm:t>
        <a:bodyPr/>
        <a:lstStyle/>
        <a:p>
          <a:endParaRPr lang="en-US" sz="1600"/>
        </a:p>
      </dgm:t>
    </dgm:pt>
    <dgm:pt modelId="{01BE8FD0-9AF0-4C83-B0CD-AAEA94898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/>
            <a:t>evaluate which information sources can contribute to achieving these objectives. Select variables crucial for operational use.</a:t>
          </a:r>
          <a:endParaRPr lang="en-US" sz="1600" dirty="0"/>
        </a:p>
      </dgm:t>
    </dgm:pt>
    <dgm:pt modelId="{11E8D755-DC98-46BF-9B4F-8F9A2838A882}" type="parTrans" cxnId="{3B85B3CC-079A-416A-9CF5-75C04EA51DE1}">
      <dgm:prSet/>
      <dgm:spPr/>
      <dgm:t>
        <a:bodyPr/>
        <a:lstStyle/>
        <a:p>
          <a:endParaRPr lang="en-US" sz="1600"/>
        </a:p>
      </dgm:t>
    </dgm:pt>
    <dgm:pt modelId="{D4664EC9-F36F-472E-B8C3-6914F8685B6E}" type="sibTrans" cxnId="{3B85B3CC-079A-416A-9CF5-75C04EA51DE1}">
      <dgm:prSet/>
      <dgm:spPr/>
      <dgm:t>
        <a:bodyPr/>
        <a:lstStyle/>
        <a:p>
          <a:endParaRPr lang="en-US" sz="1600"/>
        </a:p>
      </dgm:t>
    </dgm:pt>
    <dgm:pt modelId="{775B20FE-983B-4A40-B069-058C9983C5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/>
            <a:t>Understanding Stakeholder </a:t>
          </a:r>
        </a:p>
        <a:p>
          <a:pPr>
            <a:lnSpc>
              <a:spcPct val="100000"/>
            </a:lnSpc>
          </a:pPr>
          <a:r>
            <a:rPr lang="en-IN" sz="1600" b="1" i="0" dirty="0"/>
            <a:t>Needs:</a:t>
          </a:r>
          <a:r>
            <a:rPr lang="en-IN" sz="1600" b="0" i="0" dirty="0"/>
            <a:t> </a:t>
          </a:r>
          <a:endParaRPr lang="en-US" sz="1600" dirty="0"/>
        </a:p>
      </dgm:t>
    </dgm:pt>
    <dgm:pt modelId="{4589D779-B0D8-40A5-ABD2-B328B5E70825}" type="parTrans" cxnId="{F328E275-42F2-4C81-B9EC-4DD81DD262F8}">
      <dgm:prSet/>
      <dgm:spPr/>
      <dgm:t>
        <a:bodyPr/>
        <a:lstStyle/>
        <a:p>
          <a:endParaRPr lang="en-US" sz="1600"/>
        </a:p>
      </dgm:t>
    </dgm:pt>
    <dgm:pt modelId="{885E40A3-15AD-4261-89F5-E39AF9F6A735}" type="sibTrans" cxnId="{F328E275-42F2-4C81-B9EC-4DD81DD262F8}">
      <dgm:prSet/>
      <dgm:spPr/>
      <dgm:t>
        <a:bodyPr/>
        <a:lstStyle/>
        <a:p>
          <a:endParaRPr lang="en-US" sz="1600"/>
        </a:p>
      </dgm:t>
    </dgm:pt>
    <dgm:pt modelId="{B28C3ABD-1FF8-4D89-9F3F-7CEAD40F61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/>
            <a:t>Recognize the challenges in understanding stakeholder needs - there might be multiple competing needs and realistic limitations.</a:t>
          </a:r>
          <a:endParaRPr lang="en-US" sz="1600" dirty="0"/>
        </a:p>
      </dgm:t>
    </dgm:pt>
    <dgm:pt modelId="{86B7DFEF-7310-4D9D-8928-F47C8124B3F6}" type="parTrans" cxnId="{611AE366-6C33-416F-BB29-B6A58415B02E}">
      <dgm:prSet/>
      <dgm:spPr/>
      <dgm:t>
        <a:bodyPr/>
        <a:lstStyle/>
        <a:p>
          <a:endParaRPr lang="en-US" sz="1600"/>
        </a:p>
      </dgm:t>
    </dgm:pt>
    <dgm:pt modelId="{3C6A1DBB-1B24-489A-9F65-38ECCCD3783C}" type="sibTrans" cxnId="{611AE366-6C33-416F-BB29-B6A58415B02E}">
      <dgm:prSet/>
      <dgm:spPr/>
      <dgm:t>
        <a:bodyPr/>
        <a:lstStyle/>
        <a:p>
          <a:endParaRPr lang="en-US" sz="1600"/>
        </a:p>
      </dgm:t>
    </dgm:pt>
    <dgm:pt modelId="{3F007EEE-1C51-4547-8929-92D9894149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/>
            <a:t>Brainstorming Information </a:t>
          </a:r>
        </a:p>
        <a:p>
          <a:pPr>
            <a:lnSpc>
              <a:spcPct val="100000"/>
            </a:lnSpc>
          </a:pPr>
          <a:r>
            <a:rPr lang="en-IN" sz="1600" b="1" i="0" dirty="0"/>
            <a:t>Sources:</a:t>
          </a:r>
          <a:r>
            <a:rPr lang="en-IN" sz="1600" b="0" i="0" dirty="0"/>
            <a:t> </a:t>
          </a:r>
          <a:endParaRPr lang="en-US" sz="1600" dirty="0"/>
        </a:p>
      </dgm:t>
    </dgm:pt>
    <dgm:pt modelId="{EDF36948-5EB0-4A41-AF2C-FDF24D4A73F0}" type="parTrans" cxnId="{F2252D82-680B-4147-9426-38DCA9A6435C}">
      <dgm:prSet/>
      <dgm:spPr/>
      <dgm:t>
        <a:bodyPr/>
        <a:lstStyle/>
        <a:p>
          <a:endParaRPr lang="en-US" sz="1600"/>
        </a:p>
      </dgm:t>
    </dgm:pt>
    <dgm:pt modelId="{6F0AAD9A-480C-45E1-B369-59007BCCE1B1}" type="sibTrans" cxnId="{F2252D82-680B-4147-9426-38DCA9A6435C}">
      <dgm:prSet/>
      <dgm:spPr/>
      <dgm:t>
        <a:bodyPr/>
        <a:lstStyle/>
        <a:p>
          <a:endParaRPr lang="en-US" sz="1600"/>
        </a:p>
      </dgm:t>
    </dgm:pt>
    <dgm:pt modelId="{74719309-5269-49FA-B5BA-C961BD7ADD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/>
            <a:t>Collaborate with stakeholders to brainstorm potential information sources. To provide tangible value to both the business and its customers.</a:t>
          </a:r>
          <a:endParaRPr lang="en-US" sz="1600" dirty="0"/>
        </a:p>
      </dgm:t>
    </dgm:pt>
    <dgm:pt modelId="{BA863414-6347-4174-B1B2-8EAB47A8F2D6}" type="parTrans" cxnId="{B329B174-5588-42E9-BEDC-A011A22FCEBD}">
      <dgm:prSet/>
      <dgm:spPr/>
      <dgm:t>
        <a:bodyPr/>
        <a:lstStyle/>
        <a:p>
          <a:endParaRPr lang="en-US" sz="1600"/>
        </a:p>
      </dgm:t>
    </dgm:pt>
    <dgm:pt modelId="{2A4A97C2-73E3-443C-9EE6-668965DAF1F4}" type="sibTrans" cxnId="{B329B174-5588-42E9-BEDC-A011A22FCEBD}">
      <dgm:prSet/>
      <dgm:spPr/>
      <dgm:t>
        <a:bodyPr/>
        <a:lstStyle/>
        <a:p>
          <a:endParaRPr lang="en-US" sz="1600"/>
        </a:p>
      </dgm:t>
    </dgm:pt>
    <dgm:pt modelId="{A56D6F44-AA60-49DC-9447-B1E4EC1570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/>
            <a:t>Avoiding Academic Results:</a:t>
          </a:r>
          <a:r>
            <a:rPr lang="en-IN" sz="1600" b="0" i="0"/>
            <a:t> </a:t>
          </a:r>
          <a:endParaRPr lang="en-US" sz="1600"/>
        </a:p>
      </dgm:t>
    </dgm:pt>
    <dgm:pt modelId="{001C550D-814D-451A-A2D1-0E2F6B4EAAD3}" type="parTrans" cxnId="{E395D541-3B85-4200-A2A3-F396459412B9}">
      <dgm:prSet/>
      <dgm:spPr/>
      <dgm:t>
        <a:bodyPr/>
        <a:lstStyle/>
        <a:p>
          <a:endParaRPr lang="en-US" sz="1600"/>
        </a:p>
      </dgm:t>
    </dgm:pt>
    <dgm:pt modelId="{CB85AD53-580F-4748-B076-265B070ED5D1}" type="sibTrans" cxnId="{E395D541-3B85-4200-A2A3-F396459412B9}">
      <dgm:prSet/>
      <dgm:spPr/>
      <dgm:t>
        <a:bodyPr/>
        <a:lstStyle/>
        <a:p>
          <a:endParaRPr lang="en-US" sz="1600"/>
        </a:p>
      </dgm:t>
    </dgm:pt>
    <dgm:pt modelId="{6512C6EE-3A42-4F5B-A637-93076AECB9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/>
            <a:t>aligning findings with practical outcomes. Academic insights might be interesting but could lack practical value for the client</a:t>
          </a:r>
          <a:endParaRPr lang="en-US" sz="1600" dirty="0"/>
        </a:p>
      </dgm:t>
    </dgm:pt>
    <dgm:pt modelId="{03A961A2-E682-4DD3-9BE0-0A114F6821E9}" type="parTrans" cxnId="{5BEB7200-2F43-46E2-963D-A98B11082996}">
      <dgm:prSet/>
      <dgm:spPr/>
      <dgm:t>
        <a:bodyPr/>
        <a:lstStyle/>
        <a:p>
          <a:endParaRPr lang="en-US" sz="1600"/>
        </a:p>
      </dgm:t>
    </dgm:pt>
    <dgm:pt modelId="{E40CD47A-2822-44BC-91F9-D526355D8A99}" type="sibTrans" cxnId="{5BEB7200-2F43-46E2-963D-A98B11082996}">
      <dgm:prSet/>
      <dgm:spPr/>
      <dgm:t>
        <a:bodyPr/>
        <a:lstStyle/>
        <a:p>
          <a:endParaRPr lang="en-US" sz="1600"/>
        </a:p>
      </dgm:t>
    </dgm:pt>
    <dgm:pt modelId="{DC7CB3BA-2020-45C4-828E-005F1C2654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/>
            <a:t>Types of Business </a:t>
          </a:r>
        </a:p>
        <a:p>
          <a:pPr>
            <a:lnSpc>
              <a:spcPct val="100000"/>
            </a:lnSpc>
          </a:pPr>
          <a:r>
            <a:rPr lang="en-IN" sz="1600" b="1" i="0" dirty="0"/>
            <a:t>Objectives:</a:t>
          </a:r>
          <a:r>
            <a:rPr lang="en-IN" sz="1600" b="0" i="0" dirty="0"/>
            <a:t> </a:t>
          </a:r>
          <a:endParaRPr lang="en-US" sz="1600" dirty="0"/>
        </a:p>
      </dgm:t>
    </dgm:pt>
    <dgm:pt modelId="{2562BDDC-D153-4396-87AF-1E445ECC6353}" type="parTrans" cxnId="{3810E327-6BE8-4394-8313-70FFAFB52FF5}">
      <dgm:prSet/>
      <dgm:spPr/>
      <dgm:t>
        <a:bodyPr/>
        <a:lstStyle/>
        <a:p>
          <a:endParaRPr lang="en-US" sz="1600"/>
        </a:p>
      </dgm:t>
    </dgm:pt>
    <dgm:pt modelId="{49135955-95FE-4941-B4E6-6D82B6E7B98E}" type="sibTrans" cxnId="{3810E327-6BE8-4394-8313-70FFAFB52FF5}">
      <dgm:prSet/>
      <dgm:spPr/>
      <dgm:t>
        <a:bodyPr/>
        <a:lstStyle/>
        <a:p>
          <a:endParaRPr lang="en-US" sz="1600"/>
        </a:p>
      </dgm:t>
    </dgm:pt>
    <dgm:pt modelId="{3A83DFA1-FB79-44CB-8BAF-CFE1702F55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 dirty="0"/>
            <a:t>Business objectives can be quantifiable and Subjective</a:t>
          </a:r>
          <a:endParaRPr lang="en-US" sz="1600" dirty="0"/>
        </a:p>
      </dgm:t>
    </dgm:pt>
    <dgm:pt modelId="{A36753A2-6D4C-46EB-8260-C55AB7353734}" type="parTrans" cxnId="{62B22DBA-91D2-4626-90C9-F5EC32A9E264}">
      <dgm:prSet/>
      <dgm:spPr/>
      <dgm:t>
        <a:bodyPr/>
        <a:lstStyle/>
        <a:p>
          <a:endParaRPr lang="en-US" sz="1600"/>
        </a:p>
      </dgm:t>
    </dgm:pt>
    <dgm:pt modelId="{70BA7C40-934B-4062-9FC4-94B836CAF2B5}" type="sibTrans" cxnId="{62B22DBA-91D2-4626-90C9-F5EC32A9E264}">
      <dgm:prSet/>
      <dgm:spPr/>
      <dgm:t>
        <a:bodyPr/>
        <a:lstStyle/>
        <a:p>
          <a:endParaRPr lang="en-US" sz="1600"/>
        </a:p>
      </dgm:t>
    </dgm:pt>
    <dgm:pt modelId="{765B09B2-C4C0-4322-A0A2-84472F2D07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i="0"/>
            <a:t>Defining 'valuable' is crucial in subjective cases</a:t>
          </a:r>
          <a:endParaRPr lang="en-US" sz="1600"/>
        </a:p>
      </dgm:t>
    </dgm:pt>
    <dgm:pt modelId="{88AE0CA3-111F-4203-851E-D45BD5D8006C}" type="parTrans" cxnId="{46C54656-D146-4246-93B3-76995DE30929}">
      <dgm:prSet/>
      <dgm:spPr/>
      <dgm:t>
        <a:bodyPr/>
        <a:lstStyle/>
        <a:p>
          <a:endParaRPr lang="en-US" sz="1600"/>
        </a:p>
      </dgm:t>
    </dgm:pt>
    <dgm:pt modelId="{5A4BB860-0F6B-4695-8F23-A6D2B28E00F7}" type="sibTrans" cxnId="{46C54656-D146-4246-93B3-76995DE30929}">
      <dgm:prSet/>
      <dgm:spPr/>
      <dgm:t>
        <a:bodyPr/>
        <a:lstStyle/>
        <a:p>
          <a:endParaRPr lang="en-US" sz="1600"/>
        </a:p>
      </dgm:t>
    </dgm:pt>
    <dgm:pt modelId="{68FC3740-5CA5-4226-98DC-9D59228A76C7}" type="pres">
      <dgm:prSet presAssocID="{D178CA8C-E838-4298-B4E3-9578A8EA5A94}" presName="root" presStyleCnt="0">
        <dgm:presLayoutVars>
          <dgm:dir/>
          <dgm:resizeHandles val="exact"/>
        </dgm:presLayoutVars>
      </dgm:prSet>
      <dgm:spPr/>
    </dgm:pt>
    <dgm:pt modelId="{6C21FB6D-034E-4630-8B58-861E3B8E4A83}" type="pres">
      <dgm:prSet presAssocID="{257B62E0-5582-483B-BD30-415D908A8B2E}" presName="compNode" presStyleCnt="0"/>
      <dgm:spPr/>
    </dgm:pt>
    <dgm:pt modelId="{B1907587-55AB-4E1F-8671-6D9F6B4D07E5}" type="pres">
      <dgm:prSet presAssocID="{257B62E0-5582-483B-BD30-415D908A8B2E}" presName="bgRect" presStyleLbl="bgShp" presStyleIdx="0" presStyleCnt="6"/>
      <dgm:spPr/>
    </dgm:pt>
    <dgm:pt modelId="{CC9EE030-F607-4D9E-8B23-961703DD9E03}" type="pres">
      <dgm:prSet presAssocID="{257B62E0-5582-483B-BD30-415D908A8B2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0BB2A98-6E51-49C9-95F9-4795CEECC6D1}" type="pres">
      <dgm:prSet presAssocID="{257B62E0-5582-483B-BD30-415D908A8B2E}" presName="spaceRect" presStyleCnt="0"/>
      <dgm:spPr/>
    </dgm:pt>
    <dgm:pt modelId="{84A23121-42DE-40EF-A059-7066D807B8A6}" type="pres">
      <dgm:prSet presAssocID="{257B62E0-5582-483B-BD30-415D908A8B2E}" presName="parTx" presStyleLbl="revTx" presStyleIdx="0" presStyleCnt="12">
        <dgm:presLayoutVars>
          <dgm:chMax val="0"/>
          <dgm:chPref val="0"/>
        </dgm:presLayoutVars>
      </dgm:prSet>
      <dgm:spPr/>
    </dgm:pt>
    <dgm:pt modelId="{EBE0D5B4-B84A-45A4-B775-1045B3253B9A}" type="pres">
      <dgm:prSet presAssocID="{257B62E0-5582-483B-BD30-415D908A8B2E}" presName="desTx" presStyleLbl="revTx" presStyleIdx="1" presStyleCnt="12" custScaleX="111217" custLinFactNeighborX="-30852">
        <dgm:presLayoutVars/>
      </dgm:prSet>
      <dgm:spPr/>
    </dgm:pt>
    <dgm:pt modelId="{311EB3E4-BCBC-4892-9724-92013BB799CD}" type="pres">
      <dgm:prSet presAssocID="{6942034C-A3C0-42CB-8F90-3DE977C707F2}" presName="sibTrans" presStyleCnt="0"/>
      <dgm:spPr/>
    </dgm:pt>
    <dgm:pt modelId="{BB11E777-788D-4FDF-9039-78180E5A5A92}" type="pres">
      <dgm:prSet presAssocID="{0F7A19AE-5616-4F35-9E8E-2DC1ADFD6FC8}" presName="compNode" presStyleCnt="0"/>
      <dgm:spPr/>
    </dgm:pt>
    <dgm:pt modelId="{9ED4C9C5-0D3B-410E-A964-02DBFD17A0DC}" type="pres">
      <dgm:prSet presAssocID="{0F7A19AE-5616-4F35-9E8E-2DC1ADFD6FC8}" presName="bgRect" presStyleLbl="bgShp" presStyleIdx="1" presStyleCnt="6"/>
      <dgm:spPr/>
    </dgm:pt>
    <dgm:pt modelId="{730B334A-0BB2-4CFF-A2B1-A22C9406E122}" type="pres">
      <dgm:prSet presAssocID="{0F7A19AE-5616-4F35-9E8E-2DC1ADFD6F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45F2704-1C04-40F6-9DC7-A6B19CE637AB}" type="pres">
      <dgm:prSet presAssocID="{0F7A19AE-5616-4F35-9E8E-2DC1ADFD6FC8}" presName="spaceRect" presStyleCnt="0"/>
      <dgm:spPr/>
    </dgm:pt>
    <dgm:pt modelId="{8EF83AAB-4233-4EE1-AEBF-52A3D7698C93}" type="pres">
      <dgm:prSet presAssocID="{0F7A19AE-5616-4F35-9E8E-2DC1ADFD6FC8}" presName="parTx" presStyleLbl="revTx" presStyleIdx="2" presStyleCnt="12">
        <dgm:presLayoutVars>
          <dgm:chMax val="0"/>
          <dgm:chPref val="0"/>
        </dgm:presLayoutVars>
      </dgm:prSet>
      <dgm:spPr/>
    </dgm:pt>
    <dgm:pt modelId="{D5CF9AA7-62A3-45E9-8475-0EEF4A6FC215}" type="pres">
      <dgm:prSet presAssocID="{0F7A19AE-5616-4F35-9E8E-2DC1ADFD6FC8}" presName="desTx" presStyleLbl="revTx" presStyleIdx="3" presStyleCnt="12" custScaleX="136967" custLinFactNeighborX="-17536" custLinFactNeighborY="-3597">
        <dgm:presLayoutVars/>
      </dgm:prSet>
      <dgm:spPr/>
    </dgm:pt>
    <dgm:pt modelId="{0CC45CCD-DA9A-4656-BCE2-107E38CF4365}" type="pres">
      <dgm:prSet presAssocID="{37C4B15C-81AC-4FFA-936B-B9D9B0ACEBAE}" presName="sibTrans" presStyleCnt="0"/>
      <dgm:spPr/>
    </dgm:pt>
    <dgm:pt modelId="{14AC2127-288B-4552-9480-781D5E4045B9}" type="pres">
      <dgm:prSet presAssocID="{775B20FE-983B-4A40-B069-058C9983C5FE}" presName="compNode" presStyleCnt="0"/>
      <dgm:spPr/>
    </dgm:pt>
    <dgm:pt modelId="{984DED77-DDBC-4B66-BA56-E8CD106BFD80}" type="pres">
      <dgm:prSet presAssocID="{775B20FE-983B-4A40-B069-058C9983C5FE}" presName="bgRect" presStyleLbl="bgShp" presStyleIdx="2" presStyleCnt="6"/>
      <dgm:spPr/>
    </dgm:pt>
    <dgm:pt modelId="{4BA660F2-BA7C-42B3-9747-ADDA9F03DFB3}" type="pres">
      <dgm:prSet presAssocID="{775B20FE-983B-4A40-B069-058C9983C5F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F93C7C2-5A23-49A5-853B-5B5C5862DBFF}" type="pres">
      <dgm:prSet presAssocID="{775B20FE-983B-4A40-B069-058C9983C5FE}" presName="spaceRect" presStyleCnt="0"/>
      <dgm:spPr/>
    </dgm:pt>
    <dgm:pt modelId="{F521C601-E27E-4351-9976-90494B6D7F01}" type="pres">
      <dgm:prSet presAssocID="{775B20FE-983B-4A40-B069-058C9983C5FE}" presName="parTx" presStyleLbl="revTx" presStyleIdx="4" presStyleCnt="12">
        <dgm:presLayoutVars>
          <dgm:chMax val="0"/>
          <dgm:chPref val="0"/>
        </dgm:presLayoutVars>
      </dgm:prSet>
      <dgm:spPr/>
    </dgm:pt>
    <dgm:pt modelId="{056137CA-658E-4576-8E7B-0A288BBC8B05}" type="pres">
      <dgm:prSet presAssocID="{775B20FE-983B-4A40-B069-058C9983C5FE}" presName="desTx" presStyleLbl="revTx" presStyleIdx="5" presStyleCnt="12" custScaleX="138131" custLinFactNeighborX="-15846" custLinFactNeighborY="1799">
        <dgm:presLayoutVars/>
      </dgm:prSet>
      <dgm:spPr/>
    </dgm:pt>
    <dgm:pt modelId="{7523A9AC-223F-4ADE-982E-EC6EA63F71FF}" type="pres">
      <dgm:prSet presAssocID="{885E40A3-15AD-4261-89F5-E39AF9F6A735}" presName="sibTrans" presStyleCnt="0"/>
      <dgm:spPr/>
    </dgm:pt>
    <dgm:pt modelId="{1B86DEE3-E100-4A46-902B-2ED479540C64}" type="pres">
      <dgm:prSet presAssocID="{3F007EEE-1C51-4547-8929-92D98941494F}" presName="compNode" presStyleCnt="0"/>
      <dgm:spPr/>
    </dgm:pt>
    <dgm:pt modelId="{04093CDB-935D-47F5-8DAF-3D42A80479E2}" type="pres">
      <dgm:prSet presAssocID="{3F007EEE-1C51-4547-8929-92D98941494F}" presName="bgRect" presStyleLbl="bgShp" presStyleIdx="3" presStyleCnt="6"/>
      <dgm:spPr/>
    </dgm:pt>
    <dgm:pt modelId="{F11E50F5-F528-4E91-ACC8-402661C47500}" type="pres">
      <dgm:prSet presAssocID="{3F007EEE-1C51-4547-8929-92D98941494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AE19244-99D4-4D35-8A3D-5D77AC7F1358}" type="pres">
      <dgm:prSet presAssocID="{3F007EEE-1C51-4547-8929-92D98941494F}" presName="spaceRect" presStyleCnt="0"/>
      <dgm:spPr/>
    </dgm:pt>
    <dgm:pt modelId="{FE110F09-C6F6-4748-A020-4E0C418BBF06}" type="pres">
      <dgm:prSet presAssocID="{3F007EEE-1C51-4547-8929-92D98941494F}" presName="parTx" presStyleLbl="revTx" presStyleIdx="6" presStyleCnt="12">
        <dgm:presLayoutVars>
          <dgm:chMax val="0"/>
          <dgm:chPref val="0"/>
        </dgm:presLayoutVars>
      </dgm:prSet>
      <dgm:spPr/>
    </dgm:pt>
    <dgm:pt modelId="{0FB48495-1AD5-4961-8CFE-D0263B906BA6}" type="pres">
      <dgm:prSet presAssocID="{3F007EEE-1C51-4547-8929-92D98941494F}" presName="desTx" presStyleLbl="revTx" presStyleIdx="7" presStyleCnt="12" custScaleX="128012" custLinFactNeighborX="-20197" custLinFactNeighborY="8071">
        <dgm:presLayoutVars/>
      </dgm:prSet>
      <dgm:spPr/>
    </dgm:pt>
    <dgm:pt modelId="{3FECDC03-7E04-4058-8F16-9CA27599E363}" type="pres">
      <dgm:prSet presAssocID="{6F0AAD9A-480C-45E1-B369-59007BCCE1B1}" presName="sibTrans" presStyleCnt="0"/>
      <dgm:spPr/>
    </dgm:pt>
    <dgm:pt modelId="{ACD11FDD-DE68-45CD-8B32-B44756F0D2CE}" type="pres">
      <dgm:prSet presAssocID="{A56D6F44-AA60-49DC-9447-B1E4EC157030}" presName="compNode" presStyleCnt="0"/>
      <dgm:spPr/>
    </dgm:pt>
    <dgm:pt modelId="{0310F3A7-920F-4AEA-A934-E0332A4C65CB}" type="pres">
      <dgm:prSet presAssocID="{A56D6F44-AA60-49DC-9447-B1E4EC157030}" presName="bgRect" presStyleLbl="bgShp" presStyleIdx="4" presStyleCnt="6"/>
      <dgm:spPr/>
    </dgm:pt>
    <dgm:pt modelId="{02914460-D7D9-4A5D-9FA9-5DF0F802964F}" type="pres">
      <dgm:prSet presAssocID="{A56D6F44-AA60-49DC-9447-B1E4EC1570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90D4713-419C-4A0C-8604-321DE2FAB78C}" type="pres">
      <dgm:prSet presAssocID="{A56D6F44-AA60-49DC-9447-B1E4EC157030}" presName="spaceRect" presStyleCnt="0"/>
      <dgm:spPr/>
    </dgm:pt>
    <dgm:pt modelId="{58211E4E-8C32-4AB6-9A68-8B3E4B813FC8}" type="pres">
      <dgm:prSet presAssocID="{A56D6F44-AA60-49DC-9447-B1E4EC157030}" presName="parTx" presStyleLbl="revTx" presStyleIdx="8" presStyleCnt="12">
        <dgm:presLayoutVars>
          <dgm:chMax val="0"/>
          <dgm:chPref val="0"/>
        </dgm:presLayoutVars>
      </dgm:prSet>
      <dgm:spPr/>
    </dgm:pt>
    <dgm:pt modelId="{7E27EF66-ABE1-4812-895D-0060D5D17A7A}" type="pres">
      <dgm:prSet presAssocID="{A56D6F44-AA60-49DC-9447-B1E4EC157030}" presName="desTx" presStyleLbl="revTx" presStyleIdx="9" presStyleCnt="12" custScaleX="136206" custLinFactNeighborX="-18805" custLinFactNeighborY="-7195">
        <dgm:presLayoutVars/>
      </dgm:prSet>
      <dgm:spPr/>
    </dgm:pt>
    <dgm:pt modelId="{AEB5C1E6-A54E-4EB1-B6C0-34F0A037462B}" type="pres">
      <dgm:prSet presAssocID="{CB85AD53-580F-4748-B076-265B070ED5D1}" presName="sibTrans" presStyleCnt="0"/>
      <dgm:spPr/>
    </dgm:pt>
    <dgm:pt modelId="{3024DCC1-8D10-4183-AD4A-F46B2066962B}" type="pres">
      <dgm:prSet presAssocID="{DC7CB3BA-2020-45C4-828E-005F1C265469}" presName="compNode" presStyleCnt="0"/>
      <dgm:spPr/>
    </dgm:pt>
    <dgm:pt modelId="{277C7448-6B8D-496D-B699-A2958D13A233}" type="pres">
      <dgm:prSet presAssocID="{DC7CB3BA-2020-45C4-828E-005F1C265469}" presName="bgRect" presStyleLbl="bgShp" presStyleIdx="5" presStyleCnt="6"/>
      <dgm:spPr/>
    </dgm:pt>
    <dgm:pt modelId="{000ADA57-B4C5-4B98-98FF-0E956C0D7722}" type="pres">
      <dgm:prSet presAssocID="{DC7CB3BA-2020-45C4-828E-005F1C2654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EA27F65-6232-48B5-8258-4E94A1FC3ABC}" type="pres">
      <dgm:prSet presAssocID="{DC7CB3BA-2020-45C4-828E-005F1C265469}" presName="spaceRect" presStyleCnt="0"/>
      <dgm:spPr/>
    </dgm:pt>
    <dgm:pt modelId="{35D47476-4A66-444A-A689-CD71D41D342F}" type="pres">
      <dgm:prSet presAssocID="{DC7CB3BA-2020-45C4-828E-005F1C265469}" presName="parTx" presStyleLbl="revTx" presStyleIdx="10" presStyleCnt="12">
        <dgm:presLayoutVars>
          <dgm:chMax val="0"/>
          <dgm:chPref val="0"/>
        </dgm:presLayoutVars>
      </dgm:prSet>
      <dgm:spPr/>
    </dgm:pt>
    <dgm:pt modelId="{67CBA6F9-0385-4AA7-848A-CFA23817A798}" type="pres">
      <dgm:prSet presAssocID="{DC7CB3BA-2020-45C4-828E-005F1C265469}" presName="desTx" presStyleLbl="revTx" presStyleIdx="11" presStyleCnt="12" custScaleX="135395" custLinFactNeighborX="-20539" custLinFactNeighborY="0">
        <dgm:presLayoutVars/>
      </dgm:prSet>
      <dgm:spPr/>
    </dgm:pt>
  </dgm:ptLst>
  <dgm:cxnLst>
    <dgm:cxn modelId="{5BEB7200-2F43-46E2-963D-A98B11082996}" srcId="{A56D6F44-AA60-49DC-9447-B1E4EC157030}" destId="{6512C6EE-3A42-4F5B-A637-93076AECB954}" srcOrd="0" destOrd="0" parTransId="{03A961A2-E682-4DD3-9BE0-0A114F6821E9}" sibTransId="{E40CD47A-2822-44BC-91F9-D526355D8A99}"/>
    <dgm:cxn modelId="{7B9E681E-2A56-43B3-AED4-50824030AAD6}" type="presOf" srcId="{45729B23-4D08-4DCA-A0C7-236D6864F38B}" destId="{EBE0D5B4-B84A-45A4-B775-1045B3253B9A}" srcOrd="0" destOrd="0" presId="urn:microsoft.com/office/officeart/2018/2/layout/IconVerticalSolidList"/>
    <dgm:cxn modelId="{3810E327-6BE8-4394-8313-70FFAFB52FF5}" srcId="{D178CA8C-E838-4298-B4E3-9578A8EA5A94}" destId="{DC7CB3BA-2020-45C4-828E-005F1C265469}" srcOrd="5" destOrd="0" parTransId="{2562BDDC-D153-4396-87AF-1E445ECC6353}" sibTransId="{49135955-95FE-4941-B4E6-6D82B6E7B98E}"/>
    <dgm:cxn modelId="{6776EF2F-7D4F-4988-A801-541F2A0DCF6B}" srcId="{D178CA8C-E838-4298-B4E3-9578A8EA5A94}" destId="{0F7A19AE-5616-4F35-9E8E-2DC1ADFD6FC8}" srcOrd="1" destOrd="0" parTransId="{D27B119B-F11A-42AC-A922-C3B7A69C9E18}" sibTransId="{37C4B15C-81AC-4FFA-936B-B9D9B0ACEBAE}"/>
    <dgm:cxn modelId="{F7FE4C31-C0E5-42B8-A57C-20AC75163A10}" type="presOf" srcId="{0F7A19AE-5616-4F35-9E8E-2DC1ADFD6FC8}" destId="{8EF83AAB-4233-4EE1-AEBF-52A3D7698C93}" srcOrd="0" destOrd="0" presId="urn:microsoft.com/office/officeart/2018/2/layout/IconVerticalSolidList"/>
    <dgm:cxn modelId="{E395D541-3B85-4200-A2A3-F396459412B9}" srcId="{D178CA8C-E838-4298-B4E3-9578A8EA5A94}" destId="{A56D6F44-AA60-49DC-9447-B1E4EC157030}" srcOrd="4" destOrd="0" parTransId="{001C550D-814D-451A-A2D1-0E2F6B4EAAD3}" sibTransId="{CB85AD53-580F-4748-B076-265B070ED5D1}"/>
    <dgm:cxn modelId="{46C54656-D146-4246-93B3-76995DE30929}" srcId="{DC7CB3BA-2020-45C4-828E-005F1C265469}" destId="{765B09B2-C4C0-4322-A0A2-84472F2D0772}" srcOrd="1" destOrd="0" parTransId="{88AE0CA3-111F-4203-851E-D45BD5D8006C}" sibTransId="{5A4BB860-0F6B-4695-8F23-A6D2B28E00F7}"/>
    <dgm:cxn modelId="{25CBD65E-891F-4301-A7A0-D45980D2FDE7}" srcId="{D178CA8C-E838-4298-B4E3-9578A8EA5A94}" destId="{257B62E0-5582-483B-BD30-415D908A8B2E}" srcOrd="0" destOrd="0" parTransId="{4A3DB8AC-7185-4D92-8D03-4E10DFB98E02}" sibTransId="{6942034C-A3C0-42CB-8F90-3DE977C707F2}"/>
    <dgm:cxn modelId="{C505C663-F65C-48FF-A49B-D2369410B193}" type="presOf" srcId="{01BE8FD0-9AF0-4C83-B0CD-AAEA94898BEF}" destId="{D5CF9AA7-62A3-45E9-8475-0EEF4A6FC215}" srcOrd="0" destOrd="0" presId="urn:microsoft.com/office/officeart/2018/2/layout/IconVerticalSolidList"/>
    <dgm:cxn modelId="{611AE366-6C33-416F-BB29-B6A58415B02E}" srcId="{775B20FE-983B-4A40-B069-058C9983C5FE}" destId="{B28C3ABD-1FF8-4D89-9F3F-7CEAD40F613E}" srcOrd="0" destOrd="0" parTransId="{86B7DFEF-7310-4D9D-8928-F47C8124B3F6}" sibTransId="{3C6A1DBB-1B24-489A-9F65-38ECCCD3783C}"/>
    <dgm:cxn modelId="{B329B174-5588-42E9-BEDC-A011A22FCEBD}" srcId="{3F007EEE-1C51-4547-8929-92D98941494F}" destId="{74719309-5269-49FA-B5BA-C961BD7ADD3D}" srcOrd="0" destOrd="0" parTransId="{BA863414-6347-4174-B1B2-8EAB47A8F2D6}" sibTransId="{2A4A97C2-73E3-443C-9EE6-668965DAF1F4}"/>
    <dgm:cxn modelId="{F328E275-42F2-4C81-B9EC-4DD81DD262F8}" srcId="{D178CA8C-E838-4298-B4E3-9578A8EA5A94}" destId="{775B20FE-983B-4A40-B069-058C9983C5FE}" srcOrd="2" destOrd="0" parTransId="{4589D779-B0D8-40A5-ABD2-B328B5E70825}" sibTransId="{885E40A3-15AD-4261-89F5-E39AF9F6A735}"/>
    <dgm:cxn modelId="{F2252D82-680B-4147-9426-38DCA9A6435C}" srcId="{D178CA8C-E838-4298-B4E3-9578A8EA5A94}" destId="{3F007EEE-1C51-4547-8929-92D98941494F}" srcOrd="3" destOrd="0" parTransId="{EDF36948-5EB0-4A41-AF2C-FDF24D4A73F0}" sibTransId="{6F0AAD9A-480C-45E1-B369-59007BCCE1B1}"/>
    <dgm:cxn modelId="{E301A987-2F18-4374-8F82-6D045B2D890E}" type="presOf" srcId="{3A83DFA1-FB79-44CB-8BAF-CFE1702F55EE}" destId="{67CBA6F9-0385-4AA7-848A-CFA23817A798}" srcOrd="0" destOrd="0" presId="urn:microsoft.com/office/officeart/2018/2/layout/IconVerticalSolidList"/>
    <dgm:cxn modelId="{8CC78288-DAA2-4299-859D-82F4BAF933D5}" type="presOf" srcId="{3F007EEE-1C51-4547-8929-92D98941494F}" destId="{FE110F09-C6F6-4748-A020-4E0C418BBF06}" srcOrd="0" destOrd="0" presId="urn:microsoft.com/office/officeart/2018/2/layout/IconVerticalSolidList"/>
    <dgm:cxn modelId="{96D31094-2182-4B22-80C1-7E2B34ABCAA7}" type="presOf" srcId="{D178CA8C-E838-4298-B4E3-9578A8EA5A94}" destId="{68FC3740-5CA5-4226-98DC-9D59228A76C7}" srcOrd="0" destOrd="0" presId="urn:microsoft.com/office/officeart/2018/2/layout/IconVerticalSolidList"/>
    <dgm:cxn modelId="{E441CB9D-EFBE-4574-AE69-BC8108C221F9}" type="presOf" srcId="{A56D6F44-AA60-49DC-9447-B1E4EC157030}" destId="{58211E4E-8C32-4AB6-9A68-8B3E4B813FC8}" srcOrd="0" destOrd="0" presId="urn:microsoft.com/office/officeart/2018/2/layout/IconVerticalSolidList"/>
    <dgm:cxn modelId="{0372A69E-3E21-423F-86EB-46BE4C34C6A6}" type="presOf" srcId="{765B09B2-C4C0-4322-A0A2-84472F2D0772}" destId="{67CBA6F9-0385-4AA7-848A-CFA23817A798}" srcOrd="0" destOrd="1" presId="urn:microsoft.com/office/officeart/2018/2/layout/IconVerticalSolidList"/>
    <dgm:cxn modelId="{CF7B9DB8-101A-4AAB-B689-EECBA048D0FB}" type="presOf" srcId="{DC7CB3BA-2020-45C4-828E-005F1C265469}" destId="{35D47476-4A66-444A-A689-CD71D41D342F}" srcOrd="0" destOrd="0" presId="urn:microsoft.com/office/officeart/2018/2/layout/IconVerticalSolidList"/>
    <dgm:cxn modelId="{62B22DBA-91D2-4626-90C9-F5EC32A9E264}" srcId="{DC7CB3BA-2020-45C4-828E-005F1C265469}" destId="{3A83DFA1-FB79-44CB-8BAF-CFE1702F55EE}" srcOrd="0" destOrd="0" parTransId="{A36753A2-6D4C-46EB-8260-C55AB7353734}" sibTransId="{70BA7C40-934B-4062-9FC4-94B836CAF2B5}"/>
    <dgm:cxn modelId="{8BCBABBB-2379-4199-901B-65DECF7AF623}" type="presOf" srcId="{775B20FE-983B-4A40-B069-058C9983C5FE}" destId="{F521C601-E27E-4351-9976-90494B6D7F01}" srcOrd="0" destOrd="0" presId="urn:microsoft.com/office/officeart/2018/2/layout/IconVerticalSolidList"/>
    <dgm:cxn modelId="{BAD85AC2-DFE0-4D20-8613-F25D36E7BF43}" type="presOf" srcId="{B28C3ABD-1FF8-4D89-9F3F-7CEAD40F613E}" destId="{056137CA-658E-4576-8E7B-0A288BBC8B05}" srcOrd="0" destOrd="0" presId="urn:microsoft.com/office/officeart/2018/2/layout/IconVerticalSolidList"/>
    <dgm:cxn modelId="{3B85B3CC-079A-416A-9CF5-75C04EA51DE1}" srcId="{0F7A19AE-5616-4F35-9E8E-2DC1ADFD6FC8}" destId="{01BE8FD0-9AF0-4C83-B0CD-AAEA94898BEF}" srcOrd="0" destOrd="0" parTransId="{11E8D755-DC98-46BF-9B4F-8F9A2838A882}" sibTransId="{D4664EC9-F36F-472E-B8C3-6914F8685B6E}"/>
    <dgm:cxn modelId="{AA5407D2-E478-49B8-B393-AB5BB6E848CD}" type="presOf" srcId="{74719309-5269-49FA-B5BA-C961BD7ADD3D}" destId="{0FB48495-1AD5-4961-8CFE-D0263B906BA6}" srcOrd="0" destOrd="0" presId="urn:microsoft.com/office/officeart/2018/2/layout/IconVerticalSolidList"/>
    <dgm:cxn modelId="{FA4694E2-3F1B-4A9F-A44D-44DC68E5BE26}" srcId="{257B62E0-5582-483B-BD30-415D908A8B2E}" destId="{45729B23-4D08-4DCA-A0C7-236D6864F38B}" srcOrd="0" destOrd="0" parTransId="{CD528925-63B7-4D54-BD1B-AAE039FE3B6E}" sibTransId="{D201F7C1-D7DF-48EC-9B4E-AD505E62683C}"/>
    <dgm:cxn modelId="{3D9108ED-9026-4944-BBD3-60B97168A10C}" type="presOf" srcId="{257B62E0-5582-483B-BD30-415D908A8B2E}" destId="{84A23121-42DE-40EF-A059-7066D807B8A6}" srcOrd="0" destOrd="0" presId="urn:microsoft.com/office/officeart/2018/2/layout/IconVerticalSolidList"/>
    <dgm:cxn modelId="{8BA05EFD-E8E1-4976-BFFD-5BB09B48039D}" type="presOf" srcId="{6512C6EE-3A42-4F5B-A637-93076AECB954}" destId="{7E27EF66-ABE1-4812-895D-0060D5D17A7A}" srcOrd="0" destOrd="0" presId="urn:microsoft.com/office/officeart/2018/2/layout/IconVerticalSolidList"/>
    <dgm:cxn modelId="{C52B4E79-A323-4FBF-9914-AE45E412778D}" type="presParOf" srcId="{68FC3740-5CA5-4226-98DC-9D59228A76C7}" destId="{6C21FB6D-034E-4630-8B58-861E3B8E4A83}" srcOrd="0" destOrd="0" presId="urn:microsoft.com/office/officeart/2018/2/layout/IconVerticalSolidList"/>
    <dgm:cxn modelId="{B620FDC9-6EFC-45D1-8C64-8008FE872996}" type="presParOf" srcId="{6C21FB6D-034E-4630-8B58-861E3B8E4A83}" destId="{B1907587-55AB-4E1F-8671-6D9F6B4D07E5}" srcOrd="0" destOrd="0" presId="urn:microsoft.com/office/officeart/2018/2/layout/IconVerticalSolidList"/>
    <dgm:cxn modelId="{3C54E391-58C0-47FB-85B9-4B8E5F13B85A}" type="presParOf" srcId="{6C21FB6D-034E-4630-8B58-861E3B8E4A83}" destId="{CC9EE030-F607-4D9E-8B23-961703DD9E03}" srcOrd="1" destOrd="0" presId="urn:microsoft.com/office/officeart/2018/2/layout/IconVerticalSolidList"/>
    <dgm:cxn modelId="{439F2A86-96EC-4FA0-BCF0-78976F3CF82F}" type="presParOf" srcId="{6C21FB6D-034E-4630-8B58-861E3B8E4A83}" destId="{90BB2A98-6E51-49C9-95F9-4795CEECC6D1}" srcOrd="2" destOrd="0" presId="urn:microsoft.com/office/officeart/2018/2/layout/IconVerticalSolidList"/>
    <dgm:cxn modelId="{06227387-4FBD-4C2A-8811-596C97848494}" type="presParOf" srcId="{6C21FB6D-034E-4630-8B58-861E3B8E4A83}" destId="{84A23121-42DE-40EF-A059-7066D807B8A6}" srcOrd="3" destOrd="0" presId="urn:microsoft.com/office/officeart/2018/2/layout/IconVerticalSolidList"/>
    <dgm:cxn modelId="{5862FF7D-0600-4DE1-9C1F-215397C32BA6}" type="presParOf" srcId="{6C21FB6D-034E-4630-8B58-861E3B8E4A83}" destId="{EBE0D5B4-B84A-45A4-B775-1045B3253B9A}" srcOrd="4" destOrd="0" presId="urn:microsoft.com/office/officeart/2018/2/layout/IconVerticalSolidList"/>
    <dgm:cxn modelId="{F4C93D91-238C-4258-A404-8539BC3F53D5}" type="presParOf" srcId="{68FC3740-5CA5-4226-98DC-9D59228A76C7}" destId="{311EB3E4-BCBC-4892-9724-92013BB799CD}" srcOrd="1" destOrd="0" presId="urn:microsoft.com/office/officeart/2018/2/layout/IconVerticalSolidList"/>
    <dgm:cxn modelId="{D894DB0B-5922-47A0-AE46-D8C1EFC6131D}" type="presParOf" srcId="{68FC3740-5CA5-4226-98DC-9D59228A76C7}" destId="{BB11E777-788D-4FDF-9039-78180E5A5A92}" srcOrd="2" destOrd="0" presId="urn:microsoft.com/office/officeart/2018/2/layout/IconVerticalSolidList"/>
    <dgm:cxn modelId="{11886423-D679-4951-8683-A104D98CC488}" type="presParOf" srcId="{BB11E777-788D-4FDF-9039-78180E5A5A92}" destId="{9ED4C9C5-0D3B-410E-A964-02DBFD17A0DC}" srcOrd="0" destOrd="0" presId="urn:microsoft.com/office/officeart/2018/2/layout/IconVerticalSolidList"/>
    <dgm:cxn modelId="{0A469D94-4214-49D1-84D7-E3B7981ABB65}" type="presParOf" srcId="{BB11E777-788D-4FDF-9039-78180E5A5A92}" destId="{730B334A-0BB2-4CFF-A2B1-A22C9406E122}" srcOrd="1" destOrd="0" presId="urn:microsoft.com/office/officeart/2018/2/layout/IconVerticalSolidList"/>
    <dgm:cxn modelId="{99D3AAD9-9B30-4AC2-A79E-8FCC848A7B35}" type="presParOf" srcId="{BB11E777-788D-4FDF-9039-78180E5A5A92}" destId="{145F2704-1C04-40F6-9DC7-A6B19CE637AB}" srcOrd="2" destOrd="0" presId="urn:microsoft.com/office/officeart/2018/2/layout/IconVerticalSolidList"/>
    <dgm:cxn modelId="{85791F84-B461-4EE3-822D-245434E6BCE8}" type="presParOf" srcId="{BB11E777-788D-4FDF-9039-78180E5A5A92}" destId="{8EF83AAB-4233-4EE1-AEBF-52A3D7698C93}" srcOrd="3" destOrd="0" presId="urn:microsoft.com/office/officeart/2018/2/layout/IconVerticalSolidList"/>
    <dgm:cxn modelId="{8854B5FC-1DF8-48CE-9068-56F0B4C59FE7}" type="presParOf" srcId="{BB11E777-788D-4FDF-9039-78180E5A5A92}" destId="{D5CF9AA7-62A3-45E9-8475-0EEF4A6FC215}" srcOrd="4" destOrd="0" presId="urn:microsoft.com/office/officeart/2018/2/layout/IconVerticalSolidList"/>
    <dgm:cxn modelId="{EE33554C-A94C-4A67-BC76-3FF960FA4CC0}" type="presParOf" srcId="{68FC3740-5CA5-4226-98DC-9D59228A76C7}" destId="{0CC45CCD-DA9A-4656-BCE2-107E38CF4365}" srcOrd="3" destOrd="0" presId="urn:microsoft.com/office/officeart/2018/2/layout/IconVerticalSolidList"/>
    <dgm:cxn modelId="{FC350F5E-3F3D-42B7-96AD-76803429CE9C}" type="presParOf" srcId="{68FC3740-5CA5-4226-98DC-9D59228A76C7}" destId="{14AC2127-288B-4552-9480-781D5E4045B9}" srcOrd="4" destOrd="0" presId="urn:microsoft.com/office/officeart/2018/2/layout/IconVerticalSolidList"/>
    <dgm:cxn modelId="{1CEEF45B-D07A-4A48-94FB-A8028B46DCD5}" type="presParOf" srcId="{14AC2127-288B-4552-9480-781D5E4045B9}" destId="{984DED77-DDBC-4B66-BA56-E8CD106BFD80}" srcOrd="0" destOrd="0" presId="urn:microsoft.com/office/officeart/2018/2/layout/IconVerticalSolidList"/>
    <dgm:cxn modelId="{A2868BA7-8909-43FF-828C-24A700826D95}" type="presParOf" srcId="{14AC2127-288B-4552-9480-781D5E4045B9}" destId="{4BA660F2-BA7C-42B3-9747-ADDA9F03DFB3}" srcOrd="1" destOrd="0" presId="urn:microsoft.com/office/officeart/2018/2/layout/IconVerticalSolidList"/>
    <dgm:cxn modelId="{4739DB01-0EAD-4666-9894-3CC12104DC9A}" type="presParOf" srcId="{14AC2127-288B-4552-9480-781D5E4045B9}" destId="{5F93C7C2-5A23-49A5-853B-5B5C5862DBFF}" srcOrd="2" destOrd="0" presId="urn:microsoft.com/office/officeart/2018/2/layout/IconVerticalSolidList"/>
    <dgm:cxn modelId="{B410D974-D9E0-4361-A5AA-2D638606E434}" type="presParOf" srcId="{14AC2127-288B-4552-9480-781D5E4045B9}" destId="{F521C601-E27E-4351-9976-90494B6D7F01}" srcOrd="3" destOrd="0" presId="urn:microsoft.com/office/officeart/2018/2/layout/IconVerticalSolidList"/>
    <dgm:cxn modelId="{B9EF7555-2BF9-49B0-91FC-3D9AD3983C41}" type="presParOf" srcId="{14AC2127-288B-4552-9480-781D5E4045B9}" destId="{056137CA-658E-4576-8E7B-0A288BBC8B05}" srcOrd="4" destOrd="0" presId="urn:microsoft.com/office/officeart/2018/2/layout/IconVerticalSolidList"/>
    <dgm:cxn modelId="{D4F5F5D7-7509-474C-B51B-E4F60D51D2F6}" type="presParOf" srcId="{68FC3740-5CA5-4226-98DC-9D59228A76C7}" destId="{7523A9AC-223F-4ADE-982E-EC6EA63F71FF}" srcOrd="5" destOrd="0" presId="urn:microsoft.com/office/officeart/2018/2/layout/IconVerticalSolidList"/>
    <dgm:cxn modelId="{98E74A7D-4244-4914-9CB9-D498954C6610}" type="presParOf" srcId="{68FC3740-5CA5-4226-98DC-9D59228A76C7}" destId="{1B86DEE3-E100-4A46-902B-2ED479540C64}" srcOrd="6" destOrd="0" presId="urn:microsoft.com/office/officeart/2018/2/layout/IconVerticalSolidList"/>
    <dgm:cxn modelId="{7D7039F6-D75B-4F11-8A52-10A6BE03EC8D}" type="presParOf" srcId="{1B86DEE3-E100-4A46-902B-2ED479540C64}" destId="{04093CDB-935D-47F5-8DAF-3D42A80479E2}" srcOrd="0" destOrd="0" presId="urn:microsoft.com/office/officeart/2018/2/layout/IconVerticalSolidList"/>
    <dgm:cxn modelId="{60A896D5-98EF-4B72-BED9-A29A51187607}" type="presParOf" srcId="{1B86DEE3-E100-4A46-902B-2ED479540C64}" destId="{F11E50F5-F528-4E91-ACC8-402661C47500}" srcOrd="1" destOrd="0" presId="urn:microsoft.com/office/officeart/2018/2/layout/IconVerticalSolidList"/>
    <dgm:cxn modelId="{6CDF21A5-256A-4672-AD1A-7AB1E78F5D6A}" type="presParOf" srcId="{1B86DEE3-E100-4A46-902B-2ED479540C64}" destId="{8AE19244-99D4-4D35-8A3D-5D77AC7F1358}" srcOrd="2" destOrd="0" presId="urn:microsoft.com/office/officeart/2018/2/layout/IconVerticalSolidList"/>
    <dgm:cxn modelId="{858607EC-6E83-422E-B4D2-432252153BA3}" type="presParOf" srcId="{1B86DEE3-E100-4A46-902B-2ED479540C64}" destId="{FE110F09-C6F6-4748-A020-4E0C418BBF06}" srcOrd="3" destOrd="0" presId="urn:microsoft.com/office/officeart/2018/2/layout/IconVerticalSolidList"/>
    <dgm:cxn modelId="{5760BB31-2DF1-4837-A8E4-4883C840DCB8}" type="presParOf" srcId="{1B86DEE3-E100-4A46-902B-2ED479540C64}" destId="{0FB48495-1AD5-4961-8CFE-D0263B906BA6}" srcOrd="4" destOrd="0" presId="urn:microsoft.com/office/officeart/2018/2/layout/IconVerticalSolidList"/>
    <dgm:cxn modelId="{3D488031-E635-4ED0-8C84-24AF9A2FCCF6}" type="presParOf" srcId="{68FC3740-5CA5-4226-98DC-9D59228A76C7}" destId="{3FECDC03-7E04-4058-8F16-9CA27599E363}" srcOrd="7" destOrd="0" presId="urn:microsoft.com/office/officeart/2018/2/layout/IconVerticalSolidList"/>
    <dgm:cxn modelId="{8D8E51EE-4393-46BB-A004-46A3DC90D78E}" type="presParOf" srcId="{68FC3740-5CA5-4226-98DC-9D59228A76C7}" destId="{ACD11FDD-DE68-45CD-8B32-B44756F0D2CE}" srcOrd="8" destOrd="0" presId="urn:microsoft.com/office/officeart/2018/2/layout/IconVerticalSolidList"/>
    <dgm:cxn modelId="{EBDDC43C-F3AC-488D-815E-D0C2DE587031}" type="presParOf" srcId="{ACD11FDD-DE68-45CD-8B32-B44756F0D2CE}" destId="{0310F3A7-920F-4AEA-A934-E0332A4C65CB}" srcOrd="0" destOrd="0" presId="urn:microsoft.com/office/officeart/2018/2/layout/IconVerticalSolidList"/>
    <dgm:cxn modelId="{BD9BAFCE-6E2D-44B3-84E5-28E8CE3F5B56}" type="presParOf" srcId="{ACD11FDD-DE68-45CD-8B32-B44756F0D2CE}" destId="{02914460-D7D9-4A5D-9FA9-5DF0F802964F}" srcOrd="1" destOrd="0" presId="urn:microsoft.com/office/officeart/2018/2/layout/IconVerticalSolidList"/>
    <dgm:cxn modelId="{6EFAB54E-A27B-478F-90A9-FC1AD0090C24}" type="presParOf" srcId="{ACD11FDD-DE68-45CD-8B32-B44756F0D2CE}" destId="{C90D4713-419C-4A0C-8604-321DE2FAB78C}" srcOrd="2" destOrd="0" presId="urn:microsoft.com/office/officeart/2018/2/layout/IconVerticalSolidList"/>
    <dgm:cxn modelId="{998FC828-B43B-4E52-A549-BA029D2CBC20}" type="presParOf" srcId="{ACD11FDD-DE68-45CD-8B32-B44756F0D2CE}" destId="{58211E4E-8C32-4AB6-9A68-8B3E4B813FC8}" srcOrd="3" destOrd="0" presId="urn:microsoft.com/office/officeart/2018/2/layout/IconVerticalSolidList"/>
    <dgm:cxn modelId="{77FE0B0E-60E4-4C0A-9DCB-FC7DB8ABE0F0}" type="presParOf" srcId="{ACD11FDD-DE68-45CD-8B32-B44756F0D2CE}" destId="{7E27EF66-ABE1-4812-895D-0060D5D17A7A}" srcOrd="4" destOrd="0" presId="urn:microsoft.com/office/officeart/2018/2/layout/IconVerticalSolidList"/>
    <dgm:cxn modelId="{61ABE0D6-F2D9-4EDC-B52F-94C5845C7A83}" type="presParOf" srcId="{68FC3740-5CA5-4226-98DC-9D59228A76C7}" destId="{AEB5C1E6-A54E-4EB1-B6C0-34F0A037462B}" srcOrd="9" destOrd="0" presId="urn:microsoft.com/office/officeart/2018/2/layout/IconVerticalSolidList"/>
    <dgm:cxn modelId="{9860C8F8-4F37-43C6-B2B7-FEE7AABABFFC}" type="presParOf" srcId="{68FC3740-5CA5-4226-98DC-9D59228A76C7}" destId="{3024DCC1-8D10-4183-AD4A-F46B2066962B}" srcOrd="10" destOrd="0" presId="urn:microsoft.com/office/officeart/2018/2/layout/IconVerticalSolidList"/>
    <dgm:cxn modelId="{ABB076CE-4271-43AD-A9FD-0CEACCA9C24E}" type="presParOf" srcId="{3024DCC1-8D10-4183-AD4A-F46B2066962B}" destId="{277C7448-6B8D-496D-B699-A2958D13A233}" srcOrd="0" destOrd="0" presId="urn:microsoft.com/office/officeart/2018/2/layout/IconVerticalSolidList"/>
    <dgm:cxn modelId="{85A7929F-E804-4D3C-99FE-6E67E3150173}" type="presParOf" srcId="{3024DCC1-8D10-4183-AD4A-F46B2066962B}" destId="{000ADA57-B4C5-4B98-98FF-0E956C0D7722}" srcOrd="1" destOrd="0" presId="urn:microsoft.com/office/officeart/2018/2/layout/IconVerticalSolidList"/>
    <dgm:cxn modelId="{F03B6DD9-E532-4035-98A3-DA8EB1FE59D5}" type="presParOf" srcId="{3024DCC1-8D10-4183-AD4A-F46B2066962B}" destId="{EEA27F65-6232-48B5-8258-4E94A1FC3ABC}" srcOrd="2" destOrd="0" presId="urn:microsoft.com/office/officeart/2018/2/layout/IconVerticalSolidList"/>
    <dgm:cxn modelId="{035F77CC-6ADD-478E-AEB6-33798D5EE1D3}" type="presParOf" srcId="{3024DCC1-8D10-4183-AD4A-F46B2066962B}" destId="{35D47476-4A66-444A-A689-CD71D41D342F}" srcOrd="3" destOrd="0" presId="urn:microsoft.com/office/officeart/2018/2/layout/IconVerticalSolidList"/>
    <dgm:cxn modelId="{DB5F55CB-9717-435C-8935-9BD331946E37}" type="presParOf" srcId="{3024DCC1-8D10-4183-AD4A-F46B2066962B}" destId="{67CBA6F9-0385-4AA7-848A-CFA23817A79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B0FBD8-228E-4E74-938F-7993C0787DB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0B6874-05A7-4837-B16A-8AC998167CEF}">
      <dgm:prSet custT="1"/>
      <dgm:spPr/>
      <dgm:t>
        <a:bodyPr/>
        <a:lstStyle/>
        <a:p>
          <a:r>
            <a:rPr lang="en-IN" sz="1800" b="1" i="0"/>
            <a:t>Project Requirements and Timeframes:</a:t>
          </a:r>
          <a:r>
            <a:rPr lang="en-IN" sz="1800" b="0" i="0"/>
            <a:t> </a:t>
          </a:r>
          <a:endParaRPr lang="en-US" sz="1800"/>
        </a:p>
      </dgm:t>
    </dgm:pt>
    <dgm:pt modelId="{01F6E8BC-3B20-4AD4-BBE1-3D9366CF2870}" type="parTrans" cxnId="{68564E41-DE22-4F2B-9D27-04727A0AB703}">
      <dgm:prSet/>
      <dgm:spPr/>
      <dgm:t>
        <a:bodyPr/>
        <a:lstStyle/>
        <a:p>
          <a:endParaRPr lang="en-US" sz="2000"/>
        </a:p>
      </dgm:t>
    </dgm:pt>
    <dgm:pt modelId="{643669B4-2CF2-4FE9-90B7-467576C3796A}" type="sibTrans" cxnId="{68564E41-DE22-4F2B-9D27-04727A0AB703}">
      <dgm:prSet/>
      <dgm:spPr/>
      <dgm:t>
        <a:bodyPr/>
        <a:lstStyle/>
        <a:p>
          <a:endParaRPr lang="en-US" sz="2000"/>
        </a:p>
      </dgm:t>
    </dgm:pt>
    <dgm:pt modelId="{1B887338-D13E-429C-819F-F26635EF5E01}">
      <dgm:prSet custT="1"/>
      <dgm:spPr/>
      <dgm:t>
        <a:bodyPr/>
        <a:lstStyle/>
        <a:p>
          <a:r>
            <a:rPr lang="en-IN" sz="1800" b="0" i="0"/>
            <a:t>Transitioning from high-level objectives to specific project requirements, emphasizing the need to define requirements, timeframes, and resources for business, project, system, models, and data.</a:t>
          </a:r>
          <a:endParaRPr lang="en-US" sz="1800"/>
        </a:p>
      </dgm:t>
    </dgm:pt>
    <dgm:pt modelId="{CAB30DEF-B59E-41E6-9B8C-038D93A85EC6}" type="parTrans" cxnId="{52293C0B-2C99-4BB1-A9CC-D6345E672493}">
      <dgm:prSet/>
      <dgm:spPr/>
      <dgm:t>
        <a:bodyPr/>
        <a:lstStyle/>
        <a:p>
          <a:endParaRPr lang="en-US" sz="2000"/>
        </a:p>
      </dgm:t>
    </dgm:pt>
    <dgm:pt modelId="{2D8BEFB1-2576-4DBE-9496-120D53BB9D68}" type="sibTrans" cxnId="{52293C0B-2C99-4BB1-A9CC-D6345E672493}">
      <dgm:prSet/>
      <dgm:spPr/>
      <dgm:t>
        <a:bodyPr/>
        <a:lstStyle/>
        <a:p>
          <a:endParaRPr lang="en-US" sz="2000"/>
        </a:p>
      </dgm:t>
    </dgm:pt>
    <dgm:pt modelId="{E412BD57-8977-4F12-97D4-144AFE8FEF52}">
      <dgm:prSet custT="1"/>
      <dgm:spPr/>
      <dgm:t>
        <a:bodyPr/>
        <a:lstStyle/>
        <a:p>
          <a:r>
            <a:rPr lang="en-IN" sz="1800" b="1" i="0"/>
            <a:t>Meeting with Relevant Groups:</a:t>
          </a:r>
          <a:r>
            <a:rPr lang="en-IN" sz="1800" b="0" i="0"/>
            <a:t> </a:t>
          </a:r>
          <a:endParaRPr lang="en-US" sz="1800"/>
        </a:p>
      </dgm:t>
    </dgm:pt>
    <dgm:pt modelId="{13F13CE7-1F9B-4B46-8E69-63752FE69CF8}" type="parTrans" cxnId="{12DE29AB-DCCA-45CD-9B80-F3E63AB993FC}">
      <dgm:prSet/>
      <dgm:spPr/>
      <dgm:t>
        <a:bodyPr/>
        <a:lstStyle/>
        <a:p>
          <a:endParaRPr lang="en-US" sz="2000"/>
        </a:p>
      </dgm:t>
    </dgm:pt>
    <dgm:pt modelId="{A9FE1D39-6799-449F-A31C-C935B15AC156}" type="sibTrans" cxnId="{12DE29AB-DCCA-45CD-9B80-F3E63AB993FC}">
      <dgm:prSet/>
      <dgm:spPr/>
      <dgm:t>
        <a:bodyPr/>
        <a:lstStyle/>
        <a:p>
          <a:endParaRPr lang="en-US" sz="2000"/>
        </a:p>
      </dgm:t>
    </dgm:pt>
    <dgm:pt modelId="{8E0714E2-65AD-4124-AEDC-85FE48F9104A}">
      <dgm:prSet custT="1"/>
      <dgm:spPr/>
      <dgm:t>
        <a:bodyPr/>
        <a:lstStyle/>
        <a:p>
          <a:r>
            <a:rPr lang="en-IN" sz="1800" b="0" i="0"/>
            <a:t>Stress on the importance of project managers meeting with relevant groups within the client department (e.g., marketing, analytics specialists) to specify information sources and ensure alignment.</a:t>
          </a:r>
          <a:endParaRPr lang="en-US" sz="1800"/>
        </a:p>
      </dgm:t>
    </dgm:pt>
    <dgm:pt modelId="{65C513F2-1A24-4299-8A3D-782DA4AEAFA8}" type="parTrans" cxnId="{AB9DD7D0-4F1D-44BC-B52B-D1A5D18BF87F}">
      <dgm:prSet/>
      <dgm:spPr/>
      <dgm:t>
        <a:bodyPr/>
        <a:lstStyle/>
        <a:p>
          <a:endParaRPr lang="en-US" sz="2000"/>
        </a:p>
      </dgm:t>
    </dgm:pt>
    <dgm:pt modelId="{6F2C128A-5158-4858-A3B7-BD1220145C7A}" type="sibTrans" cxnId="{AB9DD7D0-4F1D-44BC-B52B-D1A5D18BF87F}">
      <dgm:prSet/>
      <dgm:spPr/>
      <dgm:t>
        <a:bodyPr/>
        <a:lstStyle/>
        <a:p>
          <a:endParaRPr lang="en-US" sz="2000"/>
        </a:p>
      </dgm:t>
    </dgm:pt>
    <dgm:pt modelId="{DBC6FBEE-FA97-456B-AE6B-77B88E53EA14}">
      <dgm:prSet custT="1"/>
      <dgm:spPr/>
      <dgm:t>
        <a:bodyPr/>
        <a:lstStyle/>
        <a:p>
          <a:r>
            <a:rPr lang="en-IN" sz="1800" b="1" i="0"/>
            <a:t>Thorough Documentation and Sign-Off:</a:t>
          </a:r>
          <a:r>
            <a:rPr lang="en-IN" sz="1800" b="0" i="0"/>
            <a:t> </a:t>
          </a:r>
          <a:endParaRPr lang="en-US" sz="1800"/>
        </a:p>
      </dgm:t>
    </dgm:pt>
    <dgm:pt modelId="{DA6CFD59-5642-42DC-A82D-4252B815C7F7}" type="parTrans" cxnId="{F3048A7A-3DD0-4838-8D96-D43756279013}">
      <dgm:prSet/>
      <dgm:spPr/>
      <dgm:t>
        <a:bodyPr/>
        <a:lstStyle/>
        <a:p>
          <a:endParaRPr lang="en-US" sz="2000"/>
        </a:p>
      </dgm:t>
    </dgm:pt>
    <dgm:pt modelId="{AD4D7C34-CE49-4148-8FB0-5F5E43CA2559}" type="sibTrans" cxnId="{F3048A7A-3DD0-4838-8D96-D43756279013}">
      <dgm:prSet/>
      <dgm:spPr/>
      <dgm:t>
        <a:bodyPr/>
        <a:lstStyle/>
        <a:p>
          <a:endParaRPr lang="en-US" sz="2000"/>
        </a:p>
      </dgm:t>
    </dgm:pt>
    <dgm:pt modelId="{3DBED409-DEF1-490B-8373-2E631BEF7868}">
      <dgm:prSet custT="1"/>
      <dgm:spPr/>
      <dgm:t>
        <a:bodyPr/>
        <a:lstStyle/>
        <a:p>
          <a:r>
            <a:rPr lang="en-IN" sz="1800" b="0" i="0" dirty="0"/>
            <a:t>Emphasize the criticality of comprehensive documentation and obtaining key management sign-off to ensure everyone involved understands, commits to, and shares similar expectations for the upcoming project effort.</a:t>
          </a:r>
          <a:endParaRPr lang="en-US" sz="1800" dirty="0"/>
        </a:p>
      </dgm:t>
    </dgm:pt>
    <dgm:pt modelId="{81773EDA-8E14-4A33-BF37-1FBDA65F3ACB}" type="parTrans" cxnId="{8BBA026E-7A14-4A02-BB4F-3E4175781A2C}">
      <dgm:prSet/>
      <dgm:spPr/>
      <dgm:t>
        <a:bodyPr/>
        <a:lstStyle/>
        <a:p>
          <a:endParaRPr lang="en-US" sz="2000"/>
        </a:p>
      </dgm:t>
    </dgm:pt>
    <dgm:pt modelId="{0469EF8D-7780-49FD-87B0-8586ECDEE34B}" type="sibTrans" cxnId="{8BBA026E-7A14-4A02-BB4F-3E4175781A2C}">
      <dgm:prSet/>
      <dgm:spPr/>
      <dgm:t>
        <a:bodyPr/>
        <a:lstStyle/>
        <a:p>
          <a:endParaRPr lang="en-US" sz="2000"/>
        </a:p>
      </dgm:t>
    </dgm:pt>
    <dgm:pt modelId="{7F683033-5B6C-044F-AC45-708695CE5EE2}" type="pres">
      <dgm:prSet presAssocID="{25B0FBD8-228E-4E74-938F-7993C0787DBF}" presName="linear" presStyleCnt="0">
        <dgm:presLayoutVars>
          <dgm:dir/>
          <dgm:animLvl val="lvl"/>
          <dgm:resizeHandles val="exact"/>
        </dgm:presLayoutVars>
      </dgm:prSet>
      <dgm:spPr/>
    </dgm:pt>
    <dgm:pt modelId="{61D59B2C-5D80-CF44-971B-C301EBF9C093}" type="pres">
      <dgm:prSet presAssocID="{010B6874-05A7-4837-B16A-8AC998167CEF}" presName="parentLin" presStyleCnt="0"/>
      <dgm:spPr/>
    </dgm:pt>
    <dgm:pt modelId="{D63BA9EC-4421-4B4A-A046-10AFBD0811EE}" type="pres">
      <dgm:prSet presAssocID="{010B6874-05A7-4837-B16A-8AC998167CEF}" presName="parentLeftMargin" presStyleLbl="node1" presStyleIdx="0" presStyleCnt="3"/>
      <dgm:spPr/>
    </dgm:pt>
    <dgm:pt modelId="{3B1B6D43-D147-4447-B2CB-F6012732C590}" type="pres">
      <dgm:prSet presAssocID="{010B6874-05A7-4837-B16A-8AC998167C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69CE19-8FD8-414D-885E-A1F64E6AF7B1}" type="pres">
      <dgm:prSet presAssocID="{010B6874-05A7-4837-B16A-8AC998167CEF}" presName="negativeSpace" presStyleCnt="0"/>
      <dgm:spPr/>
    </dgm:pt>
    <dgm:pt modelId="{55714FF6-62F2-E542-A954-8CE9CC4F5A97}" type="pres">
      <dgm:prSet presAssocID="{010B6874-05A7-4837-B16A-8AC998167CEF}" presName="childText" presStyleLbl="conFgAcc1" presStyleIdx="0" presStyleCnt="3">
        <dgm:presLayoutVars>
          <dgm:bulletEnabled val="1"/>
        </dgm:presLayoutVars>
      </dgm:prSet>
      <dgm:spPr/>
    </dgm:pt>
    <dgm:pt modelId="{09880EA6-4599-3348-8439-475035192807}" type="pres">
      <dgm:prSet presAssocID="{643669B4-2CF2-4FE9-90B7-467576C3796A}" presName="spaceBetweenRectangles" presStyleCnt="0"/>
      <dgm:spPr/>
    </dgm:pt>
    <dgm:pt modelId="{3633420C-BD23-FE4D-9B5C-36A97F5BCCD3}" type="pres">
      <dgm:prSet presAssocID="{E412BD57-8977-4F12-97D4-144AFE8FEF52}" presName="parentLin" presStyleCnt="0"/>
      <dgm:spPr/>
    </dgm:pt>
    <dgm:pt modelId="{38EE4F25-5457-B942-B832-EC9ACBD52D3A}" type="pres">
      <dgm:prSet presAssocID="{E412BD57-8977-4F12-97D4-144AFE8FEF52}" presName="parentLeftMargin" presStyleLbl="node1" presStyleIdx="0" presStyleCnt="3"/>
      <dgm:spPr/>
    </dgm:pt>
    <dgm:pt modelId="{3BA64275-5D00-FF47-A703-A1337802C778}" type="pres">
      <dgm:prSet presAssocID="{E412BD57-8977-4F12-97D4-144AFE8FEF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876791-ED2D-CB44-B403-AC4D0D92DACC}" type="pres">
      <dgm:prSet presAssocID="{E412BD57-8977-4F12-97D4-144AFE8FEF52}" presName="negativeSpace" presStyleCnt="0"/>
      <dgm:spPr/>
    </dgm:pt>
    <dgm:pt modelId="{F5A2C36D-12CC-654A-A247-43244E1B56BF}" type="pres">
      <dgm:prSet presAssocID="{E412BD57-8977-4F12-97D4-144AFE8FEF52}" presName="childText" presStyleLbl="conFgAcc1" presStyleIdx="1" presStyleCnt="3">
        <dgm:presLayoutVars>
          <dgm:bulletEnabled val="1"/>
        </dgm:presLayoutVars>
      </dgm:prSet>
      <dgm:spPr/>
    </dgm:pt>
    <dgm:pt modelId="{1D4D476B-38F6-FA49-9927-4D32476585D2}" type="pres">
      <dgm:prSet presAssocID="{A9FE1D39-6799-449F-A31C-C935B15AC156}" presName="spaceBetweenRectangles" presStyleCnt="0"/>
      <dgm:spPr/>
    </dgm:pt>
    <dgm:pt modelId="{BFC525FD-C4C9-6C4C-A246-AC253BD0EDAA}" type="pres">
      <dgm:prSet presAssocID="{DBC6FBEE-FA97-456B-AE6B-77B88E53EA14}" presName="parentLin" presStyleCnt="0"/>
      <dgm:spPr/>
    </dgm:pt>
    <dgm:pt modelId="{3E755E07-A957-E247-A66F-704B51E2BD6C}" type="pres">
      <dgm:prSet presAssocID="{DBC6FBEE-FA97-456B-AE6B-77B88E53EA14}" presName="parentLeftMargin" presStyleLbl="node1" presStyleIdx="1" presStyleCnt="3"/>
      <dgm:spPr/>
    </dgm:pt>
    <dgm:pt modelId="{5A233DAA-2028-6A46-BEA5-16A5CB0FAB2D}" type="pres">
      <dgm:prSet presAssocID="{DBC6FBEE-FA97-456B-AE6B-77B88E53EA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336500-0EF5-9D48-80C7-EB82D463ED0B}" type="pres">
      <dgm:prSet presAssocID="{DBC6FBEE-FA97-456B-AE6B-77B88E53EA14}" presName="negativeSpace" presStyleCnt="0"/>
      <dgm:spPr/>
    </dgm:pt>
    <dgm:pt modelId="{14AC297C-6522-B242-8C4C-AFCE7D8AA71E}" type="pres">
      <dgm:prSet presAssocID="{DBC6FBEE-FA97-456B-AE6B-77B88E53EA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293C0B-2C99-4BB1-A9CC-D6345E672493}" srcId="{010B6874-05A7-4837-B16A-8AC998167CEF}" destId="{1B887338-D13E-429C-819F-F26635EF5E01}" srcOrd="0" destOrd="0" parTransId="{CAB30DEF-B59E-41E6-9B8C-038D93A85EC6}" sibTransId="{2D8BEFB1-2576-4DBE-9496-120D53BB9D68}"/>
    <dgm:cxn modelId="{CB74523F-981D-BC4B-8878-1231D9D6A800}" type="presOf" srcId="{25B0FBD8-228E-4E74-938F-7993C0787DBF}" destId="{7F683033-5B6C-044F-AC45-708695CE5EE2}" srcOrd="0" destOrd="0" presId="urn:microsoft.com/office/officeart/2005/8/layout/list1"/>
    <dgm:cxn modelId="{68564E41-DE22-4F2B-9D27-04727A0AB703}" srcId="{25B0FBD8-228E-4E74-938F-7993C0787DBF}" destId="{010B6874-05A7-4837-B16A-8AC998167CEF}" srcOrd="0" destOrd="0" parTransId="{01F6E8BC-3B20-4AD4-BBE1-3D9366CF2870}" sibTransId="{643669B4-2CF2-4FE9-90B7-467576C3796A}"/>
    <dgm:cxn modelId="{5899EF41-D50E-644F-9C50-24E02CD27976}" type="presOf" srcId="{010B6874-05A7-4837-B16A-8AC998167CEF}" destId="{3B1B6D43-D147-4447-B2CB-F6012732C590}" srcOrd="1" destOrd="0" presId="urn:microsoft.com/office/officeart/2005/8/layout/list1"/>
    <dgm:cxn modelId="{93109F43-169C-F445-9104-C7540467C9FF}" type="presOf" srcId="{DBC6FBEE-FA97-456B-AE6B-77B88E53EA14}" destId="{3E755E07-A957-E247-A66F-704B51E2BD6C}" srcOrd="0" destOrd="0" presId="urn:microsoft.com/office/officeart/2005/8/layout/list1"/>
    <dgm:cxn modelId="{8BBA026E-7A14-4A02-BB4F-3E4175781A2C}" srcId="{DBC6FBEE-FA97-456B-AE6B-77B88E53EA14}" destId="{3DBED409-DEF1-490B-8373-2E631BEF7868}" srcOrd="0" destOrd="0" parTransId="{81773EDA-8E14-4A33-BF37-1FBDA65F3ACB}" sibTransId="{0469EF8D-7780-49FD-87B0-8586ECDEE34B}"/>
    <dgm:cxn modelId="{F3048A7A-3DD0-4838-8D96-D43756279013}" srcId="{25B0FBD8-228E-4E74-938F-7993C0787DBF}" destId="{DBC6FBEE-FA97-456B-AE6B-77B88E53EA14}" srcOrd="2" destOrd="0" parTransId="{DA6CFD59-5642-42DC-A82D-4252B815C7F7}" sibTransId="{AD4D7C34-CE49-4148-8FB0-5F5E43CA2559}"/>
    <dgm:cxn modelId="{206C6985-C8FF-7D45-9D0E-26EB9498655A}" type="presOf" srcId="{E412BD57-8977-4F12-97D4-144AFE8FEF52}" destId="{38EE4F25-5457-B942-B832-EC9ACBD52D3A}" srcOrd="0" destOrd="0" presId="urn:microsoft.com/office/officeart/2005/8/layout/list1"/>
    <dgm:cxn modelId="{FF4592A7-56B9-914C-BB88-0DF49608CC96}" type="presOf" srcId="{8E0714E2-65AD-4124-AEDC-85FE48F9104A}" destId="{F5A2C36D-12CC-654A-A247-43244E1B56BF}" srcOrd="0" destOrd="0" presId="urn:microsoft.com/office/officeart/2005/8/layout/list1"/>
    <dgm:cxn modelId="{12DE29AB-DCCA-45CD-9B80-F3E63AB993FC}" srcId="{25B0FBD8-228E-4E74-938F-7993C0787DBF}" destId="{E412BD57-8977-4F12-97D4-144AFE8FEF52}" srcOrd="1" destOrd="0" parTransId="{13F13CE7-1F9B-4B46-8E69-63752FE69CF8}" sibTransId="{A9FE1D39-6799-449F-A31C-C935B15AC156}"/>
    <dgm:cxn modelId="{148454B6-FBB3-8946-984C-BAA097BAA794}" type="presOf" srcId="{010B6874-05A7-4837-B16A-8AC998167CEF}" destId="{D63BA9EC-4421-4B4A-A046-10AFBD0811EE}" srcOrd="0" destOrd="0" presId="urn:microsoft.com/office/officeart/2005/8/layout/list1"/>
    <dgm:cxn modelId="{5E1FF4C2-53BD-3343-9006-10E22EDBBC97}" type="presOf" srcId="{DBC6FBEE-FA97-456B-AE6B-77B88E53EA14}" destId="{5A233DAA-2028-6A46-BEA5-16A5CB0FAB2D}" srcOrd="1" destOrd="0" presId="urn:microsoft.com/office/officeart/2005/8/layout/list1"/>
    <dgm:cxn modelId="{AB9DD7D0-4F1D-44BC-B52B-D1A5D18BF87F}" srcId="{E412BD57-8977-4F12-97D4-144AFE8FEF52}" destId="{8E0714E2-65AD-4124-AEDC-85FE48F9104A}" srcOrd="0" destOrd="0" parTransId="{65C513F2-1A24-4299-8A3D-782DA4AEAFA8}" sibTransId="{6F2C128A-5158-4858-A3B7-BD1220145C7A}"/>
    <dgm:cxn modelId="{B0C068D8-0A2B-1F44-905A-4452D9CBCCC5}" type="presOf" srcId="{1B887338-D13E-429C-819F-F26635EF5E01}" destId="{55714FF6-62F2-E542-A954-8CE9CC4F5A97}" srcOrd="0" destOrd="0" presId="urn:microsoft.com/office/officeart/2005/8/layout/list1"/>
    <dgm:cxn modelId="{C8D94AE6-9F9C-284D-8944-3D4B4183A9EE}" type="presOf" srcId="{E412BD57-8977-4F12-97D4-144AFE8FEF52}" destId="{3BA64275-5D00-FF47-A703-A1337802C778}" srcOrd="1" destOrd="0" presId="urn:microsoft.com/office/officeart/2005/8/layout/list1"/>
    <dgm:cxn modelId="{045A40FD-2C6E-DD40-9610-4AC43C5330D3}" type="presOf" srcId="{3DBED409-DEF1-490B-8373-2E631BEF7868}" destId="{14AC297C-6522-B242-8C4C-AFCE7D8AA71E}" srcOrd="0" destOrd="0" presId="urn:microsoft.com/office/officeart/2005/8/layout/list1"/>
    <dgm:cxn modelId="{C17DCE0C-FF2B-0F4B-BD23-3AFAFEFF062C}" type="presParOf" srcId="{7F683033-5B6C-044F-AC45-708695CE5EE2}" destId="{61D59B2C-5D80-CF44-971B-C301EBF9C093}" srcOrd="0" destOrd="0" presId="urn:microsoft.com/office/officeart/2005/8/layout/list1"/>
    <dgm:cxn modelId="{1466329B-0AA6-5B49-9AA6-1F5EB17EF1DF}" type="presParOf" srcId="{61D59B2C-5D80-CF44-971B-C301EBF9C093}" destId="{D63BA9EC-4421-4B4A-A046-10AFBD0811EE}" srcOrd="0" destOrd="0" presId="urn:microsoft.com/office/officeart/2005/8/layout/list1"/>
    <dgm:cxn modelId="{11F5790E-F4DB-4848-AA47-6580BB31B32C}" type="presParOf" srcId="{61D59B2C-5D80-CF44-971B-C301EBF9C093}" destId="{3B1B6D43-D147-4447-B2CB-F6012732C590}" srcOrd="1" destOrd="0" presId="urn:microsoft.com/office/officeart/2005/8/layout/list1"/>
    <dgm:cxn modelId="{EB4767C7-871E-2840-8B4A-5DB000254F3E}" type="presParOf" srcId="{7F683033-5B6C-044F-AC45-708695CE5EE2}" destId="{9169CE19-8FD8-414D-885E-A1F64E6AF7B1}" srcOrd="1" destOrd="0" presId="urn:microsoft.com/office/officeart/2005/8/layout/list1"/>
    <dgm:cxn modelId="{37FB26B2-5775-8B4F-AE9E-7DE76A58D8D0}" type="presParOf" srcId="{7F683033-5B6C-044F-AC45-708695CE5EE2}" destId="{55714FF6-62F2-E542-A954-8CE9CC4F5A97}" srcOrd="2" destOrd="0" presId="urn:microsoft.com/office/officeart/2005/8/layout/list1"/>
    <dgm:cxn modelId="{9F733467-7801-8A41-BBDB-06A9CC89E07E}" type="presParOf" srcId="{7F683033-5B6C-044F-AC45-708695CE5EE2}" destId="{09880EA6-4599-3348-8439-475035192807}" srcOrd="3" destOrd="0" presId="urn:microsoft.com/office/officeart/2005/8/layout/list1"/>
    <dgm:cxn modelId="{4C1A2CF2-7E7C-9E4B-943A-AB678FDA1F78}" type="presParOf" srcId="{7F683033-5B6C-044F-AC45-708695CE5EE2}" destId="{3633420C-BD23-FE4D-9B5C-36A97F5BCCD3}" srcOrd="4" destOrd="0" presId="urn:microsoft.com/office/officeart/2005/8/layout/list1"/>
    <dgm:cxn modelId="{A7F34C45-CBBE-D548-92FF-E1B80E9FFB5C}" type="presParOf" srcId="{3633420C-BD23-FE4D-9B5C-36A97F5BCCD3}" destId="{38EE4F25-5457-B942-B832-EC9ACBD52D3A}" srcOrd="0" destOrd="0" presId="urn:microsoft.com/office/officeart/2005/8/layout/list1"/>
    <dgm:cxn modelId="{68A6DD90-D2B0-4643-8FFA-E39EE6F99045}" type="presParOf" srcId="{3633420C-BD23-FE4D-9B5C-36A97F5BCCD3}" destId="{3BA64275-5D00-FF47-A703-A1337802C778}" srcOrd="1" destOrd="0" presId="urn:microsoft.com/office/officeart/2005/8/layout/list1"/>
    <dgm:cxn modelId="{4680C9DF-A744-AD4B-8A25-0AB2BDB87D14}" type="presParOf" srcId="{7F683033-5B6C-044F-AC45-708695CE5EE2}" destId="{D0876791-ED2D-CB44-B403-AC4D0D92DACC}" srcOrd="5" destOrd="0" presId="urn:microsoft.com/office/officeart/2005/8/layout/list1"/>
    <dgm:cxn modelId="{6B7746F6-72EE-F141-9C2B-AFC164EFCC02}" type="presParOf" srcId="{7F683033-5B6C-044F-AC45-708695CE5EE2}" destId="{F5A2C36D-12CC-654A-A247-43244E1B56BF}" srcOrd="6" destOrd="0" presId="urn:microsoft.com/office/officeart/2005/8/layout/list1"/>
    <dgm:cxn modelId="{8BC36CD7-D1C1-D343-B64E-097C6768A13E}" type="presParOf" srcId="{7F683033-5B6C-044F-AC45-708695CE5EE2}" destId="{1D4D476B-38F6-FA49-9927-4D32476585D2}" srcOrd="7" destOrd="0" presId="urn:microsoft.com/office/officeart/2005/8/layout/list1"/>
    <dgm:cxn modelId="{2457A231-7287-4749-B070-7266B7B7C41C}" type="presParOf" srcId="{7F683033-5B6C-044F-AC45-708695CE5EE2}" destId="{BFC525FD-C4C9-6C4C-A246-AC253BD0EDAA}" srcOrd="8" destOrd="0" presId="urn:microsoft.com/office/officeart/2005/8/layout/list1"/>
    <dgm:cxn modelId="{A5BE4240-7C6D-674E-9289-AC83B038F309}" type="presParOf" srcId="{BFC525FD-C4C9-6C4C-A246-AC253BD0EDAA}" destId="{3E755E07-A957-E247-A66F-704B51E2BD6C}" srcOrd="0" destOrd="0" presId="urn:microsoft.com/office/officeart/2005/8/layout/list1"/>
    <dgm:cxn modelId="{3F027CFF-C565-3E44-B582-86FCA51CDE12}" type="presParOf" srcId="{BFC525FD-C4C9-6C4C-A246-AC253BD0EDAA}" destId="{5A233DAA-2028-6A46-BEA5-16A5CB0FAB2D}" srcOrd="1" destOrd="0" presId="urn:microsoft.com/office/officeart/2005/8/layout/list1"/>
    <dgm:cxn modelId="{B3197113-9304-4647-B097-82C3742CBFF7}" type="presParOf" srcId="{7F683033-5B6C-044F-AC45-708695CE5EE2}" destId="{78336500-0EF5-9D48-80C7-EB82D463ED0B}" srcOrd="9" destOrd="0" presId="urn:microsoft.com/office/officeart/2005/8/layout/list1"/>
    <dgm:cxn modelId="{2721DB69-995A-D54D-B72B-0F815FE1658A}" type="presParOf" srcId="{7F683033-5B6C-044F-AC45-708695CE5EE2}" destId="{14AC297C-6522-B242-8C4C-AFCE7D8AA7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51048C-41AF-413E-A7F1-639F6E39EBB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2E2172-DCF5-4F72-A3C6-17FAAB7145A1}">
      <dgm:prSet custT="1"/>
      <dgm:spPr/>
      <dgm:t>
        <a:bodyPr/>
        <a:lstStyle/>
        <a:p>
          <a:r>
            <a:rPr lang="en-IN" sz="1400" b="1" i="0"/>
            <a:t>Data Preparation Challenges and Importance:</a:t>
          </a:r>
          <a:endParaRPr lang="en-US" sz="1400"/>
        </a:p>
      </dgm:t>
    </dgm:pt>
    <dgm:pt modelId="{C99C7AA0-DCA3-404D-BF86-0E3981DB434F}" type="parTrans" cxnId="{7DEBC65F-BBAD-4248-AB56-1C297FAC71C9}">
      <dgm:prSet/>
      <dgm:spPr/>
      <dgm:t>
        <a:bodyPr/>
        <a:lstStyle/>
        <a:p>
          <a:endParaRPr lang="en-US" sz="2000"/>
        </a:p>
      </dgm:t>
    </dgm:pt>
    <dgm:pt modelId="{920F88EB-4864-4354-8811-3C28A70EB770}" type="sibTrans" cxnId="{7DEBC65F-BBAD-4248-AB56-1C297FAC71C9}">
      <dgm:prSet/>
      <dgm:spPr/>
      <dgm:t>
        <a:bodyPr/>
        <a:lstStyle/>
        <a:p>
          <a:endParaRPr lang="en-US" sz="2000"/>
        </a:p>
      </dgm:t>
    </dgm:pt>
    <dgm:pt modelId="{449F3EBA-1E4D-478A-903F-D0925AF921EF}">
      <dgm:prSet custT="1"/>
      <dgm:spPr/>
      <dgm:t>
        <a:bodyPr/>
        <a:lstStyle/>
        <a:p>
          <a:r>
            <a:rPr lang="en-IN" sz="1400" b="0" i="0"/>
            <a:t>Preparing data for predictive models is crucial and often tedious.</a:t>
          </a:r>
          <a:endParaRPr lang="en-US" sz="1400"/>
        </a:p>
      </dgm:t>
    </dgm:pt>
    <dgm:pt modelId="{49A2082F-F1D6-49F4-B4F0-5980A5B7BC44}" type="parTrans" cxnId="{D1E7D05F-3466-47DD-A500-59F2243F0577}">
      <dgm:prSet/>
      <dgm:spPr/>
      <dgm:t>
        <a:bodyPr/>
        <a:lstStyle/>
        <a:p>
          <a:endParaRPr lang="en-US" sz="2000"/>
        </a:p>
      </dgm:t>
    </dgm:pt>
    <dgm:pt modelId="{EAE00AD2-9D13-46E8-B07D-9FEE3783AA44}" type="sibTrans" cxnId="{D1E7D05F-3466-47DD-A500-59F2243F0577}">
      <dgm:prSet/>
      <dgm:spPr/>
      <dgm:t>
        <a:bodyPr/>
        <a:lstStyle/>
        <a:p>
          <a:endParaRPr lang="en-US" sz="2000"/>
        </a:p>
      </dgm:t>
    </dgm:pt>
    <dgm:pt modelId="{358E6A8A-036B-453F-A04C-F64F77422E45}">
      <dgm:prSet custT="1"/>
      <dgm:spPr/>
      <dgm:t>
        <a:bodyPr/>
        <a:lstStyle/>
        <a:p>
          <a:r>
            <a:rPr lang="en-IN" sz="1400" b="0" i="0"/>
            <a:t>Understanding data quality, availability, sources, and constraints directly impacts project success.</a:t>
          </a:r>
          <a:endParaRPr lang="en-US" sz="1400"/>
        </a:p>
      </dgm:t>
    </dgm:pt>
    <dgm:pt modelId="{4B592EBE-6E3B-45BD-9900-9481E0D0CC1C}" type="parTrans" cxnId="{CD23BD6D-C854-4B46-B73D-D36CB2670760}">
      <dgm:prSet/>
      <dgm:spPr/>
      <dgm:t>
        <a:bodyPr/>
        <a:lstStyle/>
        <a:p>
          <a:endParaRPr lang="en-US" sz="2000"/>
        </a:p>
      </dgm:t>
    </dgm:pt>
    <dgm:pt modelId="{96837B2E-2ED3-48A2-9A0B-DDC671D538DD}" type="sibTrans" cxnId="{CD23BD6D-C854-4B46-B73D-D36CB2670760}">
      <dgm:prSet/>
      <dgm:spPr/>
      <dgm:t>
        <a:bodyPr/>
        <a:lstStyle/>
        <a:p>
          <a:endParaRPr lang="en-US" sz="2000"/>
        </a:p>
      </dgm:t>
    </dgm:pt>
    <dgm:pt modelId="{A75F3008-9921-4954-9356-85A63FF801CB}">
      <dgm:prSet custT="1"/>
      <dgm:spPr/>
      <dgm:t>
        <a:bodyPr/>
        <a:lstStyle/>
        <a:p>
          <a:r>
            <a:rPr lang="en-IN" sz="1400" b="0" i="0"/>
            <a:t>Raw data needs cleaning, integration, and potential derivation of new variables.</a:t>
          </a:r>
          <a:endParaRPr lang="en-US" sz="1400"/>
        </a:p>
      </dgm:t>
    </dgm:pt>
    <dgm:pt modelId="{3662B208-4839-4DB5-A39E-954A2D24CC65}" type="parTrans" cxnId="{A878376C-EA4B-44E2-8D4C-073812FEDCFD}">
      <dgm:prSet/>
      <dgm:spPr/>
      <dgm:t>
        <a:bodyPr/>
        <a:lstStyle/>
        <a:p>
          <a:endParaRPr lang="en-US" sz="2000"/>
        </a:p>
      </dgm:t>
    </dgm:pt>
    <dgm:pt modelId="{4E36D99F-E6EA-4BF9-B151-0E227BABF1C7}" type="sibTrans" cxnId="{A878376C-EA4B-44E2-8D4C-073812FEDCFD}">
      <dgm:prSet/>
      <dgm:spPr/>
      <dgm:t>
        <a:bodyPr/>
        <a:lstStyle/>
        <a:p>
          <a:endParaRPr lang="en-US" sz="2000"/>
        </a:p>
      </dgm:t>
    </dgm:pt>
    <dgm:pt modelId="{58245CC5-913E-4948-835A-43A222252B65}">
      <dgm:prSet custT="1"/>
      <dgm:spPr/>
      <dgm:t>
        <a:bodyPr/>
        <a:lstStyle/>
        <a:p>
          <a:r>
            <a:rPr lang="en-IN" sz="1400" b="0" i="0"/>
            <a:t>Thorough examination of data quality and quantity across all sources is necessary.</a:t>
          </a:r>
          <a:endParaRPr lang="en-US" sz="1400"/>
        </a:p>
      </dgm:t>
    </dgm:pt>
    <dgm:pt modelId="{F0241F7D-D154-4F56-893D-A604F9BEA007}" type="parTrans" cxnId="{DA88B2B0-5C12-46B4-8A01-DFB75AAEE2C6}">
      <dgm:prSet/>
      <dgm:spPr/>
      <dgm:t>
        <a:bodyPr/>
        <a:lstStyle/>
        <a:p>
          <a:endParaRPr lang="en-US" sz="2000"/>
        </a:p>
      </dgm:t>
    </dgm:pt>
    <dgm:pt modelId="{76C895D1-A19C-4032-8879-E01501EE8CD8}" type="sibTrans" cxnId="{DA88B2B0-5C12-46B4-8A01-DFB75AAEE2C6}">
      <dgm:prSet/>
      <dgm:spPr/>
      <dgm:t>
        <a:bodyPr/>
        <a:lstStyle/>
        <a:p>
          <a:endParaRPr lang="en-US" sz="2000"/>
        </a:p>
      </dgm:t>
    </dgm:pt>
    <dgm:pt modelId="{EC5AC8C5-8622-43D1-A32D-3E00F3DFC43F}">
      <dgm:prSet custT="1"/>
      <dgm:spPr/>
      <dgm:t>
        <a:bodyPr/>
        <a:lstStyle/>
        <a:p>
          <a:r>
            <a:rPr lang="en-IN" sz="1400" b="1" i="0"/>
            <a:t>Exploration Phase for Data Understanding:</a:t>
          </a:r>
          <a:endParaRPr lang="en-US" sz="1400"/>
        </a:p>
      </dgm:t>
    </dgm:pt>
    <dgm:pt modelId="{CB9FC0C9-4403-438C-8711-4F6A6522CA2E}" type="parTrans" cxnId="{CE84594B-91C7-408F-A4BE-062CFED9ADB2}">
      <dgm:prSet/>
      <dgm:spPr/>
      <dgm:t>
        <a:bodyPr/>
        <a:lstStyle/>
        <a:p>
          <a:endParaRPr lang="en-US" sz="2000"/>
        </a:p>
      </dgm:t>
    </dgm:pt>
    <dgm:pt modelId="{679889BC-732D-4377-98CA-A4061D95A76B}" type="sibTrans" cxnId="{CE84594B-91C7-408F-A4BE-062CFED9ADB2}">
      <dgm:prSet/>
      <dgm:spPr/>
      <dgm:t>
        <a:bodyPr/>
        <a:lstStyle/>
        <a:p>
          <a:endParaRPr lang="en-US" sz="2000"/>
        </a:p>
      </dgm:t>
    </dgm:pt>
    <dgm:pt modelId="{D92C6060-4465-40E5-B4CB-1FB35E302BD7}">
      <dgm:prSet custT="1"/>
      <dgm:spPr/>
      <dgm:t>
        <a:bodyPr/>
        <a:lstStyle/>
        <a:p>
          <a:r>
            <a:rPr lang="en-IN" sz="1400" b="0" i="0"/>
            <a:t>In this phase, intimate knowledge of data is gained.</a:t>
          </a:r>
          <a:endParaRPr lang="en-US" sz="1400"/>
        </a:p>
      </dgm:t>
    </dgm:pt>
    <dgm:pt modelId="{056378A9-1C86-42F1-B0F8-97B35353D102}" type="parTrans" cxnId="{0C7B93E3-7F8E-4453-BD7A-01541A30316F}">
      <dgm:prSet/>
      <dgm:spPr/>
      <dgm:t>
        <a:bodyPr/>
        <a:lstStyle/>
        <a:p>
          <a:endParaRPr lang="en-US" sz="2000"/>
        </a:p>
      </dgm:t>
    </dgm:pt>
    <dgm:pt modelId="{CFCF3689-F4FD-4360-B798-C6864EAF6C7F}" type="sibTrans" cxnId="{0C7B93E3-7F8E-4453-BD7A-01541A30316F}">
      <dgm:prSet/>
      <dgm:spPr/>
      <dgm:t>
        <a:bodyPr/>
        <a:lstStyle/>
        <a:p>
          <a:endParaRPr lang="en-US" sz="2000"/>
        </a:p>
      </dgm:t>
    </dgm:pt>
    <dgm:pt modelId="{0447AD0D-FE44-4D66-A641-67AB7AF3AEE6}">
      <dgm:prSet custT="1"/>
      <dgm:spPr/>
      <dgm:t>
        <a:bodyPr/>
        <a:lstStyle/>
        <a:p>
          <a:r>
            <a:rPr lang="en-IN" sz="1400" b="0" i="0"/>
            <a:t>Helps in selecting relevant variables for analysis and evaluating model results.</a:t>
          </a:r>
          <a:endParaRPr lang="en-US" sz="1400"/>
        </a:p>
      </dgm:t>
    </dgm:pt>
    <dgm:pt modelId="{1D3B29FB-188A-4D9A-8C49-B72AEC59D538}" type="parTrans" cxnId="{3F9A86EB-C173-4386-A1C0-FC06A0E137EC}">
      <dgm:prSet/>
      <dgm:spPr/>
      <dgm:t>
        <a:bodyPr/>
        <a:lstStyle/>
        <a:p>
          <a:endParaRPr lang="en-US" sz="2000"/>
        </a:p>
      </dgm:t>
    </dgm:pt>
    <dgm:pt modelId="{99934E93-A03C-4B6D-AE37-14A607CD9109}" type="sibTrans" cxnId="{3F9A86EB-C173-4386-A1C0-FC06A0E137EC}">
      <dgm:prSet/>
      <dgm:spPr/>
      <dgm:t>
        <a:bodyPr/>
        <a:lstStyle/>
        <a:p>
          <a:endParaRPr lang="en-US" sz="2000"/>
        </a:p>
      </dgm:t>
    </dgm:pt>
    <dgm:pt modelId="{9F31686D-AFC7-4B4C-9F6D-BADC9D17554B}">
      <dgm:prSet custT="1"/>
      <dgm:spPr/>
      <dgm:t>
        <a:bodyPr/>
        <a:lstStyle/>
        <a:p>
          <a:r>
            <a:rPr lang="en-IN" sz="1400" b="1" i="0"/>
            <a:t>Identifying Data:</a:t>
          </a:r>
          <a:endParaRPr lang="en-US" sz="1400"/>
        </a:p>
      </dgm:t>
    </dgm:pt>
    <dgm:pt modelId="{138F397E-3BF6-4B1F-90FC-0DCE60536868}" type="parTrans" cxnId="{DF83624F-CE69-45B2-AF06-1337C6EB37A0}">
      <dgm:prSet/>
      <dgm:spPr/>
      <dgm:t>
        <a:bodyPr/>
        <a:lstStyle/>
        <a:p>
          <a:endParaRPr lang="en-US" sz="2000"/>
        </a:p>
      </dgm:t>
    </dgm:pt>
    <dgm:pt modelId="{B07E8CB8-C040-4E57-AC2D-62D3E3F9B779}" type="sibTrans" cxnId="{DF83624F-CE69-45B2-AF06-1337C6EB37A0}">
      <dgm:prSet/>
      <dgm:spPr/>
      <dgm:t>
        <a:bodyPr/>
        <a:lstStyle/>
        <a:p>
          <a:endParaRPr lang="en-US" sz="2000"/>
        </a:p>
      </dgm:t>
    </dgm:pt>
    <dgm:pt modelId="{2F7219F3-695F-4BFA-BBD1-3CDBB47B721D}">
      <dgm:prSet custT="1"/>
      <dgm:spPr/>
      <dgm:t>
        <a:bodyPr/>
        <a:lstStyle/>
        <a:p>
          <a:r>
            <a:rPr lang="en-IN" sz="1400" b="0" i="0"/>
            <a:t>Need to identify appropriate data sources, pool data, and organize it.</a:t>
          </a:r>
          <a:endParaRPr lang="en-US" sz="1400"/>
        </a:p>
      </dgm:t>
    </dgm:pt>
    <dgm:pt modelId="{F18DA982-1450-4882-B315-77858287B5DF}" type="parTrans" cxnId="{2428DEF0-EC84-4CF9-B8A3-73BEF7B729F4}">
      <dgm:prSet/>
      <dgm:spPr/>
      <dgm:t>
        <a:bodyPr/>
        <a:lstStyle/>
        <a:p>
          <a:endParaRPr lang="en-US" sz="2000"/>
        </a:p>
      </dgm:t>
    </dgm:pt>
    <dgm:pt modelId="{FD8BA42F-8A98-41AE-9A5F-7230F87FA164}" type="sibTrans" cxnId="{2428DEF0-EC84-4CF9-B8A3-73BEF7B729F4}">
      <dgm:prSet/>
      <dgm:spPr/>
      <dgm:t>
        <a:bodyPr/>
        <a:lstStyle/>
        <a:p>
          <a:endParaRPr lang="en-US" sz="2000"/>
        </a:p>
      </dgm:t>
    </dgm:pt>
    <dgm:pt modelId="{1A60FE5E-2F11-43BF-A9EB-7E4D4F8F213A}">
      <dgm:prSet custT="1"/>
      <dgm:spPr/>
      <dgm:t>
        <a:bodyPr/>
        <a:lstStyle/>
        <a:p>
          <a:r>
            <a:rPr lang="en-IN" sz="1400" b="0" i="0"/>
            <a:t>Tasks can be challenging and require coordination among various data stewards.</a:t>
          </a:r>
          <a:endParaRPr lang="en-US" sz="1400"/>
        </a:p>
      </dgm:t>
    </dgm:pt>
    <dgm:pt modelId="{98D6F751-11F9-4F26-9E71-6326B2F0BF29}" type="parTrans" cxnId="{EA5EEA03-EAA4-41AA-83B4-73A65CFC4CEA}">
      <dgm:prSet/>
      <dgm:spPr/>
      <dgm:t>
        <a:bodyPr/>
        <a:lstStyle/>
        <a:p>
          <a:endParaRPr lang="en-US" sz="2000"/>
        </a:p>
      </dgm:t>
    </dgm:pt>
    <dgm:pt modelId="{451B77D7-2A2F-4B58-AA68-F2BD1350A4BD}" type="sibTrans" cxnId="{EA5EEA03-EAA4-41AA-83B4-73A65CFC4CEA}">
      <dgm:prSet/>
      <dgm:spPr/>
      <dgm:t>
        <a:bodyPr/>
        <a:lstStyle/>
        <a:p>
          <a:endParaRPr lang="en-US" sz="2000"/>
        </a:p>
      </dgm:t>
    </dgm:pt>
    <dgm:pt modelId="{41ECE44D-C36F-4E03-B8E1-F67F269B1207}">
      <dgm:prSet custT="1"/>
      <dgm:spPr/>
      <dgm:t>
        <a:bodyPr/>
        <a:lstStyle/>
        <a:p>
          <a:r>
            <a:rPr lang="en-IN" sz="1400" b="0" i="0"/>
            <a:t>Selection of variables considering data and project constraints and business objectives.</a:t>
          </a:r>
          <a:endParaRPr lang="en-US" sz="1400"/>
        </a:p>
      </dgm:t>
    </dgm:pt>
    <dgm:pt modelId="{E5984548-D951-47E9-BD21-C7115BCCD448}" type="parTrans" cxnId="{383A4615-338E-4DF7-907E-B4148698DB77}">
      <dgm:prSet/>
      <dgm:spPr/>
      <dgm:t>
        <a:bodyPr/>
        <a:lstStyle/>
        <a:p>
          <a:endParaRPr lang="en-US" sz="2000"/>
        </a:p>
      </dgm:t>
    </dgm:pt>
    <dgm:pt modelId="{6C758D1A-CE84-473F-AEB8-32B21E5282EF}" type="sibTrans" cxnId="{383A4615-338E-4DF7-907E-B4148698DB77}">
      <dgm:prSet/>
      <dgm:spPr/>
      <dgm:t>
        <a:bodyPr/>
        <a:lstStyle/>
        <a:p>
          <a:endParaRPr lang="en-US" sz="2000"/>
        </a:p>
      </dgm:t>
    </dgm:pt>
    <dgm:pt modelId="{A763FAAA-DB0A-452C-829F-E89E36CA970D}">
      <dgm:prSet custT="1"/>
      <dgm:spPr/>
      <dgm:t>
        <a:bodyPr/>
        <a:lstStyle/>
        <a:p>
          <a:r>
            <a:rPr lang="en-IN" sz="1400" b="1" i="0"/>
            <a:t>Variable Selection and Considerations:</a:t>
          </a:r>
          <a:endParaRPr lang="en-US" sz="1400"/>
        </a:p>
      </dgm:t>
    </dgm:pt>
    <dgm:pt modelId="{77E1ED38-EB89-4C10-AA24-4B280074027F}" type="parTrans" cxnId="{ECE2C985-046C-4083-A43D-78B475CF7711}">
      <dgm:prSet/>
      <dgm:spPr/>
      <dgm:t>
        <a:bodyPr/>
        <a:lstStyle/>
        <a:p>
          <a:endParaRPr lang="en-US" sz="2000"/>
        </a:p>
      </dgm:t>
    </dgm:pt>
    <dgm:pt modelId="{A257A4E4-60E8-4542-8915-22321296125C}" type="sibTrans" cxnId="{ECE2C985-046C-4083-A43D-78B475CF7711}">
      <dgm:prSet/>
      <dgm:spPr/>
      <dgm:t>
        <a:bodyPr/>
        <a:lstStyle/>
        <a:p>
          <a:endParaRPr lang="en-US" sz="2000"/>
        </a:p>
      </dgm:t>
    </dgm:pt>
    <dgm:pt modelId="{17DCCBBD-D393-4E34-BD45-480C9D4AF20C}">
      <dgm:prSet custT="1"/>
      <dgm:spPr/>
      <dgm:t>
        <a:bodyPr/>
        <a:lstStyle/>
        <a:p>
          <a:r>
            <a:rPr lang="en-IN" sz="1400" b="0" i="0"/>
            <a:t>Selected variables must have predictive power, be valuable, and feasible within budget and timeframes.</a:t>
          </a:r>
          <a:endParaRPr lang="en-US" sz="1400"/>
        </a:p>
      </dgm:t>
    </dgm:pt>
    <dgm:pt modelId="{CF7D6909-8C98-4AAD-B120-5CBB54F30A0A}" type="parTrans" cxnId="{7ED90046-6664-4A33-9445-275D7D185487}">
      <dgm:prSet/>
      <dgm:spPr/>
      <dgm:t>
        <a:bodyPr/>
        <a:lstStyle/>
        <a:p>
          <a:endParaRPr lang="en-US" sz="2000"/>
        </a:p>
      </dgm:t>
    </dgm:pt>
    <dgm:pt modelId="{0D51CE97-A2B1-4931-8A99-87CBCF20A912}" type="sibTrans" cxnId="{7ED90046-6664-4A33-9445-275D7D185487}">
      <dgm:prSet/>
      <dgm:spPr/>
      <dgm:t>
        <a:bodyPr/>
        <a:lstStyle/>
        <a:p>
          <a:endParaRPr lang="en-US" sz="2000"/>
        </a:p>
      </dgm:t>
    </dgm:pt>
    <dgm:pt modelId="{8B8F5E6E-F8EF-426F-8C51-7437FC1DC250}">
      <dgm:prSet custT="1"/>
      <dgm:spPr/>
      <dgm:t>
        <a:bodyPr/>
        <a:lstStyle/>
        <a:p>
          <a:r>
            <a:rPr lang="en-IN" sz="1400" b="0" i="0"/>
            <a:t>For instance, in a criminal investigation analyzing bank transactions, relevant phone records might be inaccessible to analysts.</a:t>
          </a:r>
          <a:endParaRPr lang="en-US" sz="1400"/>
        </a:p>
      </dgm:t>
    </dgm:pt>
    <dgm:pt modelId="{DCC6E32F-F66A-425D-B000-7B756DE56A35}" type="parTrans" cxnId="{B49646C9-60C2-4D66-91D9-0E4B57D87A4D}">
      <dgm:prSet/>
      <dgm:spPr/>
      <dgm:t>
        <a:bodyPr/>
        <a:lstStyle/>
        <a:p>
          <a:endParaRPr lang="en-US" sz="2000"/>
        </a:p>
      </dgm:t>
    </dgm:pt>
    <dgm:pt modelId="{C697079D-60C3-49CE-89C6-B390A4FD6495}" type="sibTrans" cxnId="{B49646C9-60C2-4D66-91D9-0E4B57D87A4D}">
      <dgm:prSet/>
      <dgm:spPr/>
      <dgm:t>
        <a:bodyPr/>
        <a:lstStyle/>
        <a:p>
          <a:endParaRPr lang="en-US" sz="2000"/>
        </a:p>
      </dgm:t>
    </dgm:pt>
    <dgm:pt modelId="{6B2B66EB-507C-5948-BF22-51A41857807E}" type="pres">
      <dgm:prSet presAssocID="{C351048C-41AF-413E-A7F1-639F6E39EBB0}" presName="linear" presStyleCnt="0">
        <dgm:presLayoutVars>
          <dgm:dir/>
          <dgm:animLvl val="lvl"/>
          <dgm:resizeHandles val="exact"/>
        </dgm:presLayoutVars>
      </dgm:prSet>
      <dgm:spPr/>
    </dgm:pt>
    <dgm:pt modelId="{8D4026C7-4166-784A-96BB-7965E0922A94}" type="pres">
      <dgm:prSet presAssocID="{E02E2172-DCF5-4F72-A3C6-17FAAB7145A1}" presName="parentLin" presStyleCnt="0"/>
      <dgm:spPr/>
    </dgm:pt>
    <dgm:pt modelId="{B541C819-6B7A-7148-A0F2-D14C2A80C3FA}" type="pres">
      <dgm:prSet presAssocID="{E02E2172-DCF5-4F72-A3C6-17FAAB7145A1}" presName="parentLeftMargin" presStyleLbl="node1" presStyleIdx="0" presStyleCnt="4"/>
      <dgm:spPr/>
    </dgm:pt>
    <dgm:pt modelId="{B31BCC22-6A31-4C44-980F-5AD41691E74B}" type="pres">
      <dgm:prSet presAssocID="{E02E2172-DCF5-4F72-A3C6-17FAAB7145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8FA252-D46C-3A40-B371-FBAD7FB56F73}" type="pres">
      <dgm:prSet presAssocID="{E02E2172-DCF5-4F72-A3C6-17FAAB7145A1}" presName="negativeSpace" presStyleCnt="0"/>
      <dgm:spPr/>
    </dgm:pt>
    <dgm:pt modelId="{D58AA557-A131-7E4A-A1E6-A2E6FD6E45E5}" type="pres">
      <dgm:prSet presAssocID="{E02E2172-DCF5-4F72-A3C6-17FAAB7145A1}" presName="childText" presStyleLbl="conFgAcc1" presStyleIdx="0" presStyleCnt="4">
        <dgm:presLayoutVars>
          <dgm:bulletEnabled val="1"/>
        </dgm:presLayoutVars>
      </dgm:prSet>
      <dgm:spPr/>
    </dgm:pt>
    <dgm:pt modelId="{A4095C79-C3BB-1441-954F-2B849507B297}" type="pres">
      <dgm:prSet presAssocID="{920F88EB-4864-4354-8811-3C28A70EB770}" presName="spaceBetweenRectangles" presStyleCnt="0"/>
      <dgm:spPr/>
    </dgm:pt>
    <dgm:pt modelId="{C4D32528-2B3E-8B4F-9595-D765B30AA73E}" type="pres">
      <dgm:prSet presAssocID="{EC5AC8C5-8622-43D1-A32D-3E00F3DFC43F}" presName="parentLin" presStyleCnt="0"/>
      <dgm:spPr/>
    </dgm:pt>
    <dgm:pt modelId="{EC473C97-06CE-734F-AF90-1E312AA83F1A}" type="pres">
      <dgm:prSet presAssocID="{EC5AC8C5-8622-43D1-A32D-3E00F3DFC43F}" presName="parentLeftMargin" presStyleLbl="node1" presStyleIdx="0" presStyleCnt="4"/>
      <dgm:spPr/>
    </dgm:pt>
    <dgm:pt modelId="{78F53CE0-01B9-F943-9BFB-A15F80B4B2C6}" type="pres">
      <dgm:prSet presAssocID="{EC5AC8C5-8622-43D1-A32D-3E00F3DFC4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4C7F1A-EA6E-4644-98DB-AAAC841471F5}" type="pres">
      <dgm:prSet presAssocID="{EC5AC8C5-8622-43D1-A32D-3E00F3DFC43F}" presName="negativeSpace" presStyleCnt="0"/>
      <dgm:spPr/>
    </dgm:pt>
    <dgm:pt modelId="{AEDD53B2-47EF-5640-97C0-80578F416920}" type="pres">
      <dgm:prSet presAssocID="{EC5AC8C5-8622-43D1-A32D-3E00F3DFC43F}" presName="childText" presStyleLbl="conFgAcc1" presStyleIdx="1" presStyleCnt="4">
        <dgm:presLayoutVars>
          <dgm:bulletEnabled val="1"/>
        </dgm:presLayoutVars>
      </dgm:prSet>
      <dgm:spPr/>
    </dgm:pt>
    <dgm:pt modelId="{6488D2B6-1A0E-884C-A64A-2549116C1BFD}" type="pres">
      <dgm:prSet presAssocID="{679889BC-732D-4377-98CA-A4061D95A76B}" presName="spaceBetweenRectangles" presStyleCnt="0"/>
      <dgm:spPr/>
    </dgm:pt>
    <dgm:pt modelId="{DE913F09-03EB-8348-9A97-10BC680CAE96}" type="pres">
      <dgm:prSet presAssocID="{9F31686D-AFC7-4B4C-9F6D-BADC9D17554B}" presName="parentLin" presStyleCnt="0"/>
      <dgm:spPr/>
    </dgm:pt>
    <dgm:pt modelId="{4409C197-1CBD-6A4C-9853-6602F06699FA}" type="pres">
      <dgm:prSet presAssocID="{9F31686D-AFC7-4B4C-9F6D-BADC9D17554B}" presName="parentLeftMargin" presStyleLbl="node1" presStyleIdx="1" presStyleCnt="4"/>
      <dgm:spPr/>
    </dgm:pt>
    <dgm:pt modelId="{A112DB45-1EAF-E642-A1D1-004D376BD40C}" type="pres">
      <dgm:prSet presAssocID="{9F31686D-AFC7-4B4C-9F6D-BADC9D1755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73FA07-A04E-1C47-B45E-FFDE9B7EA24A}" type="pres">
      <dgm:prSet presAssocID="{9F31686D-AFC7-4B4C-9F6D-BADC9D17554B}" presName="negativeSpace" presStyleCnt="0"/>
      <dgm:spPr/>
    </dgm:pt>
    <dgm:pt modelId="{29128217-5001-A147-BA50-A9E1AB25AC9E}" type="pres">
      <dgm:prSet presAssocID="{9F31686D-AFC7-4B4C-9F6D-BADC9D17554B}" presName="childText" presStyleLbl="conFgAcc1" presStyleIdx="2" presStyleCnt="4">
        <dgm:presLayoutVars>
          <dgm:bulletEnabled val="1"/>
        </dgm:presLayoutVars>
      </dgm:prSet>
      <dgm:spPr/>
    </dgm:pt>
    <dgm:pt modelId="{44AD3CA7-D6D1-5449-9FBA-5F49EB197F56}" type="pres">
      <dgm:prSet presAssocID="{B07E8CB8-C040-4E57-AC2D-62D3E3F9B779}" presName="spaceBetweenRectangles" presStyleCnt="0"/>
      <dgm:spPr/>
    </dgm:pt>
    <dgm:pt modelId="{756CF6B1-96C0-EA40-9D5A-7EB050F5F617}" type="pres">
      <dgm:prSet presAssocID="{A763FAAA-DB0A-452C-829F-E89E36CA970D}" presName="parentLin" presStyleCnt="0"/>
      <dgm:spPr/>
    </dgm:pt>
    <dgm:pt modelId="{A1FA2666-4D1E-0F4D-B6CF-36E2E0C3D0E5}" type="pres">
      <dgm:prSet presAssocID="{A763FAAA-DB0A-452C-829F-E89E36CA970D}" presName="parentLeftMargin" presStyleLbl="node1" presStyleIdx="2" presStyleCnt="4"/>
      <dgm:spPr/>
    </dgm:pt>
    <dgm:pt modelId="{00DA1C93-3F5F-6A43-A61B-D660DC6E7886}" type="pres">
      <dgm:prSet presAssocID="{A763FAAA-DB0A-452C-829F-E89E36CA97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DF7CA45-42DE-6A41-8CDF-C7353F1C5F71}" type="pres">
      <dgm:prSet presAssocID="{A763FAAA-DB0A-452C-829F-E89E36CA970D}" presName="negativeSpace" presStyleCnt="0"/>
      <dgm:spPr/>
    </dgm:pt>
    <dgm:pt modelId="{02D4CBE7-F30C-0B4A-B664-8A5A66767ABB}" type="pres">
      <dgm:prSet presAssocID="{A763FAAA-DB0A-452C-829F-E89E36CA97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A5EEA03-EAA4-41AA-83B4-73A65CFC4CEA}" srcId="{9F31686D-AFC7-4B4C-9F6D-BADC9D17554B}" destId="{1A60FE5E-2F11-43BF-A9EB-7E4D4F8F213A}" srcOrd="1" destOrd="0" parTransId="{98D6F751-11F9-4F26-9E71-6326B2F0BF29}" sibTransId="{451B77D7-2A2F-4B58-AA68-F2BD1350A4BD}"/>
    <dgm:cxn modelId="{21DA3D08-F7BF-6949-AEA8-6620FB8A094C}" type="presOf" srcId="{EC5AC8C5-8622-43D1-A32D-3E00F3DFC43F}" destId="{78F53CE0-01B9-F943-9BFB-A15F80B4B2C6}" srcOrd="1" destOrd="0" presId="urn:microsoft.com/office/officeart/2005/8/layout/list1"/>
    <dgm:cxn modelId="{383A4615-338E-4DF7-907E-B4148698DB77}" srcId="{9F31686D-AFC7-4B4C-9F6D-BADC9D17554B}" destId="{41ECE44D-C36F-4E03-B8E1-F67F269B1207}" srcOrd="2" destOrd="0" parTransId="{E5984548-D951-47E9-BD21-C7115BCCD448}" sibTransId="{6C758D1A-CE84-473F-AEB8-32B21E5282EF}"/>
    <dgm:cxn modelId="{32F22016-D99B-6042-8E0E-C6365238C7B8}" type="presOf" srcId="{E02E2172-DCF5-4F72-A3C6-17FAAB7145A1}" destId="{B541C819-6B7A-7148-A0F2-D14C2A80C3FA}" srcOrd="0" destOrd="0" presId="urn:microsoft.com/office/officeart/2005/8/layout/list1"/>
    <dgm:cxn modelId="{738C8B18-8E5D-354C-961D-6E4CFB743627}" type="presOf" srcId="{0447AD0D-FE44-4D66-A641-67AB7AF3AEE6}" destId="{AEDD53B2-47EF-5640-97C0-80578F416920}" srcOrd="0" destOrd="1" presId="urn:microsoft.com/office/officeart/2005/8/layout/list1"/>
    <dgm:cxn modelId="{A9DA5A1D-66B7-814E-BF1D-8EE530A01AAA}" type="presOf" srcId="{358E6A8A-036B-453F-A04C-F64F77422E45}" destId="{D58AA557-A131-7E4A-A1E6-A2E6FD6E45E5}" srcOrd="0" destOrd="1" presId="urn:microsoft.com/office/officeart/2005/8/layout/list1"/>
    <dgm:cxn modelId="{08AB8E1F-9017-3345-B545-994022EF35DA}" type="presOf" srcId="{EC5AC8C5-8622-43D1-A32D-3E00F3DFC43F}" destId="{EC473C97-06CE-734F-AF90-1E312AA83F1A}" srcOrd="0" destOrd="0" presId="urn:microsoft.com/office/officeart/2005/8/layout/list1"/>
    <dgm:cxn modelId="{2D983021-575E-1B46-BAAC-7163E408B1D9}" type="presOf" srcId="{1A60FE5E-2F11-43BF-A9EB-7E4D4F8F213A}" destId="{29128217-5001-A147-BA50-A9E1AB25AC9E}" srcOrd="0" destOrd="1" presId="urn:microsoft.com/office/officeart/2005/8/layout/list1"/>
    <dgm:cxn modelId="{7ED90046-6664-4A33-9445-275D7D185487}" srcId="{A763FAAA-DB0A-452C-829F-E89E36CA970D}" destId="{17DCCBBD-D393-4E34-BD45-480C9D4AF20C}" srcOrd="0" destOrd="0" parTransId="{CF7D6909-8C98-4AAD-B120-5CBB54F30A0A}" sibTransId="{0D51CE97-A2B1-4931-8A99-87CBCF20A912}"/>
    <dgm:cxn modelId="{CE84594B-91C7-408F-A4BE-062CFED9ADB2}" srcId="{C351048C-41AF-413E-A7F1-639F6E39EBB0}" destId="{EC5AC8C5-8622-43D1-A32D-3E00F3DFC43F}" srcOrd="1" destOrd="0" parTransId="{CB9FC0C9-4403-438C-8711-4F6A6522CA2E}" sibTransId="{679889BC-732D-4377-98CA-A4061D95A76B}"/>
    <dgm:cxn modelId="{DF83624F-CE69-45B2-AF06-1337C6EB37A0}" srcId="{C351048C-41AF-413E-A7F1-639F6E39EBB0}" destId="{9F31686D-AFC7-4B4C-9F6D-BADC9D17554B}" srcOrd="2" destOrd="0" parTransId="{138F397E-3BF6-4B1F-90FC-0DCE60536868}" sibTransId="{B07E8CB8-C040-4E57-AC2D-62D3E3F9B779}"/>
    <dgm:cxn modelId="{F2BB5952-7A99-FC41-9666-A185E3AC79CD}" type="presOf" srcId="{A763FAAA-DB0A-452C-829F-E89E36CA970D}" destId="{00DA1C93-3F5F-6A43-A61B-D660DC6E7886}" srcOrd="1" destOrd="0" presId="urn:microsoft.com/office/officeart/2005/8/layout/list1"/>
    <dgm:cxn modelId="{31CB835E-4A75-704D-81A6-CFCFA3DDEB26}" type="presOf" srcId="{D92C6060-4465-40E5-B4CB-1FB35E302BD7}" destId="{AEDD53B2-47EF-5640-97C0-80578F416920}" srcOrd="0" destOrd="0" presId="urn:microsoft.com/office/officeart/2005/8/layout/list1"/>
    <dgm:cxn modelId="{7DEBC65F-BBAD-4248-AB56-1C297FAC71C9}" srcId="{C351048C-41AF-413E-A7F1-639F6E39EBB0}" destId="{E02E2172-DCF5-4F72-A3C6-17FAAB7145A1}" srcOrd="0" destOrd="0" parTransId="{C99C7AA0-DCA3-404D-BF86-0E3981DB434F}" sibTransId="{920F88EB-4864-4354-8811-3C28A70EB770}"/>
    <dgm:cxn modelId="{D1E7D05F-3466-47DD-A500-59F2243F0577}" srcId="{E02E2172-DCF5-4F72-A3C6-17FAAB7145A1}" destId="{449F3EBA-1E4D-478A-903F-D0925AF921EF}" srcOrd="0" destOrd="0" parTransId="{49A2082F-F1D6-49F4-B4F0-5980A5B7BC44}" sibTransId="{EAE00AD2-9D13-46E8-B07D-9FEE3783AA44}"/>
    <dgm:cxn modelId="{A878376C-EA4B-44E2-8D4C-073812FEDCFD}" srcId="{E02E2172-DCF5-4F72-A3C6-17FAAB7145A1}" destId="{A75F3008-9921-4954-9356-85A63FF801CB}" srcOrd="2" destOrd="0" parTransId="{3662B208-4839-4DB5-A39E-954A2D24CC65}" sibTransId="{4E36D99F-E6EA-4BF9-B151-0E227BABF1C7}"/>
    <dgm:cxn modelId="{CD23BD6D-C854-4B46-B73D-D36CB2670760}" srcId="{E02E2172-DCF5-4F72-A3C6-17FAAB7145A1}" destId="{358E6A8A-036B-453F-A04C-F64F77422E45}" srcOrd="1" destOrd="0" parTransId="{4B592EBE-6E3B-45BD-9900-9481E0D0CC1C}" sibTransId="{96837B2E-2ED3-48A2-9A0B-DDC671D538DD}"/>
    <dgm:cxn modelId="{8E1FAD6F-57CE-E14C-BE51-CDFE72CE3B3D}" type="presOf" srcId="{8B8F5E6E-F8EF-426F-8C51-7437FC1DC250}" destId="{02D4CBE7-F30C-0B4A-B664-8A5A66767ABB}" srcOrd="0" destOrd="1" presId="urn:microsoft.com/office/officeart/2005/8/layout/list1"/>
    <dgm:cxn modelId="{ECE2C985-046C-4083-A43D-78B475CF7711}" srcId="{C351048C-41AF-413E-A7F1-639F6E39EBB0}" destId="{A763FAAA-DB0A-452C-829F-E89E36CA970D}" srcOrd="3" destOrd="0" parTransId="{77E1ED38-EB89-4C10-AA24-4B280074027F}" sibTransId="{A257A4E4-60E8-4542-8915-22321296125C}"/>
    <dgm:cxn modelId="{DA353795-45FC-F842-B61B-E15C6C078696}" type="presOf" srcId="{58245CC5-913E-4948-835A-43A222252B65}" destId="{D58AA557-A131-7E4A-A1E6-A2E6FD6E45E5}" srcOrd="0" destOrd="3" presId="urn:microsoft.com/office/officeart/2005/8/layout/list1"/>
    <dgm:cxn modelId="{1F677095-B44D-0D44-B020-B9DFF7D8877D}" type="presOf" srcId="{2F7219F3-695F-4BFA-BBD1-3CDBB47B721D}" destId="{29128217-5001-A147-BA50-A9E1AB25AC9E}" srcOrd="0" destOrd="0" presId="urn:microsoft.com/office/officeart/2005/8/layout/list1"/>
    <dgm:cxn modelId="{DA88B2B0-5C12-46B4-8A01-DFB75AAEE2C6}" srcId="{E02E2172-DCF5-4F72-A3C6-17FAAB7145A1}" destId="{58245CC5-913E-4948-835A-43A222252B65}" srcOrd="3" destOrd="0" parTransId="{F0241F7D-D154-4F56-893D-A604F9BEA007}" sibTransId="{76C895D1-A19C-4032-8879-E01501EE8CD8}"/>
    <dgm:cxn modelId="{9589C0B3-78DB-1049-AEC2-C9DAD1306641}" type="presOf" srcId="{A763FAAA-DB0A-452C-829F-E89E36CA970D}" destId="{A1FA2666-4D1E-0F4D-B6CF-36E2E0C3D0E5}" srcOrd="0" destOrd="0" presId="urn:microsoft.com/office/officeart/2005/8/layout/list1"/>
    <dgm:cxn modelId="{B0B93AB9-36D2-E247-97D3-22DABAD8598E}" type="presOf" srcId="{17DCCBBD-D393-4E34-BD45-480C9D4AF20C}" destId="{02D4CBE7-F30C-0B4A-B664-8A5A66767ABB}" srcOrd="0" destOrd="0" presId="urn:microsoft.com/office/officeart/2005/8/layout/list1"/>
    <dgm:cxn modelId="{B6A807BB-1511-344F-B190-16E1DD4C0A4B}" type="presOf" srcId="{A75F3008-9921-4954-9356-85A63FF801CB}" destId="{D58AA557-A131-7E4A-A1E6-A2E6FD6E45E5}" srcOrd="0" destOrd="2" presId="urn:microsoft.com/office/officeart/2005/8/layout/list1"/>
    <dgm:cxn modelId="{34D22CC4-F923-6145-A19E-FF205A0011EC}" type="presOf" srcId="{9F31686D-AFC7-4B4C-9F6D-BADC9D17554B}" destId="{A112DB45-1EAF-E642-A1D1-004D376BD40C}" srcOrd="1" destOrd="0" presId="urn:microsoft.com/office/officeart/2005/8/layout/list1"/>
    <dgm:cxn modelId="{B49646C9-60C2-4D66-91D9-0E4B57D87A4D}" srcId="{A763FAAA-DB0A-452C-829F-E89E36CA970D}" destId="{8B8F5E6E-F8EF-426F-8C51-7437FC1DC250}" srcOrd="1" destOrd="0" parTransId="{DCC6E32F-F66A-425D-B000-7B756DE56A35}" sibTransId="{C697079D-60C3-49CE-89C6-B390A4FD6495}"/>
    <dgm:cxn modelId="{0C7B93E3-7F8E-4453-BD7A-01541A30316F}" srcId="{EC5AC8C5-8622-43D1-A32D-3E00F3DFC43F}" destId="{D92C6060-4465-40E5-B4CB-1FB35E302BD7}" srcOrd="0" destOrd="0" parTransId="{056378A9-1C86-42F1-B0F8-97B35353D102}" sibTransId="{CFCF3689-F4FD-4360-B798-C6864EAF6C7F}"/>
    <dgm:cxn modelId="{D14B61E5-35B6-5C45-899D-EDB75ADED4CE}" type="presOf" srcId="{9F31686D-AFC7-4B4C-9F6D-BADC9D17554B}" destId="{4409C197-1CBD-6A4C-9853-6602F06699FA}" srcOrd="0" destOrd="0" presId="urn:microsoft.com/office/officeart/2005/8/layout/list1"/>
    <dgm:cxn modelId="{9CB315E6-103F-B54B-A5D6-693FAEC89FEF}" type="presOf" srcId="{C351048C-41AF-413E-A7F1-639F6E39EBB0}" destId="{6B2B66EB-507C-5948-BF22-51A41857807E}" srcOrd="0" destOrd="0" presId="urn:microsoft.com/office/officeart/2005/8/layout/list1"/>
    <dgm:cxn modelId="{137047E8-2B01-1A48-9D72-78A4B4887471}" type="presOf" srcId="{41ECE44D-C36F-4E03-B8E1-F67F269B1207}" destId="{29128217-5001-A147-BA50-A9E1AB25AC9E}" srcOrd="0" destOrd="2" presId="urn:microsoft.com/office/officeart/2005/8/layout/list1"/>
    <dgm:cxn modelId="{3F9A86EB-C173-4386-A1C0-FC06A0E137EC}" srcId="{EC5AC8C5-8622-43D1-A32D-3E00F3DFC43F}" destId="{0447AD0D-FE44-4D66-A641-67AB7AF3AEE6}" srcOrd="1" destOrd="0" parTransId="{1D3B29FB-188A-4D9A-8C49-B72AEC59D538}" sibTransId="{99934E93-A03C-4B6D-AE37-14A607CD9109}"/>
    <dgm:cxn modelId="{2428DEF0-EC84-4CF9-B8A3-73BEF7B729F4}" srcId="{9F31686D-AFC7-4B4C-9F6D-BADC9D17554B}" destId="{2F7219F3-695F-4BFA-BBD1-3CDBB47B721D}" srcOrd="0" destOrd="0" parTransId="{F18DA982-1450-4882-B315-77858287B5DF}" sibTransId="{FD8BA42F-8A98-41AE-9A5F-7230F87FA164}"/>
    <dgm:cxn modelId="{5750EEF5-0B88-B64C-B542-9CF4630B6D31}" type="presOf" srcId="{449F3EBA-1E4D-478A-903F-D0925AF921EF}" destId="{D58AA557-A131-7E4A-A1E6-A2E6FD6E45E5}" srcOrd="0" destOrd="0" presId="urn:microsoft.com/office/officeart/2005/8/layout/list1"/>
    <dgm:cxn modelId="{4901F9F7-B9C9-7744-94AA-497188DDE480}" type="presOf" srcId="{E02E2172-DCF5-4F72-A3C6-17FAAB7145A1}" destId="{B31BCC22-6A31-4C44-980F-5AD41691E74B}" srcOrd="1" destOrd="0" presId="urn:microsoft.com/office/officeart/2005/8/layout/list1"/>
    <dgm:cxn modelId="{BCE30CFB-9F78-C641-B707-392244C0907B}" type="presParOf" srcId="{6B2B66EB-507C-5948-BF22-51A41857807E}" destId="{8D4026C7-4166-784A-96BB-7965E0922A94}" srcOrd="0" destOrd="0" presId="urn:microsoft.com/office/officeart/2005/8/layout/list1"/>
    <dgm:cxn modelId="{13A546C6-7E47-B442-B159-8018BF631103}" type="presParOf" srcId="{8D4026C7-4166-784A-96BB-7965E0922A94}" destId="{B541C819-6B7A-7148-A0F2-D14C2A80C3FA}" srcOrd="0" destOrd="0" presId="urn:microsoft.com/office/officeart/2005/8/layout/list1"/>
    <dgm:cxn modelId="{106AAAA5-57FE-F74A-A4A0-7F0055D1FBEA}" type="presParOf" srcId="{8D4026C7-4166-784A-96BB-7965E0922A94}" destId="{B31BCC22-6A31-4C44-980F-5AD41691E74B}" srcOrd="1" destOrd="0" presId="urn:microsoft.com/office/officeart/2005/8/layout/list1"/>
    <dgm:cxn modelId="{E1B3F100-BD8C-2D44-9469-D970C0E113F2}" type="presParOf" srcId="{6B2B66EB-507C-5948-BF22-51A41857807E}" destId="{268FA252-D46C-3A40-B371-FBAD7FB56F73}" srcOrd="1" destOrd="0" presId="urn:microsoft.com/office/officeart/2005/8/layout/list1"/>
    <dgm:cxn modelId="{7B68ACFE-2365-1641-873B-F841089CC3B0}" type="presParOf" srcId="{6B2B66EB-507C-5948-BF22-51A41857807E}" destId="{D58AA557-A131-7E4A-A1E6-A2E6FD6E45E5}" srcOrd="2" destOrd="0" presId="urn:microsoft.com/office/officeart/2005/8/layout/list1"/>
    <dgm:cxn modelId="{82D6D427-416F-4040-9386-85C35AD0221A}" type="presParOf" srcId="{6B2B66EB-507C-5948-BF22-51A41857807E}" destId="{A4095C79-C3BB-1441-954F-2B849507B297}" srcOrd="3" destOrd="0" presId="urn:microsoft.com/office/officeart/2005/8/layout/list1"/>
    <dgm:cxn modelId="{D5A1848E-ADBC-2148-A0CF-2A62FEC7C376}" type="presParOf" srcId="{6B2B66EB-507C-5948-BF22-51A41857807E}" destId="{C4D32528-2B3E-8B4F-9595-D765B30AA73E}" srcOrd="4" destOrd="0" presId="urn:microsoft.com/office/officeart/2005/8/layout/list1"/>
    <dgm:cxn modelId="{C7830CF3-9247-9E46-8F93-28EE585036FF}" type="presParOf" srcId="{C4D32528-2B3E-8B4F-9595-D765B30AA73E}" destId="{EC473C97-06CE-734F-AF90-1E312AA83F1A}" srcOrd="0" destOrd="0" presId="urn:microsoft.com/office/officeart/2005/8/layout/list1"/>
    <dgm:cxn modelId="{7D56EC96-F945-9C4A-90C9-472F47437592}" type="presParOf" srcId="{C4D32528-2B3E-8B4F-9595-D765B30AA73E}" destId="{78F53CE0-01B9-F943-9BFB-A15F80B4B2C6}" srcOrd="1" destOrd="0" presId="urn:microsoft.com/office/officeart/2005/8/layout/list1"/>
    <dgm:cxn modelId="{366AF61D-1729-4547-BDA9-75549E597B47}" type="presParOf" srcId="{6B2B66EB-507C-5948-BF22-51A41857807E}" destId="{AE4C7F1A-EA6E-4644-98DB-AAAC841471F5}" srcOrd="5" destOrd="0" presId="urn:microsoft.com/office/officeart/2005/8/layout/list1"/>
    <dgm:cxn modelId="{C43C0AED-37FF-D34F-B748-028AF3D604E5}" type="presParOf" srcId="{6B2B66EB-507C-5948-BF22-51A41857807E}" destId="{AEDD53B2-47EF-5640-97C0-80578F416920}" srcOrd="6" destOrd="0" presId="urn:microsoft.com/office/officeart/2005/8/layout/list1"/>
    <dgm:cxn modelId="{20368B45-3468-7E47-8718-438ED94E6F1A}" type="presParOf" srcId="{6B2B66EB-507C-5948-BF22-51A41857807E}" destId="{6488D2B6-1A0E-884C-A64A-2549116C1BFD}" srcOrd="7" destOrd="0" presId="urn:microsoft.com/office/officeart/2005/8/layout/list1"/>
    <dgm:cxn modelId="{CFE039EE-C1A8-214A-85E7-4C3282A08372}" type="presParOf" srcId="{6B2B66EB-507C-5948-BF22-51A41857807E}" destId="{DE913F09-03EB-8348-9A97-10BC680CAE96}" srcOrd="8" destOrd="0" presId="urn:microsoft.com/office/officeart/2005/8/layout/list1"/>
    <dgm:cxn modelId="{03A999EB-9CA0-754A-A52C-4705DDD65B60}" type="presParOf" srcId="{DE913F09-03EB-8348-9A97-10BC680CAE96}" destId="{4409C197-1CBD-6A4C-9853-6602F06699FA}" srcOrd="0" destOrd="0" presId="urn:microsoft.com/office/officeart/2005/8/layout/list1"/>
    <dgm:cxn modelId="{061C2DA0-CF75-1E44-AC91-6681414458F1}" type="presParOf" srcId="{DE913F09-03EB-8348-9A97-10BC680CAE96}" destId="{A112DB45-1EAF-E642-A1D1-004D376BD40C}" srcOrd="1" destOrd="0" presId="urn:microsoft.com/office/officeart/2005/8/layout/list1"/>
    <dgm:cxn modelId="{5D7ABF17-8A70-BA48-AA50-73FAB5B6E416}" type="presParOf" srcId="{6B2B66EB-507C-5948-BF22-51A41857807E}" destId="{6873FA07-A04E-1C47-B45E-FFDE9B7EA24A}" srcOrd="9" destOrd="0" presId="urn:microsoft.com/office/officeart/2005/8/layout/list1"/>
    <dgm:cxn modelId="{8CA39D33-1FE3-FF41-9AB4-C2132D8CF362}" type="presParOf" srcId="{6B2B66EB-507C-5948-BF22-51A41857807E}" destId="{29128217-5001-A147-BA50-A9E1AB25AC9E}" srcOrd="10" destOrd="0" presId="urn:microsoft.com/office/officeart/2005/8/layout/list1"/>
    <dgm:cxn modelId="{BC09F911-94A1-A046-ABDE-69D939C268A4}" type="presParOf" srcId="{6B2B66EB-507C-5948-BF22-51A41857807E}" destId="{44AD3CA7-D6D1-5449-9FBA-5F49EB197F56}" srcOrd="11" destOrd="0" presId="urn:microsoft.com/office/officeart/2005/8/layout/list1"/>
    <dgm:cxn modelId="{D997AD64-B10B-6846-9915-6F855CAEFC9F}" type="presParOf" srcId="{6B2B66EB-507C-5948-BF22-51A41857807E}" destId="{756CF6B1-96C0-EA40-9D5A-7EB050F5F617}" srcOrd="12" destOrd="0" presId="urn:microsoft.com/office/officeart/2005/8/layout/list1"/>
    <dgm:cxn modelId="{2A3208E8-70AB-3446-A085-A6673DB0E6C1}" type="presParOf" srcId="{756CF6B1-96C0-EA40-9D5A-7EB050F5F617}" destId="{A1FA2666-4D1E-0F4D-B6CF-36E2E0C3D0E5}" srcOrd="0" destOrd="0" presId="urn:microsoft.com/office/officeart/2005/8/layout/list1"/>
    <dgm:cxn modelId="{9A189E8F-169C-854C-AE31-C3A4D33E27B3}" type="presParOf" srcId="{756CF6B1-96C0-EA40-9D5A-7EB050F5F617}" destId="{00DA1C93-3F5F-6A43-A61B-D660DC6E7886}" srcOrd="1" destOrd="0" presId="urn:microsoft.com/office/officeart/2005/8/layout/list1"/>
    <dgm:cxn modelId="{4195DA3F-D3A2-4149-9C7F-1D1706DFA403}" type="presParOf" srcId="{6B2B66EB-507C-5948-BF22-51A41857807E}" destId="{FDF7CA45-42DE-6A41-8CDF-C7353F1C5F71}" srcOrd="13" destOrd="0" presId="urn:microsoft.com/office/officeart/2005/8/layout/list1"/>
    <dgm:cxn modelId="{EACB7011-0475-AA4D-B4A1-F2230FF3221D}" type="presParOf" srcId="{6B2B66EB-507C-5948-BF22-51A41857807E}" destId="{02D4CBE7-F30C-0B4A-B664-8A5A66767A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E9B2D1-E463-46DF-8CB4-1550199436E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7D15ED-6624-4AC5-9022-3EDC4CF244AE}">
      <dgm:prSet custT="1"/>
      <dgm:spPr/>
      <dgm:t>
        <a:bodyPr/>
        <a:lstStyle/>
        <a:p>
          <a:r>
            <a:rPr lang="en-IN" sz="1400" b="1" i="0"/>
            <a:t>Time-consuming Nature of Data Preparation:</a:t>
          </a:r>
          <a:endParaRPr lang="en-US" sz="1400"/>
        </a:p>
      </dgm:t>
    </dgm:pt>
    <dgm:pt modelId="{20DAC281-1FB5-4DF1-B8FD-0657285CA47B}" type="parTrans" cxnId="{578AA451-EB8C-46B9-86BD-718C61BCC92B}">
      <dgm:prSet/>
      <dgm:spPr/>
      <dgm:t>
        <a:bodyPr/>
        <a:lstStyle/>
        <a:p>
          <a:endParaRPr lang="en-US" sz="2000"/>
        </a:p>
      </dgm:t>
    </dgm:pt>
    <dgm:pt modelId="{6750177F-0B68-4863-91AE-837ADB4A92E3}" type="sibTrans" cxnId="{578AA451-EB8C-46B9-86BD-718C61BCC92B}">
      <dgm:prSet/>
      <dgm:spPr/>
      <dgm:t>
        <a:bodyPr/>
        <a:lstStyle/>
        <a:p>
          <a:endParaRPr lang="en-US" sz="2000"/>
        </a:p>
      </dgm:t>
    </dgm:pt>
    <dgm:pt modelId="{40ACD42F-4FCE-4608-8DE7-2731D658FDFA}">
      <dgm:prSet custT="1"/>
      <dgm:spPr/>
      <dgm:t>
        <a:bodyPr/>
        <a:lstStyle/>
        <a:p>
          <a:r>
            <a:rPr lang="en-IN" sz="1400" b="0" i="0"/>
            <a:t>Expect substantial time investment in data collection, analysis, and addressing content, quality, and structural aspects.</a:t>
          </a:r>
          <a:endParaRPr lang="en-US" sz="1400"/>
        </a:p>
      </dgm:t>
    </dgm:pt>
    <dgm:pt modelId="{9B25F3AE-B595-4AD0-9E4E-9FB2CBCE08C0}" type="parTrans" cxnId="{E0F1A5A8-706D-474C-B0A6-BF9A376FFC8C}">
      <dgm:prSet/>
      <dgm:spPr/>
      <dgm:t>
        <a:bodyPr/>
        <a:lstStyle/>
        <a:p>
          <a:endParaRPr lang="en-US" sz="2000"/>
        </a:p>
      </dgm:t>
    </dgm:pt>
    <dgm:pt modelId="{46E53B2D-1A24-4ECB-8ED0-B32C47B2E687}" type="sibTrans" cxnId="{E0F1A5A8-706D-474C-B0A6-BF9A376FFC8C}">
      <dgm:prSet/>
      <dgm:spPr/>
      <dgm:t>
        <a:bodyPr/>
        <a:lstStyle/>
        <a:p>
          <a:endParaRPr lang="en-US" sz="2000"/>
        </a:p>
      </dgm:t>
    </dgm:pt>
    <dgm:pt modelId="{56EA01D5-AA74-464C-8E0A-E8F445BEB3F6}">
      <dgm:prSet custT="1"/>
      <dgm:spPr/>
      <dgm:t>
        <a:bodyPr/>
        <a:lstStyle/>
        <a:p>
          <a:r>
            <a:rPr lang="en-IN" sz="1400" b="1" i="0"/>
            <a:t>Utilizing Data Understanding for Model Building:</a:t>
          </a:r>
          <a:endParaRPr lang="en-US" sz="1400"/>
        </a:p>
      </dgm:t>
    </dgm:pt>
    <dgm:pt modelId="{67EC576C-5E08-43C2-A49D-BD179960DEDB}" type="parTrans" cxnId="{5E38CC70-A8A9-4B9A-9302-09EE80DD84FD}">
      <dgm:prSet/>
      <dgm:spPr/>
      <dgm:t>
        <a:bodyPr/>
        <a:lstStyle/>
        <a:p>
          <a:endParaRPr lang="en-US" sz="2000"/>
        </a:p>
      </dgm:t>
    </dgm:pt>
    <dgm:pt modelId="{94013749-A4DB-4880-B188-98EA100353A1}" type="sibTrans" cxnId="{5E38CC70-A8A9-4B9A-9302-09EE80DD84FD}">
      <dgm:prSet/>
      <dgm:spPr/>
      <dgm:t>
        <a:bodyPr/>
        <a:lstStyle/>
        <a:p>
          <a:endParaRPr lang="en-US" sz="2000"/>
        </a:p>
      </dgm:t>
    </dgm:pt>
    <dgm:pt modelId="{EF0B16A6-E893-4C4A-895A-0A13CC72B6E3}">
      <dgm:prSet custT="1"/>
      <dgm:spPr/>
      <dgm:t>
        <a:bodyPr/>
        <a:lstStyle/>
        <a:p>
          <a:r>
            <a:rPr lang="en-IN" sz="1400" b="0" i="0"/>
            <a:t>Understanding data properties aids in selecting appropriate algorithms (e.g., regression for time series, classification for discrete data).</a:t>
          </a:r>
          <a:endParaRPr lang="en-US" sz="1400"/>
        </a:p>
      </dgm:t>
    </dgm:pt>
    <dgm:pt modelId="{917EBC5E-75F8-4B14-AEF9-BAD3FE436B37}" type="parTrans" cxnId="{85DA33FE-54C1-4F01-A85B-6978CD1D13C8}">
      <dgm:prSet/>
      <dgm:spPr/>
      <dgm:t>
        <a:bodyPr/>
        <a:lstStyle/>
        <a:p>
          <a:endParaRPr lang="en-US" sz="2000"/>
        </a:p>
      </dgm:t>
    </dgm:pt>
    <dgm:pt modelId="{BCF91945-9D0F-4AE0-AC8C-B5D250CEEDFD}" type="sibTrans" cxnId="{85DA33FE-54C1-4F01-A85B-6978CD1D13C8}">
      <dgm:prSet/>
      <dgm:spPr/>
      <dgm:t>
        <a:bodyPr/>
        <a:lstStyle/>
        <a:p>
          <a:endParaRPr lang="en-US" sz="2000"/>
        </a:p>
      </dgm:t>
    </dgm:pt>
    <dgm:pt modelId="{67D0107F-96A3-4EA1-B22F-7FFF2975694F}">
      <dgm:prSet custT="1"/>
      <dgm:spPr/>
      <dgm:t>
        <a:bodyPr/>
        <a:lstStyle/>
        <a:p>
          <a:r>
            <a:rPr lang="en-IN" sz="1400" b="1" i="0"/>
            <a:t>Variable Selection Dynamics:</a:t>
          </a:r>
          <a:endParaRPr lang="en-US" sz="1400"/>
        </a:p>
      </dgm:t>
    </dgm:pt>
    <dgm:pt modelId="{9108620F-C543-4F61-A027-F8F0D8F8C903}" type="parTrans" cxnId="{BAA72EF7-A7FE-4B37-BE2D-BB0F5F8DAB2A}">
      <dgm:prSet/>
      <dgm:spPr/>
      <dgm:t>
        <a:bodyPr/>
        <a:lstStyle/>
        <a:p>
          <a:endParaRPr lang="en-US" sz="2000"/>
        </a:p>
      </dgm:t>
    </dgm:pt>
    <dgm:pt modelId="{6F5C30E2-C29B-49D4-996E-30851967FFC9}" type="sibTrans" cxnId="{BAA72EF7-A7FE-4B37-BE2D-BB0F5F8DAB2A}">
      <dgm:prSet/>
      <dgm:spPr/>
      <dgm:t>
        <a:bodyPr/>
        <a:lstStyle/>
        <a:p>
          <a:endParaRPr lang="en-US" sz="2000"/>
        </a:p>
      </dgm:t>
    </dgm:pt>
    <dgm:pt modelId="{7843D796-196C-4FA2-977B-D46455ACD5A6}">
      <dgm:prSet custT="1"/>
      <dgm:spPr/>
      <dgm:t>
        <a:bodyPr/>
        <a:lstStyle/>
        <a:p>
          <a:r>
            <a:rPr lang="en-IN" sz="1400" b="0" i="0"/>
            <a:t>Initial evaluation of hundreds of variables might be required.</a:t>
          </a:r>
          <a:endParaRPr lang="en-US" sz="1400"/>
        </a:p>
      </dgm:t>
    </dgm:pt>
    <dgm:pt modelId="{FDB922F5-5681-4332-A060-EBB741CDCCFF}" type="parTrans" cxnId="{AD7B9346-EEE8-43CE-BB24-3EB1E7CDBC9B}">
      <dgm:prSet/>
      <dgm:spPr/>
      <dgm:t>
        <a:bodyPr/>
        <a:lstStyle/>
        <a:p>
          <a:endParaRPr lang="en-US" sz="2000"/>
        </a:p>
      </dgm:t>
    </dgm:pt>
    <dgm:pt modelId="{0DAD54F7-8736-4B61-95E0-BBB0E2E1F141}" type="sibTrans" cxnId="{AD7B9346-EEE8-43CE-BB24-3EB1E7CDBC9B}">
      <dgm:prSet/>
      <dgm:spPr/>
      <dgm:t>
        <a:bodyPr/>
        <a:lstStyle/>
        <a:p>
          <a:endParaRPr lang="en-US" sz="2000"/>
        </a:p>
      </dgm:t>
    </dgm:pt>
    <dgm:pt modelId="{1AD5EA90-5EEA-4963-A870-C4945351B6F6}">
      <dgm:prSet custT="1"/>
      <dgm:spPr/>
      <dgm:t>
        <a:bodyPr/>
        <a:lstStyle/>
        <a:p>
          <a:r>
            <a:rPr lang="en-IN" sz="1400" b="0" i="0"/>
            <a:t>As insights are gained, variables are narrowed down to a more manageable subset.</a:t>
          </a:r>
          <a:endParaRPr lang="en-US" sz="1400"/>
        </a:p>
      </dgm:t>
    </dgm:pt>
    <dgm:pt modelId="{D65B54DA-F9C6-44EF-8F34-4C8B01DA42ED}" type="parTrans" cxnId="{C74904D5-768D-408F-9246-1675593CBA6E}">
      <dgm:prSet/>
      <dgm:spPr/>
      <dgm:t>
        <a:bodyPr/>
        <a:lstStyle/>
        <a:p>
          <a:endParaRPr lang="en-US" sz="2000"/>
        </a:p>
      </dgm:t>
    </dgm:pt>
    <dgm:pt modelId="{6E9C86AD-8FE8-4100-8B54-96C2893B0080}" type="sibTrans" cxnId="{C74904D5-768D-408F-9246-1675593CBA6E}">
      <dgm:prSet/>
      <dgm:spPr/>
      <dgm:t>
        <a:bodyPr/>
        <a:lstStyle/>
        <a:p>
          <a:endParaRPr lang="en-US" sz="2000"/>
        </a:p>
      </dgm:t>
    </dgm:pt>
    <dgm:pt modelId="{15198253-25B8-475E-92F4-0CB5D6EC2829}">
      <dgm:prSet custT="1"/>
      <dgm:spPr/>
      <dgm:t>
        <a:bodyPr/>
        <a:lstStyle/>
        <a:p>
          <a:r>
            <a:rPr lang="en-IN" sz="1400" b="0" i="0"/>
            <a:t>Variable selection evolves with a changing understanding of the data throughout the project.</a:t>
          </a:r>
          <a:endParaRPr lang="en-US" sz="1400"/>
        </a:p>
      </dgm:t>
    </dgm:pt>
    <dgm:pt modelId="{4E2284DC-6936-4C08-BFC8-DA6638B5DDD1}" type="parTrans" cxnId="{6766022C-3B8F-4BCA-84CD-11268F0F3283}">
      <dgm:prSet/>
      <dgm:spPr/>
      <dgm:t>
        <a:bodyPr/>
        <a:lstStyle/>
        <a:p>
          <a:endParaRPr lang="en-US" sz="2000"/>
        </a:p>
      </dgm:t>
    </dgm:pt>
    <dgm:pt modelId="{1FEED600-8361-4B92-AAE8-2273FE8125E9}" type="sibTrans" cxnId="{6766022C-3B8F-4BCA-84CD-11268F0F3283}">
      <dgm:prSet/>
      <dgm:spPr/>
      <dgm:t>
        <a:bodyPr/>
        <a:lstStyle/>
        <a:p>
          <a:endParaRPr lang="en-US" sz="2000"/>
        </a:p>
      </dgm:t>
    </dgm:pt>
    <dgm:pt modelId="{0440B618-786F-4C17-A66F-73FA0635CC4B}">
      <dgm:prSet custT="1"/>
      <dgm:spPr/>
      <dgm:t>
        <a:bodyPr/>
        <a:lstStyle/>
        <a:p>
          <a:r>
            <a:rPr lang="en-IN" sz="1400" b="1" i="0"/>
            <a:t>Building a Data Inventory:</a:t>
          </a:r>
          <a:endParaRPr lang="en-US" sz="1400"/>
        </a:p>
      </dgm:t>
    </dgm:pt>
    <dgm:pt modelId="{D636F69F-7E82-4A27-A324-ACF3535D97DB}" type="parTrans" cxnId="{30ABAAB2-677D-42FA-BBD6-14D01DA4C1E0}">
      <dgm:prSet/>
      <dgm:spPr/>
      <dgm:t>
        <a:bodyPr/>
        <a:lstStyle/>
        <a:p>
          <a:endParaRPr lang="en-US" sz="2000"/>
        </a:p>
      </dgm:t>
    </dgm:pt>
    <dgm:pt modelId="{84CEA4F9-0139-4506-83A5-F5C31D66DB5E}" type="sibTrans" cxnId="{30ABAAB2-677D-42FA-BBD6-14D01DA4C1E0}">
      <dgm:prSet/>
      <dgm:spPr/>
      <dgm:t>
        <a:bodyPr/>
        <a:lstStyle/>
        <a:p>
          <a:endParaRPr lang="en-US" sz="2000"/>
        </a:p>
      </dgm:t>
    </dgm:pt>
    <dgm:pt modelId="{7C72C019-0D7D-4DE1-AC06-90396EAC1C11}">
      <dgm:prSet custT="1"/>
      <dgm:spPr/>
      <dgm:t>
        <a:bodyPr/>
        <a:lstStyle/>
        <a:p>
          <a:r>
            <a:rPr lang="en-IN" sz="1400" b="0" i="0"/>
            <a:t>Constructing a data inventory aids in tracking known, unknown, and missing data elements and attributes.</a:t>
          </a:r>
          <a:endParaRPr lang="en-US" sz="1400"/>
        </a:p>
      </dgm:t>
    </dgm:pt>
    <dgm:pt modelId="{6FC5DFC7-C576-493F-B57C-62B5620F1551}" type="parTrans" cxnId="{BAFB8EDC-4F5A-4326-B9A6-7A0481CD45E7}">
      <dgm:prSet/>
      <dgm:spPr/>
      <dgm:t>
        <a:bodyPr/>
        <a:lstStyle/>
        <a:p>
          <a:endParaRPr lang="en-US" sz="2000"/>
        </a:p>
      </dgm:t>
    </dgm:pt>
    <dgm:pt modelId="{D2EED18C-36D5-4E4B-8C89-D6C4D23D6E38}" type="sibTrans" cxnId="{BAFB8EDC-4F5A-4326-B9A6-7A0481CD45E7}">
      <dgm:prSet/>
      <dgm:spPr/>
      <dgm:t>
        <a:bodyPr/>
        <a:lstStyle/>
        <a:p>
          <a:endParaRPr lang="en-US" sz="2000"/>
        </a:p>
      </dgm:t>
    </dgm:pt>
    <dgm:pt modelId="{21D189D9-14DA-4F30-8017-E56BCE55A4C7}">
      <dgm:prSet custT="1"/>
      <dgm:spPr/>
      <dgm:t>
        <a:bodyPr/>
        <a:lstStyle/>
        <a:p>
          <a:r>
            <a:rPr lang="en-IN" sz="1400" b="0" i="0"/>
            <a:t>Helps document missing segments or records for future reference.</a:t>
          </a:r>
          <a:endParaRPr lang="en-US" sz="1400"/>
        </a:p>
      </dgm:t>
    </dgm:pt>
    <dgm:pt modelId="{B9F36BF4-85C3-4B44-8A82-E81D39220DC7}" type="parTrans" cxnId="{CCEC84B6-155C-4155-ACB3-91FB680AB0AA}">
      <dgm:prSet/>
      <dgm:spPr/>
      <dgm:t>
        <a:bodyPr/>
        <a:lstStyle/>
        <a:p>
          <a:endParaRPr lang="en-US" sz="2000"/>
        </a:p>
      </dgm:t>
    </dgm:pt>
    <dgm:pt modelId="{0501E1FB-4C59-46F1-A61B-4AA14556E65F}" type="sibTrans" cxnId="{CCEC84B6-155C-4155-ACB3-91FB680AB0AA}">
      <dgm:prSet/>
      <dgm:spPr/>
      <dgm:t>
        <a:bodyPr/>
        <a:lstStyle/>
        <a:p>
          <a:endParaRPr lang="en-US" sz="2000"/>
        </a:p>
      </dgm:t>
    </dgm:pt>
    <dgm:pt modelId="{8715D281-8E67-4982-9E38-027AEB470D21}">
      <dgm:prSet custT="1"/>
      <dgm:spPr/>
      <dgm:t>
        <a:bodyPr/>
        <a:lstStyle/>
        <a:p>
          <a:r>
            <a:rPr lang="en-IN" sz="1400" b="1" i="0"/>
            <a:t>Leveraging Domain Knowledge Experts:</a:t>
          </a:r>
          <a:endParaRPr lang="en-US" sz="1400"/>
        </a:p>
      </dgm:t>
    </dgm:pt>
    <dgm:pt modelId="{ED91D85D-2855-4F08-A807-49BE3E83C411}" type="parTrans" cxnId="{40FEDB3D-76C7-405D-860A-C37E63E855FE}">
      <dgm:prSet/>
      <dgm:spPr/>
      <dgm:t>
        <a:bodyPr/>
        <a:lstStyle/>
        <a:p>
          <a:endParaRPr lang="en-US" sz="2000"/>
        </a:p>
      </dgm:t>
    </dgm:pt>
    <dgm:pt modelId="{64E75BA5-044C-4209-9308-1CD82188485A}" type="sibTrans" cxnId="{40FEDB3D-76C7-405D-860A-C37E63E855FE}">
      <dgm:prSet/>
      <dgm:spPr/>
      <dgm:t>
        <a:bodyPr/>
        <a:lstStyle/>
        <a:p>
          <a:endParaRPr lang="en-US" sz="2000"/>
        </a:p>
      </dgm:t>
    </dgm:pt>
    <dgm:pt modelId="{6745E5BE-3876-4962-BC3A-7F96EAF19E7E}">
      <dgm:prSet custT="1"/>
      <dgm:spPr/>
      <dgm:t>
        <a:bodyPr/>
        <a:lstStyle/>
        <a:p>
          <a:r>
            <a:rPr lang="en-IN" sz="1400" b="0" i="0"/>
            <a:t>Domain knowledge experts assist in selecting key variables influencing project outcomes.</a:t>
          </a:r>
          <a:endParaRPr lang="en-US" sz="1400"/>
        </a:p>
      </dgm:t>
    </dgm:pt>
    <dgm:pt modelId="{A3A6336E-D5D6-4617-A9BC-435399BEEDE8}" type="parTrans" cxnId="{503B5BB9-F045-4B09-B055-F30409D1E3EE}">
      <dgm:prSet/>
      <dgm:spPr/>
      <dgm:t>
        <a:bodyPr/>
        <a:lstStyle/>
        <a:p>
          <a:endParaRPr lang="en-US" sz="2000"/>
        </a:p>
      </dgm:t>
    </dgm:pt>
    <dgm:pt modelId="{2973FE13-F786-4C44-9C92-BAC48D847E12}" type="sibTrans" cxnId="{503B5BB9-F045-4B09-B055-F30409D1E3EE}">
      <dgm:prSet/>
      <dgm:spPr/>
      <dgm:t>
        <a:bodyPr/>
        <a:lstStyle/>
        <a:p>
          <a:endParaRPr lang="en-US" sz="2000"/>
        </a:p>
      </dgm:t>
    </dgm:pt>
    <dgm:pt modelId="{4DFB47B4-7E82-4D50-8731-8C266351AC68}">
      <dgm:prSet custT="1"/>
      <dgm:spPr/>
      <dgm:t>
        <a:bodyPr/>
        <a:lstStyle/>
        <a:p>
          <a:r>
            <a:rPr lang="en-IN" sz="1400" b="0" i="0"/>
            <a:t>They provide insights on variable importance, sourcing, and other valuable input.</a:t>
          </a:r>
          <a:endParaRPr lang="en-US" sz="1400"/>
        </a:p>
      </dgm:t>
    </dgm:pt>
    <dgm:pt modelId="{C3219DE7-A098-40D8-8F74-7CD76AD804DC}" type="parTrans" cxnId="{C42422B2-8DB0-4C21-946F-0691A2725734}">
      <dgm:prSet/>
      <dgm:spPr/>
      <dgm:t>
        <a:bodyPr/>
        <a:lstStyle/>
        <a:p>
          <a:endParaRPr lang="en-US" sz="2000"/>
        </a:p>
      </dgm:t>
    </dgm:pt>
    <dgm:pt modelId="{53E1B6E1-BA62-446B-BB22-CD4F2A907E7B}" type="sibTrans" cxnId="{C42422B2-8DB0-4C21-946F-0691A2725734}">
      <dgm:prSet/>
      <dgm:spPr/>
      <dgm:t>
        <a:bodyPr/>
        <a:lstStyle/>
        <a:p>
          <a:endParaRPr lang="en-US" sz="2000"/>
        </a:p>
      </dgm:t>
    </dgm:pt>
    <dgm:pt modelId="{65BCC1C3-33E7-404F-9CCF-C0EA8E92FBD8}" type="pres">
      <dgm:prSet presAssocID="{2DE9B2D1-E463-46DF-8CB4-1550199436E4}" presName="linear" presStyleCnt="0">
        <dgm:presLayoutVars>
          <dgm:dir/>
          <dgm:animLvl val="lvl"/>
          <dgm:resizeHandles val="exact"/>
        </dgm:presLayoutVars>
      </dgm:prSet>
      <dgm:spPr/>
    </dgm:pt>
    <dgm:pt modelId="{1D4ABED2-74EE-C242-AD91-6BB043A4B85C}" type="pres">
      <dgm:prSet presAssocID="{E77D15ED-6624-4AC5-9022-3EDC4CF244AE}" presName="parentLin" presStyleCnt="0"/>
      <dgm:spPr/>
    </dgm:pt>
    <dgm:pt modelId="{D6BCE665-7F12-FE48-9151-38C20738A300}" type="pres">
      <dgm:prSet presAssocID="{E77D15ED-6624-4AC5-9022-3EDC4CF244AE}" presName="parentLeftMargin" presStyleLbl="node1" presStyleIdx="0" presStyleCnt="5"/>
      <dgm:spPr/>
    </dgm:pt>
    <dgm:pt modelId="{EE64A05E-464D-0246-90FD-8A9210DABDEF}" type="pres">
      <dgm:prSet presAssocID="{E77D15ED-6624-4AC5-9022-3EDC4CF244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61B34D-64B3-F845-94AA-039090F277F0}" type="pres">
      <dgm:prSet presAssocID="{E77D15ED-6624-4AC5-9022-3EDC4CF244AE}" presName="negativeSpace" presStyleCnt="0"/>
      <dgm:spPr/>
    </dgm:pt>
    <dgm:pt modelId="{7C5A8ABF-AA5B-874E-89DC-5CDF674A1E24}" type="pres">
      <dgm:prSet presAssocID="{E77D15ED-6624-4AC5-9022-3EDC4CF244AE}" presName="childText" presStyleLbl="conFgAcc1" presStyleIdx="0" presStyleCnt="5">
        <dgm:presLayoutVars>
          <dgm:bulletEnabled val="1"/>
        </dgm:presLayoutVars>
      </dgm:prSet>
      <dgm:spPr/>
    </dgm:pt>
    <dgm:pt modelId="{015C2F53-014A-C24C-B9A3-964D5410B3CB}" type="pres">
      <dgm:prSet presAssocID="{6750177F-0B68-4863-91AE-837ADB4A92E3}" presName="spaceBetweenRectangles" presStyleCnt="0"/>
      <dgm:spPr/>
    </dgm:pt>
    <dgm:pt modelId="{614B034E-E2B9-C847-8F70-6E85143CE9AC}" type="pres">
      <dgm:prSet presAssocID="{56EA01D5-AA74-464C-8E0A-E8F445BEB3F6}" presName="parentLin" presStyleCnt="0"/>
      <dgm:spPr/>
    </dgm:pt>
    <dgm:pt modelId="{4F6E30CB-37A0-CF4D-8D7B-F864AF1D5CD2}" type="pres">
      <dgm:prSet presAssocID="{56EA01D5-AA74-464C-8E0A-E8F445BEB3F6}" presName="parentLeftMargin" presStyleLbl="node1" presStyleIdx="0" presStyleCnt="5"/>
      <dgm:spPr/>
    </dgm:pt>
    <dgm:pt modelId="{BA379E32-1EBF-F64D-A78E-6D21A67BC2C6}" type="pres">
      <dgm:prSet presAssocID="{56EA01D5-AA74-464C-8E0A-E8F445BEB3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802E12-5AA5-E143-B006-60C788D35C30}" type="pres">
      <dgm:prSet presAssocID="{56EA01D5-AA74-464C-8E0A-E8F445BEB3F6}" presName="negativeSpace" presStyleCnt="0"/>
      <dgm:spPr/>
    </dgm:pt>
    <dgm:pt modelId="{24B02DBA-EB5D-2440-B0F5-E498C4BFA610}" type="pres">
      <dgm:prSet presAssocID="{56EA01D5-AA74-464C-8E0A-E8F445BEB3F6}" presName="childText" presStyleLbl="conFgAcc1" presStyleIdx="1" presStyleCnt="5">
        <dgm:presLayoutVars>
          <dgm:bulletEnabled val="1"/>
        </dgm:presLayoutVars>
      </dgm:prSet>
      <dgm:spPr/>
    </dgm:pt>
    <dgm:pt modelId="{040D63CD-53E8-A044-B3A0-3454CDA6E1F4}" type="pres">
      <dgm:prSet presAssocID="{94013749-A4DB-4880-B188-98EA100353A1}" presName="spaceBetweenRectangles" presStyleCnt="0"/>
      <dgm:spPr/>
    </dgm:pt>
    <dgm:pt modelId="{B43ED590-E5ED-DB4D-B1AA-764BC9181FA3}" type="pres">
      <dgm:prSet presAssocID="{67D0107F-96A3-4EA1-B22F-7FFF2975694F}" presName="parentLin" presStyleCnt="0"/>
      <dgm:spPr/>
    </dgm:pt>
    <dgm:pt modelId="{5C2407C7-793B-9C49-B960-FD38016B7CB4}" type="pres">
      <dgm:prSet presAssocID="{67D0107F-96A3-4EA1-B22F-7FFF2975694F}" presName="parentLeftMargin" presStyleLbl="node1" presStyleIdx="1" presStyleCnt="5"/>
      <dgm:spPr/>
    </dgm:pt>
    <dgm:pt modelId="{9F908CC3-E433-F04E-9C4F-8729E09D380D}" type="pres">
      <dgm:prSet presAssocID="{67D0107F-96A3-4EA1-B22F-7FFF297569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B0F282-ADB3-DF4E-ACD0-FB1997DBA19C}" type="pres">
      <dgm:prSet presAssocID="{67D0107F-96A3-4EA1-B22F-7FFF2975694F}" presName="negativeSpace" presStyleCnt="0"/>
      <dgm:spPr/>
    </dgm:pt>
    <dgm:pt modelId="{B1E8C428-C42C-F84B-BB06-4F86BDA821EF}" type="pres">
      <dgm:prSet presAssocID="{67D0107F-96A3-4EA1-B22F-7FFF2975694F}" presName="childText" presStyleLbl="conFgAcc1" presStyleIdx="2" presStyleCnt="5">
        <dgm:presLayoutVars>
          <dgm:bulletEnabled val="1"/>
        </dgm:presLayoutVars>
      </dgm:prSet>
      <dgm:spPr/>
    </dgm:pt>
    <dgm:pt modelId="{BBE0E778-76D1-994F-8241-F9C74C1CD6DF}" type="pres">
      <dgm:prSet presAssocID="{6F5C30E2-C29B-49D4-996E-30851967FFC9}" presName="spaceBetweenRectangles" presStyleCnt="0"/>
      <dgm:spPr/>
    </dgm:pt>
    <dgm:pt modelId="{37D5E5FC-8555-044D-888C-CBEA22B98992}" type="pres">
      <dgm:prSet presAssocID="{0440B618-786F-4C17-A66F-73FA0635CC4B}" presName="parentLin" presStyleCnt="0"/>
      <dgm:spPr/>
    </dgm:pt>
    <dgm:pt modelId="{AC3FA4D1-ADB4-2649-8F3D-A390243645CB}" type="pres">
      <dgm:prSet presAssocID="{0440B618-786F-4C17-A66F-73FA0635CC4B}" presName="parentLeftMargin" presStyleLbl="node1" presStyleIdx="2" presStyleCnt="5"/>
      <dgm:spPr/>
    </dgm:pt>
    <dgm:pt modelId="{C17A4B9F-B5D7-434C-8615-0B7E39DF05E7}" type="pres">
      <dgm:prSet presAssocID="{0440B618-786F-4C17-A66F-73FA0635CC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641A78-F9D0-2746-B62E-E5188AD1D598}" type="pres">
      <dgm:prSet presAssocID="{0440B618-786F-4C17-A66F-73FA0635CC4B}" presName="negativeSpace" presStyleCnt="0"/>
      <dgm:spPr/>
    </dgm:pt>
    <dgm:pt modelId="{E77A6884-B177-A84F-AF09-5480540AF449}" type="pres">
      <dgm:prSet presAssocID="{0440B618-786F-4C17-A66F-73FA0635CC4B}" presName="childText" presStyleLbl="conFgAcc1" presStyleIdx="3" presStyleCnt="5">
        <dgm:presLayoutVars>
          <dgm:bulletEnabled val="1"/>
        </dgm:presLayoutVars>
      </dgm:prSet>
      <dgm:spPr/>
    </dgm:pt>
    <dgm:pt modelId="{58E9275D-C503-0741-AEA7-EBB9CEE9D2BE}" type="pres">
      <dgm:prSet presAssocID="{84CEA4F9-0139-4506-83A5-F5C31D66DB5E}" presName="spaceBetweenRectangles" presStyleCnt="0"/>
      <dgm:spPr/>
    </dgm:pt>
    <dgm:pt modelId="{4861A2EC-561B-8246-8777-27EEA65E03BC}" type="pres">
      <dgm:prSet presAssocID="{8715D281-8E67-4982-9E38-027AEB470D21}" presName="parentLin" presStyleCnt="0"/>
      <dgm:spPr/>
    </dgm:pt>
    <dgm:pt modelId="{1BA9A2E4-BB06-DC44-AE06-96B28C067A96}" type="pres">
      <dgm:prSet presAssocID="{8715D281-8E67-4982-9E38-027AEB470D21}" presName="parentLeftMargin" presStyleLbl="node1" presStyleIdx="3" presStyleCnt="5"/>
      <dgm:spPr/>
    </dgm:pt>
    <dgm:pt modelId="{F31DA7B5-76B2-D942-8643-91AECC8D2D18}" type="pres">
      <dgm:prSet presAssocID="{8715D281-8E67-4982-9E38-027AEB470D2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266AF8C-4612-254D-B38F-B47EAB941430}" type="pres">
      <dgm:prSet presAssocID="{8715D281-8E67-4982-9E38-027AEB470D21}" presName="negativeSpace" presStyleCnt="0"/>
      <dgm:spPr/>
    </dgm:pt>
    <dgm:pt modelId="{187AD915-EB9D-6D48-AB14-302E3D34BBF6}" type="pres">
      <dgm:prSet presAssocID="{8715D281-8E67-4982-9E38-027AEB470D2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87AF90D-66E6-394C-95D7-BA328A11573C}" type="presOf" srcId="{56EA01D5-AA74-464C-8E0A-E8F445BEB3F6}" destId="{4F6E30CB-37A0-CF4D-8D7B-F864AF1D5CD2}" srcOrd="0" destOrd="0" presId="urn:microsoft.com/office/officeart/2005/8/layout/list1"/>
    <dgm:cxn modelId="{6C920D1B-8C4F-3B41-AC63-648DD39DC61E}" type="presOf" srcId="{8715D281-8E67-4982-9E38-027AEB470D21}" destId="{F31DA7B5-76B2-D942-8643-91AECC8D2D18}" srcOrd="1" destOrd="0" presId="urn:microsoft.com/office/officeart/2005/8/layout/list1"/>
    <dgm:cxn modelId="{1177661E-6F5A-FA4F-9A09-15E6D326F3F6}" type="presOf" srcId="{8715D281-8E67-4982-9E38-027AEB470D21}" destId="{1BA9A2E4-BB06-DC44-AE06-96B28C067A96}" srcOrd="0" destOrd="0" presId="urn:microsoft.com/office/officeart/2005/8/layout/list1"/>
    <dgm:cxn modelId="{8A140720-762E-1A4F-9FB5-C41805E3BFED}" type="presOf" srcId="{67D0107F-96A3-4EA1-B22F-7FFF2975694F}" destId="{5C2407C7-793B-9C49-B960-FD38016B7CB4}" srcOrd="0" destOrd="0" presId="urn:microsoft.com/office/officeart/2005/8/layout/list1"/>
    <dgm:cxn modelId="{6766022C-3B8F-4BCA-84CD-11268F0F3283}" srcId="{67D0107F-96A3-4EA1-B22F-7FFF2975694F}" destId="{15198253-25B8-475E-92F4-0CB5D6EC2829}" srcOrd="2" destOrd="0" parTransId="{4E2284DC-6936-4C08-BFC8-DA6638B5DDD1}" sibTransId="{1FEED600-8361-4B92-AAE8-2273FE8125E9}"/>
    <dgm:cxn modelId="{CABE9B2D-9824-8B4F-BF5C-BEA116966C51}" type="presOf" srcId="{0440B618-786F-4C17-A66F-73FA0635CC4B}" destId="{C17A4B9F-B5D7-434C-8615-0B7E39DF05E7}" srcOrd="1" destOrd="0" presId="urn:microsoft.com/office/officeart/2005/8/layout/list1"/>
    <dgm:cxn modelId="{59E7F52D-3D34-0749-A1D5-19456FFB74C4}" type="presOf" srcId="{1AD5EA90-5EEA-4963-A870-C4945351B6F6}" destId="{B1E8C428-C42C-F84B-BB06-4F86BDA821EF}" srcOrd="0" destOrd="1" presId="urn:microsoft.com/office/officeart/2005/8/layout/list1"/>
    <dgm:cxn modelId="{F3FF7D32-AA8C-E64B-8618-8BD157D4A06B}" type="presOf" srcId="{EF0B16A6-E893-4C4A-895A-0A13CC72B6E3}" destId="{24B02DBA-EB5D-2440-B0F5-E498C4BFA610}" srcOrd="0" destOrd="0" presId="urn:microsoft.com/office/officeart/2005/8/layout/list1"/>
    <dgm:cxn modelId="{40FEDB3D-76C7-405D-860A-C37E63E855FE}" srcId="{2DE9B2D1-E463-46DF-8CB4-1550199436E4}" destId="{8715D281-8E67-4982-9E38-027AEB470D21}" srcOrd="4" destOrd="0" parTransId="{ED91D85D-2855-4F08-A807-49BE3E83C411}" sibTransId="{64E75BA5-044C-4209-9308-1CD82188485A}"/>
    <dgm:cxn modelId="{AD7B9346-EEE8-43CE-BB24-3EB1E7CDBC9B}" srcId="{67D0107F-96A3-4EA1-B22F-7FFF2975694F}" destId="{7843D796-196C-4FA2-977B-D46455ACD5A6}" srcOrd="0" destOrd="0" parTransId="{FDB922F5-5681-4332-A060-EBB741CDCCFF}" sibTransId="{0DAD54F7-8736-4B61-95E0-BBB0E2E1F141}"/>
    <dgm:cxn modelId="{578AA451-EB8C-46B9-86BD-718C61BCC92B}" srcId="{2DE9B2D1-E463-46DF-8CB4-1550199436E4}" destId="{E77D15ED-6624-4AC5-9022-3EDC4CF244AE}" srcOrd="0" destOrd="0" parTransId="{20DAC281-1FB5-4DF1-B8FD-0657285CA47B}" sibTransId="{6750177F-0B68-4863-91AE-837ADB4A92E3}"/>
    <dgm:cxn modelId="{63F9316C-D334-E247-BC4C-B70A6964B104}" type="presOf" srcId="{56EA01D5-AA74-464C-8E0A-E8F445BEB3F6}" destId="{BA379E32-1EBF-F64D-A78E-6D21A67BC2C6}" srcOrd="1" destOrd="0" presId="urn:microsoft.com/office/officeart/2005/8/layout/list1"/>
    <dgm:cxn modelId="{D15F686E-30BF-BE43-A339-7E01409DF298}" type="presOf" srcId="{7843D796-196C-4FA2-977B-D46455ACD5A6}" destId="{B1E8C428-C42C-F84B-BB06-4F86BDA821EF}" srcOrd="0" destOrd="0" presId="urn:microsoft.com/office/officeart/2005/8/layout/list1"/>
    <dgm:cxn modelId="{5E38CC70-A8A9-4B9A-9302-09EE80DD84FD}" srcId="{2DE9B2D1-E463-46DF-8CB4-1550199436E4}" destId="{56EA01D5-AA74-464C-8E0A-E8F445BEB3F6}" srcOrd="1" destOrd="0" parTransId="{67EC576C-5E08-43C2-A49D-BD179960DEDB}" sibTransId="{94013749-A4DB-4880-B188-98EA100353A1}"/>
    <dgm:cxn modelId="{5EF2D076-7479-0A4F-AD27-3CB4AE2EC037}" type="presOf" srcId="{E77D15ED-6624-4AC5-9022-3EDC4CF244AE}" destId="{D6BCE665-7F12-FE48-9151-38C20738A300}" srcOrd="0" destOrd="0" presId="urn:microsoft.com/office/officeart/2005/8/layout/list1"/>
    <dgm:cxn modelId="{F76B3284-5C02-4241-90E3-D0E5866F1720}" type="presOf" srcId="{7C72C019-0D7D-4DE1-AC06-90396EAC1C11}" destId="{E77A6884-B177-A84F-AF09-5480540AF449}" srcOrd="0" destOrd="0" presId="urn:microsoft.com/office/officeart/2005/8/layout/list1"/>
    <dgm:cxn modelId="{EDFD7D9F-0802-EA4C-A706-9A8090A07F66}" type="presOf" srcId="{0440B618-786F-4C17-A66F-73FA0635CC4B}" destId="{AC3FA4D1-ADB4-2649-8F3D-A390243645CB}" srcOrd="0" destOrd="0" presId="urn:microsoft.com/office/officeart/2005/8/layout/list1"/>
    <dgm:cxn modelId="{E0F1A5A8-706D-474C-B0A6-BF9A376FFC8C}" srcId="{E77D15ED-6624-4AC5-9022-3EDC4CF244AE}" destId="{40ACD42F-4FCE-4608-8DE7-2731D658FDFA}" srcOrd="0" destOrd="0" parTransId="{9B25F3AE-B595-4AD0-9E4E-9FB2CBCE08C0}" sibTransId="{46E53B2D-1A24-4ECB-8ED0-B32C47B2E687}"/>
    <dgm:cxn modelId="{5EA84AAC-D792-AF40-B0F2-FB07C87C919B}" type="presOf" srcId="{67D0107F-96A3-4EA1-B22F-7FFF2975694F}" destId="{9F908CC3-E433-F04E-9C4F-8729E09D380D}" srcOrd="1" destOrd="0" presId="urn:microsoft.com/office/officeart/2005/8/layout/list1"/>
    <dgm:cxn modelId="{0BF173B0-7D87-C542-8279-9DD7E390C38E}" type="presOf" srcId="{2DE9B2D1-E463-46DF-8CB4-1550199436E4}" destId="{65BCC1C3-33E7-404F-9CCF-C0EA8E92FBD8}" srcOrd="0" destOrd="0" presId="urn:microsoft.com/office/officeart/2005/8/layout/list1"/>
    <dgm:cxn modelId="{C42422B2-8DB0-4C21-946F-0691A2725734}" srcId="{8715D281-8E67-4982-9E38-027AEB470D21}" destId="{4DFB47B4-7E82-4D50-8731-8C266351AC68}" srcOrd="1" destOrd="0" parTransId="{C3219DE7-A098-40D8-8F74-7CD76AD804DC}" sibTransId="{53E1B6E1-BA62-446B-BB22-CD4F2A907E7B}"/>
    <dgm:cxn modelId="{30ABAAB2-677D-42FA-BBD6-14D01DA4C1E0}" srcId="{2DE9B2D1-E463-46DF-8CB4-1550199436E4}" destId="{0440B618-786F-4C17-A66F-73FA0635CC4B}" srcOrd="3" destOrd="0" parTransId="{D636F69F-7E82-4A27-A324-ACF3535D97DB}" sibTransId="{84CEA4F9-0139-4506-83A5-F5C31D66DB5E}"/>
    <dgm:cxn modelId="{CCEC84B6-155C-4155-ACB3-91FB680AB0AA}" srcId="{0440B618-786F-4C17-A66F-73FA0635CC4B}" destId="{21D189D9-14DA-4F30-8017-E56BCE55A4C7}" srcOrd="1" destOrd="0" parTransId="{B9F36BF4-85C3-4B44-8A82-E81D39220DC7}" sibTransId="{0501E1FB-4C59-46F1-A61B-4AA14556E65F}"/>
    <dgm:cxn modelId="{503B5BB9-F045-4B09-B055-F30409D1E3EE}" srcId="{8715D281-8E67-4982-9E38-027AEB470D21}" destId="{6745E5BE-3876-4962-BC3A-7F96EAF19E7E}" srcOrd="0" destOrd="0" parTransId="{A3A6336E-D5D6-4617-A9BC-435399BEEDE8}" sibTransId="{2973FE13-F786-4C44-9C92-BAC48D847E12}"/>
    <dgm:cxn modelId="{293F3FBA-C4A7-1F4E-98B6-84D4E2E808CD}" type="presOf" srcId="{21D189D9-14DA-4F30-8017-E56BCE55A4C7}" destId="{E77A6884-B177-A84F-AF09-5480540AF449}" srcOrd="0" destOrd="1" presId="urn:microsoft.com/office/officeart/2005/8/layout/list1"/>
    <dgm:cxn modelId="{149E43C6-2DA0-584D-AB46-8DBF1E32F8CB}" type="presOf" srcId="{15198253-25B8-475E-92F4-0CB5D6EC2829}" destId="{B1E8C428-C42C-F84B-BB06-4F86BDA821EF}" srcOrd="0" destOrd="2" presId="urn:microsoft.com/office/officeart/2005/8/layout/list1"/>
    <dgm:cxn modelId="{11DC82CE-9500-E647-A4AB-8CA1FA562077}" type="presOf" srcId="{4DFB47B4-7E82-4D50-8731-8C266351AC68}" destId="{187AD915-EB9D-6D48-AB14-302E3D34BBF6}" srcOrd="0" destOrd="1" presId="urn:microsoft.com/office/officeart/2005/8/layout/list1"/>
    <dgm:cxn modelId="{B5F503D2-418E-E244-81DB-33EDDC4EFE41}" type="presOf" srcId="{40ACD42F-4FCE-4608-8DE7-2731D658FDFA}" destId="{7C5A8ABF-AA5B-874E-89DC-5CDF674A1E24}" srcOrd="0" destOrd="0" presId="urn:microsoft.com/office/officeart/2005/8/layout/list1"/>
    <dgm:cxn modelId="{C74904D5-768D-408F-9246-1675593CBA6E}" srcId="{67D0107F-96A3-4EA1-B22F-7FFF2975694F}" destId="{1AD5EA90-5EEA-4963-A870-C4945351B6F6}" srcOrd="1" destOrd="0" parTransId="{D65B54DA-F9C6-44EF-8F34-4C8B01DA42ED}" sibTransId="{6E9C86AD-8FE8-4100-8B54-96C2893B0080}"/>
    <dgm:cxn modelId="{BAFB8EDC-4F5A-4326-B9A6-7A0481CD45E7}" srcId="{0440B618-786F-4C17-A66F-73FA0635CC4B}" destId="{7C72C019-0D7D-4DE1-AC06-90396EAC1C11}" srcOrd="0" destOrd="0" parTransId="{6FC5DFC7-C576-493F-B57C-62B5620F1551}" sibTransId="{D2EED18C-36D5-4E4B-8C89-D6C4D23D6E38}"/>
    <dgm:cxn modelId="{10A0C6E5-0F1A-DD42-BDE0-366389B121F7}" type="presOf" srcId="{6745E5BE-3876-4962-BC3A-7F96EAF19E7E}" destId="{187AD915-EB9D-6D48-AB14-302E3D34BBF6}" srcOrd="0" destOrd="0" presId="urn:microsoft.com/office/officeart/2005/8/layout/list1"/>
    <dgm:cxn modelId="{3A0D07F3-7C70-9842-B38E-9F08A5C8529A}" type="presOf" srcId="{E77D15ED-6624-4AC5-9022-3EDC4CF244AE}" destId="{EE64A05E-464D-0246-90FD-8A9210DABDEF}" srcOrd="1" destOrd="0" presId="urn:microsoft.com/office/officeart/2005/8/layout/list1"/>
    <dgm:cxn modelId="{BAA72EF7-A7FE-4B37-BE2D-BB0F5F8DAB2A}" srcId="{2DE9B2D1-E463-46DF-8CB4-1550199436E4}" destId="{67D0107F-96A3-4EA1-B22F-7FFF2975694F}" srcOrd="2" destOrd="0" parTransId="{9108620F-C543-4F61-A027-F8F0D8F8C903}" sibTransId="{6F5C30E2-C29B-49D4-996E-30851967FFC9}"/>
    <dgm:cxn modelId="{85DA33FE-54C1-4F01-A85B-6978CD1D13C8}" srcId="{56EA01D5-AA74-464C-8E0A-E8F445BEB3F6}" destId="{EF0B16A6-E893-4C4A-895A-0A13CC72B6E3}" srcOrd="0" destOrd="0" parTransId="{917EBC5E-75F8-4B14-AEF9-BAD3FE436B37}" sibTransId="{BCF91945-9D0F-4AE0-AC8C-B5D250CEEDFD}"/>
    <dgm:cxn modelId="{E302BA80-795C-664E-997B-7D1B83DCE559}" type="presParOf" srcId="{65BCC1C3-33E7-404F-9CCF-C0EA8E92FBD8}" destId="{1D4ABED2-74EE-C242-AD91-6BB043A4B85C}" srcOrd="0" destOrd="0" presId="urn:microsoft.com/office/officeart/2005/8/layout/list1"/>
    <dgm:cxn modelId="{07AA1A16-0A9B-864C-BA62-C8D6196320FF}" type="presParOf" srcId="{1D4ABED2-74EE-C242-AD91-6BB043A4B85C}" destId="{D6BCE665-7F12-FE48-9151-38C20738A300}" srcOrd="0" destOrd="0" presId="urn:microsoft.com/office/officeart/2005/8/layout/list1"/>
    <dgm:cxn modelId="{77FB4B80-697B-C345-B866-04A4BBB7049F}" type="presParOf" srcId="{1D4ABED2-74EE-C242-AD91-6BB043A4B85C}" destId="{EE64A05E-464D-0246-90FD-8A9210DABDEF}" srcOrd="1" destOrd="0" presId="urn:microsoft.com/office/officeart/2005/8/layout/list1"/>
    <dgm:cxn modelId="{20C7ABC5-F807-D44C-B2CC-50D8D1873880}" type="presParOf" srcId="{65BCC1C3-33E7-404F-9CCF-C0EA8E92FBD8}" destId="{C161B34D-64B3-F845-94AA-039090F277F0}" srcOrd="1" destOrd="0" presId="urn:microsoft.com/office/officeart/2005/8/layout/list1"/>
    <dgm:cxn modelId="{90E1BE57-417D-C549-BC39-32D354922125}" type="presParOf" srcId="{65BCC1C3-33E7-404F-9CCF-C0EA8E92FBD8}" destId="{7C5A8ABF-AA5B-874E-89DC-5CDF674A1E24}" srcOrd="2" destOrd="0" presId="urn:microsoft.com/office/officeart/2005/8/layout/list1"/>
    <dgm:cxn modelId="{3140307D-562C-334B-A3BD-45DFB34F9869}" type="presParOf" srcId="{65BCC1C3-33E7-404F-9CCF-C0EA8E92FBD8}" destId="{015C2F53-014A-C24C-B9A3-964D5410B3CB}" srcOrd="3" destOrd="0" presId="urn:microsoft.com/office/officeart/2005/8/layout/list1"/>
    <dgm:cxn modelId="{6B46D8A4-1F9D-9248-80AC-1267F9B4DDB3}" type="presParOf" srcId="{65BCC1C3-33E7-404F-9CCF-C0EA8E92FBD8}" destId="{614B034E-E2B9-C847-8F70-6E85143CE9AC}" srcOrd="4" destOrd="0" presId="urn:microsoft.com/office/officeart/2005/8/layout/list1"/>
    <dgm:cxn modelId="{3E56C494-63B4-6444-B1ED-2BCDA689510C}" type="presParOf" srcId="{614B034E-E2B9-C847-8F70-6E85143CE9AC}" destId="{4F6E30CB-37A0-CF4D-8D7B-F864AF1D5CD2}" srcOrd="0" destOrd="0" presId="urn:microsoft.com/office/officeart/2005/8/layout/list1"/>
    <dgm:cxn modelId="{31F8A2BA-E75F-2041-91E5-31E34C910BEE}" type="presParOf" srcId="{614B034E-E2B9-C847-8F70-6E85143CE9AC}" destId="{BA379E32-1EBF-F64D-A78E-6D21A67BC2C6}" srcOrd="1" destOrd="0" presId="urn:microsoft.com/office/officeart/2005/8/layout/list1"/>
    <dgm:cxn modelId="{DD41E5CF-4DD3-CC41-83D7-B391BDF936A2}" type="presParOf" srcId="{65BCC1C3-33E7-404F-9CCF-C0EA8E92FBD8}" destId="{CA802E12-5AA5-E143-B006-60C788D35C30}" srcOrd="5" destOrd="0" presId="urn:microsoft.com/office/officeart/2005/8/layout/list1"/>
    <dgm:cxn modelId="{7CDAB0AB-E569-8A4F-BAB9-883CE3D70145}" type="presParOf" srcId="{65BCC1C3-33E7-404F-9CCF-C0EA8E92FBD8}" destId="{24B02DBA-EB5D-2440-B0F5-E498C4BFA610}" srcOrd="6" destOrd="0" presId="urn:microsoft.com/office/officeart/2005/8/layout/list1"/>
    <dgm:cxn modelId="{31089FA3-8A15-F347-9114-034BC7AA889E}" type="presParOf" srcId="{65BCC1C3-33E7-404F-9CCF-C0EA8E92FBD8}" destId="{040D63CD-53E8-A044-B3A0-3454CDA6E1F4}" srcOrd="7" destOrd="0" presId="urn:microsoft.com/office/officeart/2005/8/layout/list1"/>
    <dgm:cxn modelId="{527B1745-0259-DD49-8EDB-1ACD89D79E29}" type="presParOf" srcId="{65BCC1C3-33E7-404F-9CCF-C0EA8E92FBD8}" destId="{B43ED590-E5ED-DB4D-B1AA-764BC9181FA3}" srcOrd="8" destOrd="0" presId="urn:microsoft.com/office/officeart/2005/8/layout/list1"/>
    <dgm:cxn modelId="{EE57928B-CBE0-5C42-A6A9-40F28D08417F}" type="presParOf" srcId="{B43ED590-E5ED-DB4D-B1AA-764BC9181FA3}" destId="{5C2407C7-793B-9C49-B960-FD38016B7CB4}" srcOrd="0" destOrd="0" presId="urn:microsoft.com/office/officeart/2005/8/layout/list1"/>
    <dgm:cxn modelId="{13E752E6-A50F-8140-BEBB-6C51E8B3946C}" type="presParOf" srcId="{B43ED590-E5ED-DB4D-B1AA-764BC9181FA3}" destId="{9F908CC3-E433-F04E-9C4F-8729E09D380D}" srcOrd="1" destOrd="0" presId="urn:microsoft.com/office/officeart/2005/8/layout/list1"/>
    <dgm:cxn modelId="{169F739B-F839-C64E-AF58-2CAE5C75612C}" type="presParOf" srcId="{65BCC1C3-33E7-404F-9CCF-C0EA8E92FBD8}" destId="{8AB0F282-ADB3-DF4E-ACD0-FB1997DBA19C}" srcOrd="9" destOrd="0" presId="urn:microsoft.com/office/officeart/2005/8/layout/list1"/>
    <dgm:cxn modelId="{C6B52565-D01C-B64F-9872-8018BF1C16E1}" type="presParOf" srcId="{65BCC1C3-33E7-404F-9CCF-C0EA8E92FBD8}" destId="{B1E8C428-C42C-F84B-BB06-4F86BDA821EF}" srcOrd="10" destOrd="0" presId="urn:microsoft.com/office/officeart/2005/8/layout/list1"/>
    <dgm:cxn modelId="{BBE23645-DB09-724D-BB98-376E7B26BF59}" type="presParOf" srcId="{65BCC1C3-33E7-404F-9CCF-C0EA8E92FBD8}" destId="{BBE0E778-76D1-994F-8241-F9C74C1CD6DF}" srcOrd="11" destOrd="0" presId="urn:microsoft.com/office/officeart/2005/8/layout/list1"/>
    <dgm:cxn modelId="{2F9CBC19-B470-1C42-BB0D-6BF6EBA35A96}" type="presParOf" srcId="{65BCC1C3-33E7-404F-9CCF-C0EA8E92FBD8}" destId="{37D5E5FC-8555-044D-888C-CBEA22B98992}" srcOrd="12" destOrd="0" presId="urn:microsoft.com/office/officeart/2005/8/layout/list1"/>
    <dgm:cxn modelId="{AB231EB0-63FB-BD4B-BBAB-849E18F4E9BA}" type="presParOf" srcId="{37D5E5FC-8555-044D-888C-CBEA22B98992}" destId="{AC3FA4D1-ADB4-2649-8F3D-A390243645CB}" srcOrd="0" destOrd="0" presId="urn:microsoft.com/office/officeart/2005/8/layout/list1"/>
    <dgm:cxn modelId="{A9754EC5-49D1-A44F-A005-1AD99604195B}" type="presParOf" srcId="{37D5E5FC-8555-044D-888C-CBEA22B98992}" destId="{C17A4B9F-B5D7-434C-8615-0B7E39DF05E7}" srcOrd="1" destOrd="0" presId="urn:microsoft.com/office/officeart/2005/8/layout/list1"/>
    <dgm:cxn modelId="{E6932FAE-3583-DE44-AA97-415EE093B085}" type="presParOf" srcId="{65BCC1C3-33E7-404F-9CCF-C0EA8E92FBD8}" destId="{45641A78-F9D0-2746-B62E-E5188AD1D598}" srcOrd="13" destOrd="0" presId="urn:microsoft.com/office/officeart/2005/8/layout/list1"/>
    <dgm:cxn modelId="{ECF5E75D-08F8-1545-9C28-FB19AC92CABD}" type="presParOf" srcId="{65BCC1C3-33E7-404F-9CCF-C0EA8E92FBD8}" destId="{E77A6884-B177-A84F-AF09-5480540AF449}" srcOrd="14" destOrd="0" presId="urn:microsoft.com/office/officeart/2005/8/layout/list1"/>
    <dgm:cxn modelId="{64D7D7CA-13C4-F34C-8C72-85E07B2531EA}" type="presParOf" srcId="{65BCC1C3-33E7-404F-9CCF-C0EA8E92FBD8}" destId="{58E9275D-C503-0741-AEA7-EBB9CEE9D2BE}" srcOrd="15" destOrd="0" presId="urn:microsoft.com/office/officeart/2005/8/layout/list1"/>
    <dgm:cxn modelId="{CF7F1BF1-6818-1340-99BB-807EDFE3D474}" type="presParOf" srcId="{65BCC1C3-33E7-404F-9CCF-C0EA8E92FBD8}" destId="{4861A2EC-561B-8246-8777-27EEA65E03BC}" srcOrd="16" destOrd="0" presId="urn:microsoft.com/office/officeart/2005/8/layout/list1"/>
    <dgm:cxn modelId="{49C02E8D-910D-9244-896E-C678F7F1116E}" type="presParOf" srcId="{4861A2EC-561B-8246-8777-27EEA65E03BC}" destId="{1BA9A2E4-BB06-DC44-AE06-96B28C067A96}" srcOrd="0" destOrd="0" presId="urn:microsoft.com/office/officeart/2005/8/layout/list1"/>
    <dgm:cxn modelId="{C3F2428F-BFDE-D746-AA68-79B5BFDE43CD}" type="presParOf" srcId="{4861A2EC-561B-8246-8777-27EEA65E03BC}" destId="{F31DA7B5-76B2-D942-8643-91AECC8D2D18}" srcOrd="1" destOrd="0" presId="urn:microsoft.com/office/officeart/2005/8/layout/list1"/>
    <dgm:cxn modelId="{EC3215C7-CFA7-B741-B7B1-E9E6AE56BE26}" type="presParOf" srcId="{65BCC1C3-33E7-404F-9CCF-C0EA8E92FBD8}" destId="{A266AF8C-4612-254D-B38F-B47EAB941430}" srcOrd="17" destOrd="0" presId="urn:microsoft.com/office/officeart/2005/8/layout/list1"/>
    <dgm:cxn modelId="{C7ABE8C7-E483-EB4E-8DBC-28B6377533D3}" type="presParOf" srcId="{65BCC1C3-33E7-404F-9CCF-C0EA8E92FBD8}" destId="{187AD915-EB9D-6D48-AB14-302E3D34BB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93380-9512-2840-9596-78A0A2E50266}">
      <dsp:nvSpPr>
        <dsp:cNvPr id="0" name=""/>
        <dsp:cNvSpPr/>
      </dsp:nvSpPr>
      <dsp:spPr>
        <a:xfrm>
          <a:off x="0" y="81983"/>
          <a:ext cx="6245265" cy="905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Processing data: </a:t>
          </a:r>
          <a:endParaRPr lang="en-US" sz="3600" kern="1200"/>
        </a:p>
      </dsp:txBody>
      <dsp:txXfrm>
        <a:off x="44207" y="126190"/>
        <a:ext cx="6156851" cy="817166"/>
      </dsp:txXfrm>
    </dsp:sp>
    <dsp:sp modelId="{094875F0-69E9-AF4A-BA52-C81098524F41}">
      <dsp:nvSpPr>
        <dsp:cNvPr id="0" name=""/>
        <dsp:cNvSpPr/>
      </dsp:nvSpPr>
      <dsp:spPr>
        <a:xfrm>
          <a:off x="0" y="987563"/>
          <a:ext cx="6245265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Identifying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Cleaning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Generating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Reducing dimensionality of data </a:t>
          </a:r>
          <a:endParaRPr lang="en-US" sz="2800" kern="1200" dirty="0"/>
        </a:p>
      </dsp:txBody>
      <dsp:txXfrm>
        <a:off x="0" y="987563"/>
        <a:ext cx="6245265" cy="2049300"/>
      </dsp:txXfrm>
    </dsp:sp>
    <dsp:sp modelId="{42C9B97E-BDE7-5543-BFD9-9E086DAE85B3}">
      <dsp:nvSpPr>
        <dsp:cNvPr id="0" name=""/>
        <dsp:cNvSpPr/>
      </dsp:nvSpPr>
      <dsp:spPr>
        <a:xfrm>
          <a:off x="0" y="3036863"/>
          <a:ext cx="6245265" cy="90558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Structuring Data </a:t>
          </a:r>
          <a:endParaRPr lang="en-US" sz="3600" kern="1200"/>
        </a:p>
      </dsp:txBody>
      <dsp:txXfrm>
        <a:off x="44207" y="3081070"/>
        <a:ext cx="6156851" cy="817166"/>
      </dsp:txXfrm>
    </dsp:sp>
    <dsp:sp modelId="{F5CAA8BA-8302-1D42-9ECC-2DB75915DA0E}">
      <dsp:nvSpPr>
        <dsp:cNvPr id="0" name=""/>
        <dsp:cNvSpPr/>
      </dsp:nvSpPr>
      <dsp:spPr>
        <a:xfrm>
          <a:off x="0" y="3942443"/>
          <a:ext cx="6245265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Build predictive model</a:t>
          </a:r>
          <a:endParaRPr lang="en-US" sz="2800" kern="120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Develop the model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Test the model.</a:t>
          </a:r>
          <a:endParaRPr lang="en-US" sz="2800" kern="1200" dirty="0"/>
        </a:p>
      </dsp:txBody>
      <dsp:txXfrm>
        <a:off x="0" y="3942443"/>
        <a:ext cx="6245265" cy="1564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D6948-0FA3-E845-948A-4FB20B00C8EF}">
      <dsp:nvSpPr>
        <dsp:cNvPr id="0" name=""/>
        <dsp:cNvSpPr/>
      </dsp:nvSpPr>
      <dsp:spPr>
        <a:xfrm>
          <a:off x="0" y="245524"/>
          <a:ext cx="10515600" cy="888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Ensure data is free from errors and fill in missing values.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Decide on handling duplicate records to maintain data integrity.</a:t>
          </a:r>
          <a:endParaRPr lang="en-US" sz="1600" kern="1200"/>
        </a:p>
      </dsp:txBody>
      <dsp:txXfrm>
        <a:off x="0" y="245524"/>
        <a:ext cx="10515600" cy="888299"/>
      </dsp:txXfrm>
    </dsp:sp>
    <dsp:sp modelId="{BA46A419-F733-B747-AA5D-34A14484D533}">
      <dsp:nvSpPr>
        <dsp:cNvPr id="0" name=""/>
        <dsp:cNvSpPr/>
      </dsp:nvSpPr>
      <dsp:spPr>
        <a:xfrm>
          <a:off x="525780" y="68404"/>
          <a:ext cx="7360920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Cleaning Data:</a:t>
          </a:r>
          <a:endParaRPr lang="en-US" sz="1600" kern="1200"/>
        </a:p>
      </dsp:txBody>
      <dsp:txXfrm>
        <a:off x="543073" y="85697"/>
        <a:ext cx="7326334" cy="319654"/>
      </dsp:txXfrm>
    </dsp:sp>
    <dsp:sp modelId="{42C3602B-8262-2B45-A1A4-E6CCBCF5F227}">
      <dsp:nvSpPr>
        <dsp:cNvPr id="0" name=""/>
        <dsp:cNvSpPr/>
      </dsp:nvSpPr>
      <dsp:spPr>
        <a:xfrm>
          <a:off x="0" y="1375744"/>
          <a:ext cx="10515600" cy="1171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Maintain completeness, correctness, and timeliness of data.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Use descriptive statistics and check frequency distributions to identify anomalies.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Cross-check information to ensure accuracy and flag outliers for investigation.</a:t>
          </a:r>
          <a:endParaRPr lang="en-US" sz="1600" kern="1200"/>
        </a:p>
      </dsp:txBody>
      <dsp:txXfrm>
        <a:off x="0" y="1375744"/>
        <a:ext cx="10515600" cy="1171799"/>
      </dsp:txXfrm>
    </dsp:sp>
    <dsp:sp modelId="{A1C2EC8F-9CA3-494F-89E3-65698C0234C5}">
      <dsp:nvSpPr>
        <dsp:cNvPr id="0" name=""/>
        <dsp:cNvSpPr/>
      </dsp:nvSpPr>
      <dsp:spPr>
        <a:xfrm>
          <a:off x="525780" y="1198624"/>
          <a:ext cx="7360920" cy="354240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Integrity Assurance:</a:t>
          </a:r>
          <a:endParaRPr lang="en-US" sz="1600" kern="1200"/>
        </a:p>
      </dsp:txBody>
      <dsp:txXfrm>
        <a:off x="543073" y="1215917"/>
        <a:ext cx="7326334" cy="319654"/>
      </dsp:txXfrm>
    </dsp:sp>
    <dsp:sp modelId="{BA276D40-D9CD-9644-ADE8-0FA17F70FEBB}">
      <dsp:nvSpPr>
        <dsp:cNvPr id="0" name=""/>
        <dsp:cNvSpPr/>
      </dsp:nvSpPr>
      <dsp:spPr>
        <a:xfrm>
          <a:off x="0" y="2789464"/>
          <a:ext cx="10515600" cy="888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Analyze data availability and quality using data profiling tools.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Use visualization tools for deeper analysis and understanding data relationships.</a:t>
          </a:r>
          <a:endParaRPr lang="en-US" sz="1600" kern="1200"/>
        </a:p>
      </dsp:txBody>
      <dsp:txXfrm>
        <a:off x="0" y="2789464"/>
        <a:ext cx="10515600" cy="888299"/>
      </dsp:txXfrm>
    </dsp:sp>
    <dsp:sp modelId="{2C502312-7463-A549-B86D-F8E31DFDDE9B}">
      <dsp:nvSpPr>
        <dsp:cNvPr id="0" name=""/>
        <dsp:cNvSpPr/>
      </dsp:nvSpPr>
      <dsp:spPr>
        <a:xfrm>
          <a:off x="525780" y="2612344"/>
          <a:ext cx="7360920" cy="354240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Profiling and Visualization:</a:t>
          </a:r>
          <a:endParaRPr lang="en-US" sz="1600" kern="1200"/>
        </a:p>
      </dsp:txBody>
      <dsp:txXfrm>
        <a:off x="543073" y="2629637"/>
        <a:ext cx="7326334" cy="319654"/>
      </dsp:txXfrm>
    </dsp:sp>
    <dsp:sp modelId="{7C583AAB-D9DC-254B-A9D9-F9E863CC5558}">
      <dsp:nvSpPr>
        <dsp:cNvPr id="0" name=""/>
        <dsp:cNvSpPr/>
      </dsp:nvSpPr>
      <dsp:spPr>
        <a:xfrm>
          <a:off x="0" y="3919684"/>
          <a:ext cx="10515600" cy="888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Attempt to fill missing values using suitable defaults where possible.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Infer missing information logically (e.g., gender based on context) to maintain data completeness.</a:t>
          </a:r>
          <a:endParaRPr lang="en-US" sz="1600" kern="1200"/>
        </a:p>
      </dsp:txBody>
      <dsp:txXfrm>
        <a:off x="0" y="3919684"/>
        <a:ext cx="10515600" cy="888299"/>
      </dsp:txXfrm>
    </dsp:sp>
    <dsp:sp modelId="{08130A77-6A74-BB41-BDB4-A20D8BF560E0}">
      <dsp:nvSpPr>
        <dsp:cNvPr id="0" name=""/>
        <dsp:cNvSpPr/>
      </dsp:nvSpPr>
      <dsp:spPr>
        <a:xfrm>
          <a:off x="525780" y="3742564"/>
          <a:ext cx="7360920" cy="35424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Handling Missing Data:</a:t>
          </a:r>
          <a:endParaRPr lang="en-US" sz="1600" kern="1200"/>
        </a:p>
      </dsp:txBody>
      <dsp:txXfrm>
        <a:off x="543073" y="3759857"/>
        <a:ext cx="7326334" cy="319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D9946-D39E-384C-A7BA-A723CFDC4487}">
      <dsp:nvSpPr>
        <dsp:cNvPr id="0" name=""/>
        <dsp:cNvSpPr/>
      </dsp:nvSpPr>
      <dsp:spPr>
        <a:xfrm>
          <a:off x="0" y="314738"/>
          <a:ext cx="10515600" cy="606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Specify the nature of missing data with meaningful placeholders instead of leaving fields blank.</a:t>
          </a:r>
          <a:endParaRPr lang="en-US" sz="1400" kern="1200"/>
        </a:p>
      </dsp:txBody>
      <dsp:txXfrm>
        <a:off x="0" y="314738"/>
        <a:ext cx="10515600" cy="606374"/>
      </dsp:txXfrm>
    </dsp:sp>
    <dsp:sp modelId="{4FBA9BBE-669C-614D-80DD-D2E2724F4B82}">
      <dsp:nvSpPr>
        <dsp:cNvPr id="0" name=""/>
        <dsp:cNvSpPr/>
      </dsp:nvSpPr>
      <dsp:spPr>
        <a:xfrm>
          <a:off x="525780" y="108098"/>
          <a:ext cx="7360920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Indicating Missing Data:</a:t>
          </a:r>
          <a:endParaRPr lang="en-US" sz="1400" kern="1200"/>
        </a:p>
      </dsp:txBody>
      <dsp:txXfrm>
        <a:off x="545955" y="128273"/>
        <a:ext cx="7320570" cy="372929"/>
      </dsp:txXfrm>
    </dsp:sp>
    <dsp:sp modelId="{546A07D8-71C6-9449-80EC-9A8552F50772}">
      <dsp:nvSpPr>
        <dsp:cNvPr id="0" name=""/>
        <dsp:cNvSpPr/>
      </dsp:nvSpPr>
      <dsp:spPr>
        <a:xfrm>
          <a:off x="0" y="1203353"/>
          <a:ext cx="10515600" cy="1102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Identify outliers; they might signify anomalies or valuable information.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For fraud detection models, outliers can indicate potential issues and should be retained.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Remove outliers that skew analyses and lead to erroneous results in other cases.</a:t>
          </a:r>
          <a:endParaRPr lang="en-US" sz="1400" kern="1200"/>
        </a:p>
      </dsp:txBody>
      <dsp:txXfrm>
        <a:off x="0" y="1203353"/>
        <a:ext cx="10515600" cy="1102499"/>
      </dsp:txXfrm>
    </dsp:sp>
    <dsp:sp modelId="{F0B6058A-E69E-FC4C-A3AA-3C8AEE991DA2}">
      <dsp:nvSpPr>
        <dsp:cNvPr id="0" name=""/>
        <dsp:cNvSpPr/>
      </dsp:nvSpPr>
      <dsp:spPr>
        <a:xfrm>
          <a:off x="525780" y="996713"/>
          <a:ext cx="7360920" cy="413279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Managing Outliers:</a:t>
          </a:r>
          <a:endParaRPr lang="en-US" sz="1400" kern="1200"/>
        </a:p>
      </dsp:txBody>
      <dsp:txXfrm>
        <a:off x="545955" y="1016888"/>
        <a:ext cx="7320570" cy="372929"/>
      </dsp:txXfrm>
    </dsp:sp>
    <dsp:sp modelId="{34A245EE-3B1B-9D4B-A657-3D9D20BBB1D5}">
      <dsp:nvSpPr>
        <dsp:cNvPr id="0" name=""/>
        <dsp:cNvSpPr/>
      </dsp:nvSpPr>
      <dsp:spPr>
        <a:xfrm>
          <a:off x="0" y="2588093"/>
          <a:ext cx="10515600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Evaluate whether duplicate records contribute value or complicate analysis.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Remove unnecessary duplicate records, especially in large datasets, to simplify analysis.</a:t>
          </a:r>
          <a:endParaRPr lang="en-US" sz="1400" kern="1200"/>
        </a:p>
      </dsp:txBody>
      <dsp:txXfrm>
        <a:off x="0" y="2588093"/>
        <a:ext cx="10515600" cy="859950"/>
      </dsp:txXfrm>
    </dsp:sp>
    <dsp:sp modelId="{C656B769-CA2F-CB4C-8A99-7DB80D08EDE6}">
      <dsp:nvSpPr>
        <dsp:cNvPr id="0" name=""/>
        <dsp:cNvSpPr/>
      </dsp:nvSpPr>
      <dsp:spPr>
        <a:xfrm>
          <a:off x="525780" y="2381453"/>
          <a:ext cx="7360920" cy="413279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Duplicate Records:</a:t>
          </a:r>
          <a:endParaRPr lang="en-US" sz="1400" kern="1200"/>
        </a:p>
      </dsp:txBody>
      <dsp:txXfrm>
        <a:off x="545955" y="2401628"/>
        <a:ext cx="7320570" cy="372929"/>
      </dsp:txXfrm>
    </dsp:sp>
    <dsp:sp modelId="{6AA76623-AEED-8043-AC93-BB831198E5C1}">
      <dsp:nvSpPr>
        <dsp:cNvPr id="0" name=""/>
        <dsp:cNvSpPr/>
      </dsp:nvSpPr>
      <dsp:spPr>
        <a:xfrm>
          <a:off x="0" y="3730284"/>
          <a:ext cx="10515600" cy="1102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Institute data validation and quality checks during data collection.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Enable customers to validate and self-correct their data.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Offer expected value options and run routine checks to maintain data integrity.</a:t>
          </a:r>
          <a:endParaRPr lang="en-US" sz="1400" kern="1200"/>
        </a:p>
      </dsp:txBody>
      <dsp:txXfrm>
        <a:off x="0" y="3730284"/>
        <a:ext cx="10515600" cy="1102499"/>
      </dsp:txXfrm>
    </dsp:sp>
    <dsp:sp modelId="{1CC70A3D-A314-D24A-93AF-A06297732884}">
      <dsp:nvSpPr>
        <dsp:cNvPr id="0" name=""/>
        <dsp:cNvSpPr/>
      </dsp:nvSpPr>
      <dsp:spPr>
        <a:xfrm>
          <a:off x="525780" y="3523644"/>
          <a:ext cx="7360920" cy="413279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Preventive Measures:</a:t>
          </a:r>
          <a:endParaRPr lang="en-US" sz="1400" kern="1200"/>
        </a:p>
      </dsp:txBody>
      <dsp:txXfrm>
        <a:off x="545955" y="3543819"/>
        <a:ext cx="7320570" cy="3729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4A3A4-9F8E-9D40-B356-575A6FAC9376}">
      <dsp:nvSpPr>
        <dsp:cNvPr id="0" name=""/>
        <dsp:cNvSpPr/>
      </dsp:nvSpPr>
      <dsp:spPr>
        <a:xfrm>
          <a:off x="0" y="169736"/>
          <a:ext cx="10515600" cy="900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Lots of potentially incorrect data, e.g., instrument faulty, human or computer error, transmission error</a:t>
          </a:r>
        </a:p>
      </dsp:txBody>
      <dsp:txXfrm>
        <a:off x="0" y="169736"/>
        <a:ext cx="10515600" cy="900899"/>
      </dsp:txXfrm>
    </dsp:sp>
    <dsp:sp modelId="{5408C733-472B-274B-96CF-E69569228FF9}">
      <dsp:nvSpPr>
        <dsp:cNvPr id="0" name=""/>
        <dsp:cNvSpPr/>
      </dsp:nvSpPr>
      <dsp:spPr>
        <a:xfrm>
          <a:off x="525780" y="7376"/>
          <a:ext cx="7360920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 the Real World Is Dirty: </a:t>
          </a:r>
        </a:p>
      </dsp:txBody>
      <dsp:txXfrm>
        <a:off x="541632" y="23228"/>
        <a:ext cx="7329216" cy="293016"/>
      </dsp:txXfrm>
    </dsp:sp>
    <dsp:sp modelId="{6C5E4E6C-1017-CD4E-93E1-C2E261865BE4}">
      <dsp:nvSpPr>
        <dsp:cNvPr id="0" name=""/>
        <dsp:cNvSpPr/>
      </dsp:nvSpPr>
      <dsp:spPr>
        <a:xfrm>
          <a:off x="0" y="1292396"/>
          <a:ext cx="10515600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85370"/>
              <a:satOff val="0"/>
              <a:lumOff val="-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e.g., </a:t>
          </a:r>
          <a:r>
            <a:rPr lang="en-US" sz="1800" i="1" kern="1200"/>
            <a:t>Occupation</a:t>
          </a:r>
          <a:r>
            <a:rPr lang="en-US" sz="1800" kern="1200"/>
            <a:t>=“ ” (missing data)</a:t>
          </a:r>
        </a:p>
      </dsp:txBody>
      <dsp:txXfrm>
        <a:off x="0" y="1292396"/>
        <a:ext cx="10515600" cy="641024"/>
      </dsp:txXfrm>
    </dsp:sp>
    <dsp:sp modelId="{7B36E481-3CF2-B744-9551-0CC4E27E2F8A}">
      <dsp:nvSpPr>
        <dsp:cNvPr id="0" name=""/>
        <dsp:cNvSpPr/>
      </dsp:nvSpPr>
      <dsp:spPr>
        <a:xfrm>
          <a:off x="525780" y="1130036"/>
          <a:ext cx="7360920" cy="324720"/>
        </a:xfrm>
        <a:prstGeom prst="roundRect">
          <a:avLst/>
        </a:prstGeom>
        <a:solidFill>
          <a:schemeClr val="accent5">
            <a:hueOff val="-1885370"/>
            <a:satOff val="0"/>
            <a:lumOff val="-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/>
            <a:t>Incomplete: </a:t>
          </a:r>
          <a:r>
            <a:rPr lang="en-US" sz="1800" kern="1200"/>
            <a:t>lacking attribute values, lacking certain attributes of interest, or containing only aggregate data</a:t>
          </a:r>
        </a:p>
      </dsp:txBody>
      <dsp:txXfrm>
        <a:off x="541632" y="1145888"/>
        <a:ext cx="7329216" cy="293016"/>
      </dsp:txXfrm>
    </dsp:sp>
    <dsp:sp modelId="{36664E88-B232-C749-8A69-657E526869F0}">
      <dsp:nvSpPr>
        <dsp:cNvPr id="0" name=""/>
        <dsp:cNvSpPr/>
      </dsp:nvSpPr>
      <dsp:spPr>
        <a:xfrm>
          <a:off x="0" y="2155181"/>
          <a:ext cx="10515600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770740"/>
              <a:satOff val="0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e.g., </a:t>
          </a:r>
          <a:r>
            <a:rPr lang="en-US" sz="1800" i="1" kern="1200"/>
            <a:t>Salary</a:t>
          </a:r>
          <a:r>
            <a:rPr lang="en-US" sz="1800" kern="1200"/>
            <a:t>=“−10” (an error)</a:t>
          </a:r>
        </a:p>
      </dsp:txBody>
      <dsp:txXfrm>
        <a:off x="0" y="2155181"/>
        <a:ext cx="10515600" cy="641024"/>
      </dsp:txXfrm>
    </dsp:sp>
    <dsp:sp modelId="{491B571E-50D2-8F4D-A6F8-A8B7074626CC}">
      <dsp:nvSpPr>
        <dsp:cNvPr id="0" name=""/>
        <dsp:cNvSpPr/>
      </dsp:nvSpPr>
      <dsp:spPr>
        <a:xfrm>
          <a:off x="525780" y="1992821"/>
          <a:ext cx="7360920" cy="324720"/>
        </a:xfrm>
        <a:prstGeom prst="roundRect">
          <a:avLst/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u="sng" kern="1200"/>
            <a:t>Noisy</a:t>
          </a:r>
          <a:r>
            <a:rPr lang="en-US" sz="1800" i="1" kern="1200"/>
            <a:t>: </a:t>
          </a:r>
          <a:r>
            <a:rPr lang="en-US" sz="1800" kern="1200"/>
            <a:t>containing noise, errors, or outliers</a:t>
          </a:r>
        </a:p>
      </dsp:txBody>
      <dsp:txXfrm>
        <a:off x="541632" y="2008673"/>
        <a:ext cx="7329216" cy="293016"/>
      </dsp:txXfrm>
    </dsp:sp>
    <dsp:sp modelId="{F1F77188-ED42-BE40-AC95-9D43CEF7A816}">
      <dsp:nvSpPr>
        <dsp:cNvPr id="0" name=""/>
        <dsp:cNvSpPr/>
      </dsp:nvSpPr>
      <dsp:spPr>
        <a:xfrm>
          <a:off x="0" y="3017966"/>
          <a:ext cx="105156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56110"/>
              <a:satOff val="0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/>
            <a:t>Age</a:t>
          </a:r>
          <a:r>
            <a:rPr lang="en-US" sz="1800" kern="1200"/>
            <a:t>=“42”, </a:t>
          </a:r>
          <a:r>
            <a:rPr lang="en-US" sz="1800" i="1" kern="1200"/>
            <a:t>Birthday</a:t>
          </a:r>
          <a:r>
            <a:rPr lang="en-US" sz="1800" kern="1200"/>
            <a:t>=“03/07/2010”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Was rating “1, 2, 3”, now rating “A, B, C”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discrepancy between duplicate records</a:t>
          </a:r>
        </a:p>
      </dsp:txBody>
      <dsp:txXfrm>
        <a:off x="0" y="3017966"/>
        <a:ext cx="10515600" cy="1282049"/>
      </dsp:txXfrm>
    </dsp:sp>
    <dsp:sp modelId="{2DB5AA0C-25A7-3149-A671-8892E76B0E78}">
      <dsp:nvSpPr>
        <dsp:cNvPr id="0" name=""/>
        <dsp:cNvSpPr/>
      </dsp:nvSpPr>
      <dsp:spPr>
        <a:xfrm>
          <a:off x="525780" y="2855606"/>
          <a:ext cx="7360920" cy="324720"/>
        </a:xfrm>
        <a:prstGeom prst="roundRect">
          <a:avLst/>
        </a:prstGeom>
        <a:solidFill>
          <a:schemeClr val="accent5">
            <a:hueOff val="-5656110"/>
            <a:satOff val="0"/>
            <a:lumOff val="-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u="sng" kern="1200"/>
            <a:t>Inconsistent</a:t>
          </a:r>
          <a:r>
            <a:rPr lang="en-US" sz="1800" kern="1200"/>
            <a:t>: containing discrepancies in codes or names, e.g.,</a:t>
          </a:r>
        </a:p>
      </dsp:txBody>
      <dsp:txXfrm>
        <a:off x="541632" y="2871458"/>
        <a:ext cx="7329216" cy="293016"/>
      </dsp:txXfrm>
    </dsp:sp>
    <dsp:sp modelId="{86085F05-1361-FA44-A012-CB25BA17F8DE}">
      <dsp:nvSpPr>
        <dsp:cNvPr id="0" name=""/>
        <dsp:cNvSpPr/>
      </dsp:nvSpPr>
      <dsp:spPr>
        <a:xfrm>
          <a:off x="0" y="4521776"/>
          <a:ext cx="10515600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Jan. 1 as everyone’s birthday?</a:t>
          </a:r>
        </a:p>
      </dsp:txBody>
      <dsp:txXfrm>
        <a:off x="0" y="4521776"/>
        <a:ext cx="10515600" cy="641024"/>
      </dsp:txXfrm>
    </dsp:sp>
    <dsp:sp modelId="{2DC9E8E6-4553-B24D-9FB8-C5EB1782D035}">
      <dsp:nvSpPr>
        <dsp:cNvPr id="0" name=""/>
        <dsp:cNvSpPr/>
      </dsp:nvSpPr>
      <dsp:spPr>
        <a:xfrm>
          <a:off x="525780" y="4359416"/>
          <a:ext cx="7360920" cy="324720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/>
            <a:t>Intentional</a:t>
          </a:r>
          <a:r>
            <a:rPr lang="en-US" sz="1800" b="1" u="sng" kern="1200"/>
            <a:t> </a:t>
          </a:r>
          <a:r>
            <a:rPr lang="en-US" sz="1800" kern="1200"/>
            <a:t>(e.g., </a:t>
          </a:r>
          <a:r>
            <a:rPr lang="en-US" sz="1800" i="1" kern="1200"/>
            <a:t>disguised missing</a:t>
          </a:r>
          <a:r>
            <a:rPr lang="en-US" sz="1800" kern="1200"/>
            <a:t> data)</a:t>
          </a:r>
        </a:p>
      </dsp:txBody>
      <dsp:txXfrm>
        <a:off x="541632" y="4375268"/>
        <a:ext cx="7329216" cy="293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D61B-4B1B-4DF5-BD6D-9CACCF2DA6B1}">
      <dsp:nvSpPr>
        <dsp:cNvPr id="0" name=""/>
        <dsp:cNvSpPr/>
      </dsp:nvSpPr>
      <dsp:spPr>
        <a:xfrm>
          <a:off x="18341" y="71582"/>
          <a:ext cx="810523" cy="784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81ED8-AF81-464E-A137-0D2EF53F082D}">
      <dsp:nvSpPr>
        <dsp:cNvPr id="0" name=""/>
        <dsp:cNvSpPr/>
      </dsp:nvSpPr>
      <dsp:spPr>
        <a:xfrm>
          <a:off x="18341" y="1037156"/>
          <a:ext cx="2315782" cy="86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/>
            <a:t>Derived Attributes Overview:</a:t>
          </a:r>
          <a:endParaRPr lang="en-US" sz="2000" kern="1200"/>
        </a:p>
      </dsp:txBody>
      <dsp:txXfrm>
        <a:off x="18341" y="1037156"/>
        <a:ext cx="2315782" cy="867785"/>
      </dsp:txXfrm>
    </dsp:sp>
    <dsp:sp modelId="{533A8D6A-0961-43C7-BC39-4998B0DEDFD1}">
      <dsp:nvSpPr>
        <dsp:cNvPr id="0" name=""/>
        <dsp:cNvSpPr/>
      </dsp:nvSpPr>
      <dsp:spPr>
        <a:xfrm>
          <a:off x="18341" y="1989105"/>
          <a:ext cx="2315782" cy="229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Derived attributes are new data records created from existing attributes.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They provide additional insights and information that raw data might not capture.</a:t>
          </a:r>
          <a:endParaRPr lang="en-US" sz="1600" kern="1200"/>
        </a:p>
      </dsp:txBody>
      <dsp:txXfrm>
        <a:off x="18341" y="1989105"/>
        <a:ext cx="2315782" cy="2290649"/>
      </dsp:txXfrm>
    </dsp:sp>
    <dsp:sp modelId="{6A1B7F42-93D5-420B-85BB-A30610AE0FD8}">
      <dsp:nvSpPr>
        <dsp:cNvPr id="0" name=""/>
        <dsp:cNvSpPr/>
      </dsp:nvSpPr>
      <dsp:spPr>
        <a:xfrm>
          <a:off x="2739386" y="71582"/>
          <a:ext cx="810523" cy="784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8AAE3-84A9-435C-A849-1CDF94A8F5BF}">
      <dsp:nvSpPr>
        <dsp:cNvPr id="0" name=""/>
        <dsp:cNvSpPr/>
      </dsp:nvSpPr>
      <dsp:spPr>
        <a:xfrm>
          <a:off x="2739386" y="1037156"/>
          <a:ext cx="2315782" cy="86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/>
            <a:t>Examples of Derived Data:</a:t>
          </a:r>
          <a:endParaRPr lang="en-US" sz="2000" kern="1200"/>
        </a:p>
      </dsp:txBody>
      <dsp:txXfrm>
        <a:off x="2739386" y="1037156"/>
        <a:ext cx="2315782" cy="867785"/>
      </dsp:txXfrm>
    </dsp:sp>
    <dsp:sp modelId="{4FA4DC8C-B58E-40CC-83D7-1B70EC723833}">
      <dsp:nvSpPr>
        <dsp:cNvPr id="0" name=""/>
        <dsp:cNvSpPr/>
      </dsp:nvSpPr>
      <dsp:spPr>
        <a:xfrm>
          <a:off x="2739386" y="1989105"/>
          <a:ext cx="2315782" cy="229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Creation of records identifying best-selling books at book fairs, not present in raw data but important for modelling purposes.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Financial applications use derived attributes like price-per-earnings ratio and 200-day moving averages.</a:t>
          </a:r>
          <a:endParaRPr lang="en-US" sz="1600" kern="1200"/>
        </a:p>
      </dsp:txBody>
      <dsp:txXfrm>
        <a:off x="2739386" y="1989105"/>
        <a:ext cx="2315782" cy="2290649"/>
      </dsp:txXfrm>
    </dsp:sp>
    <dsp:sp modelId="{D23CE2D4-F14F-466D-B11B-5A98644D438E}">
      <dsp:nvSpPr>
        <dsp:cNvPr id="0" name=""/>
        <dsp:cNvSpPr/>
      </dsp:nvSpPr>
      <dsp:spPr>
        <a:xfrm>
          <a:off x="5460430" y="71582"/>
          <a:ext cx="810523" cy="784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617D-E61F-417D-B492-DDB45B338225}">
      <dsp:nvSpPr>
        <dsp:cNvPr id="0" name=""/>
        <dsp:cNvSpPr/>
      </dsp:nvSpPr>
      <dsp:spPr>
        <a:xfrm>
          <a:off x="5460430" y="1037156"/>
          <a:ext cx="2315782" cy="86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/>
            <a:t>Calculation of Derived Attributes:</a:t>
          </a:r>
          <a:endParaRPr lang="en-US" sz="2000" kern="1200"/>
        </a:p>
      </dsp:txBody>
      <dsp:txXfrm>
        <a:off x="5460430" y="1037156"/>
        <a:ext cx="2315782" cy="867785"/>
      </dsp:txXfrm>
    </dsp:sp>
    <dsp:sp modelId="{C9C635BD-71D3-4E50-9D3A-ADAC10CAA4FF}">
      <dsp:nvSpPr>
        <dsp:cNvPr id="0" name=""/>
        <dsp:cNvSpPr/>
      </dsp:nvSpPr>
      <dsp:spPr>
        <a:xfrm>
          <a:off x="5460430" y="1989105"/>
          <a:ext cx="2315782" cy="229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Derived attributes can be simple calculations (e.g., deducing age from birth date).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They can also be computed by summarizing information from multiple records.</a:t>
          </a:r>
          <a:endParaRPr lang="en-US" sz="1600" kern="1200"/>
        </a:p>
      </dsp:txBody>
      <dsp:txXfrm>
        <a:off x="5460430" y="1989105"/>
        <a:ext cx="2315782" cy="2290649"/>
      </dsp:txXfrm>
    </dsp:sp>
    <dsp:sp modelId="{0DEE03EE-625B-4674-BD67-98C41D6559C3}">
      <dsp:nvSpPr>
        <dsp:cNvPr id="0" name=""/>
        <dsp:cNvSpPr/>
      </dsp:nvSpPr>
      <dsp:spPr>
        <a:xfrm>
          <a:off x="8181475" y="71582"/>
          <a:ext cx="810523" cy="784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6DE54-29D5-4D9C-AF11-06A1F9B22949}">
      <dsp:nvSpPr>
        <dsp:cNvPr id="0" name=""/>
        <dsp:cNvSpPr/>
      </dsp:nvSpPr>
      <dsp:spPr>
        <a:xfrm>
          <a:off x="8181475" y="1037156"/>
          <a:ext cx="2315782" cy="86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/>
            <a:t>Example of Computed Derived Attributes:</a:t>
          </a:r>
          <a:endParaRPr lang="en-US" sz="2000" kern="1200"/>
        </a:p>
      </dsp:txBody>
      <dsp:txXfrm>
        <a:off x="8181475" y="1037156"/>
        <a:ext cx="2315782" cy="867785"/>
      </dsp:txXfrm>
    </dsp:sp>
    <dsp:sp modelId="{75B06B6D-67CF-4310-9FCB-586AAA6D8F09}">
      <dsp:nvSpPr>
        <dsp:cNvPr id="0" name=""/>
        <dsp:cNvSpPr/>
      </dsp:nvSpPr>
      <dsp:spPr>
        <a:xfrm>
          <a:off x="8181475" y="1989105"/>
          <a:ext cx="2315782" cy="229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Converting customer and purchased book data into a table to track book sales through various channels (recommender system, targeted marketing, book fairs) and analyze customer demographics.</a:t>
          </a:r>
          <a:endParaRPr lang="en-US" sz="1600" kern="1200"/>
        </a:p>
      </dsp:txBody>
      <dsp:txXfrm>
        <a:off x="8181475" y="1989105"/>
        <a:ext cx="2315782" cy="22906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C458B-6E36-4433-9C8F-7FAAF7559560}">
      <dsp:nvSpPr>
        <dsp:cNvPr id="0" name=""/>
        <dsp:cNvSpPr/>
      </dsp:nvSpPr>
      <dsp:spPr>
        <a:xfrm>
          <a:off x="393" y="19487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7274A-2CBA-4BF2-93F4-C604030A9B91}">
      <dsp:nvSpPr>
        <dsp:cNvPr id="0" name=""/>
        <dsp:cNvSpPr/>
      </dsp:nvSpPr>
      <dsp:spPr>
        <a:xfrm>
          <a:off x="393" y="1463782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/>
            <a:t>Enhancing Predictive Power:</a:t>
          </a:r>
          <a:endParaRPr lang="en-US" sz="2000" kern="1200"/>
        </a:p>
      </dsp:txBody>
      <dsp:txXfrm>
        <a:off x="393" y="1463782"/>
        <a:ext cx="3138750" cy="662080"/>
      </dsp:txXfrm>
    </dsp:sp>
    <dsp:sp modelId="{F8AAFD89-F0F6-4907-9429-68509EE30DB8}">
      <dsp:nvSpPr>
        <dsp:cNvPr id="0" name=""/>
        <dsp:cNvSpPr/>
      </dsp:nvSpPr>
      <dsp:spPr>
        <a:xfrm>
          <a:off x="393" y="2205094"/>
          <a:ext cx="3138750" cy="195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Additional derived attributes contribute to enhanced predictive power in analysis.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Many attributes are created to test their potential predictive abilities.</a:t>
          </a:r>
          <a:endParaRPr lang="en-US" sz="1600" kern="1200"/>
        </a:p>
      </dsp:txBody>
      <dsp:txXfrm>
        <a:off x="393" y="2205094"/>
        <a:ext cx="3138750" cy="1951371"/>
      </dsp:txXfrm>
    </dsp:sp>
    <dsp:sp modelId="{B450C828-7F5C-456D-9073-ED4E0EDF1285}">
      <dsp:nvSpPr>
        <dsp:cNvPr id="0" name=""/>
        <dsp:cNvSpPr/>
      </dsp:nvSpPr>
      <dsp:spPr>
        <a:xfrm>
          <a:off x="3688425" y="19487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EA2B-BBED-44A9-AB12-498D6788CEC5}">
      <dsp:nvSpPr>
        <dsp:cNvPr id="0" name=""/>
        <dsp:cNvSpPr/>
      </dsp:nvSpPr>
      <dsp:spPr>
        <a:xfrm>
          <a:off x="3688425" y="1463782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/>
            <a:t>Importance of Derived Attributes:</a:t>
          </a:r>
          <a:endParaRPr lang="en-US" sz="2000" kern="1200"/>
        </a:p>
      </dsp:txBody>
      <dsp:txXfrm>
        <a:off x="3688425" y="1463782"/>
        <a:ext cx="3138750" cy="662080"/>
      </dsp:txXfrm>
    </dsp:sp>
    <dsp:sp modelId="{AE8B890C-D941-4D50-B7C0-1294F48B1890}">
      <dsp:nvSpPr>
        <dsp:cNvPr id="0" name=""/>
        <dsp:cNvSpPr/>
      </dsp:nvSpPr>
      <dsp:spPr>
        <a:xfrm>
          <a:off x="3688425" y="2205094"/>
          <a:ext cx="3138750" cy="195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Some predictive models may rely more on derived attributes than on raw data attributes.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If certain derived attributes prove highly predictive, automating their generation process becomes beneficial.</a:t>
          </a:r>
          <a:endParaRPr lang="en-US" sz="1600" kern="1200"/>
        </a:p>
      </dsp:txBody>
      <dsp:txXfrm>
        <a:off x="3688425" y="2205094"/>
        <a:ext cx="3138750" cy="1951371"/>
      </dsp:txXfrm>
    </dsp:sp>
    <dsp:sp modelId="{BFC4FF7F-8F87-4AED-856C-7854181BB5C3}">
      <dsp:nvSpPr>
        <dsp:cNvPr id="0" name=""/>
        <dsp:cNvSpPr/>
      </dsp:nvSpPr>
      <dsp:spPr>
        <a:xfrm>
          <a:off x="7376456" y="19487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65DE7-6117-424A-8B66-92163FC1702F}">
      <dsp:nvSpPr>
        <dsp:cNvPr id="0" name=""/>
        <dsp:cNvSpPr/>
      </dsp:nvSpPr>
      <dsp:spPr>
        <a:xfrm>
          <a:off x="7376456" y="1463782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/>
            <a:t>Value of Derived Records:</a:t>
          </a:r>
          <a:endParaRPr lang="en-US" sz="2000" kern="1200"/>
        </a:p>
      </dsp:txBody>
      <dsp:txXfrm>
        <a:off x="7376456" y="1463782"/>
        <a:ext cx="3138750" cy="662080"/>
      </dsp:txXfrm>
    </dsp:sp>
    <dsp:sp modelId="{58CF878F-EF76-44E1-BFE2-56813F78FD44}">
      <dsp:nvSpPr>
        <dsp:cNvPr id="0" name=""/>
        <dsp:cNvSpPr/>
      </dsp:nvSpPr>
      <dsp:spPr>
        <a:xfrm>
          <a:off x="7376456" y="2205094"/>
          <a:ext cx="3138750" cy="195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Derived records provide new information and innovative ways of presenting raw data.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They significantly contribute to the effectiveness of predictive modeling.</a:t>
          </a:r>
          <a:endParaRPr lang="en-US" sz="1600" kern="1200"/>
        </a:p>
      </dsp:txBody>
      <dsp:txXfrm>
        <a:off x="7376456" y="2205094"/>
        <a:ext cx="3138750" cy="19513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8AE56-31C2-43D3-85C1-7D5C41E99D8B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C6C5E-80BD-4CAA-B3B0-C3671BBE00B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60072-23D4-4CD4-87AF-1485E880D122}">
      <dsp:nvSpPr>
        <dsp:cNvPr id="0" name=""/>
        <dsp:cNvSpPr/>
      </dsp:nvSpPr>
      <dsp:spPr>
        <a:xfrm>
          <a:off x="836323" y="3399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Nature of Data Sets</a:t>
          </a:r>
          <a:r>
            <a:rPr lang="en-IN" sz="1900" b="0" i="0" kern="1200"/>
            <a:t>:</a:t>
          </a:r>
          <a:endParaRPr lang="en-US" sz="1900" kern="1200"/>
        </a:p>
      </dsp:txBody>
      <dsp:txXfrm>
        <a:off x="836323" y="3399"/>
        <a:ext cx="4732020" cy="724089"/>
      </dsp:txXfrm>
    </dsp:sp>
    <dsp:sp modelId="{057556F4-EA55-42C6-862B-C82718D530FE}">
      <dsp:nvSpPr>
        <dsp:cNvPr id="0" name=""/>
        <dsp:cNvSpPr/>
      </dsp:nvSpPr>
      <dsp:spPr>
        <a:xfrm>
          <a:off x="5568343" y="3399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Data sets can often be characterized by the presence of a large number of features or attributes. These </a:t>
          </a:r>
          <a:endParaRPr lang="en-US" sz="1100" b="0" kern="1200"/>
        </a:p>
      </dsp:txBody>
      <dsp:txXfrm>
        <a:off x="5568343" y="3399"/>
        <a:ext cx="4947256" cy="724089"/>
      </dsp:txXfrm>
    </dsp:sp>
    <dsp:sp modelId="{6AC6D54F-348F-4E4C-B955-D9B0CC4C5580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D4A51-5B87-4B4F-9A94-89F9578F9174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3B606-1E03-4310-8151-0C6AC8609221}">
      <dsp:nvSpPr>
        <dsp:cNvPr id="0" name=""/>
        <dsp:cNvSpPr/>
      </dsp:nvSpPr>
      <dsp:spPr>
        <a:xfrm>
          <a:off x="836323" y="908511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Time Series Data Set Example</a:t>
          </a:r>
          <a:r>
            <a:rPr lang="en-IN" sz="1900" b="0" i="0" kern="1200"/>
            <a:t>:</a:t>
          </a:r>
          <a:endParaRPr lang="en-US" sz="1900" kern="1200"/>
        </a:p>
      </dsp:txBody>
      <dsp:txXfrm>
        <a:off x="836323" y="908511"/>
        <a:ext cx="4732020" cy="724089"/>
      </dsp:txXfrm>
    </dsp:sp>
    <dsp:sp modelId="{6940A159-C887-4BC8-AF4A-3057C53F59CD}">
      <dsp:nvSpPr>
        <dsp:cNvPr id="0" name=""/>
        <dsp:cNvSpPr/>
      </dsp:nvSpPr>
      <dsp:spPr>
        <a:xfrm>
          <a:off x="5568343" y="908511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Another example is a data set consisting of time series data, like daily closing prices of various stocks over a long period, say 30 years.</a:t>
          </a:r>
          <a:endParaRPr lang="en-US" sz="1100" kern="1200" dirty="0"/>
        </a:p>
      </dsp:txBody>
      <dsp:txXfrm>
        <a:off x="5568343" y="908511"/>
        <a:ext cx="4947256" cy="724089"/>
      </dsp:txXfrm>
    </dsp:sp>
    <dsp:sp modelId="{1D357C1A-8436-4A34-9539-FE06A42274B6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039C4-97FC-4CB9-B5CC-EA5401BED80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C1030-8918-4185-8059-21C9FAF56DE2}">
      <dsp:nvSpPr>
        <dsp:cNvPr id="0" name=""/>
        <dsp:cNvSpPr/>
      </dsp:nvSpPr>
      <dsp:spPr>
        <a:xfrm>
          <a:off x="836323" y="1813624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Challenges of High-Dimensional Data</a:t>
          </a:r>
          <a:r>
            <a:rPr lang="en-IN" sz="1900" b="0" i="0" kern="1200"/>
            <a:t>:</a:t>
          </a:r>
          <a:endParaRPr lang="en-US" sz="1900" kern="1200"/>
        </a:p>
      </dsp:txBody>
      <dsp:txXfrm>
        <a:off x="836323" y="1813624"/>
        <a:ext cx="4732020" cy="724089"/>
      </dsp:txXfrm>
    </dsp:sp>
    <dsp:sp modelId="{A178C7A7-6778-4531-B334-58487C25E30D}">
      <dsp:nvSpPr>
        <dsp:cNvPr id="0" name=""/>
        <dsp:cNvSpPr/>
      </dsp:nvSpPr>
      <dsp:spPr>
        <a:xfrm>
          <a:off x="5568343" y="1813624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1. Curse of Dimensionality                                2.  Increased Complexity</a:t>
          </a:r>
          <a:endParaRPr lang="en-US" sz="1100" b="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3. Overfitting                                                        4.   Dimensionality Reduction</a:t>
          </a:r>
          <a:endParaRPr lang="en-US" sz="1100" b="0" kern="1200"/>
        </a:p>
      </dsp:txBody>
      <dsp:txXfrm>
        <a:off x="5568343" y="1813624"/>
        <a:ext cx="4947256" cy="724089"/>
      </dsp:txXfrm>
    </dsp:sp>
    <dsp:sp modelId="{49A88E1B-0042-4DB2-848D-E6DEB69E842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9E4D7-8E39-4D73-946C-8E4D855FA29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9076-B615-4FC6-BA4C-396745283BC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Importance of Feature Selection and Engineering</a:t>
          </a:r>
          <a:r>
            <a:rPr lang="en-IN" sz="1900" b="0" i="0" kern="1200"/>
            <a:t>:</a:t>
          </a:r>
          <a:endParaRPr lang="en-US" sz="1900" kern="1200"/>
        </a:p>
      </dsp:txBody>
      <dsp:txXfrm>
        <a:off x="836323" y="2718736"/>
        <a:ext cx="9679276" cy="724089"/>
      </dsp:txXfrm>
    </dsp:sp>
    <dsp:sp modelId="{7E4A5258-7E0B-4794-8089-8E83728718FA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55718-8875-4FB8-8B04-F64DD2669EC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7B454-688D-43E0-A3C0-A8FA35D1E9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Domain-Specific Considerations</a:t>
          </a:r>
          <a:r>
            <a:rPr lang="en-IN" sz="1900" b="0" i="0" kern="1200"/>
            <a:t>: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C03C-7503-524B-8351-EF365B2CA1FA}">
      <dsp:nvSpPr>
        <dsp:cNvPr id="0" name=""/>
        <dsp:cNvSpPr/>
      </dsp:nvSpPr>
      <dsp:spPr>
        <a:xfrm>
          <a:off x="0" y="508000"/>
          <a:ext cx="1928812" cy="1157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Increased Sparsity</a:t>
          </a:r>
          <a:endParaRPr lang="en-US" sz="1800" kern="1200"/>
        </a:p>
      </dsp:txBody>
      <dsp:txXfrm>
        <a:off x="0" y="508000"/>
        <a:ext cx="1928812" cy="1157287"/>
      </dsp:txXfrm>
    </dsp:sp>
    <dsp:sp modelId="{BED86BC0-013D-F841-B109-B15DA7239297}">
      <dsp:nvSpPr>
        <dsp:cNvPr id="0" name=""/>
        <dsp:cNvSpPr/>
      </dsp:nvSpPr>
      <dsp:spPr>
        <a:xfrm>
          <a:off x="2121693" y="508000"/>
          <a:ext cx="1928812" cy="1157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Implications for Classification</a:t>
          </a:r>
          <a:endParaRPr lang="en-US" sz="1800" kern="1200"/>
        </a:p>
      </dsp:txBody>
      <dsp:txXfrm>
        <a:off x="2121693" y="508000"/>
        <a:ext cx="1928812" cy="1157287"/>
      </dsp:txXfrm>
    </dsp:sp>
    <dsp:sp modelId="{13DF4EA9-3B0F-1743-B621-C8C859E0063E}">
      <dsp:nvSpPr>
        <dsp:cNvPr id="0" name=""/>
        <dsp:cNvSpPr/>
      </dsp:nvSpPr>
      <dsp:spPr>
        <a:xfrm>
          <a:off x="4243387" y="508000"/>
          <a:ext cx="1928812" cy="1157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Implications for Clustering</a:t>
          </a:r>
          <a:endParaRPr lang="en-US" sz="1800" kern="1200"/>
        </a:p>
      </dsp:txBody>
      <dsp:txXfrm>
        <a:off x="4243387" y="508000"/>
        <a:ext cx="1928812" cy="1157287"/>
      </dsp:txXfrm>
    </dsp:sp>
    <dsp:sp modelId="{C9C585A8-B57D-1046-9F32-6A52831B1916}">
      <dsp:nvSpPr>
        <dsp:cNvPr id="0" name=""/>
        <dsp:cNvSpPr/>
      </dsp:nvSpPr>
      <dsp:spPr>
        <a:xfrm>
          <a:off x="0" y="1858168"/>
          <a:ext cx="1928812" cy="1157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The Role of Distance Metrics</a:t>
          </a:r>
          <a:endParaRPr lang="en-US" sz="1800" kern="1200"/>
        </a:p>
      </dsp:txBody>
      <dsp:txXfrm>
        <a:off x="0" y="1858168"/>
        <a:ext cx="1928812" cy="1157287"/>
      </dsp:txXfrm>
    </dsp:sp>
    <dsp:sp modelId="{050CFF7C-C95C-514E-A0C7-5A7B366782E4}">
      <dsp:nvSpPr>
        <dsp:cNvPr id="0" name=""/>
        <dsp:cNvSpPr/>
      </dsp:nvSpPr>
      <dsp:spPr>
        <a:xfrm>
          <a:off x="2121693" y="1858168"/>
          <a:ext cx="1928812" cy="1157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Dimensionality Reduction Techniques</a:t>
          </a:r>
          <a:endParaRPr lang="en-US" sz="1800" kern="1200" dirty="0"/>
        </a:p>
      </dsp:txBody>
      <dsp:txXfrm>
        <a:off x="2121693" y="1858168"/>
        <a:ext cx="1928812" cy="1157287"/>
      </dsp:txXfrm>
    </dsp:sp>
    <dsp:sp modelId="{7DF002CC-CAB1-9445-AE71-5A5C710C22CB}">
      <dsp:nvSpPr>
        <dsp:cNvPr id="0" name=""/>
        <dsp:cNvSpPr/>
      </dsp:nvSpPr>
      <dsp:spPr>
        <a:xfrm>
          <a:off x="4243387" y="1858168"/>
          <a:ext cx="1928812" cy="1157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Feature Selection and Engineering</a:t>
          </a:r>
          <a:endParaRPr lang="en-US" sz="1800" kern="1200"/>
        </a:p>
      </dsp:txBody>
      <dsp:txXfrm>
        <a:off x="4243387" y="1858168"/>
        <a:ext cx="1928812" cy="1157287"/>
      </dsp:txXfrm>
    </dsp:sp>
    <dsp:sp modelId="{0B8FF43E-51C9-8147-8D2F-F1F298EA6451}">
      <dsp:nvSpPr>
        <dsp:cNvPr id="0" name=""/>
        <dsp:cNvSpPr/>
      </dsp:nvSpPr>
      <dsp:spPr>
        <a:xfrm>
          <a:off x="2121693" y="3208337"/>
          <a:ext cx="1928812" cy="1157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Specialized Algorithms</a:t>
          </a:r>
          <a:endParaRPr lang="en-US" sz="18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support vector machines (SVMs) </a:t>
          </a:r>
          <a:br>
            <a:rPr lang="en-IN" sz="1600" b="0" i="0" kern="1200"/>
          </a:br>
          <a:endParaRPr lang="en-US" sz="1600" kern="1200"/>
        </a:p>
      </dsp:txBody>
      <dsp:txXfrm>
        <a:off x="2121693" y="3208337"/>
        <a:ext cx="1928812" cy="11572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5D09E-B525-6B42-ABEF-72B1F19FDF4B}">
      <dsp:nvSpPr>
        <dsp:cNvPr id="0" name=""/>
        <dsp:cNvSpPr/>
      </dsp:nvSpPr>
      <dsp:spPr>
        <a:xfrm>
          <a:off x="0" y="240320"/>
          <a:ext cx="6245265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08280" rIns="4847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Data for predictive models often comes from various sources, formats, files, or databases.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Integrating data into a unified format is crucial for effective analysis.</a:t>
          </a:r>
          <a:endParaRPr lang="en-US" sz="1600" kern="1200"/>
        </a:p>
      </dsp:txBody>
      <dsp:txXfrm>
        <a:off x="0" y="240320"/>
        <a:ext cx="6245265" cy="1323000"/>
      </dsp:txXfrm>
    </dsp:sp>
    <dsp:sp modelId="{1F20F890-9A90-2944-A17D-AE02AB9EE8D1}">
      <dsp:nvSpPr>
        <dsp:cNvPr id="0" name=""/>
        <dsp:cNvSpPr/>
      </dsp:nvSpPr>
      <dsp:spPr>
        <a:xfrm>
          <a:off x="312263" y="92720"/>
          <a:ext cx="4371685" cy="295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Pooling and Integration:</a:t>
          </a:r>
          <a:endParaRPr lang="en-US" sz="1600" kern="1200"/>
        </a:p>
      </dsp:txBody>
      <dsp:txXfrm>
        <a:off x="326673" y="107130"/>
        <a:ext cx="4342865" cy="266379"/>
      </dsp:txXfrm>
    </dsp:sp>
    <dsp:sp modelId="{67BF11E2-12FC-2546-BD27-83A345D74693}">
      <dsp:nvSpPr>
        <dsp:cNvPr id="0" name=""/>
        <dsp:cNvSpPr/>
      </dsp:nvSpPr>
      <dsp:spPr>
        <a:xfrm>
          <a:off x="0" y="1764920"/>
          <a:ext cx="6245265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08280" rIns="4847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Some data contains hierarchical structures like parent-child relationships.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Flattening hierarchical data involves incorporating hierarchical levels as additional features for analysis.</a:t>
          </a:r>
          <a:endParaRPr lang="en-US" sz="1600" kern="1200"/>
        </a:p>
      </dsp:txBody>
      <dsp:txXfrm>
        <a:off x="0" y="1764920"/>
        <a:ext cx="6245265" cy="1323000"/>
      </dsp:txXfrm>
    </dsp:sp>
    <dsp:sp modelId="{C9E7F402-D688-4D46-8FF7-DE53F2EA6B66}">
      <dsp:nvSpPr>
        <dsp:cNvPr id="0" name=""/>
        <dsp:cNvSpPr/>
      </dsp:nvSpPr>
      <dsp:spPr>
        <a:xfrm>
          <a:off x="312263" y="1617320"/>
          <a:ext cx="4371685" cy="295199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Flattening Hierarchical Data:</a:t>
          </a:r>
          <a:endParaRPr lang="en-US" sz="1600" kern="1200"/>
        </a:p>
      </dsp:txBody>
      <dsp:txXfrm>
        <a:off x="326673" y="1631730"/>
        <a:ext cx="4342865" cy="266379"/>
      </dsp:txXfrm>
    </dsp:sp>
    <dsp:sp modelId="{B7F6AEB4-9135-D347-9C4F-2D4EA388BB92}">
      <dsp:nvSpPr>
        <dsp:cNvPr id="0" name=""/>
        <dsp:cNvSpPr/>
      </dsp:nvSpPr>
      <dsp:spPr>
        <a:xfrm>
          <a:off x="0" y="3289520"/>
          <a:ext cx="6245265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08280" rIns="4847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It's necessary when merging related records to create a comprehensive view.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Removes one-to-many relationships, reducing data duplication and complexity.</a:t>
          </a:r>
          <a:endParaRPr lang="en-US" sz="1600" kern="1200"/>
        </a:p>
      </dsp:txBody>
      <dsp:txXfrm>
        <a:off x="0" y="3289520"/>
        <a:ext cx="6245265" cy="1323000"/>
      </dsp:txXfrm>
    </dsp:sp>
    <dsp:sp modelId="{DC9F3F8E-561A-7E4F-9E0D-6C609A370942}">
      <dsp:nvSpPr>
        <dsp:cNvPr id="0" name=""/>
        <dsp:cNvSpPr/>
      </dsp:nvSpPr>
      <dsp:spPr>
        <a:xfrm>
          <a:off x="312263" y="3141920"/>
          <a:ext cx="4371685" cy="295199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Purpose of Flattening Data:</a:t>
          </a:r>
          <a:endParaRPr lang="en-US" sz="1600" kern="1200"/>
        </a:p>
      </dsp:txBody>
      <dsp:txXfrm>
        <a:off x="326673" y="3156330"/>
        <a:ext cx="4342865" cy="266379"/>
      </dsp:txXfrm>
    </dsp:sp>
    <dsp:sp modelId="{528C2B1F-28B6-0343-9B35-D7950108DF18}">
      <dsp:nvSpPr>
        <dsp:cNvPr id="0" name=""/>
        <dsp:cNvSpPr/>
      </dsp:nvSpPr>
      <dsp:spPr>
        <a:xfrm>
          <a:off x="0" y="4814120"/>
          <a:ext cx="6245265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08280" rIns="4847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Dimensionality refers to the number of features in a record or observation.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Reducing dimensionality involves identifying and retaining only crucial features for analysis.</a:t>
          </a:r>
          <a:endParaRPr lang="en-US" sz="1600" kern="1200"/>
        </a:p>
      </dsp:txBody>
      <dsp:txXfrm>
        <a:off x="0" y="4814120"/>
        <a:ext cx="6245265" cy="1323000"/>
      </dsp:txXfrm>
    </dsp:sp>
    <dsp:sp modelId="{CED040B9-DBF7-EA47-929C-102A86D5A002}">
      <dsp:nvSpPr>
        <dsp:cNvPr id="0" name=""/>
        <dsp:cNvSpPr/>
      </dsp:nvSpPr>
      <dsp:spPr>
        <a:xfrm>
          <a:off x="312263" y="4666520"/>
          <a:ext cx="4371685" cy="295199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Dimensionality Reduction:</a:t>
          </a:r>
          <a:endParaRPr lang="en-US" sz="1600" kern="1200"/>
        </a:p>
      </dsp:txBody>
      <dsp:txXfrm>
        <a:off x="326673" y="4680930"/>
        <a:ext cx="4342865" cy="2663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EDC38-D05C-A147-8B1F-EE785F7115A8}">
      <dsp:nvSpPr>
        <dsp:cNvPr id="0" name=""/>
        <dsp:cNvSpPr/>
      </dsp:nvSpPr>
      <dsp:spPr>
        <a:xfrm>
          <a:off x="0" y="261269"/>
          <a:ext cx="624526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9159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Identify the most predictive features relevant to the specific project.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Eliminate less important features to focus on those with higher predictive power.</a:t>
          </a:r>
          <a:endParaRPr lang="en-US" sz="1400" kern="1200"/>
        </a:p>
      </dsp:txBody>
      <dsp:txXfrm>
        <a:off x="0" y="261269"/>
        <a:ext cx="6245265" cy="1058400"/>
      </dsp:txXfrm>
    </dsp:sp>
    <dsp:sp modelId="{A8FC4048-4FC2-4F43-A10D-B6E09FDD34D3}">
      <dsp:nvSpPr>
        <dsp:cNvPr id="0" name=""/>
        <dsp:cNvSpPr/>
      </dsp:nvSpPr>
      <dsp:spPr>
        <a:xfrm>
          <a:off x="312263" y="54629"/>
          <a:ext cx="4371685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Feature Selection:</a:t>
          </a:r>
          <a:endParaRPr lang="en-US" sz="1400" kern="1200"/>
        </a:p>
      </dsp:txBody>
      <dsp:txXfrm>
        <a:off x="332438" y="74804"/>
        <a:ext cx="4331335" cy="372929"/>
      </dsp:txXfrm>
    </dsp:sp>
    <dsp:sp modelId="{4CC7262F-B168-704D-9013-0CFBEB6C27EC}">
      <dsp:nvSpPr>
        <dsp:cNvPr id="0" name=""/>
        <dsp:cNvSpPr/>
      </dsp:nvSpPr>
      <dsp:spPr>
        <a:xfrm>
          <a:off x="0" y="1601909"/>
          <a:ext cx="6245265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9159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Organize data into a single table using multiple columns to represent relevant attributes.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Evaluate a larger number of columns initially, gradually narrowing down based on analysis.</a:t>
          </a:r>
          <a:endParaRPr lang="en-US" sz="1400" kern="1200"/>
        </a:p>
      </dsp:txBody>
      <dsp:txXfrm>
        <a:off x="0" y="1601909"/>
        <a:ext cx="6245265" cy="1278900"/>
      </dsp:txXfrm>
    </dsp:sp>
    <dsp:sp modelId="{9F1F702D-C7AA-9F45-8F7F-39BD68D8EC92}">
      <dsp:nvSpPr>
        <dsp:cNvPr id="0" name=""/>
        <dsp:cNvSpPr/>
      </dsp:nvSpPr>
      <dsp:spPr>
        <a:xfrm>
          <a:off x="312263" y="1395269"/>
          <a:ext cx="4371685" cy="413279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Single Table Representation:</a:t>
          </a:r>
          <a:endParaRPr lang="en-US" sz="1400" kern="1200"/>
        </a:p>
      </dsp:txBody>
      <dsp:txXfrm>
        <a:off x="332438" y="1415444"/>
        <a:ext cx="4331335" cy="372929"/>
      </dsp:txXfrm>
    </dsp:sp>
    <dsp:sp modelId="{6F021869-8FD1-4642-8182-EB36DB848522}">
      <dsp:nvSpPr>
        <dsp:cNvPr id="0" name=""/>
        <dsp:cNvSpPr/>
      </dsp:nvSpPr>
      <dsp:spPr>
        <a:xfrm>
          <a:off x="0" y="3163049"/>
          <a:ext cx="624526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9159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Reconstitute fields by categorizing data with similar characteristics.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Grouping aids in simplifying analysis by reducing complexity and focusing on essential attributes.</a:t>
          </a:r>
          <a:endParaRPr lang="en-US" sz="1400" kern="1200"/>
        </a:p>
      </dsp:txBody>
      <dsp:txXfrm>
        <a:off x="0" y="3163049"/>
        <a:ext cx="6245265" cy="1058400"/>
      </dsp:txXfrm>
    </dsp:sp>
    <dsp:sp modelId="{4AF082CD-D778-4249-98FC-B009DA35F79C}">
      <dsp:nvSpPr>
        <dsp:cNvPr id="0" name=""/>
        <dsp:cNvSpPr/>
      </dsp:nvSpPr>
      <dsp:spPr>
        <a:xfrm>
          <a:off x="312263" y="2956409"/>
          <a:ext cx="4371685" cy="413279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Grouping Data for Analysis:</a:t>
          </a:r>
          <a:endParaRPr lang="en-US" sz="1400" kern="1200"/>
        </a:p>
      </dsp:txBody>
      <dsp:txXfrm>
        <a:off x="332438" y="2976584"/>
        <a:ext cx="4331335" cy="372929"/>
      </dsp:txXfrm>
    </dsp:sp>
    <dsp:sp modelId="{A0D1CB86-97DF-594C-A4A7-D84201BF2D40}">
      <dsp:nvSpPr>
        <dsp:cNvPr id="0" name=""/>
        <dsp:cNvSpPr/>
      </dsp:nvSpPr>
      <dsp:spPr>
        <a:xfrm>
          <a:off x="0" y="4503689"/>
          <a:ext cx="6245265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9159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The cleaned dataset, resulting from dimensionality reduction and data integration, is typically stored in a separate database for analysts' use.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It's essential for the modeling process that this data remains easily accessible, well-managed, and regularly updated to ensure its relevance and accuracy throughout the analysis.</a:t>
          </a:r>
          <a:endParaRPr lang="en-US" sz="1400" kern="1200"/>
        </a:p>
      </dsp:txBody>
      <dsp:txXfrm>
        <a:off x="0" y="4503689"/>
        <a:ext cx="6245265" cy="1499400"/>
      </dsp:txXfrm>
    </dsp:sp>
    <dsp:sp modelId="{C39504FB-3516-3C40-BE9B-E1B47ED2E96F}">
      <dsp:nvSpPr>
        <dsp:cNvPr id="0" name=""/>
        <dsp:cNvSpPr/>
      </dsp:nvSpPr>
      <dsp:spPr>
        <a:xfrm>
          <a:off x="312263" y="4297049"/>
          <a:ext cx="4371685" cy="413279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Management of Resultant Dataset:</a:t>
          </a:r>
          <a:endParaRPr lang="en-US" sz="1400" kern="1200"/>
        </a:p>
      </dsp:txBody>
      <dsp:txXfrm>
        <a:off x="332438" y="4317224"/>
        <a:ext cx="4331335" cy="37292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B7F30-D7DC-F74C-B23A-0E7231D075E9}">
      <dsp:nvSpPr>
        <dsp:cNvPr id="0" name=""/>
        <dsp:cNvSpPr/>
      </dsp:nvSpPr>
      <dsp:spPr>
        <a:xfrm>
          <a:off x="0" y="52634"/>
          <a:ext cx="10515600" cy="452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 recommender system for an e-commerce platform. </a:t>
          </a:r>
          <a:endParaRPr lang="en-US" sz="1800" kern="1200"/>
        </a:p>
      </dsp:txBody>
      <dsp:txXfrm>
        <a:off x="22103" y="74737"/>
        <a:ext cx="10471394" cy="408584"/>
      </dsp:txXfrm>
    </dsp:sp>
    <dsp:sp modelId="{DEE55042-4FD8-B946-83B0-29593E7F3965}">
      <dsp:nvSpPr>
        <dsp:cNvPr id="0" name=""/>
        <dsp:cNvSpPr/>
      </dsp:nvSpPr>
      <dsp:spPr>
        <a:xfrm>
          <a:off x="0" y="557264"/>
          <a:ext cx="10515600" cy="452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Your goal is to recommend products to users based on their past purchase history and browsing behaviour. </a:t>
          </a:r>
          <a:endParaRPr lang="en-US" sz="1800" kern="1200"/>
        </a:p>
      </dsp:txBody>
      <dsp:txXfrm>
        <a:off x="22103" y="579367"/>
        <a:ext cx="10471394" cy="408584"/>
      </dsp:txXfrm>
    </dsp:sp>
    <dsp:sp modelId="{C2BF752C-B8B7-0F46-BB4A-BA592F4E83BE}">
      <dsp:nvSpPr>
        <dsp:cNvPr id="0" name=""/>
        <dsp:cNvSpPr/>
      </dsp:nvSpPr>
      <dsp:spPr>
        <a:xfrm>
          <a:off x="0" y="1061894"/>
          <a:ext cx="10515600" cy="452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To make accurate recommendations, you consider various features about each product and user, including:</a:t>
          </a:r>
          <a:endParaRPr lang="en-US" sz="1800" kern="1200"/>
        </a:p>
      </dsp:txBody>
      <dsp:txXfrm>
        <a:off x="22103" y="1083997"/>
        <a:ext cx="10471394" cy="408584"/>
      </dsp:txXfrm>
    </dsp:sp>
    <dsp:sp modelId="{CD03D4A2-7642-3045-AE4C-4702AC418E6C}">
      <dsp:nvSpPr>
        <dsp:cNvPr id="0" name=""/>
        <dsp:cNvSpPr/>
      </dsp:nvSpPr>
      <dsp:spPr>
        <a:xfrm>
          <a:off x="0" y="1566524"/>
          <a:ext cx="10515600" cy="452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User Features:</a:t>
          </a:r>
          <a:endParaRPr lang="en-US" sz="1800" kern="1200"/>
        </a:p>
      </dsp:txBody>
      <dsp:txXfrm>
        <a:off x="22103" y="1588627"/>
        <a:ext cx="10471394" cy="408584"/>
      </dsp:txXfrm>
    </dsp:sp>
    <dsp:sp modelId="{46623B24-BC73-504C-8D81-19656B80E009}">
      <dsp:nvSpPr>
        <dsp:cNvPr id="0" name=""/>
        <dsp:cNvSpPr/>
      </dsp:nvSpPr>
      <dsp:spPr>
        <a:xfrm>
          <a:off x="0" y="2019314"/>
          <a:ext cx="105156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Age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Gender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Location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Purchase history (number of items purchased)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Average rating given to products</a:t>
          </a:r>
          <a:endParaRPr lang="en-US" sz="1400" kern="1200"/>
        </a:p>
      </dsp:txBody>
      <dsp:txXfrm>
        <a:off x="0" y="2019314"/>
        <a:ext cx="10515600" cy="1304100"/>
      </dsp:txXfrm>
    </dsp:sp>
    <dsp:sp modelId="{04AB9201-DC75-F54D-A143-CFE460E8EB11}">
      <dsp:nvSpPr>
        <dsp:cNvPr id="0" name=""/>
        <dsp:cNvSpPr/>
      </dsp:nvSpPr>
      <dsp:spPr>
        <a:xfrm>
          <a:off x="0" y="3323414"/>
          <a:ext cx="10515600" cy="452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Product Features:</a:t>
          </a:r>
          <a:endParaRPr lang="en-US" sz="1800" kern="1200"/>
        </a:p>
      </dsp:txBody>
      <dsp:txXfrm>
        <a:off x="22103" y="3345517"/>
        <a:ext cx="10471394" cy="408584"/>
      </dsp:txXfrm>
    </dsp:sp>
    <dsp:sp modelId="{C279FDCC-A23A-1644-A008-284305BB3D7C}">
      <dsp:nvSpPr>
        <dsp:cNvPr id="0" name=""/>
        <dsp:cNvSpPr/>
      </dsp:nvSpPr>
      <dsp:spPr>
        <a:xfrm>
          <a:off x="0" y="3776204"/>
          <a:ext cx="10515600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Price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Category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Manufacturer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/>
            <a:t>Customer reviews (number of reviews, average rating)</a:t>
          </a:r>
          <a:endParaRPr lang="en-US" sz="1400" kern="1200"/>
        </a:p>
      </dsp:txBody>
      <dsp:txXfrm>
        <a:off x="0" y="3776204"/>
        <a:ext cx="10515600" cy="1024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96FAE-41FD-4842-ACDE-6620C945D20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04361-6B26-4773-9800-AE7DD3B3CF6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C7C79-8F44-4F10-A472-76D5BD1C9AD9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Measuring the benefits of adopting predictive analytics</a:t>
          </a:r>
          <a:endParaRPr lang="en-US" sz="2200" kern="1200"/>
        </a:p>
      </dsp:txBody>
      <dsp:txXfrm>
        <a:off x="1357965" y="2319"/>
        <a:ext cx="4887299" cy="1175727"/>
      </dsp:txXfrm>
    </dsp:sp>
    <dsp:sp modelId="{C1B9A50C-6289-4F88-97CF-2E23F25629DE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40C87-A2C8-4A07-BE2D-557EDA94807E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4535C-3F3A-413D-BF3D-5C780089D48E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Optimizing operational decisions</a:t>
          </a:r>
          <a:endParaRPr lang="en-US" sz="2200" kern="1200"/>
        </a:p>
      </dsp:txBody>
      <dsp:txXfrm>
        <a:off x="1357965" y="1471979"/>
        <a:ext cx="4887299" cy="1175727"/>
      </dsp:txXfrm>
    </dsp:sp>
    <dsp:sp modelId="{7FFAEEC7-39BF-4F55-8E04-3BC606F890F9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A7CBD-D114-4CFC-B929-F171B9BDE4E0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A42D5-08FA-473F-A64C-88BF8B245F12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Developing unambiguous success metrics</a:t>
          </a:r>
          <a:endParaRPr lang="en-US" sz="2200" kern="1200"/>
        </a:p>
      </dsp:txBody>
      <dsp:txXfrm>
        <a:off x="1357965" y="2941639"/>
        <a:ext cx="4887299" cy="1175727"/>
      </dsp:txXfrm>
    </dsp:sp>
    <dsp:sp modelId="{7DB175FE-C053-4D5B-B973-9AB8068EFBB8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EDAEB-08FE-4EDD-8D05-E5595FB99CF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E8586-7B49-4E9F-B89C-144EA7D1FA21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Creating a proposal to management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F4C4D-6486-A84C-A5EC-C29A4BD0CB5B}">
      <dsp:nvSpPr>
        <dsp:cNvPr id="0" name=""/>
        <dsp:cNvSpPr/>
      </dsp:nvSpPr>
      <dsp:spPr>
        <a:xfrm>
          <a:off x="0" y="3017239"/>
          <a:ext cx="10506456" cy="9903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Additional Features</a:t>
          </a:r>
          <a:endParaRPr lang="en-US" sz="1800" kern="1200" dirty="0"/>
        </a:p>
      </dsp:txBody>
      <dsp:txXfrm>
        <a:off x="0" y="3017239"/>
        <a:ext cx="10506456" cy="534775"/>
      </dsp:txXfrm>
    </dsp:sp>
    <dsp:sp modelId="{36CB13EA-C2C4-9A4C-9864-810CEF640DBF}">
      <dsp:nvSpPr>
        <dsp:cNvPr id="0" name=""/>
        <dsp:cNvSpPr/>
      </dsp:nvSpPr>
      <dsp:spPr>
        <a:xfrm>
          <a:off x="0" y="3532208"/>
          <a:ext cx="5253227" cy="4555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User Features</a:t>
          </a:r>
          <a:endParaRPr lang="en-US" sz="24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Browsing history (pages visited, time spent on pages)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Click-through rate on recommended products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Social media activity related to the platform</a:t>
          </a:r>
          <a:endParaRPr lang="en-US" sz="1800" kern="1200" dirty="0"/>
        </a:p>
      </dsp:txBody>
      <dsp:txXfrm>
        <a:off x="0" y="3532208"/>
        <a:ext cx="5253227" cy="455549"/>
      </dsp:txXfrm>
    </dsp:sp>
    <dsp:sp modelId="{87699839-371D-5645-A541-4851BFC2BD46}">
      <dsp:nvSpPr>
        <dsp:cNvPr id="0" name=""/>
        <dsp:cNvSpPr/>
      </dsp:nvSpPr>
      <dsp:spPr>
        <a:xfrm>
          <a:off x="5253228" y="3532208"/>
          <a:ext cx="5253227" cy="4555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Features: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Product image analysis (visual features)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Text sentiment analysis of customer reviews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Seasonal trends and discounts</a:t>
          </a:r>
          <a:endParaRPr lang="en-US" sz="1800" kern="1200" dirty="0"/>
        </a:p>
      </dsp:txBody>
      <dsp:txXfrm>
        <a:off x="5253228" y="3532208"/>
        <a:ext cx="5253227" cy="455549"/>
      </dsp:txXfrm>
    </dsp:sp>
    <dsp:sp modelId="{487596BC-FD57-3643-B556-B9C45C488A46}">
      <dsp:nvSpPr>
        <dsp:cNvPr id="0" name=""/>
        <dsp:cNvSpPr/>
      </dsp:nvSpPr>
      <dsp:spPr>
        <a:xfrm rot="10800000">
          <a:off x="0" y="1508973"/>
          <a:ext cx="10506456" cy="152312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Include even more features to improve recommendation accuracy:</a:t>
          </a:r>
          <a:endParaRPr lang="en-US" sz="1800" kern="1200"/>
        </a:p>
      </dsp:txBody>
      <dsp:txXfrm rot="10800000">
        <a:off x="0" y="1508973"/>
        <a:ext cx="10506456" cy="989678"/>
      </dsp:txXfrm>
    </dsp:sp>
    <dsp:sp modelId="{3F7D0228-EA14-2E47-8F6B-0F5D81E6A3A2}">
      <dsp:nvSpPr>
        <dsp:cNvPr id="0" name=""/>
        <dsp:cNvSpPr/>
      </dsp:nvSpPr>
      <dsp:spPr>
        <a:xfrm rot="10800000">
          <a:off x="0" y="708"/>
          <a:ext cx="10506456" cy="152312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However, as the e-commerce platform grows, the number of available products and users increases significantly. </a:t>
          </a:r>
          <a:endParaRPr lang="en-US" sz="1800" kern="1200"/>
        </a:p>
      </dsp:txBody>
      <dsp:txXfrm rot="10800000">
        <a:off x="0" y="708"/>
        <a:ext cx="10506456" cy="98967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8B5EE-1DA6-E149-856E-02EC279B6660}">
      <dsp:nvSpPr>
        <dsp:cNvPr id="0" name=""/>
        <dsp:cNvSpPr/>
      </dsp:nvSpPr>
      <dsp:spPr>
        <a:xfrm>
          <a:off x="0" y="242974"/>
          <a:ext cx="6604065" cy="1392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9" tIns="270764" rIns="512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Raw data needs a consistent structure for useful analysis, often requiring collection and transformation from multiple sources.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Isolating collected data in a separate system prevents interference with live production systems.</a:t>
          </a:r>
          <a:endParaRPr lang="en-US" sz="1600" kern="1200"/>
        </a:p>
      </dsp:txBody>
      <dsp:txXfrm>
        <a:off x="0" y="242974"/>
        <a:ext cx="6604065" cy="1392299"/>
      </dsp:txXfrm>
    </dsp:sp>
    <dsp:sp modelId="{D3E01329-598F-AB42-B75E-786F1397D658}">
      <dsp:nvSpPr>
        <dsp:cNvPr id="0" name=""/>
        <dsp:cNvSpPr/>
      </dsp:nvSpPr>
      <dsp:spPr>
        <a:xfrm>
          <a:off x="330203" y="51094"/>
          <a:ext cx="46228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3" tIns="0" rIns="174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Consistent Data Structure:</a:t>
          </a:r>
          <a:endParaRPr lang="en-US" sz="1600" kern="1200"/>
        </a:p>
      </dsp:txBody>
      <dsp:txXfrm>
        <a:off x="348937" y="69828"/>
        <a:ext cx="4585378" cy="346292"/>
      </dsp:txXfrm>
    </dsp:sp>
    <dsp:sp modelId="{90777C82-8938-6745-A218-A9BC7FF4E1F9}">
      <dsp:nvSpPr>
        <dsp:cNvPr id="0" name=""/>
        <dsp:cNvSpPr/>
      </dsp:nvSpPr>
      <dsp:spPr>
        <a:xfrm>
          <a:off x="0" y="1897354"/>
          <a:ext cx="6604065" cy="880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9" tIns="270764" rIns="512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Split your dataset into a training set for model training and a test set for model validation during the model-building process.</a:t>
          </a:r>
          <a:endParaRPr lang="en-US" sz="1600" kern="1200"/>
        </a:p>
      </dsp:txBody>
      <dsp:txXfrm>
        <a:off x="0" y="1897354"/>
        <a:ext cx="6604065" cy="880424"/>
      </dsp:txXfrm>
    </dsp:sp>
    <dsp:sp modelId="{DB2A071C-9305-7848-AE08-F4262859E450}">
      <dsp:nvSpPr>
        <dsp:cNvPr id="0" name=""/>
        <dsp:cNvSpPr/>
      </dsp:nvSpPr>
      <dsp:spPr>
        <a:xfrm>
          <a:off x="330203" y="1705474"/>
          <a:ext cx="4622846" cy="383760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3" tIns="0" rIns="174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Training and Test Datasets:</a:t>
          </a:r>
          <a:endParaRPr lang="en-US" sz="1600" kern="1200"/>
        </a:p>
      </dsp:txBody>
      <dsp:txXfrm>
        <a:off x="348937" y="1724208"/>
        <a:ext cx="4585378" cy="346292"/>
      </dsp:txXfrm>
    </dsp:sp>
    <dsp:sp modelId="{183B157E-F93D-DF49-8971-37A93F0FA83E}">
      <dsp:nvSpPr>
        <dsp:cNvPr id="0" name=""/>
        <dsp:cNvSpPr/>
      </dsp:nvSpPr>
      <dsp:spPr>
        <a:xfrm>
          <a:off x="0" y="3039859"/>
          <a:ext cx="6604065" cy="1392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9" tIns="270764" rIns="512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 dirty="0"/>
            <a:t>Data initially collected from dispersed sources requires ETL to consolidate it into one location for predictive analytics.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ETL involves extraction of raw data, transformation for model use, and loading into a designated environment.</a:t>
          </a:r>
          <a:endParaRPr lang="en-US" sz="1600" kern="1200"/>
        </a:p>
      </dsp:txBody>
      <dsp:txXfrm>
        <a:off x="0" y="3039859"/>
        <a:ext cx="6604065" cy="1392299"/>
      </dsp:txXfrm>
    </dsp:sp>
    <dsp:sp modelId="{FE46B077-C522-0047-A7B8-3E720020A88A}">
      <dsp:nvSpPr>
        <dsp:cNvPr id="0" name=""/>
        <dsp:cNvSpPr/>
      </dsp:nvSpPr>
      <dsp:spPr>
        <a:xfrm>
          <a:off x="330203" y="2847979"/>
          <a:ext cx="4622846" cy="383760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3" tIns="0" rIns="174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ETL Process (Extract, Transform, Load):</a:t>
          </a:r>
          <a:endParaRPr lang="en-US" sz="1600" kern="1200"/>
        </a:p>
      </dsp:txBody>
      <dsp:txXfrm>
        <a:off x="348937" y="2866713"/>
        <a:ext cx="4585378" cy="346292"/>
      </dsp:txXfrm>
    </dsp:sp>
    <dsp:sp modelId="{E7FD0FAB-FBA2-FF4C-9ED2-B0D819BA0087}">
      <dsp:nvSpPr>
        <dsp:cNvPr id="0" name=""/>
        <dsp:cNvSpPr/>
      </dsp:nvSpPr>
      <dsp:spPr>
        <a:xfrm>
          <a:off x="0" y="4694239"/>
          <a:ext cx="6604065" cy="1392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9" tIns="270764" rIns="512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Keep a copy of the original data separate to rebuild the dataset in case of errors during ETL processes.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Modular design in ETL allows for easier reprocessing, reloading, or adapting to new business requirements.</a:t>
          </a:r>
          <a:endParaRPr lang="en-US" sz="1600" kern="1200"/>
        </a:p>
      </dsp:txBody>
      <dsp:txXfrm>
        <a:off x="0" y="4694239"/>
        <a:ext cx="6604065" cy="1392299"/>
      </dsp:txXfrm>
    </dsp:sp>
    <dsp:sp modelId="{FA25601D-55C6-A749-973E-A6052FEF1D3D}">
      <dsp:nvSpPr>
        <dsp:cNvPr id="0" name=""/>
        <dsp:cNvSpPr/>
      </dsp:nvSpPr>
      <dsp:spPr>
        <a:xfrm>
          <a:off x="330203" y="4502358"/>
          <a:ext cx="4622846" cy="38376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3" tIns="0" rIns="174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Backup and Modularity:</a:t>
          </a:r>
          <a:endParaRPr lang="en-US" sz="1600" kern="1200"/>
        </a:p>
      </dsp:txBody>
      <dsp:txXfrm>
        <a:off x="348937" y="4521092"/>
        <a:ext cx="4585378" cy="34629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6B11F-9996-B24A-996C-A9FC756CC0F7}">
      <dsp:nvSpPr>
        <dsp:cNvPr id="0" name=""/>
        <dsp:cNvSpPr/>
      </dsp:nvSpPr>
      <dsp:spPr>
        <a:xfrm>
          <a:off x="0" y="287517"/>
          <a:ext cx="6245265" cy="1248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70764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Regularly refresh the data mart or warehouse to maintain updated data for model reruns and deployment.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New data enhances predictive power by capturing new insights, trends, and relationships.</a:t>
          </a:r>
          <a:endParaRPr lang="en-US" sz="1400" kern="1200" dirty="0"/>
        </a:p>
      </dsp:txBody>
      <dsp:txXfrm>
        <a:off x="0" y="287517"/>
        <a:ext cx="6245265" cy="1248975"/>
      </dsp:txXfrm>
    </dsp:sp>
    <dsp:sp modelId="{791C3AD5-0487-3544-A268-070CF9D94E9B}">
      <dsp:nvSpPr>
        <dsp:cNvPr id="0" name=""/>
        <dsp:cNvSpPr/>
      </dsp:nvSpPr>
      <dsp:spPr>
        <a:xfrm>
          <a:off x="312263" y="95637"/>
          <a:ext cx="437168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Keeping Data Updated:</a:t>
          </a:r>
          <a:endParaRPr lang="en-US" sz="1400" kern="1200"/>
        </a:p>
      </dsp:txBody>
      <dsp:txXfrm>
        <a:off x="330997" y="114371"/>
        <a:ext cx="4334217" cy="346292"/>
      </dsp:txXfrm>
    </dsp:sp>
    <dsp:sp modelId="{19F4699D-D6B4-FD4F-A438-FDD2FDCA2EEC}">
      <dsp:nvSpPr>
        <dsp:cNvPr id="0" name=""/>
        <dsp:cNvSpPr/>
      </dsp:nvSpPr>
      <dsp:spPr>
        <a:xfrm>
          <a:off x="0" y="1798572"/>
          <a:ext cx="6245265" cy="1248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70764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Separating the analytical environment improves system performance by relieving operational systems from intensive model queries.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Implementing automation and modular architecture helps manage the continuous flow and real-time response to incoming data.</a:t>
          </a:r>
          <a:endParaRPr lang="en-US" sz="1400" kern="1200"/>
        </a:p>
      </dsp:txBody>
      <dsp:txXfrm>
        <a:off x="0" y="1798572"/>
        <a:ext cx="6245265" cy="1248975"/>
      </dsp:txXfrm>
    </dsp:sp>
    <dsp:sp modelId="{57E829EA-3F8B-C445-8F08-CCFEDF5DBB24}">
      <dsp:nvSpPr>
        <dsp:cNvPr id="0" name=""/>
        <dsp:cNvSpPr/>
      </dsp:nvSpPr>
      <dsp:spPr>
        <a:xfrm>
          <a:off x="312263" y="1606692"/>
          <a:ext cx="4371685" cy="383760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Performance and Automation:</a:t>
          </a:r>
          <a:endParaRPr lang="en-US" sz="1400" kern="1200"/>
        </a:p>
      </dsp:txBody>
      <dsp:txXfrm>
        <a:off x="330997" y="1625426"/>
        <a:ext cx="4334217" cy="346292"/>
      </dsp:txXfrm>
    </dsp:sp>
    <dsp:sp modelId="{A81F0079-48AB-654B-94D3-217A567DBBBF}">
      <dsp:nvSpPr>
        <dsp:cNvPr id="0" name=""/>
        <dsp:cNvSpPr/>
      </dsp:nvSpPr>
      <dsp:spPr>
        <a:xfrm>
          <a:off x="0" y="3309627"/>
          <a:ext cx="6245265" cy="1248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70764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Outline a test plan aligned with business goals and utilize necessary data to achieve them.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Split data into training and test datasets randomly to avoid overfitting and accurately measure model performance.</a:t>
          </a:r>
          <a:endParaRPr lang="en-US" sz="1400" kern="1200"/>
        </a:p>
      </dsp:txBody>
      <dsp:txXfrm>
        <a:off x="0" y="3309627"/>
        <a:ext cx="6245265" cy="1248975"/>
      </dsp:txXfrm>
    </dsp:sp>
    <dsp:sp modelId="{67F5C971-50D3-AA46-BE88-EC6FAAC9BFF2}">
      <dsp:nvSpPr>
        <dsp:cNvPr id="0" name=""/>
        <dsp:cNvSpPr/>
      </dsp:nvSpPr>
      <dsp:spPr>
        <a:xfrm>
          <a:off x="312263" y="3117747"/>
          <a:ext cx="4371685" cy="383760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Testing Methodology and Test Data:</a:t>
          </a:r>
          <a:endParaRPr lang="en-US" sz="1400" kern="1200"/>
        </a:p>
      </dsp:txBody>
      <dsp:txXfrm>
        <a:off x="330997" y="3136481"/>
        <a:ext cx="4334217" cy="346292"/>
      </dsp:txXfrm>
    </dsp:sp>
    <dsp:sp modelId="{8C75D888-66FF-1149-99D7-5319987E886B}">
      <dsp:nvSpPr>
        <dsp:cNvPr id="0" name=""/>
        <dsp:cNvSpPr/>
      </dsp:nvSpPr>
      <dsp:spPr>
        <a:xfrm>
          <a:off x="0" y="4820682"/>
          <a:ext cx="6245265" cy="1248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70764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Evaluating model performance against test data verifies accuracy and readiness for deployment in real-world scenarios.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Running the model against an independent test dataset provides insight into future performance when deployed live.</a:t>
          </a:r>
          <a:endParaRPr lang="en-US" sz="1400" kern="1200"/>
        </a:p>
      </dsp:txBody>
      <dsp:txXfrm>
        <a:off x="0" y="4820682"/>
        <a:ext cx="6245265" cy="1248975"/>
      </dsp:txXfrm>
    </dsp:sp>
    <dsp:sp modelId="{44EB575D-E0A5-3D4F-A3A5-8DAFF55212C8}">
      <dsp:nvSpPr>
        <dsp:cNvPr id="0" name=""/>
        <dsp:cNvSpPr/>
      </dsp:nvSpPr>
      <dsp:spPr>
        <a:xfrm>
          <a:off x="312263" y="4628802"/>
          <a:ext cx="4371685" cy="38376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Model Validation and Deployment:</a:t>
          </a:r>
          <a:endParaRPr lang="en-US" sz="1400" kern="1200"/>
        </a:p>
      </dsp:txBody>
      <dsp:txXfrm>
        <a:off x="330997" y="4647536"/>
        <a:ext cx="4334217" cy="34629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DBCEF-D6E5-CB4F-BFA5-0D30B48012E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Defining your business objective</a:t>
          </a:r>
          <a:endParaRPr lang="en-US" sz="2300" kern="1200"/>
        </a:p>
      </dsp:txBody>
      <dsp:txXfrm>
        <a:off x="3080" y="1765067"/>
        <a:ext cx="2444055" cy="2053006"/>
      </dsp:txXfrm>
    </dsp:sp>
    <dsp:sp modelId="{573E9F23-D59E-284F-9FBC-3C57AC7977D6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862184" y="957325"/>
        <a:ext cx="725847" cy="725847"/>
      </dsp:txXfrm>
    </dsp:sp>
    <dsp:sp modelId="{8C5782DC-CE50-C343-A99A-33240EA49898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880471"/>
            <a:satOff val="0"/>
            <a:lumOff val="2661"/>
            <a:alphaOff val="0"/>
          </a:schemeClr>
        </a:solidFill>
        <a:ln w="12700" cap="flat" cmpd="sng" algn="ctr">
          <a:solidFill>
            <a:schemeClr val="accent2">
              <a:hueOff val="880471"/>
              <a:satOff val="0"/>
              <a:lumOff val="2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1F293-6163-344E-9B82-CDA2B9E122E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042907"/>
            <a:satOff val="0"/>
            <a:lumOff val="7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42907"/>
              <a:satOff val="0"/>
              <a:lumOff val="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Preparing your data</a:t>
          </a:r>
          <a:endParaRPr lang="en-US" sz="2300" kern="1200"/>
        </a:p>
      </dsp:txBody>
      <dsp:txXfrm>
        <a:off x="2691541" y="1765067"/>
        <a:ext cx="2444055" cy="2053006"/>
      </dsp:txXfrm>
    </dsp:sp>
    <dsp:sp modelId="{DBC90589-F8C2-064F-8090-751AA6CD3A8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760942"/>
            <a:satOff val="0"/>
            <a:lumOff val="5322"/>
            <a:alphaOff val="0"/>
          </a:schemeClr>
        </a:solidFill>
        <a:ln w="12700" cap="flat" cmpd="sng" algn="ctr">
          <a:solidFill>
            <a:schemeClr val="accent2">
              <a:hueOff val="1760942"/>
              <a:satOff val="0"/>
              <a:lumOff val="5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550645" y="957325"/>
        <a:ext cx="725847" cy="725847"/>
      </dsp:txXfrm>
    </dsp:sp>
    <dsp:sp modelId="{FFD8FD66-0288-A04D-B98F-5AD056BF495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641414"/>
            <a:satOff val="0"/>
            <a:lumOff val="7983"/>
            <a:alphaOff val="0"/>
          </a:schemeClr>
        </a:solidFill>
        <a:ln w="12700" cap="flat" cmpd="sng" algn="ctr">
          <a:solidFill>
            <a:schemeClr val="accent2">
              <a:hueOff val="2641414"/>
              <a:satOff val="0"/>
              <a:lumOff val="79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B2AA7-FD8B-7746-AB03-44BFBE4728EC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085813"/>
            <a:satOff val="0"/>
            <a:lumOff val="15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85813"/>
              <a:satOff val="0"/>
              <a:lumOff val="1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Developing, testing, and evaluating the model</a:t>
          </a:r>
          <a:endParaRPr lang="en-US" sz="2300" kern="1200"/>
        </a:p>
      </dsp:txBody>
      <dsp:txXfrm>
        <a:off x="5380002" y="1765067"/>
        <a:ext cx="2444055" cy="2053006"/>
      </dsp:txXfrm>
    </dsp:sp>
    <dsp:sp modelId="{8444EE22-F355-C64C-96FF-A9F0AB8CE1A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3521885"/>
            <a:satOff val="0"/>
            <a:lumOff val="10645"/>
            <a:alphaOff val="0"/>
          </a:schemeClr>
        </a:solidFill>
        <a:ln w="12700" cap="flat" cmpd="sng" algn="ctr">
          <a:solidFill>
            <a:schemeClr val="accent2">
              <a:hueOff val="3521885"/>
              <a:satOff val="0"/>
              <a:lumOff val="106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6239106" y="957325"/>
        <a:ext cx="725847" cy="725847"/>
      </dsp:txXfrm>
    </dsp:sp>
    <dsp:sp modelId="{59363688-8687-B94D-B909-CFAC6DA343F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4402356"/>
            <a:satOff val="0"/>
            <a:lumOff val="13306"/>
            <a:alphaOff val="0"/>
          </a:schemeClr>
        </a:solidFill>
        <a:ln w="12700" cap="flat" cmpd="sng" algn="ctr">
          <a:solidFill>
            <a:schemeClr val="accent2">
              <a:hueOff val="4402356"/>
              <a:satOff val="0"/>
              <a:lumOff val="133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75661-C8AC-694D-BFC2-24B9B6D9DE7A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128719"/>
            <a:satOff val="0"/>
            <a:lumOff val="2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28719"/>
              <a:satOff val="0"/>
              <a:lumOff val="2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Deploying and maintaining the mode</a:t>
          </a:r>
          <a:endParaRPr lang="en-US" sz="2300" kern="1200"/>
        </a:p>
      </dsp:txBody>
      <dsp:txXfrm>
        <a:off x="8068463" y="1765067"/>
        <a:ext cx="2444055" cy="2053006"/>
      </dsp:txXfrm>
    </dsp:sp>
    <dsp:sp modelId="{16141A2A-3196-684F-8248-873F587117C7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5282827"/>
            <a:satOff val="0"/>
            <a:lumOff val="15967"/>
            <a:alphaOff val="0"/>
          </a:schemeClr>
        </a:solidFill>
        <a:ln w="12700" cap="flat" cmpd="sng" algn="ctr">
          <a:solidFill>
            <a:schemeClr val="accent2">
              <a:hueOff val="5282827"/>
              <a:satOff val="0"/>
              <a:lumOff val="15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8927567" y="957325"/>
        <a:ext cx="725847" cy="725847"/>
      </dsp:txXfrm>
    </dsp:sp>
    <dsp:sp modelId="{F31ECFC0-B8D3-5C47-BC1B-4FD788CD8969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CA010-3109-ED48-B877-44379F827767}">
      <dsp:nvSpPr>
        <dsp:cNvPr id="0" name=""/>
        <dsp:cNvSpPr/>
      </dsp:nvSpPr>
      <dsp:spPr>
        <a:xfrm>
          <a:off x="0" y="395356"/>
          <a:ext cx="10515600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I</a:t>
          </a:r>
          <a:r>
            <a:rPr lang="en-IN" sz="2500" b="0" i="0" kern="1200"/>
            <a:t>nvolving the application of mathematical algorithms to identify patterns and relationships in data.</a:t>
          </a:r>
          <a:endParaRPr lang="en-US" sz="2500" kern="1200"/>
        </a:p>
      </dsp:txBody>
      <dsp:txXfrm>
        <a:off x="0" y="395356"/>
        <a:ext cx="10515600" cy="1456875"/>
      </dsp:txXfrm>
    </dsp:sp>
    <dsp:sp modelId="{CA4197B7-86E9-C14D-916F-8EEFFC58631D}">
      <dsp:nvSpPr>
        <dsp:cNvPr id="0" name=""/>
        <dsp:cNvSpPr/>
      </dsp:nvSpPr>
      <dsp:spPr>
        <a:xfrm>
          <a:off x="525780" y="26356"/>
          <a:ext cx="73609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Model building is central to predictive analytics</a:t>
          </a:r>
          <a:endParaRPr lang="en-US" sz="2500" kern="1200"/>
        </a:p>
      </dsp:txBody>
      <dsp:txXfrm>
        <a:off x="561806" y="62382"/>
        <a:ext cx="7288868" cy="665948"/>
      </dsp:txXfrm>
    </dsp:sp>
    <dsp:sp modelId="{DADE8B4A-B60A-2443-B44C-B72EFA179290}">
      <dsp:nvSpPr>
        <dsp:cNvPr id="0" name=""/>
        <dsp:cNvSpPr/>
      </dsp:nvSpPr>
      <dsp:spPr>
        <a:xfrm>
          <a:off x="0" y="2356231"/>
          <a:ext cx="10515600" cy="196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b="0" i="0" kern="1200"/>
            <a:t>Addressing business queries effectively.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b="0" i="0" kern="1200"/>
            <a:t>Contribution to decision-making.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b="0" i="0" kern="1200"/>
            <a:t>Maximizing return on investment (ROI).</a:t>
          </a:r>
          <a:endParaRPr lang="en-US" sz="2500" kern="1200"/>
        </a:p>
      </dsp:txBody>
      <dsp:txXfrm>
        <a:off x="0" y="2356231"/>
        <a:ext cx="10515600" cy="1968750"/>
      </dsp:txXfrm>
    </dsp:sp>
    <dsp:sp modelId="{F1D995A6-8D2F-C64D-B9C9-AE57B5D37382}">
      <dsp:nvSpPr>
        <dsp:cNvPr id="0" name=""/>
        <dsp:cNvSpPr/>
      </dsp:nvSpPr>
      <dsp:spPr>
        <a:xfrm>
          <a:off x="525780" y="1987231"/>
          <a:ext cx="7360920" cy="73800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Critical questions to consider:</a:t>
          </a:r>
          <a:endParaRPr lang="en-US" sz="2500" kern="1200"/>
        </a:p>
      </dsp:txBody>
      <dsp:txXfrm>
        <a:off x="561806" y="2023257"/>
        <a:ext cx="7288868" cy="6659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6086F-E32F-A84E-8AD5-DE62C3DDC43E}">
      <dsp:nvSpPr>
        <dsp:cNvPr id="0" name=""/>
        <dsp:cNvSpPr/>
      </dsp:nvSpPr>
      <dsp:spPr>
        <a:xfrm>
          <a:off x="0" y="214293"/>
          <a:ext cx="6245265" cy="2044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29108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Convincing management about the significance of predictive analytics and establishing a compelling business case.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Assembling a proficient team of data scientists, IT professionals, and business experts for effective analysis.</a:t>
          </a:r>
          <a:endParaRPr lang="en-US" sz="1800" kern="1200"/>
        </a:p>
      </dsp:txBody>
      <dsp:txXfrm>
        <a:off x="0" y="214293"/>
        <a:ext cx="6245265" cy="2044349"/>
      </dsp:txXfrm>
    </dsp:sp>
    <dsp:sp modelId="{9535A085-0E94-0C4A-8514-656E9675751B}">
      <dsp:nvSpPr>
        <dsp:cNvPr id="0" name=""/>
        <dsp:cNvSpPr/>
      </dsp:nvSpPr>
      <dsp:spPr>
        <a:xfrm>
          <a:off x="312263" y="51933"/>
          <a:ext cx="4371685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Preparatory Steps:</a:t>
          </a:r>
          <a:endParaRPr lang="en-US" sz="1800" kern="1200"/>
        </a:p>
      </dsp:txBody>
      <dsp:txXfrm>
        <a:off x="328115" y="67785"/>
        <a:ext cx="4339981" cy="293016"/>
      </dsp:txXfrm>
    </dsp:sp>
    <dsp:sp modelId="{EEB20F81-6EDF-B64B-A870-DAE619E29017}">
      <dsp:nvSpPr>
        <dsp:cNvPr id="0" name=""/>
        <dsp:cNvSpPr/>
      </dsp:nvSpPr>
      <dsp:spPr>
        <a:xfrm>
          <a:off x="0" y="2480403"/>
          <a:ext cx="6245265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29108" rIns="4847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Identification of relevant data sources and conducting data preprocessing (cleansing, integration, creation of predictive variables).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Selection and identification of essential variables for analysis.</a:t>
          </a:r>
          <a:endParaRPr lang="en-US" sz="1600" kern="1200"/>
        </a:p>
      </dsp:txBody>
      <dsp:txXfrm>
        <a:off x="0" y="2480403"/>
        <a:ext cx="6245265" cy="1351349"/>
      </dsp:txXfrm>
    </dsp:sp>
    <dsp:sp modelId="{41C492EC-4EA5-9F4B-9D67-5C554FDC5488}">
      <dsp:nvSpPr>
        <dsp:cNvPr id="0" name=""/>
        <dsp:cNvSpPr/>
      </dsp:nvSpPr>
      <dsp:spPr>
        <a:xfrm>
          <a:off x="312263" y="2318043"/>
          <a:ext cx="4371685" cy="32472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Preparation Prior to Model Building:</a:t>
          </a:r>
          <a:endParaRPr lang="en-US" sz="1800" kern="1200"/>
        </a:p>
      </dsp:txBody>
      <dsp:txXfrm>
        <a:off x="328115" y="2333895"/>
        <a:ext cx="4339981" cy="293016"/>
      </dsp:txXfrm>
    </dsp:sp>
    <dsp:sp modelId="{BD0EBC84-2613-B344-B337-36FE67BED80C}">
      <dsp:nvSpPr>
        <dsp:cNvPr id="0" name=""/>
        <dsp:cNvSpPr/>
      </dsp:nvSpPr>
      <dsp:spPr>
        <a:xfrm>
          <a:off x="0" y="4053513"/>
          <a:ext cx="6245265" cy="2148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29108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Running specialized algorithms to gain insights from the data.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Addressing practical questions: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Process of algorithm execution.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Algorithm selection.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Model testing and evaluation.</a:t>
          </a:r>
          <a:endParaRPr lang="en-US" sz="1800" kern="1200"/>
        </a:p>
      </dsp:txBody>
      <dsp:txXfrm>
        <a:off x="0" y="4053513"/>
        <a:ext cx="6245265" cy="2148299"/>
      </dsp:txXfrm>
    </dsp:sp>
    <dsp:sp modelId="{447C4E25-0879-394B-900F-46E0CDF6C5AC}">
      <dsp:nvSpPr>
        <dsp:cNvPr id="0" name=""/>
        <dsp:cNvSpPr/>
      </dsp:nvSpPr>
      <dsp:spPr>
        <a:xfrm>
          <a:off x="312263" y="3891153"/>
          <a:ext cx="4371685" cy="32472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Executing the Model:</a:t>
          </a:r>
          <a:endParaRPr lang="en-US" sz="1800" kern="1200"/>
        </a:p>
      </dsp:txBody>
      <dsp:txXfrm>
        <a:off x="328115" y="3907005"/>
        <a:ext cx="4339981" cy="29301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1E0C-2A1C-1F49-8017-AE73C91702E7}">
      <dsp:nvSpPr>
        <dsp:cNvPr id="0" name=""/>
        <dsp:cNvSpPr/>
      </dsp:nvSpPr>
      <dsp:spPr>
        <a:xfrm>
          <a:off x="0" y="192066"/>
          <a:ext cx="10515600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Predictive model development is an iterative process, not a one-time event.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Begin with a larger set of variables than anticipated and use multiple iterations on the training dataset to narrow down to essential variables.</a:t>
          </a:r>
          <a:endParaRPr lang="en-US" sz="1600" kern="1200"/>
        </a:p>
      </dsp:txBody>
      <dsp:txXfrm>
        <a:off x="0" y="192066"/>
        <a:ext cx="10515600" cy="1146600"/>
      </dsp:txXfrm>
    </dsp:sp>
    <dsp:sp modelId="{29CF199E-5D2E-3948-B482-85AEB2F8F6DE}">
      <dsp:nvSpPr>
        <dsp:cNvPr id="0" name=""/>
        <dsp:cNvSpPr/>
      </dsp:nvSpPr>
      <dsp:spPr>
        <a:xfrm>
          <a:off x="525780" y="186"/>
          <a:ext cx="736092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Iterative Model Development Process:</a:t>
          </a:r>
          <a:endParaRPr lang="en-US" sz="1600" kern="1200"/>
        </a:p>
      </dsp:txBody>
      <dsp:txXfrm>
        <a:off x="544514" y="18920"/>
        <a:ext cx="7323452" cy="346292"/>
      </dsp:txXfrm>
    </dsp:sp>
    <dsp:sp modelId="{9254BBA3-459B-1344-89DE-487F0C8EBCA3}">
      <dsp:nvSpPr>
        <dsp:cNvPr id="0" name=""/>
        <dsp:cNvSpPr/>
      </dsp:nvSpPr>
      <dsp:spPr>
        <a:xfrm>
          <a:off x="0" y="1600746"/>
          <a:ext cx="10515600" cy="1392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Run each algorithm multiple times, adjusting input variables, and exploring new hypotheses to enhance accuracy and solutions.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Each run involves examining new hypotheses, altering input variables, and delving deeper for improved predictions.</a:t>
          </a:r>
          <a:endParaRPr lang="en-US" sz="1600" kern="1200"/>
        </a:p>
      </dsp:txBody>
      <dsp:txXfrm>
        <a:off x="0" y="1600746"/>
        <a:ext cx="10515600" cy="1392299"/>
      </dsp:txXfrm>
    </dsp:sp>
    <dsp:sp modelId="{CB7CACFA-8B2E-844B-A343-CFAD19FFD583}">
      <dsp:nvSpPr>
        <dsp:cNvPr id="0" name=""/>
        <dsp:cNvSpPr/>
      </dsp:nvSpPr>
      <dsp:spPr>
        <a:xfrm>
          <a:off x="525780" y="1408866"/>
          <a:ext cx="7360920" cy="38376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Refinement through Iterations:</a:t>
          </a:r>
          <a:endParaRPr lang="en-US" sz="1600" kern="1200"/>
        </a:p>
      </dsp:txBody>
      <dsp:txXfrm>
        <a:off x="544514" y="1427600"/>
        <a:ext cx="7323452" cy="346292"/>
      </dsp:txXfrm>
    </dsp:sp>
    <dsp:sp modelId="{CACC6979-66B1-5B40-9916-C417DC8050CB}">
      <dsp:nvSpPr>
        <dsp:cNvPr id="0" name=""/>
        <dsp:cNvSpPr/>
      </dsp:nvSpPr>
      <dsp:spPr>
        <a:xfrm>
          <a:off x="0" y="3255126"/>
          <a:ext cx="10515600" cy="1719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The iterative nature can lead to confusion and loss of track of changes or combinations of hypotheses and variables.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Thorough documentation of each experiment is essential: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Inputs, algorithms used, and outputs of experiments.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Record specific assumptions, initial assessments, and planned next steps to avoid repetition.</a:t>
          </a:r>
          <a:endParaRPr lang="en-US" sz="1600" kern="1200"/>
        </a:p>
      </dsp:txBody>
      <dsp:txXfrm>
        <a:off x="0" y="3255126"/>
        <a:ext cx="10515600" cy="1719899"/>
      </dsp:txXfrm>
    </dsp:sp>
    <dsp:sp modelId="{EEC1F3B7-984A-4D4A-8104-FE42156A9228}">
      <dsp:nvSpPr>
        <dsp:cNvPr id="0" name=""/>
        <dsp:cNvSpPr/>
      </dsp:nvSpPr>
      <dsp:spPr>
        <a:xfrm>
          <a:off x="525780" y="3063246"/>
          <a:ext cx="7360920" cy="38376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Challenges and Documentation:</a:t>
          </a:r>
          <a:endParaRPr lang="en-US" sz="1600" kern="1200"/>
        </a:p>
      </dsp:txBody>
      <dsp:txXfrm>
        <a:off x="544514" y="3081980"/>
        <a:ext cx="7323452" cy="3462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F5A71-6A75-CA45-B5D7-FAD7AF000943}">
      <dsp:nvSpPr>
        <dsp:cNvPr id="0" name=""/>
        <dsp:cNvSpPr/>
      </dsp:nvSpPr>
      <dsp:spPr>
        <a:xfrm>
          <a:off x="0" y="358794"/>
          <a:ext cx="10515600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Collaborate with business domain experts during model development for relevance and accuracy: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Identify variables with significant predictive power.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Provide business-centric language for reporting findings.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Explain the business implications of preliminary results.</a:t>
          </a:r>
          <a:endParaRPr lang="en-US" sz="1900" kern="1200"/>
        </a:p>
      </dsp:txBody>
      <dsp:txXfrm>
        <a:off x="0" y="358794"/>
        <a:ext cx="10515600" cy="2094750"/>
      </dsp:txXfrm>
    </dsp:sp>
    <dsp:sp modelId="{6FDEB47D-7698-5A4E-B0F8-030886448798}">
      <dsp:nvSpPr>
        <dsp:cNvPr id="0" name=""/>
        <dsp:cNvSpPr/>
      </dsp:nvSpPr>
      <dsp:spPr>
        <a:xfrm>
          <a:off x="525780" y="78354"/>
          <a:ext cx="7360920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Consultation with Domain Experts:</a:t>
          </a:r>
          <a:endParaRPr lang="en-US" sz="1900" kern="1200"/>
        </a:p>
      </dsp:txBody>
      <dsp:txXfrm>
        <a:off x="553160" y="105734"/>
        <a:ext cx="7306160" cy="506119"/>
      </dsp:txXfrm>
    </dsp:sp>
    <dsp:sp modelId="{B3C6E69D-6E56-944C-B590-5626D8C557E0}">
      <dsp:nvSpPr>
        <dsp:cNvPr id="0" name=""/>
        <dsp:cNvSpPr/>
      </dsp:nvSpPr>
      <dsp:spPr>
        <a:xfrm>
          <a:off x="0" y="2836583"/>
          <a:ext cx="10515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Domain experts offer insights that aid in prioritizing essential variables, ensuring alignment with business objectives, and interpreting results effectively.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Their input enhances the model's applicability and utility within the business context.</a:t>
          </a:r>
          <a:endParaRPr lang="en-US" sz="1900" kern="1200"/>
        </a:p>
      </dsp:txBody>
      <dsp:txXfrm>
        <a:off x="0" y="2836583"/>
        <a:ext cx="10515600" cy="1436400"/>
      </dsp:txXfrm>
    </dsp:sp>
    <dsp:sp modelId="{1121423B-B273-6648-A3BA-28C646580E7A}">
      <dsp:nvSpPr>
        <dsp:cNvPr id="0" name=""/>
        <dsp:cNvSpPr/>
      </dsp:nvSpPr>
      <dsp:spPr>
        <a:xfrm>
          <a:off x="525780" y="2556143"/>
          <a:ext cx="7360920" cy="560879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Benefits of Consulting:</a:t>
          </a:r>
          <a:endParaRPr lang="en-US" sz="1900" kern="1200"/>
        </a:p>
      </dsp:txBody>
      <dsp:txXfrm>
        <a:off x="553160" y="2583523"/>
        <a:ext cx="7306160" cy="50611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39A6-B92B-384A-A778-346E843D3E1C}">
      <dsp:nvSpPr>
        <dsp:cNvPr id="0" name=""/>
        <dsp:cNvSpPr/>
      </dsp:nvSpPr>
      <dsp:spPr>
        <a:xfrm>
          <a:off x="0" y="407023"/>
          <a:ext cx="6245265" cy="2834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Dividing the dataset into two sets: training and test datasets is crucial for model evaluation.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Ensure random selection of data for both sets to represent the actual population.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Training set is typically larger than the test set to train the model effectively.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Using the test dataset helps prevent errors like overfitting by assessing model performance.</a:t>
          </a:r>
          <a:endParaRPr lang="en-US" sz="1800" kern="1200"/>
        </a:p>
      </dsp:txBody>
      <dsp:txXfrm>
        <a:off x="0" y="407023"/>
        <a:ext cx="6245265" cy="2834999"/>
      </dsp:txXfrm>
    </dsp:sp>
    <dsp:sp modelId="{C43F6E96-3D62-1C41-A9D6-8CA43D1EB539}">
      <dsp:nvSpPr>
        <dsp:cNvPr id="0" name=""/>
        <dsp:cNvSpPr/>
      </dsp:nvSpPr>
      <dsp:spPr>
        <a:xfrm>
          <a:off x="312263" y="141343"/>
          <a:ext cx="437168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/>
            <a:t>Dataset Splitting for Testing:</a:t>
          </a:r>
          <a:endParaRPr lang="en-US" sz="1800" kern="1200"/>
        </a:p>
      </dsp:txBody>
      <dsp:txXfrm>
        <a:off x="338202" y="167282"/>
        <a:ext cx="4319807" cy="479482"/>
      </dsp:txXfrm>
    </dsp:sp>
    <dsp:sp modelId="{71C33784-469E-C242-A78D-14D07DC5F39D}">
      <dsp:nvSpPr>
        <dsp:cNvPr id="0" name=""/>
        <dsp:cNvSpPr/>
      </dsp:nvSpPr>
      <dsp:spPr>
        <a:xfrm>
          <a:off x="0" y="3604903"/>
          <a:ext cx="6245265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Some practitioners prefer a third dataset - a validation set: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Used solely for checking the accuracy and efficacy of the model.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Ensures a neutral estimation of the model's performance as it wasn't part of the model's development.</a:t>
          </a:r>
          <a:endParaRPr lang="en-US" sz="1800" kern="1200"/>
        </a:p>
      </dsp:txBody>
      <dsp:txXfrm>
        <a:off x="0" y="3604903"/>
        <a:ext cx="6245265" cy="2494800"/>
      </dsp:txXfrm>
    </dsp:sp>
    <dsp:sp modelId="{23555703-1E93-0C45-B351-E5AD27A89785}">
      <dsp:nvSpPr>
        <dsp:cNvPr id="0" name=""/>
        <dsp:cNvSpPr/>
      </dsp:nvSpPr>
      <dsp:spPr>
        <a:xfrm>
          <a:off x="312263" y="3339223"/>
          <a:ext cx="4371685" cy="53136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/>
            <a:t>Role of a Validation Dataset:</a:t>
          </a:r>
          <a:endParaRPr lang="en-US" sz="1800" kern="1200"/>
        </a:p>
      </dsp:txBody>
      <dsp:txXfrm>
        <a:off x="338202" y="3365162"/>
        <a:ext cx="4319807" cy="47948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5F919-E370-8548-9F0D-B85701684E3E}">
      <dsp:nvSpPr>
        <dsp:cNvPr id="0" name=""/>
        <dsp:cNvSpPr/>
      </dsp:nvSpPr>
      <dsp:spPr>
        <a:xfrm>
          <a:off x="0" y="245378"/>
          <a:ext cx="6245265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9159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Divides historical data into subsets to validate the model's accuracy effectively.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Utilizes every data point for both training and testing, reducing the chance of biased results.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Superior to a simple split of data into two sets, preventing misinterpretation of model accuracy.</a:t>
          </a:r>
          <a:endParaRPr lang="en-US" sz="1400" kern="1200"/>
        </a:p>
      </dsp:txBody>
      <dsp:txXfrm>
        <a:off x="0" y="245378"/>
        <a:ext cx="6245265" cy="1719900"/>
      </dsp:txXfrm>
    </dsp:sp>
    <dsp:sp modelId="{CED57ABB-0311-954B-96A3-395C4F33C51A}">
      <dsp:nvSpPr>
        <dsp:cNvPr id="0" name=""/>
        <dsp:cNvSpPr/>
      </dsp:nvSpPr>
      <dsp:spPr>
        <a:xfrm>
          <a:off x="312263" y="38738"/>
          <a:ext cx="4371685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Cross-Validation Technique:</a:t>
          </a:r>
          <a:endParaRPr lang="en-US" sz="1400" kern="1200"/>
        </a:p>
      </dsp:txBody>
      <dsp:txXfrm>
        <a:off x="332438" y="58913"/>
        <a:ext cx="4331335" cy="372929"/>
      </dsp:txXfrm>
    </dsp:sp>
    <dsp:sp modelId="{85AAB7A3-F5AB-C34A-AB23-AA966FBB3F57}">
      <dsp:nvSpPr>
        <dsp:cNvPr id="0" name=""/>
        <dsp:cNvSpPr/>
      </dsp:nvSpPr>
      <dsp:spPr>
        <a:xfrm>
          <a:off x="0" y="2247518"/>
          <a:ext cx="6245265" cy="1300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9159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Bias: Simplifies relationships among data points in the model.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Variance: Overfitting the model to specific data.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Achieving a balance between bias and variance is crucial, often leading to less complex yet more effective predictive models.</a:t>
          </a:r>
          <a:endParaRPr lang="en-US" sz="1400" kern="1200"/>
        </a:p>
      </dsp:txBody>
      <dsp:txXfrm>
        <a:off x="0" y="2247518"/>
        <a:ext cx="6245265" cy="1300949"/>
      </dsp:txXfrm>
    </dsp:sp>
    <dsp:sp modelId="{01513EB3-3FDD-1C48-A80F-C5AE9D161433}">
      <dsp:nvSpPr>
        <dsp:cNvPr id="0" name=""/>
        <dsp:cNvSpPr/>
      </dsp:nvSpPr>
      <dsp:spPr>
        <a:xfrm>
          <a:off x="312263" y="2040878"/>
          <a:ext cx="4371685" cy="413279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Balancing Bias and Variance:</a:t>
          </a:r>
          <a:endParaRPr lang="en-US" sz="1400" kern="1200"/>
        </a:p>
      </dsp:txBody>
      <dsp:txXfrm>
        <a:off x="332438" y="2061053"/>
        <a:ext cx="4331335" cy="372929"/>
      </dsp:txXfrm>
    </dsp:sp>
    <dsp:sp modelId="{17F8BBF8-0FF5-AC4D-9153-3422FA916D23}">
      <dsp:nvSpPr>
        <dsp:cNvPr id="0" name=""/>
        <dsp:cNvSpPr/>
      </dsp:nvSpPr>
      <dsp:spPr>
        <a:xfrm>
          <a:off x="0" y="3830708"/>
          <a:ext cx="6245265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29159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Double-check work to rectify overlooked errors in variables or data preprocessing.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Experiment with different algorithms or variable selections to improve model performance.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Engage with business domain experts consistently for data interpretation and variable selection.</a:t>
          </a:r>
          <a:endParaRPr lang="en-US" sz="1400" kern="1200"/>
        </a:p>
      </dsp:txBody>
      <dsp:txXfrm>
        <a:off x="0" y="3830708"/>
        <a:ext cx="6245265" cy="1719900"/>
      </dsp:txXfrm>
    </dsp:sp>
    <dsp:sp modelId="{9E094C33-57F4-9F43-A7D7-F6850DADC9BC}">
      <dsp:nvSpPr>
        <dsp:cNvPr id="0" name=""/>
        <dsp:cNvSpPr/>
      </dsp:nvSpPr>
      <dsp:spPr>
        <a:xfrm>
          <a:off x="312263" y="3624068"/>
          <a:ext cx="4371685" cy="413279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Troubleshooting during Testing:</a:t>
          </a:r>
          <a:endParaRPr lang="en-US" sz="1400" kern="1200"/>
        </a:p>
      </dsp:txBody>
      <dsp:txXfrm>
        <a:off x="332438" y="3644243"/>
        <a:ext cx="4331335" cy="372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B6BAE-1BD2-A444-918F-CD84E49D60D8}">
      <dsp:nvSpPr>
        <dsp:cNvPr id="0" name=""/>
        <dsp:cNvSpPr/>
      </dsp:nvSpPr>
      <dsp:spPr>
        <a:xfrm>
          <a:off x="9447" y="0"/>
          <a:ext cx="3651089" cy="10953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17" tIns="288517" rIns="288517" bIns="28851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Making</a:t>
          </a:r>
        </a:p>
      </dsp:txBody>
      <dsp:txXfrm>
        <a:off x="9447" y="0"/>
        <a:ext cx="3651089" cy="1095326"/>
      </dsp:txXfrm>
    </dsp:sp>
    <dsp:sp modelId="{0CFC2B8A-C308-A044-B632-D6C2E01C761E}">
      <dsp:nvSpPr>
        <dsp:cNvPr id="0" name=""/>
        <dsp:cNvSpPr/>
      </dsp:nvSpPr>
      <dsp:spPr>
        <a:xfrm>
          <a:off x="9447" y="1095326"/>
          <a:ext cx="3651089" cy="32560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647" tIns="360647" rIns="360647" bIns="360647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Making the Business Case-Benefits to the business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Optimize their operations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Look for new opportunities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Acquire new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Retain current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Find new revenue streams from their current customer base</a:t>
          </a:r>
        </a:p>
      </dsp:txBody>
      <dsp:txXfrm>
        <a:off x="9447" y="1095326"/>
        <a:ext cx="3651089" cy="3256011"/>
      </dsp:txXfrm>
    </dsp:sp>
    <dsp:sp modelId="{3D059D99-388E-9E46-AE35-1106F94FEC92}">
      <dsp:nvSpPr>
        <dsp:cNvPr id="0" name=""/>
        <dsp:cNvSpPr/>
      </dsp:nvSpPr>
      <dsp:spPr>
        <a:xfrm>
          <a:off x="3768431" y="0"/>
          <a:ext cx="3651089" cy="1095326"/>
        </a:xfrm>
        <a:prstGeom prst="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17" tIns="288517" rIns="288517" bIns="28851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Gathering</a:t>
          </a:r>
        </a:p>
      </dsp:txBody>
      <dsp:txXfrm>
        <a:off x="3768431" y="0"/>
        <a:ext cx="3651089" cy="1095326"/>
      </dsp:txXfrm>
    </dsp:sp>
    <dsp:sp modelId="{529B118F-77E2-0E46-81CB-908F9ED3C614}">
      <dsp:nvSpPr>
        <dsp:cNvPr id="0" name=""/>
        <dsp:cNvSpPr/>
      </dsp:nvSpPr>
      <dsp:spPr>
        <a:xfrm>
          <a:off x="3768431" y="1095326"/>
          <a:ext cx="3651089" cy="3256011"/>
        </a:xfrm>
        <a:prstGeom prst="rect">
          <a:avLst/>
        </a:prstGeom>
        <a:solidFill>
          <a:schemeClr val="accent2">
            <a:tint val="40000"/>
            <a:alpha val="90000"/>
            <a:hueOff val="3064360"/>
            <a:satOff val="0"/>
            <a:lumOff val="11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064360"/>
              <a:satOff val="0"/>
              <a:lumOff val="1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647" tIns="360647" rIns="360647" bIns="360647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Gathering Support from Stakeholders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Working with your sponsors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Getting business and operations buy-in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Getting IT buy-in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Rapid prototyping</a:t>
          </a:r>
        </a:p>
      </dsp:txBody>
      <dsp:txXfrm>
        <a:off x="3768431" y="1095326"/>
        <a:ext cx="3651089" cy="3256011"/>
      </dsp:txXfrm>
    </dsp:sp>
    <dsp:sp modelId="{D72D355D-9AFB-7D4F-8375-C328FB04CA2D}">
      <dsp:nvSpPr>
        <dsp:cNvPr id="0" name=""/>
        <dsp:cNvSpPr/>
      </dsp:nvSpPr>
      <dsp:spPr>
        <a:xfrm>
          <a:off x="7527415" y="0"/>
          <a:ext cx="3651089" cy="1095326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517" tIns="288517" rIns="288517" bIns="28851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Presenting</a:t>
          </a:r>
        </a:p>
      </dsp:txBody>
      <dsp:txXfrm>
        <a:off x="7527415" y="0"/>
        <a:ext cx="3651089" cy="1095326"/>
      </dsp:txXfrm>
    </dsp:sp>
    <dsp:sp modelId="{D60E965F-EF09-2948-880E-C5AAA30BD849}">
      <dsp:nvSpPr>
        <dsp:cNvPr id="0" name=""/>
        <dsp:cNvSpPr/>
      </dsp:nvSpPr>
      <dsp:spPr>
        <a:xfrm>
          <a:off x="7527415" y="1095326"/>
          <a:ext cx="3651089" cy="3256011"/>
        </a:xfrm>
        <a:prstGeom prst="rect">
          <a:avLst/>
        </a:prstGeom>
        <a:solidFill>
          <a:schemeClr val="accent2">
            <a:tint val="40000"/>
            <a:alpha val="90000"/>
            <a:hueOff val="6128719"/>
            <a:satOff val="0"/>
            <a:lumOff val="2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28719"/>
              <a:satOff val="0"/>
              <a:lumOff val="2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647" tIns="360647" rIns="360647" bIns="360647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Presenting Your Proposal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answering a lot of questions.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providing a summary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success stories of predictive analytics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specific benefits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Prepare a data-science team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Propose  </a:t>
          </a:r>
          <a:r>
            <a:rPr lang="en-IN" sz="1500" kern="1200" dirty="0"/>
            <a:t>a pilot model to sponsors </a:t>
          </a:r>
          <a:endParaRPr lang="en-US" sz="1500" kern="1200" dirty="0"/>
        </a:p>
      </dsp:txBody>
      <dsp:txXfrm>
        <a:off x="7527415" y="1095326"/>
        <a:ext cx="3651089" cy="325601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BA83C-EE56-430A-B633-38947F7D10CC}">
      <dsp:nvSpPr>
        <dsp:cNvPr id="0" name=""/>
        <dsp:cNvSpPr/>
      </dsp:nvSpPr>
      <dsp:spPr>
        <a:xfrm>
          <a:off x="0" y="520"/>
          <a:ext cx="10075191" cy="12168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35B7E4-BDCD-484B-A839-4FE4CC275130}">
      <dsp:nvSpPr>
        <dsp:cNvPr id="0" name=""/>
        <dsp:cNvSpPr/>
      </dsp:nvSpPr>
      <dsp:spPr>
        <a:xfrm>
          <a:off x="368105" y="274317"/>
          <a:ext cx="669282" cy="669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7DA82-2ABC-48BF-9CE8-90F586AD9815}">
      <dsp:nvSpPr>
        <dsp:cNvPr id="0" name=""/>
        <dsp:cNvSpPr/>
      </dsp:nvSpPr>
      <dsp:spPr>
        <a:xfrm>
          <a:off x="1405493" y="520"/>
          <a:ext cx="4533835" cy="12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86" tIns="128786" rIns="128786" bIns="1287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The labelled dataset is randomly split into two disjoint subsets: </a:t>
          </a:r>
          <a:endParaRPr lang="en-US" sz="2000" kern="1200"/>
        </a:p>
      </dsp:txBody>
      <dsp:txXfrm>
        <a:off x="1405493" y="520"/>
        <a:ext cx="4533835" cy="1216877"/>
      </dsp:txXfrm>
    </dsp:sp>
    <dsp:sp modelId="{29EEAD37-BC83-4E5B-8836-4558F9F2CB76}">
      <dsp:nvSpPr>
        <dsp:cNvPr id="0" name=""/>
        <dsp:cNvSpPr/>
      </dsp:nvSpPr>
      <dsp:spPr>
        <a:xfrm>
          <a:off x="5939329" y="520"/>
          <a:ext cx="4135861" cy="12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86" tIns="128786" rIns="128786" bIns="1287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T</a:t>
          </a:r>
          <a:r>
            <a:rPr lang="en-IN" sz="2000" b="1" i="0" kern="1200" dirty="0"/>
            <a:t>he training set (</a:t>
          </a:r>
          <a:r>
            <a:rPr lang="en-IN" sz="2000" b="1" i="0" kern="1200" dirty="0" err="1"/>
            <a:t>D.train</a:t>
          </a:r>
          <a:r>
            <a:rPr lang="en-IN" sz="2000" b="1" i="0" kern="1200" dirty="0"/>
            <a:t>) </a:t>
          </a:r>
          <a:endParaRPr lang="en-US" sz="2000" b="1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T</a:t>
          </a:r>
          <a:r>
            <a:rPr lang="en-IN" sz="2000" b="1" i="0" kern="1200" dirty="0"/>
            <a:t>he test set (</a:t>
          </a:r>
          <a:r>
            <a:rPr lang="en-IN" sz="2000" b="1" i="0" kern="1200" dirty="0" err="1"/>
            <a:t>D.test</a:t>
          </a:r>
          <a:r>
            <a:rPr lang="en-IN" sz="2000" b="1" i="0" kern="1200" dirty="0"/>
            <a:t>).</a:t>
          </a:r>
          <a:endParaRPr lang="en-US" sz="2000" b="1" kern="1200" dirty="0"/>
        </a:p>
      </dsp:txBody>
      <dsp:txXfrm>
        <a:off x="5939329" y="520"/>
        <a:ext cx="4135861" cy="1216877"/>
      </dsp:txXfrm>
    </dsp:sp>
    <dsp:sp modelId="{345D51DF-25BD-4AC3-9CEB-98FE5FA6DEBC}">
      <dsp:nvSpPr>
        <dsp:cNvPr id="0" name=""/>
        <dsp:cNvSpPr/>
      </dsp:nvSpPr>
      <dsp:spPr>
        <a:xfrm>
          <a:off x="0" y="1521616"/>
          <a:ext cx="10075191" cy="12168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ADC0D7-A941-448E-8C80-E400A0B62C13}">
      <dsp:nvSpPr>
        <dsp:cNvPr id="0" name=""/>
        <dsp:cNvSpPr/>
      </dsp:nvSpPr>
      <dsp:spPr>
        <a:xfrm>
          <a:off x="368105" y="1795414"/>
          <a:ext cx="669282" cy="6692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4E552D-3386-4BD6-838A-B688314BBE27}">
      <dsp:nvSpPr>
        <dsp:cNvPr id="0" name=""/>
        <dsp:cNvSpPr/>
      </dsp:nvSpPr>
      <dsp:spPr>
        <a:xfrm>
          <a:off x="1405493" y="1521616"/>
          <a:ext cx="8669697" cy="12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86" tIns="128786" rIns="128786" bIns="1287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A classification model is trained using D.train, and its error rate on D.test (errtest) is used as an estimate of the model's generalization error.</a:t>
          </a:r>
          <a:endParaRPr lang="en-US" sz="2000" kern="1200"/>
        </a:p>
      </dsp:txBody>
      <dsp:txXfrm>
        <a:off x="1405493" y="1521616"/>
        <a:ext cx="8669697" cy="1216877"/>
      </dsp:txXfrm>
    </dsp:sp>
    <dsp:sp modelId="{ECD94622-B43C-4C46-8D8A-3C5D84DAD0F6}">
      <dsp:nvSpPr>
        <dsp:cNvPr id="0" name=""/>
        <dsp:cNvSpPr/>
      </dsp:nvSpPr>
      <dsp:spPr>
        <a:xfrm>
          <a:off x="0" y="3042713"/>
          <a:ext cx="10075191" cy="12168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41DC21-E89E-4402-A8DD-F9B0B314F904}">
      <dsp:nvSpPr>
        <dsp:cNvPr id="0" name=""/>
        <dsp:cNvSpPr/>
      </dsp:nvSpPr>
      <dsp:spPr>
        <a:xfrm>
          <a:off x="368105" y="3316510"/>
          <a:ext cx="669282" cy="6692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11E23C-9B4A-442E-8AF0-E26284E4B882}">
      <dsp:nvSpPr>
        <dsp:cNvPr id="0" name=""/>
        <dsp:cNvSpPr/>
      </dsp:nvSpPr>
      <dsp:spPr>
        <a:xfrm>
          <a:off x="1405493" y="3042713"/>
          <a:ext cx="8669697" cy="121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86" tIns="128786" rIns="128786" bIns="1287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The proportion of data reserved for training and testing is typically at the discretion of the analysts (e.g., two-thirds for training and one-third for testing).</a:t>
          </a:r>
          <a:endParaRPr lang="en-US" sz="2000" kern="1200"/>
        </a:p>
      </dsp:txBody>
      <dsp:txXfrm>
        <a:off x="1405493" y="3042713"/>
        <a:ext cx="8669697" cy="121687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A8067-2ACE-43E8-8408-C73408C74539}">
      <dsp:nvSpPr>
        <dsp:cNvPr id="0" name=""/>
        <dsp:cNvSpPr/>
      </dsp:nvSpPr>
      <dsp:spPr>
        <a:xfrm>
          <a:off x="0" y="3157"/>
          <a:ext cx="10835548" cy="6088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E6451-2A89-43E6-A708-E0BC98FFEE52}">
      <dsp:nvSpPr>
        <dsp:cNvPr id="0" name=""/>
        <dsp:cNvSpPr/>
      </dsp:nvSpPr>
      <dsp:spPr>
        <a:xfrm>
          <a:off x="184169" y="140143"/>
          <a:ext cx="335180" cy="334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A172E-FBDD-4957-A9FB-0A350B47C75C}">
      <dsp:nvSpPr>
        <dsp:cNvPr id="0" name=""/>
        <dsp:cNvSpPr/>
      </dsp:nvSpPr>
      <dsp:spPr>
        <a:xfrm>
          <a:off x="703519" y="3157"/>
          <a:ext cx="1011071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61" tIns="68461" rIns="68461" bIns="684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k-fold cross-validation aims to make efficient use of all labelled instances in the dataset.</a:t>
          </a:r>
          <a:endParaRPr lang="en-US" sz="1600" kern="1200"/>
        </a:p>
      </dsp:txBody>
      <dsp:txXfrm>
        <a:off x="703519" y="3157"/>
        <a:ext cx="10110719" cy="646875"/>
      </dsp:txXfrm>
    </dsp:sp>
    <dsp:sp modelId="{43E35EAC-995D-47EC-A26C-3CEAB15FBE3D}">
      <dsp:nvSpPr>
        <dsp:cNvPr id="0" name=""/>
        <dsp:cNvSpPr/>
      </dsp:nvSpPr>
      <dsp:spPr>
        <a:xfrm>
          <a:off x="0" y="811752"/>
          <a:ext cx="10835548" cy="6088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FFB32-8622-4C9A-97A2-04F1F6D2E9DA}">
      <dsp:nvSpPr>
        <dsp:cNvPr id="0" name=""/>
        <dsp:cNvSpPr/>
      </dsp:nvSpPr>
      <dsp:spPr>
        <a:xfrm>
          <a:off x="184169" y="948738"/>
          <a:ext cx="335180" cy="334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F18E3-4F5D-4563-8AC6-E3D12AA58912}">
      <dsp:nvSpPr>
        <dsp:cNvPr id="0" name=""/>
        <dsp:cNvSpPr/>
      </dsp:nvSpPr>
      <dsp:spPr>
        <a:xfrm>
          <a:off x="703519" y="811752"/>
          <a:ext cx="4875996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61" tIns="68461" rIns="68461" bIns="684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 labelled data (D) is divided into k equal-sized partitions (or folds). </a:t>
          </a:r>
          <a:endParaRPr lang="en-US" sz="1600" kern="1200"/>
        </a:p>
      </dsp:txBody>
      <dsp:txXfrm>
        <a:off x="703519" y="811752"/>
        <a:ext cx="4875996" cy="646875"/>
      </dsp:txXfrm>
    </dsp:sp>
    <dsp:sp modelId="{843B271B-C181-4465-A2FB-068B1EABD452}">
      <dsp:nvSpPr>
        <dsp:cNvPr id="0" name=""/>
        <dsp:cNvSpPr/>
      </dsp:nvSpPr>
      <dsp:spPr>
        <a:xfrm>
          <a:off x="5579516" y="811752"/>
          <a:ext cx="5234723" cy="608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34" tIns="64434" rIns="64434" bIns="644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1" kern="1200" dirty="0"/>
            <a:t>During each run, one partition is used as the test set, while the remaining partitions are used for training.</a:t>
          </a:r>
          <a:endParaRPr lang="en-US" sz="1200" i="1" kern="1200" dirty="0"/>
        </a:p>
      </dsp:txBody>
      <dsp:txXfrm>
        <a:off x="5579516" y="811752"/>
        <a:ext cx="5234723" cy="608824"/>
      </dsp:txXfrm>
    </dsp:sp>
    <dsp:sp modelId="{24312369-6340-480A-817A-FB0971086126}">
      <dsp:nvSpPr>
        <dsp:cNvPr id="0" name=""/>
        <dsp:cNvSpPr/>
      </dsp:nvSpPr>
      <dsp:spPr>
        <a:xfrm>
          <a:off x="0" y="1620347"/>
          <a:ext cx="10835548" cy="6088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7B2CF-C24F-4155-94CA-677B3D82091D}">
      <dsp:nvSpPr>
        <dsp:cNvPr id="0" name=""/>
        <dsp:cNvSpPr/>
      </dsp:nvSpPr>
      <dsp:spPr>
        <a:xfrm>
          <a:off x="184169" y="1757333"/>
          <a:ext cx="335180" cy="334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BA057-EF0A-48A1-87CB-5F1C24CDFDA4}">
      <dsp:nvSpPr>
        <dsp:cNvPr id="0" name=""/>
        <dsp:cNvSpPr/>
      </dsp:nvSpPr>
      <dsp:spPr>
        <a:xfrm>
          <a:off x="703519" y="1620347"/>
          <a:ext cx="1011071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61" tIns="68461" rIns="68461" bIns="684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 procedure is repeated k times, with each partition serving as the test set once.</a:t>
          </a:r>
          <a:endParaRPr lang="en-US" sz="1600" kern="1200"/>
        </a:p>
      </dsp:txBody>
      <dsp:txXfrm>
        <a:off x="703519" y="1620347"/>
        <a:ext cx="10110719" cy="646875"/>
      </dsp:txXfrm>
    </dsp:sp>
    <dsp:sp modelId="{9CCFF670-FC7D-4CA7-B206-60FCBAB801DB}">
      <dsp:nvSpPr>
        <dsp:cNvPr id="0" name=""/>
        <dsp:cNvSpPr/>
      </dsp:nvSpPr>
      <dsp:spPr>
        <a:xfrm>
          <a:off x="0" y="2428942"/>
          <a:ext cx="10835548" cy="6088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9C782-FDC9-4BA7-9ED9-DAAE9A25CB3E}">
      <dsp:nvSpPr>
        <dsp:cNvPr id="0" name=""/>
        <dsp:cNvSpPr/>
      </dsp:nvSpPr>
      <dsp:spPr>
        <a:xfrm>
          <a:off x="184169" y="2565928"/>
          <a:ext cx="335180" cy="334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C897E-B25B-4D11-B0B8-98988AB90927}">
      <dsp:nvSpPr>
        <dsp:cNvPr id="0" name=""/>
        <dsp:cNvSpPr/>
      </dsp:nvSpPr>
      <dsp:spPr>
        <a:xfrm>
          <a:off x="703519" y="2428942"/>
          <a:ext cx="1011071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61" tIns="68461" rIns="68461" bIns="684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 total test error rate (errtest) is computed by aggregating the errors from each run and dividing by the total number of instances.</a:t>
          </a:r>
          <a:endParaRPr lang="en-US" sz="1600" kern="1200"/>
        </a:p>
      </dsp:txBody>
      <dsp:txXfrm>
        <a:off x="703519" y="2428942"/>
        <a:ext cx="10110719" cy="646875"/>
      </dsp:txXfrm>
    </dsp:sp>
    <dsp:sp modelId="{46D01D1A-A7CA-4C51-9B7A-E4C68B5048DF}">
      <dsp:nvSpPr>
        <dsp:cNvPr id="0" name=""/>
        <dsp:cNvSpPr/>
      </dsp:nvSpPr>
      <dsp:spPr>
        <a:xfrm>
          <a:off x="0" y="3237537"/>
          <a:ext cx="10835548" cy="6088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0EA00-E11D-4B6E-A3BE-EC761F887162}">
      <dsp:nvSpPr>
        <dsp:cNvPr id="0" name=""/>
        <dsp:cNvSpPr/>
      </dsp:nvSpPr>
      <dsp:spPr>
        <a:xfrm>
          <a:off x="184169" y="3374522"/>
          <a:ext cx="335180" cy="334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2B900-5B32-4457-9B7C-B4642EE753C2}">
      <dsp:nvSpPr>
        <dsp:cNvPr id="0" name=""/>
        <dsp:cNvSpPr/>
      </dsp:nvSpPr>
      <dsp:spPr>
        <a:xfrm>
          <a:off x="703519" y="3237537"/>
          <a:ext cx="1011071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61" tIns="68461" rIns="68461" bIns="684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The choice of k depends on the specific problem, with smaller k resulting in a larger estimate of the generalization error and larger k reducing bias in the estimate. </a:t>
          </a:r>
          <a:endParaRPr lang="en-US" sz="1600" kern="1200" dirty="0"/>
        </a:p>
      </dsp:txBody>
      <dsp:txXfrm>
        <a:off x="703519" y="3237537"/>
        <a:ext cx="10110719" cy="646875"/>
      </dsp:txXfrm>
    </dsp:sp>
    <dsp:sp modelId="{C342C3AC-E1BE-413D-8441-F32D6CD963C4}">
      <dsp:nvSpPr>
        <dsp:cNvPr id="0" name=""/>
        <dsp:cNvSpPr/>
      </dsp:nvSpPr>
      <dsp:spPr>
        <a:xfrm>
          <a:off x="0" y="4046132"/>
          <a:ext cx="10835548" cy="6088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ACF9F-08DD-4461-9813-158AB1F02385}">
      <dsp:nvSpPr>
        <dsp:cNvPr id="0" name=""/>
        <dsp:cNvSpPr/>
      </dsp:nvSpPr>
      <dsp:spPr>
        <a:xfrm>
          <a:off x="184169" y="4183117"/>
          <a:ext cx="335180" cy="3348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0E6C1-62C7-4D16-A854-2BC32D70A131}">
      <dsp:nvSpPr>
        <dsp:cNvPr id="0" name=""/>
        <dsp:cNvSpPr/>
      </dsp:nvSpPr>
      <dsp:spPr>
        <a:xfrm>
          <a:off x="703519" y="4046132"/>
          <a:ext cx="1011071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61" tIns="68461" rIns="68461" bIns="684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Common values for </a:t>
          </a:r>
          <a:r>
            <a:rPr lang="en-IN" sz="1600" b="0" i="0" kern="1200">
              <a:latin typeface="Segoe Print" panose="02000800000000000000" pitchFamily="2" charset="0"/>
            </a:rPr>
            <a:t>k are between 5 and 10</a:t>
          </a:r>
          <a:r>
            <a:rPr lang="en-IN" sz="1600" b="0" i="0" kern="1200"/>
            <a:t>.</a:t>
          </a:r>
          <a:endParaRPr lang="en-US" sz="1600" kern="1200" dirty="0"/>
        </a:p>
      </dsp:txBody>
      <dsp:txXfrm>
        <a:off x="703519" y="4046132"/>
        <a:ext cx="10110719" cy="646875"/>
      </dsp:txXfrm>
    </dsp:sp>
    <dsp:sp modelId="{BA200D66-35DD-4723-869C-2860DFA218FC}">
      <dsp:nvSpPr>
        <dsp:cNvPr id="0" name=""/>
        <dsp:cNvSpPr/>
      </dsp:nvSpPr>
      <dsp:spPr>
        <a:xfrm>
          <a:off x="0" y="4854727"/>
          <a:ext cx="10835548" cy="6088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E12EE-3BC2-41A5-86CC-08655A88ED39}">
      <dsp:nvSpPr>
        <dsp:cNvPr id="0" name=""/>
        <dsp:cNvSpPr/>
      </dsp:nvSpPr>
      <dsp:spPr>
        <a:xfrm>
          <a:off x="184169" y="4991712"/>
          <a:ext cx="335180" cy="3348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F0AE-C213-4B47-AA7D-DC232B908344}">
      <dsp:nvSpPr>
        <dsp:cNvPr id="0" name=""/>
        <dsp:cNvSpPr/>
      </dsp:nvSpPr>
      <dsp:spPr>
        <a:xfrm>
          <a:off x="703519" y="4854727"/>
          <a:ext cx="10110719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61" tIns="68461" rIns="68461" bIns="684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The </a:t>
          </a:r>
          <a:r>
            <a:rPr lang="en-IN" sz="1600" b="0" i="0" kern="1200">
              <a:latin typeface="Segoe Print" panose="02000800000000000000" pitchFamily="2" charset="0"/>
              <a:ea typeface="+mn-ea"/>
              <a:cs typeface="+mn-cs"/>
            </a:rPr>
            <a:t>leave-one-out approach (k = N) </a:t>
          </a:r>
          <a:r>
            <a:rPr lang="en-IN" sz="1600" b="0" i="0" kern="1200"/>
            <a:t>uses each data instance for testing once and the rest for training. </a:t>
          </a:r>
          <a:endParaRPr lang="en-US" sz="1600" kern="1200" dirty="0"/>
        </a:p>
      </dsp:txBody>
      <dsp:txXfrm>
        <a:off x="703519" y="4854727"/>
        <a:ext cx="10110719" cy="64687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E918-602D-BF4D-815B-511BD0F88C3D}">
      <dsp:nvSpPr>
        <dsp:cNvPr id="0" name=""/>
        <dsp:cNvSpPr/>
      </dsp:nvSpPr>
      <dsp:spPr>
        <a:xfrm>
          <a:off x="0" y="556648"/>
          <a:ext cx="6833175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30" tIns="395732" rIns="53033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In k-fold cross-validation, it is important to ensure that the fraction of positive and negative instances in every partition is similar to the overall dataset.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Stratified cross-validation achieves this by stratified sampling of positive and negative instances into k partitions.</a:t>
          </a:r>
          <a:endParaRPr lang="en-US" sz="1900" kern="1200"/>
        </a:p>
      </dsp:txBody>
      <dsp:txXfrm>
        <a:off x="0" y="556648"/>
        <a:ext cx="6833175" cy="2334150"/>
      </dsp:txXfrm>
    </dsp:sp>
    <dsp:sp modelId="{F1FBF771-8AA1-5441-9683-79EAF19CC03E}">
      <dsp:nvSpPr>
        <dsp:cNvPr id="0" name=""/>
        <dsp:cNvSpPr/>
      </dsp:nvSpPr>
      <dsp:spPr>
        <a:xfrm>
          <a:off x="341658" y="276208"/>
          <a:ext cx="4783222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Stratified Cross-Validation</a:t>
          </a:r>
          <a:r>
            <a:rPr lang="en-IN" sz="1900" b="0" i="0" kern="1200"/>
            <a:t>:</a:t>
          </a:r>
          <a:endParaRPr lang="en-US" sz="1900" kern="1200"/>
        </a:p>
      </dsp:txBody>
      <dsp:txXfrm>
        <a:off x="369038" y="303588"/>
        <a:ext cx="4728462" cy="506119"/>
      </dsp:txXfrm>
    </dsp:sp>
    <dsp:sp modelId="{FAC7848D-F6AB-F94C-BA9E-64909FE32BFD}">
      <dsp:nvSpPr>
        <dsp:cNvPr id="0" name=""/>
        <dsp:cNvSpPr/>
      </dsp:nvSpPr>
      <dsp:spPr>
        <a:xfrm>
          <a:off x="0" y="3273837"/>
          <a:ext cx="68331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30" tIns="395732" rIns="53033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This method involves running k-fold cross-validation for every possible partitioning of the data into k partitions.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It provides a more robust estimate of generalization error and its variance but is computationally expensive, especially for large datasets.</a:t>
          </a:r>
          <a:endParaRPr lang="en-US" sz="1900" kern="1200"/>
        </a:p>
      </dsp:txBody>
      <dsp:txXfrm>
        <a:off x="0" y="3273837"/>
        <a:ext cx="6833175" cy="2034900"/>
      </dsp:txXfrm>
    </dsp:sp>
    <dsp:sp modelId="{C08D434C-1068-2C4C-89D6-D97BF4C66038}">
      <dsp:nvSpPr>
        <dsp:cNvPr id="0" name=""/>
        <dsp:cNvSpPr/>
      </dsp:nvSpPr>
      <dsp:spPr>
        <a:xfrm>
          <a:off x="341658" y="2993398"/>
          <a:ext cx="4783222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Complete Cross-Validation</a:t>
          </a:r>
          <a:r>
            <a:rPr lang="en-IN" sz="1900" b="0" i="0" kern="1200"/>
            <a:t>:</a:t>
          </a:r>
          <a:endParaRPr lang="en-US" sz="1900" kern="1200"/>
        </a:p>
      </dsp:txBody>
      <dsp:txXfrm>
        <a:off x="369038" y="3020778"/>
        <a:ext cx="4728462" cy="50611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55851-FA01-6442-A325-1435B11E1DFF}">
      <dsp:nvSpPr>
        <dsp:cNvPr id="0" name=""/>
        <dsp:cNvSpPr/>
      </dsp:nvSpPr>
      <dsp:spPr>
        <a:xfrm>
          <a:off x="0" y="580104"/>
          <a:ext cx="6833175" cy="1602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30" tIns="770636" rIns="5303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Running k-fold cross-validation multiple times with different random partitioning can be used to estimate the generalization error rate and its variance.</a:t>
          </a:r>
          <a:endParaRPr lang="en-US" sz="1600" kern="1200"/>
        </a:p>
      </dsp:txBody>
      <dsp:txXfrm>
        <a:off x="0" y="580104"/>
        <a:ext cx="6833175" cy="1602562"/>
      </dsp:txXfrm>
    </dsp:sp>
    <dsp:sp modelId="{88AC003E-63CC-D74A-AD44-E6B162AFC047}">
      <dsp:nvSpPr>
        <dsp:cNvPr id="0" name=""/>
        <dsp:cNvSpPr/>
      </dsp:nvSpPr>
      <dsp:spPr>
        <a:xfrm>
          <a:off x="341658" y="33984"/>
          <a:ext cx="4783222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Variance of Generalization Error Estimate</a:t>
          </a:r>
          <a:r>
            <a:rPr lang="en-IN" sz="1600" b="0" i="0" kern="1200"/>
            <a:t>:</a:t>
          </a:r>
          <a:endParaRPr lang="en-US" sz="1600" kern="1200"/>
        </a:p>
      </dsp:txBody>
      <dsp:txXfrm>
        <a:off x="394977" y="87303"/>
        <a:ext cx="4676584" cy="985602"/>
      </dsp:txXfrm>
    </dsp:sp>
    <dsp:sp modelId="{ED8E34EC-1DAD-5041-95FA-23B9971E8C8F}">
      <dsp:nvSpPr>
        <dsp:cNvPr id="0" name=""/>
        <dsp:cNvSpPr/>
      </dsp:nvSpPr>
      <dsp:spPr>
        <a:xfrm>
          <a:off x="0" y="2928586"/>
          <a:ext cx="6833175" cy="2622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30" tIns="770636" rIns="5303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In k-fold cross-validation, errtest does not reflect the generalization error rate of any specific model but represents the expected generalization error of the model selection approach when applied to a training set of the same size as one of the training folds.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I</a:t>
          </a:r>
          <a:r>
            <a:rPr lang="en-IN" sz="1600" b="0" i="0" kern="1200"/>
            <a:t>n practice, errtest is often used as an estimate of the generalization error of a model built on the entire dataset, particularly when k is large.</a:t>
          </a:r>
          <a:endParaRPr lang="en-US" sz="1600" kern="1200"/>
        </a:p>
      </dsp:txBody>
      <dsp:txXfrm>
        <a:off x="0" y="2928586"/>
        <a:ext cx="6833175" cy="2622374"/>
      </dsp:txXfrm>
    </dsp:sp>
    <dsp:sp modelId="{5BD12185-A581-344A-90C8-0234203D78A7}">
      <dsp:nvSpPr>
        <dsp:cNvPr id="0" name=""/>
        <dsp:cNvSpPr/>
      </dsp:nvSpPr>
      <dsp:spPr>
        <a:xfrm>
          <a:off x="341658" y="2382466"/>
          <a:ext cx="4783222" cy="109224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Interpretation of errtest in k-Fold Cross-Validation</a:t>
          </a:r>
          <a:r>
            <a:rPr lang="en-IN" sz="1600" b="0" i="0" kern="1200"/>
            <a:t>:</a:t>
          </a:r>
          <a:endParaRPr lang="en-US" sz="1600" kern="1200"/>
        </a:p>
      </dsp:txBody>
      <dsp:txXfrm>
        <a:off x="394977" y="2435785"/>
        <a:ext cx="4676584" cy="985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64AFD-4897-4940-BD2F-42EEE449990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Documenting your business objectives</a:t>
          </a:r>
          <a:endParaRPr lang="en-US" sz="2600" kern="1200"/>
        </a:p>
      </dsp:txBody>
      <dsp:txXfrm>
        <a:off x="3080" y="1765067"/>
        <a:ext cx="2444055" cy="2053006"/>
      </dsp:txXfrm>
    </dsp:sp>
    <dsp:sp modelId="{E8A34474-CED4-DA4D-BA10-76437FB00AAA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862184" y="957325"/>
        <a:ext cx="725847" cy="725847"/>
      </dsp:txXfrm>
    </dsp:sp>
    <dsp:sp modelId="{F0C05BCC-48DA-324B-8D53-D4B1855328CB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880471"/>
            <a:satOff val="0"/>
            <a:lumOff val="2661"/>
            <a:alphaOff val="0"/>
          </a:schemeClr>
        </a:solidFill>
        <a:ln w="12700" cap="flat" cmpd="sng" algn="ctr">
          <a:solidFill>
            <a:schemeClr val="accent2">
              <a:hueOff val="880471"/>
              <a:satOff val="0"/>
              <a:lumOff val="2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86650-5A3D-CC4A-8BB3-34B3A1C29E27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042907"/>
            <a:satOff val="0"/>
            <a:lumOff val="7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42907"/>
              <a:satOff val="0"/>
              <a:lumOff val="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Processing your data</a:t>
          </a:r>
          <a:endParaRPr lang="en-US" sz="2600" kern="1200"/>
        </a:p>
      </dsp:txBody>
      <dsp:txXfrm>
        <a:off x="2691541" y="1765067"/>
        <a:ext cx="2444055" cy="2053006"/>
      </dsp:txXfrm>
    </dsp:sp>
    <dsp:sp modelId="{A2AE3F04-2721-ED4C-B210-4C555A208451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760942"/>
            <a:satOff val="0"/>
            <a:lumOff val="5322"/>
            <a:alphaOff val="0"/>
          </a:schemeClr>
        </a:solidFill>
        <a:ln w="12700" cap="flat" cmpd="sng" algn="ctr">
          <a:solidFill>
            <a:schemeClr val="accent2">
              <a:hueOff val="1760942"/>
              <a:satOff val="0"/>
              <a:lumOff val="5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550645" y="957325"/>
        <a:ext cx="725847" cy="725847"/>
      </dsp:txXfrm>
    </dsp:sp>
    <dsp:sp modelId="{2F713527-B77A-1E4B-B39C-89084986F64F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641414"/>
            <a:satOff val="0"/>
            <a:lumOff val="7983"/>
            <a:alphaOff val="0"/>
          </a:schemeClr>
        </a:solidFill>
        <a:ln w="12700" cap="flat" cmpd="sng" algn="ctr">
          <a:solidFill>
            <a:schemeClr val="accent2">
              <a:hueOff val="2641414"/>
              <a:satOff val="0"/>
              <a:lumOff val="79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66697-F39C-D247-BA2D-B41C6FFF4CF4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085813"/>
            <a:satOff val="0"/>
            <a:lumOff val="15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85813"/>
              <a:satOff val="0"/>
              <a:lumOff val="1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Sampling your data</a:t>
          </a:r>
          <a:endParaRPr lang="en-US" sz="2600" kern="1200"/>
        </a:p>
      </dsp:txBody>
      <dsp:txXfrm>
        <a:off x="5380002" y="1765067"/>
        <a:ext cx="2444055" cy="2053006"/>
      </dsp:txXfrm>
    </dsp:sp>
    <dsp:sp modelId="{E551D439-BE69-ED42-807D-C95263B9CC6A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3521885"/>
            <a:satOff val="0"/>
            <a:lumOff val="10645"/>
            <a:alphaOff val="0"/>
          </a:schemeClr>
        </a:solidFill>
        <a:ln w="12700" cap="flat" cmpd="sng" algn="ctr">
          <a:solidFill>
            <a:schemeClr val="accent2">
              <a:hueOff val="3521885"/>
              <a:satOff val="0"/>
              <a:lumOff val="106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6239106" y="957325"/>
        <a:ext cx="725847" cy="725847"/>
      </dsp:txXfrm>
    </dsp:sp>
    <dsp:sp modelId="{82C79653-1D70-F745-B383-EDC1AB4AE0A1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4402356"/>
            <a:satOff val="0"/>
            <a:lumOff val="13306"/>
            <a:alphaOff val="0"/>
          </a:schemeClr>
        </a:solidFill>
        <a:ln w="12700" cap="flat" cmpd="sng" algn="ctr">
          <a:solidFill>
            <a:schemeClr val="accent2">
              <a:hueOff val="4402356"/>
              <a:satOff val="0"/>
              <a:lumOff val="133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9AA70-371F-E845-A5FD-93A3A4A3588F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128719"/>
            <a:satOff val="0"/>
            <a:lumOff val="2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28719"/>
              <a:satOff val="0"/>
              <a:lumOff val="2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Transforming your data</a:t>
          </a:r>
          <a:endParaRPr lang="en-US" sz="2600" kern="1200"/>
        </a:p>
      </dsp:txBody>
      <dsp:txXfrm>
        <a:off x="8068463" y="1765067"/>
        <a:ext cx="2444055" cy="2053006"/>
      </dsp:txXfrm>
    </dsp:sp>
    <dsp:sp modelId="{19E0A72B-AEFD-C347-BACD-1E7992A9F980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5282827"/>
            <a:satOff val="0"/>
            <a:lumOff val="15967"/>
            <a:alphaOff val="0"/>
          </a:schemeClr>
        </a:solidFill>
        <a:ln w="12700" cap="flat" cmpd="sng" algn="ctr">
          <a:solidFill>
            <a:schemeClr val="accent2">
              <a:hueOff val="5282827"/>
              <a:satOff val="0"/>
              <a:lumOff val="15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8927567" y="957325"/>
        <a:ext cx="725847" cy="725847"/>
      </dsp:txXfrm>
    </dsp:sp>
    <dsp:sp modelId="{15869DB6-5216-8F47-96C5-8CF4D1E5A38A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8C802-CA9C-DA41-836E-AA9F74EF79B7}">
      <dsp:nvSpPr>
        <dsp:cNvPr id="0" name=""/>
        <dsp:cNvSpPr/>
      </dsp:nvSpPr>
      <dsp:spPr>
        <a:xfrm>
          <a:off x="2203345" y="2385"/>
          <a:ext cx="8813381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04" tIns="175439" rIns="171004" bIns="175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Acquiring the Data: Gathering relevant datasets from various sources that might contain information pertinent to the business problem.</a:t>
          </a:r>
        </a:p>
      </dsp:txBody>
      <dsp:txXfrm>
        <a:off x="2203345" y="2385"/>
        <a:ext cx="8813381" cy="690706"/>
      </dsp:txXfrm>
    </dsp:sp>
    <dsp:sp modelId="{A045F6C9-B27B-E84C-8F71-1BBD46B96306}">
      <dsp:nvSpPr>
        <dsp:cNvPr id="0" name=""/>
        <dsp:cNvSpPr/>
      </dsp:nvSpPr>
      <dsp:spPr>
        <a:xfrm>
          <a:off x="0" y="2385"/>
          <a:ext cx="2203345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4" tIns="68226" rIns="116594" bIns="682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Acquiring</a:t>
          </a:r>
        </a:p>
      </dsp:txBody>
      <dsp:txXfrm>
        <a:off x="0" y="2385"/>
        <a:ext cx="2203345" cy="690706"/>
      </dsp:txXfrm>
    </dsp:sp>
    <dsp:sp modelId="{808E2E5E-9A70-3D45-B504-C5435D94BEE1}">
      <dsp:nvSpPr>
        <dsp:cNvPr id="0" name=""/>
        <dsp:cNvSpPr/>
      </dsp:nvSpPr>
      <dsp:spPr>
        <a:xfrm>
          <a:off x="2203345" y="734533"/>
          <a:ext cx="8813381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04" tIns="175439" rIns="171004" bIns="175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Exploring the Data: Understanding the structure, patterns, and characteristics of the acquired data through exploratory data analysis (EDA) techniques.</a:t>
          </a:r>
        </a:p>
      </dsp:txBody>
      <dsp:txXfrm>
        <a:off x="2203345" y="734533"/>
        <a:ext cx="8813381" cy="690706"/>
      </dsp:txXfrm>
    </dsp:sp>
    <dsp:sp modelId="{087147C2-8FA4-7F49-956E-EB4F6D5902E8}">
      <dsp:nvSpPr>
        <dsp:cNvPr id="0" name=""/>
        <dsp:cNvSpPr/>
      </dsp:nvSpPr>
      <dsp:spPr>
        <a:xfrm>
          <a:off x="0" y="734533"/>
          <a:ext cx="2203345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4" tIns="68226" rIns="116594" bIns="682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Exploring</a:t>
          </a:r>
        </a:p>
      </dsp:txBody>
      <dsp:txXfrm>
        <a:off x="0" y="734533"/>
        <a:ext cx="2203345" cy="690706"/>
      </dsp:txXfrm>
    </dsp:sp>
    <dsp:sp modelId="{7AF41940-B361-A147-BA7A-F1BF339AC52D}">
      <dsp:nvSpPr>
        <dsp:cNvPr id="0" name=""/>
        <dsp:cNvSpPr/>
      </dsp:nvSpPr>
      <dsp:spPr>
        <a:xfrm>
          <a:off x="2203345" y="1466682"/>
          <a:ext cx="8813381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04" tIns="175439" rIns="171004" bIns="175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Cleaning the Data: Identifying and rectifying errors, handling missing values, dealing with outliers, and ensuring data consistency to enhance its quality and reliability.</a:t>
          </a:r>
        </a:p>
      </dsp:txBody>
      <dsp:txXfrm>
        <a:off x="2203345" y="1466682"/>
        <a:ext cx="8813381" cy="690706"/>
      </dsp:txXfrm>
    </dsp:sp>
    <dsp:sp modelId="{6E7FBD20-5047-4442-A3AA-D63EB594524B}">
      <dsp:nvSpPr>
        <dsp:cNvPr id="0" name=""/>
        <dsp:cNvSpPr/>
      </dsp:nvSpPr>
      <dsp:spPr>
        <a:xfrm>
          <a:off x="0" y="1466682"/>
          <a:ext cx="2203345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4" tIns="68226" rIns="116594" bIns="682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</a:t>
          </a:r>
        </a:p>
      </dsp:txBody>
      <dsp:txXfrm>
        <a:off x="0" y="1466682"/>
        <a:ext cx="2203345" cy="690706"/>
      </dsp:txXfrm>
    </dsp:sp>
    <dsp:sp modelId="{CD6274F5-6746-1E41-ABEF-F6B693D9DEEA}">
      <dsp:nvSpPr>
        <dsp:cNvPr id="0" name=""/>
        <dsp:cNvSpPr/>
      </dsp:nvSpPr>
      <dsp:spPr>
        <a:xfrm>
          <a:off x="2203345" y="2198830"/>
          <a:ext cx="8813381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04" tIns="175439" rIns="171004" bIns="175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Selecting Variables of Interest: Choosing the most relevant features or variables that have a substantial impact on the predictive model's performance.</a:t>
          </a:r>
        </a:p>
      </dsp:txBody>
      <dsp:txXfrm>
        <a:off x="2203345" y="2198830"/>
        <a:ext cx="8813381" cy="690706"/>
      </dsp:txXfrm>
    </dsp:sp>
    <dsp:sp modelId="{87542A37-73CD-5D4C-9654-E9801988C188}">
      <dsp:nvSpPr>
        <dsp:cNvPr id="0" name=""/>
        <dsp:cNvSpPr/>
      </dsp:nvSpPr>
      <dsp:spPr>
        <a:xfrm>
          <a:off x="0" y="2198830"/>
          <a:ext cx="2203345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4" tIns="68226" rIns="116594" bIns="682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Selecting</a:t>
          </a:r>
        </a:p>
      </dsp:txBody>
      <dsp:txXfrm>
        <a:off x="0" y="2198830"/>
        <a:ext cx="2203345" cy="690706"/>
      </dsp:txXfrm>
    </dsp:sp>
    <dsp:sp modelId="{1A545BC0-C9D9-E642-970E-15BA7EB43E0E}">
      <dsp:nvSpPr>
        <dsp:cNvPr id="0" name=""/>
        <dsp:cNvSpPr/>
      </dsp:nvSpPr>
      <dsp:spPr>
        <a:xfrm>
          <a:off x="2203345" y="2930978"/>
          <a:ext cx="8813381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04" tIns="175439" rIns="171004" bIns="175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Generating Derived Variables: Creating new features or variables derived from existing ones, which might provide additional insights and improve model accuracy.</a:t>
          </a:r>
        </a:p>
      </dsp:txBody>
      <dsp:txXfrm>
        <a:off x="2203345" y="2930978"/>
        <a:ext cx="8813381" cy="690706"/>
      </dsp:txXfrm>
    </dsp:sp>
    <dsp:sp modelId="{96FB940E-D11E-B843-93D4-A4EBBBAA7F51}">
      <dsp:nvSpPr>
        <dsp:cNvPr id="0" name=""/>
        <dsp:cNvSpPr/>
      </dsp:nvSpPr>
      <dsp:spPr>
        <a:xfrm>
          <a:off x="0" y="2930978"/>
          <a:ext cx="2203345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4" tIns="68226" rIns="116594" bIns="682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Generating</a:t>
          </a:r>
        </a:p>
      </dsp:txBody>
      <dsp:txXfrm>
        <a:off x="0" y="2930978"/>
        <a:ext cx="2203345" cy="690706"/>
      </dsp:txXfrm>
    </dsp:sp>
    <dsp:sp modelId="{E6E64CC6-095C-2D43-AE4C-F6A962D785BA}">
      <dsp:nvSpPr>
        <dsp:cNvPr id="0" name=""/>
        <dsp:cNvSpPr/>
      </dsp:nvSpPr>
      <dsp:spPr>
        <a:xfrm>
          <a:off x="2203345" y="3663127"/>
          <a:ext cx="8813381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04" tIns="175439" rIns="171004" bIns="175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Extracting, Loading, and Transforming the Data (ETL): Managing the process of extracting data from various sources, loading it into a suitable storage system, and transforming it into a format suitable for analysis.</a:t>
          </a:r>
        </a:p>
      </dsp:txBody>
      <dsp:txXfrm>
        <a:off x="2203345" y="3663127"/>
        <a:ext cx="8813381" cy="690706"/>
      </dsp:txXfrm>
    </dsp:sp>
    <dsp:sp modelId="{86C1B962-3CCB-F448-ADAF-185A763BBBBF}">
      <dsp:nvSpPr>
        <dsp:cNvPr id="0" name=""/>
        <dsp:cNvSpPr/>
      </dsp:nvSpPr>
      <dsp:spPr>
        <a:xfrm>
          <a:off x="0" y="3663127"/>
          <a:ext cx="2203345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4" tIns="68226" rIns="116594" bIns="682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ETL</a:t>
          </a:r>
        </a:p>
      </dsp:txBody>
      <dsp:txXfrm>
        <a:off x="0" y="3663127"/>
        <a:ext cx="2203345" cy="690706"/>
      </dsp:txXfrm>
    </dsp:sp>
    <dsp:sp modelId="{1F25ED8D-0054-0744-B1CA-2EB691066D82}">
      <dsp:nvSpPr>
        <dsp:cNvPr id="0" name=""/>
        <dsp:cNvSpPr/>
      </dsp:nvSpPr>
      <dsp:spPr>
        <a:xfrm>
          <a:off x="2203345" y="4395275"/>
          <a:ext cx="8813381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04" tIns="175439" rIns="171004" bIns="175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Sampling the Data: Dividing the dataset into training and test datasets to train and evaluate the predictive model, ensuring its generalizability.</a:t>
          </a:r>
        </a:p>
      </dsp:txBody>
      <dsp:txXfrm>
        <a:off x="2203345" y="4395275"/>
        <a:ext cx="8813381" cy="690706"/>
      </dsp:txXfrm>
    </dsp:sp>
    <dsp:sp modelId="{FE057AC0-230D-6A4A-9516-24BAB7A96DE4}">
      <dsp:nvSpPr>
        <dsp:cNvPr id="0" name=""/>
        <dsp:cNvSpPr/>
      </dsp:nvSpPr>
      <dsp:spPr>
        <a:xfrm>
          <a:off x="0" y="4395275"/>
          <a:ext cx="2203345" cy="690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4" tIns="68226" rIns="116594" bIns="682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Sampling</a:t>
          </a:r>
        </a:p>
      </dsp:txBody>
      <dsp:txXfrm>
        <a:off x="0" y="4395275"/>
        <a:ext cx="2203345" cy="6907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07587-55AB-4E1F-8671-6D9F6B4D07E5}">
      <dsp:nvSpPr>
        <dsp:cNvPr id="0" name=""/>
        <dsp:cNvSpPr/>
      </dsp:nvSpPr>
      <dsp:spPr>
        <a:xfrm>
          <a:off x="-457649" y="9375"/>
          <a:ext cx="10515600" cy="65967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EE030-F607-4D9E-8B23-961703DD9E03}">
      <dsp:nvSpPr>
        <dsp:cNvPr id="0" name=""/>
        <dsp:cNvSpPr/>
      </dsp:nvSpPr>
      <dsp:spPr>
        <a:xfrm>
          <a:off x="-258099" y="157801"/>
          <a:ext cx="363528" cy="362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23121-42DE-40EF-A059-7066D807B8A6}">
      <dsp:nvSpPr>
        <dsp:cNvPr id="0" name=""/>
        <dsp:cNvSpPr/>
      </dsp:nvSpPr>
      <dsp:spPr>
        <a:xfrm>
          <a:off x="304979" y="9375"/>
          <a:ext cx="4732020" cy="721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60" tIns="76360" rIns="76360" bIns="763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Objective Collection:</a:t>
          </a:r>
          <a:r>
            <a:rPr lang="en-IN" sz="1600" b="0" i="0" kern="1200"/>
            <a:t> </a:t>
          </a:r>
          <a:endParaRPr lang="en-US" sz="1600" kern="1200"/>
        </a:p>
      </dsp:txBody>
      <dsp:txXfrm>
        <a:off x="304979" y="9375"/>
        <a:ext cx="4732020" cy="721514"/>
      </dsp:txXfrm>
    </dsp:sp>
    <dsp:sp modelId="{EBE0D5B4-B84A-45A4-B775-1045B3253B9A}">
      <dsp:nvSpPr>
        <dsp:cNvPr id="0" name=""/>
        <dsp:cNvSpPr/>
      </dsp:nvSpPr>
      <dsp:spPr>
        <a:xfrm>
          <a:off x="3219188" y="9375"/>
          <a:ext cx="5544946" cy="65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15" tIns="69815" rIns="69815" bIns="698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Sit down with business managers to gather their objectives for the project.</a:t>
          </a:r>
          <a:endParaRPr lang="en-US" sz="1600" kern="1200" dirty="0"/>
        </a:p>
      </dsp:txBody>
      <dsp:txXfrm>
        <a:off x="3219188" y="9375"/>
        <a:ext cx="5544946" cy="659670"/>
      </dsp:txXfrm>
    </dsp:sp>
    <dsp:sp modelId="{9ED4C9C5-0D3B-410E-A964-02DBFD17A0DC}">
      <dsp:nvSpPr>
        <dsp:cNvPr id="0" name=""/>
        <dsp:cNvSpPr/>
      </dsp:nvSpPr>
      <dsp:spPr>
        <a:xfrm>
          <a:off x="-457649" y="911268"/>
          <a:ext cx="10515600" cy="65967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334A-0BB2-4CFF-A2B1-A22C9406E122}">
      <dsp:nvSpPr>
        <dsp:cNvPr id="0" name=""/>
        <dsp:cNvSpPr/>
      </dsp:nvSpPr>
      <dsp:spPr>
        <a:xfrm>
          <a:off x="-258099" y="1059694"/>
          <a:ext cx="363528" cy="362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83AAB-4233-4EE1-AEBF-52A3D7698C93}">
      <dsp:nvSpPr>
        <dsp:cNvPr id="0" name=""/>
        <dsp:cNvSpPr/>
      </dsp:nvSpPr>
      <dsp:spPr>
        <a:xfrm>
          <a:off x="304979" y="911268"/>
          <a:ext cx="4732020" cy="721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60" tIns="76360" rIns="76360" bIns="763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Detailed Evaluation:</a:t>
          </a:r>
          <a:r>
            <a:rPr lang="en-IN" sz="1600" b="0" i="0" kern="1200" dirty="0"/>
            <a:t> </a:t>
          </a:r>
          <a:endParaRPr lang="en-US" sz="1600" kern="1200" dirty="0"/>
        </a:p>
      </dsp:txBody>
      <dsp:txXfrm>
        <a:off x="304979" y="911268"/>
        <a:ext cx="4732020" cy="721514"/>
      </dsp:txXfrm>
    </dsp:sp>
    <dsp:sp modelId="{D5CF9AA7-62A3-45E9-8475-0EEF4A6FC215}">
      <dsp:nvSpPr>
        <dsp:cNvPr id="0" name=""/>
        <dsp:cNvSpPr/>
      </dsp:nvSpPr>
      <dsp:spPr>
        <a:xfrm>
          <a:off x="3241175" y="887540"/>
          <a:ext cx="6828764" cy="65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15" tIns="69815" rIns="69815" bIns="698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evaluate which information sources can contribute to achieving these objectives. Select variables crucial for operational use.</a:t>
          </a:r>
          <a:endParaRPr lang="en-US" sz="1600" kern="1200" dirty="0"/>
        </a:p>
      </dsp:txBody>
      <dsp:txXfrm>
        <a:off x="3241175" y="887540"/>
        <a:ext cx="6828764" cy="659670"/>
      </dsp:txXfrm>
    </dsp:sp>
    <dsp:sp modelId="{984DED77-DDBC-4B66-BA56-E8CD106BFD80}">
      <dsp:nvSpPr>
        <dsp:cNvPr id="0" name=""/>
        <dsp:cNvSpPr/>
      </dsp:nvSpPr>
      <dsp:spPr>
        <a:xfrm>
          <a:off x="-457649" y="1813162"/>
          <a:ext cx="10515600" cy="65967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660F2-BA7C-42B3-9747-ADDA9F03DFB3}">
      <dsp:nvSpPr>
        <dsp:cNvPr id="0" name=""/>
        <dsp:cNvSpPr/>
      </dsp:nvSpPr>
      <dsp:spPr>
        <a:xfrm>
          <a:off x="-258099" y="1961587"/>
          <a:ext cx="363528" cy="362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1C601-E27E-4351-9976-90494B6D7F01}">
      <dsp:nvSpPr>
        <dsp:cNvPr id="0" name=""/>
        <dsp:cNvSpPr/>
      </dsp:nvSpPr>
      <dsp:spPr>
        <a:xfrm>
          <a:off x="304979" y="1813162"/>
          <a:ext cx="4732020" cy="721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60" tIns="76360" rIns="76360" bIns="763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Understanding Stakeholder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Needs:</a:t>
          </a:r>
          <a:r>
            <a:rPr lang="en-IN" sz="1600" b="0" i="0" kern="1200" dirty="0"/>
            <a:t> </a:t>
          </a:r>
          <a:endParaRPr lang="en-US" sz="1600" kern="1200" dirty="0"/>
        </a:p>
      </dsp:txBody>
      <dsp:txXfrm>
        <a:off x="304979" y="1813162"/>
        <a:ext cx="4732020" cy="721514"/>
      </dsp:txXfrm>
    </dsp:sp>
    <dsp:sp modelId="{056137CA-658E-4576-8E7B-0A288BBC8B05}">
      <dsp:nvSpPr>
        <dsp:cNvPr id="0" name=""/>
        <dsp:cNvSpPr/>
      </dsp:nvSpPr>
      <dsp:spPr>
        <a:xfrm>
          <a:off x="3296416" y="1825029"/>
          <a:ext cx="6886798" cy="65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15" tIns="69815" rIns="69815" bIns="698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Recognize the challenges in understanding stakeholder needs - there might be multiple competing needs and realistic limitations.</a:t>
          </a:r>
          <a:endParaRPr lang="en-US" sz="1600" kern="1200" dirty="0"/>
        </a:p>
      </dsp:txBody>
      <dsp:txXfrm>
        <a:off x="3296416" y="1825029"/>
        <a:ext cx="6886798" cy="659670"/>
      </dsp:txXfrm>
    </dsp:sp>
    <dsp:sp modelId="{04093CDB-935D-47F5-8DAF-3D42A80479E2}">
      <dsp:nvSpPr>
        <dsp:cNvPr id="0" name=""/>
        <dsp:cNvSpPr/>
      </dsp:nvSpPr>
      <dsp:spPr>
        <a:xfrm>
          <a:off x="-457649" y="2715055"/>
          <a:ext cx="10515600" cy="65967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E50F5-F528-4E91-ACC8-402661C47500}">
      <dsp:nvSpPr>
        <dsp:cNvPr id="0" name=""/>
        <dsp:cNvSpPr/>
      </dsp:nvSpPr>
      <dsp:spPr>
        <a:xfrm>
          <a:off x="-258099" y="2863481"/>
          <a:ext cx="363528" cy="362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10F09-C6F6-4748-A020-4E0C418BBF06}">
      <dsp:nvSpPr>
        <dsp:cNvPr id="0" name=""/>
        <dsp:cNvSpPr/>
      </dsp:nvSpPr>
      <dsp:spPr>
        <a:xfrm>
          <a:off x="304979" y="2715055"/>
          <a:ext cx="4732020" cy="721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60" tIns="76360" rIns="76360" bIns="763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Brainstorming Information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Sources:</a:t>
          </a:r>
          <a:r>
            <a:rPr lang="en-IN" sz="1600" b="0" i="0" kern="1200" dirty="0"/>
            <a:t> </a:t>
          </a:r>
          <a:endParaRPr lang="en-US" sz="1600" kern="1200" dirty="0"/>
        </a:p>
      </dsp:txBody>
      <dsp:txXfrm>
        <a:off x="304979" y="2715055"/>
        <a:ext cx="4732020" cy="721514"/>
      </dsp:txXfrm>
    </dsp:sp>
    <dsp:sp modelId="{0FB48495-1AD5-4961-8CFE-D0263B906BA6}">
      <dsp:nvSpPr>
        <dsp:cNvPr id="0" name=""/>
        <dsp:cNvSpPr/>
      </dsp:nvSpPr>
      <dsp:spPr>
        <a:xfrm>
          <a:off x="3331740" y="2768297"/>
          <a:ext cx="6382295" cy="65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15" tIns="69815" rIns="69815" bIns="698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Collaborate with stakeholders to brainstorm potential information sources. To provide tangible value to both the business and its customers.</a:t>
          </a:r>
          <a:endParaRPr lang="en-US" sz="1600" kern="1200" dirty="0"/>
        </a:p>
      </dsp:txBody>
      <dsp:txXfrm>
        <a:off x="3331740" y="2768297"/>
        <a:ext cx="6382295" cy="659670"/>
      </dsp:txXfrm>
    </dsp:sp>
    <dsp:sp modelId="{0310F3A7-920F-4AEA-A934-E0332A4C65CB}">
      <dsp:nvSpPr>
        <dsp:cNvPr id="0" name=""/>
        <dsp:cNvSpPr/>
      </dsp:nvSpPr>
      <dsp:spPr>
        <a:xfrm>
          <a:off x="-457649" y="3616948"/>
          <a:ext cx="10515600" cy="65967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4460-D7D9-4A5D-9FA9-5DF0F802964F}">
      <dsp:nvSpPr>
        <dsp:cNvPr id="0" name=""/>
        <dsp:cNvSpPr/>
      </dsp:nvSpPr>
      <dsp:spPr>
        <a:xfrm>
          <a:off x="-258099" y="3765374"/>
          <a:ext cx="363528" cy="362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11E4E-8C32-4AB6-9A68-8B3E4B813FC8}">
      <dsp:nvSpPr>
        <dsp:cNvPr id="0" name=""/>
        <dsp:cNvSpPr/>
      </dsp:nvSpPr>
      <dsp:spPr>
        <a:xfrm>
          <a:off x="304979" y="3616948"/>
          <a:ext cx="4732020" cy="721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60" tIns="76360" rIns="76360" bIns="763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Avoiding Academic Results:</a:t>
          </a:r>
          <a:r>
            <a:rPr lang="en-IN" sz="1600" b="0" i="0" kern="1200"/>
            <a:t> </a:t>
          </a:r>
          <a:endParaRPr lang="en-US" sz="1600" kern="1200"/>
        </a:p>
      </dsp:txBody>
      <dsp:txXfrm>
        <a:off x="304979" y="3616948"/>
        <a:ext cx="4732020" cy="721514"/>
      </dsp:txXfrm>
    </dsp:sp>
    <dsp:sp modelId="{7E27EF66-ABE1-4812-895D-0060D5D17A7A}">
      <dsp:nvSpPr>
        <dsp:cNvPr id="0" name=""/>
        <dsp:cNvSpPr/>
      </dsp:nvSpPr>
      <dsp:spPr>
        <a:xfrm>
          <a:off x="3196877" y="3569485"/>
          <a:ext cx="6790823" cy="65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15" tIns="69815" rIns="69815" bIns="698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aligning findings with practical outcomes. Academic insights might be interesting but could lack practical value for the client</a:t>
          </a:r>
          <a:endParaRPr lang="en-US" sz="1600" kern="1200" dirty="0"/>
        </a:p>
      </dsp:txBody>
      <dsp:txXfrm>
        <a:off x="3196877" y="3569485"/>
        <a:ext cx="6790823" cy="659670"/>
      </dsp:txXfrm>
    </dsp:sp>
    <dsp:sp modelId="{277C7448-6B8D-496D-B699-A2958D13A233}">
      <dsp:nvSpPr>
        <dsp:cNvPr id="0" name=""/>
        <dsp:cNvSpPr/>
      </dsp:nvSpPr>
      <dsp:spPr>
        <a:xfrm>
          <a:off x="-457649" y="4518841"/>
          <a:ext cx="10515600" cy="65967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ADA57-B4C5-4B98-98FF-0E956C0D7722}">
      <dsp:nvSpPr>
        <dsp:cNvPr id="0" name=""/>
        <dsp:cNvSpPr/>
      </dsp:nvSpPr>
      <dsp:spPr>
        <a:xfrm>
          <a:off x="-258099" y="4667267"/>
          <a:ext cx="363528" cy="362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47476-4A66-444A-A689-CD71D41D342F}">
      <dsp:nvSpPr>
        <dsp:cNvPr id="0" name=""/>
        <dsp:cNvSpPr/>
      </dsp:nvSpPr>
      <dsp:spPr>
        <a:xfrm>
          <a:off x="304979" y="4518841"/>
          <a:ext cx="4732020" cy="721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60" tIns="76360" rIns="76360" bIns="763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Types of Business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Objectives:</a:t>
          </a:r>
          <a:r>
            <a:rPr lang="en-IN" sz="1600" b="0" i="0" kern="1200" dirty="0"/>
            <a:t> </a:t>
          </a:r>
          <a:endParaRPr lang="en-US" sz="1600" kern="1200" dirty="0"/>
        </a:p>
      </dsp:txBody>
      <dsp:txXfrm>
        <a:off x="304979" y="4518841"/>
        <a:ext cx="4732020" cy="721514"/>
      </dsp:txXfrm>
    </dsp:sp>
    <dsp:sp modelId="{67CBA6F9-0385-4AA7-848A-CFA23817A798}">
      <dsp:nvSpPr>
        <dsp:cNvPr id="0" name=""/>
        <dsp:cNvSpPr/>
      </dsp:nvSpPr>
      <dsp:spPr>
        <a:xfrm>
          <a:off x="3130642" y="4518841"/>
          <a:ext cx="6750389" cy="65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15" tIns="69815" rIns="69815" bIns="698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Business objectives can be quantifiable and Subjective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Defining 'valuable' is crucial in subjective cases</a:t>
          </a:r>
          <a:endParaRPr lang="en-US" sz="1600" kern="1200"/>
        </a:p>
      </dsp:txBody>
      <dsp:txXfrm>
        <a:off x="3130642" y="4518841"/>
        <a:ext cx="6750389" cy="6596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14FF6-62F2-E542-A954-8CE9CC4F5A97}">
      <dsp:nvSpPr>
        <dsp:cNvPr id="0" name=""/>
        <dsp:cNvSpPr/>
      </dsp:nvSpPr>
      <dsp:spPr>
        <a:xfrm>
          <a:off x="0" y="294571"/>
          <a:ext cx="6702014" cy="1615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151" tIns="395732" rIns="5201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Transitioning from high-level objectives to specific project requirements, emphasizing the need to define requirements, timeframes, and resources for business, project, system, models, and data.</a:t>
          </a:r>
          <a:endParaRPr lang="en-US" sz="1800" kern="1200"/>
        </a:p>
      </dsp:txBody>
      <dsp:txXfrm>
        <a:off x="0" y="294571"/>
        <a:ext cx="6702014" cy="1615949"/>
      </dsp:txXfrm>
    </dsp:sp>
    <dsp:sp modelId="{3B1B6D43-D147-4447-B2CB-F6012732C590}">
      <dsp:nvSpPr>
        <dsp:cNvPr id="0" name=""/>
        <dsp:cNvSpPr/>
      </dsp:nvSpPr>
      <dsp:spPr>
        <a:xfrm>
          <a:off x="335100" y="14131"/>
          <a:ext cx="4691409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324" tIns="0" rIns="177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Project Requirements and Timeframes:</a:t>
          </a:r>
          <a:r>
            <a:rPr lang="en-IN" sz="1800" b="0" i="0" kern="1200"/>
            <a:t> </a:t>
          </a:r>
          <a:endParaRPr lang="en-US" sz="1800" kern="1200"/>
        </a:p>
      </dsp:txBody>
      <dsp:txXfrm>
        <a:off x="362480" y="41511"/>
        <a:ext cx="4636649" cy="506119"/>
      </dsp:txXfrm>
    </dsp:sp>
    <dsp:sp modelId="{F5A2C36D-12CC-654A-A247-43244E1B56BF}">
      <dsp:nvSpPr>
        <dsp:cNvPr id="0" name=""/>
        <dsp:cNvSpPr/>
      </dsp:nvSpPr>
      <dsp:spPr>
        <a:xfrm>
          <a:off x="0" y="2293561"/>
          <a:ext cx="6702014" cy="1615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770740"/>
              <a:satOff val="0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151" tIns="395732" rIns="5201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Stress on the importance of project managers meeting with relevant groups within the client department (e.g., marketing, analytics specialists) to specify information sources and ensure alignment.</a:t>
          </a:r>
          <a:endParaRPr lang="en-US" sz="1800" kern="1200"/>
        </a:p>
      </dsp:txBody>
      <dsp:txXfrm>
        <a:off x="0" y="2293561"/>
        <a:ext cx="6702014" cy="1615949"/>
      </dsp:txXfrm>
    </dsp:sp>
    <dsp:sp modelId="{3BA64275-5D00-FF47-A703-A1337802C778}">
      <dsp:nvSpPr>
        <dsp:cNvPr id="0" name=""/>
        <dsp:cNvSpPr/>
      </dsp:nvSpPr>
      <dsp:spPr>
        <a:xfrm>
          <a:off x="335100" y="2013121"/>
          <a:ext cx="4691409" cy="560879"/>
        </a:xfrm>
        <a:prstGeom prst="roundRect">
          <a:avLst/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324" tIns="0" rIns="177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Meeting with Relevant Groups:</a:t>
          </a:r>
          <a:r>
            <a:rPr lang="en-IN" sz="1800" b="0" i="0" kern="1200"/>
            <a:t> </a:t>
          </a:r>
          <a:endParaRPr lang="en-US" sz="1800" kern="1200"/>
        </a:p>
      </dsp:txBody>
      <dsp:txXfrm>
        <a:off x="362480" y="2040501"/>
        <a:ext cx="4636649" cy="506119"/>
      </dsp:txXfrm>
    </dsp:sp>
    <dsp:sp modelId="{14AC297C-6522-B242-8C4C-AFCE7D8AA71E}">
      <dsp:nvSpPr>
        <dsp:cNvPr id="0" name=""/>
        <dsp:cNvSpPr/>
      </dsp:nvSpPr>
      <dsp:spPr>
        <a:xfrm>
          <a:off x="0" y="4292551"/>
          <a:ext cx="6702014" cy="1615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151" tIns="395732" rIns="5201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Emphasize the criticality of comprehensive documentation and obtaining key management sign-off to ensure everyone involved understands, commits to, and shares similar expectations for the upcoming project effort.</a:t>
          </a:r>
          <a:endParaRPr lang="en-US" sz="1800" kern="1200" dirty="0"/>
        </a:p>
      </dsp:txBody>
      <dsp:txXfrm>
        <a:off x="0" y="4292551"/>
        <a:ext cx="6702014" cy="1615949"/>
      </dsp:txXfrm>
    </dsp:sp>
    <dsp:sp modelId="{5A233DAA-2028-6A46-BEA5-16A5CB0FAB2D}">
      <dsp:nvSpPr>
        <dsp:cNvPr id="0" name=""/>
        <dsp:cNvSpPr/>
      </dsp:nvSpPr>
      <dsp:spPr>
        <a:xfrm>
          <a:off x="335100" y="4012111"/>
          <a:ext cx="4691409" cy="560879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324" tIns="0" rIns="177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Thorough Documentation and Sign-Off:</a:t>
          </a:r>
          <a:r>
            <a:rPr lang="en-IN" sz="1800" b="0" i="0" kern="1200"/>
            <a:t> </a:t>
          </a:r>
          <a:endParaRPr lang="en-US" sz="1800" kern="1200"/>
        </a:p>
      </dsp:txBody>
      <dsp:txXfrm>
        <a:off x="362480" y="4039491"/>
        <a:ext cx="4636649" cy="5061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AA557-A131-7E4A-A1E6-A2E6FD6E45E5}">
      <dsp:nvSpPr>
        <dsp:cNvPr id="0" name=""/>
        <dsp:cNvSpPr/>
      </dsp:nvSpPr>
      <dsp:spPr>
        <a:xfrm>
          <a:off x="0" y="212513"/>
          <a:ext cx="6245265" cy="1871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18745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Preparing data for predictive models is crucial and often tedious.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Understanding data quality, availability, sources, and constraints directly impacts project success.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Raw data needs cleaning, integration, and potential derivation of new variables.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Thorough examination of data quality and quantity across all sources is necessary.</a:t>
          </a:r>
          <a:endParaRPr lang="en-US" sz="1400" kern="1200"/>
        </a:p>
      </dsp:txBody>
      <dsp:txXfrm>
        <a:off x="0" y="212513"/>
        <a:ext cx="6245265" cy="1871099"/>
      </dsp:txXfrm>
    </dsp:sp>
    <dsp:sp modelId="{B31BCC22-6A31-4C44-980F-5AD41691E74B}">
      <dsp:nvSpPr>
        <dsp:cNvPr id="0" name=""/>
        <dsp:cNvSpPr/>
      </dsp:nvSpPr>
      <dsp:spPr>
        <a:xfrm>
          <a:off x="312263" y="79673"/>
          <a:ext cx="4371685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Data Preparation Challenges and Importance:</a:t>
          </a:r>
          <a:endParaRPr lang="en-US" sz="1400" kern="1200"/>
        </a:p>
      </dsp:txBody>
      <dsp:txXfrm>
        <a:off x="325232" y="92642"/>
        <a:ext cx="4345747" cy="239742"/>
      </dsp:txXfrm>
    </dsp:sp>
    <dsp:sp modelId="{AEDD53B2-47EF-5640-97C0-80578F416920}">
      <dsp:nvSpPr>
        <dsp:cNvPr id="0" name=""/>
        <dsp:cNvSpPr/>
      </dsp:nvSpPr>
      <dsp:spPr>
        <a:xfrm>
          <a:off x="0" y="2265053"/>
          <a:ext cx="6245265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18745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In this phase, intimate knowledge of data is gained.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Helps in selecting relevant variables for analysis and evaluating model results.</a:t>
          </a:r>
          <a:endParaRPr lang="en-US" sz="1400" kern="1200"/>
        </a:p>
      </dsp:txBody>
      <dsp:txXfrm>
        <a:off x="0" y="2265053"/>
        <a:ext cx="6245265" cy="963900"/>
      </dsp:txXfrm>
    </dsp:sp>
    <dsp:sp modelId="{78F53CE0-01B9-F943-9BFB-A15F80B4B2C6}">
      <dsp:nvSpPr>
        <dsp:cNvPr id="0" name=""/>
        <dsp:cNvSpPr/>
      </dsp:nvSpPr>
      <dsp:spPr>
        <a:xfrm>
          <a:off x="312263" y="2132213"/>
          <a:ext cx="4371685" cy="265680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Exploration Phase for Data Understanding:</a:t>
          </a:r>
          <a:endParaRPr lang="en-US" sz="1400" kern="1200"/>
        </a:p>
      </dsp:txBody>
      <dsp:txXfrm>
        <a:off x="325232" y="2145182"/>
        <a:ext cx="4345747" cy="239742"/>
      </dsp:txXfrm>
    </dsp:sp>
    <dsp:sp modelId="{29128217-5001-A147-BA50-A9E1AB25AC9E}">
      <dsp:nvSpPr>
        <dsp:cNvPr id="0" name=""/>
        <dsp:cNvSpPr/>
      </dsp:nvSpPr>
      <dsp:spPr>
        <a:xfrm>
          <a:off x="0" y="3410393"/>
          <a:ext cx="6245265" cy="1417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18745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Need to identify appropriate data sources, pool data, and organize it.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Tasks can be challenging and require coordination among various data stewards.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Selection of variables considering data and project constraints and business objectives.</a:t>
          </a:r>
          <a:endParaRPr lang="en-US" sz="1400" kern="1200"/>
        </a:p>
      </dsp:txBody>
      <dsp:txXfrm>
        <a:off x="0" y="3410393"/>
        <a:ext cx="6245265" cy="1417499"/>
      </dsp:txXfrm>
    </dsp:sp>
    <dsp:sp modelId="{A112DB45-1EAF-E642-A1D1-004D376BD40C}">
      <dsp:nvSpPr>
        <dsp:cNvPr id="0" name=""/>
        <dsp:cNvSpPr/>
      </dsp:nvSpPr>
      <dsp:spPr>
        <a:xfrm>
          <a:off x="312263" y="3277553"/>
          <a:ext cx="4371685" cy="265680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Identifying Data:</a:t>
          </a:r>
          <a:endParaRPr lang="en-US" sz="1400" kern="1200"/>
        </a:p>
      </dsp:txBody>
      <dsp:txXfrm>
        <a:off x="325232" y="3290522"/>
        <a:ext cx="4345747" cy="239742"/>
      </dsp:txXfrm>
    </dsp:sp>
    <dsp:sp modelId="{02D4CBE7-F30C-0B4A-B664-8A5A66767ABB}">
      <dsp:nvSpPr>
        <dsp:cNvPr id="0" name=""/>
        <dsp:cNvSpPr/>
      </dsp:nvSpPr>
      <dsp:spPr>
        <a:xfrm>
          <a:off x="0" y="5009332"/>
          <a:ext cx="6245265" cy="116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187452" rIns="4847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Selected variables must have predictive power, be valuable, and feasible within budget and timeframes.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For instance, in a criminal investigation analyzing bank transactions, relevant phone records might be inaccessible to analysts.</a:t>
          </a:r>
          <a:endParaRPr lang="en-US" sz="1400" kern="1200"/>
        </a:p>
      </dsp:txBody>
      <dsp:txXfrm>
        <a:off x="0" y="5009332"/>
        <a:ext cx="6245265" cy="1162349"/>
      </dsp:txXfrm>
    </dsp:sp>
    <dsp:sp modelId="{00DA1C93-3F5F-6A43-A61B-D660DC6E7886}">
      <dsp:nvSpPr>
        <dsp:cNvPr id="0" name=""/>
        <dsp:cNvSpPr/>
      </dsp:nvSpPr>
      <dsp:spPr>
        <a:xfrm>
          <a:off x="312263" y="4876492"/>
          <a:ext cx="4371685" cy="26568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Variable Selection and Considerations:</a:t>
          </a:r>
          <a:endParaRPr lang="en-US" sz="1400" kern="1200"/>
        </a:p>
      </dsp:txBody>
      <dsp:txXfrm>
        <a:off x="325232" y="4889461"/>
        <a:ext cx="4345747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8ABF-AA5B-874E-89DC-5CDF674A1E24}">
      <dsp:nvSpPr>
        <dsp:cNvPr id="0" name=""/>
        <dsp:cNvSpPr/>
      </dsp:nvSpPr>
      <dsp:spPr>
        <a:xfrm>
          <a:off x="0" y="191482"/>
          <a:ext cx="6767901" cy="76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64" tIns="229108" rIns="52526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Expect substantial time investment in data collection, analysis, and addressing content, quality, and structural aspects.</a:t>
          </a:r>
          <a:endParaRPr lang="en-US" sz="1400" kern="1200"/>
        </a:p>
      </dsp:txBody>
      <dsp:txXfrm>
        <a:off x="0" y="191482"/>
        <a:ext cx="6767901" cy="762300"/>
      </dsp:txXfrm>
    </dsp:sp>
    <dsp:sp modelId="{EE64A05E-464D-0246-90FD-8A9210DABDEF}">
      <dsp:nvSpPr>
        <dsp:cNvPr id="0" name=""/>
        <dsp:cNvSpPr/>
      </dsp:nvSpPr>
      <dsp:spPr>
        <a:xfrm>
          <a:off x="338395" y="29122"/>
          <a:ext cx="4737530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7" tIns="0" rIns="1790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Time-consuming Nature of Data Preparation:</a:t>
          </a:r>
          <a:endParaRPr lang="en-US" sz="1400" kern="1200"/>
        </a:p>
      </dsp:txBody>
      <dsp:txXfrm>
        <a:off x="354247" y="44974"/>
        <a:ext cx="4705826" cy="293016"/>
      </dsp:txXfrm>
    </dsp:sp>
    <dsp:sp modelId="{24B02DBA-EB5D-2440-B0F5-E498C4BFA610}">
      <dsp:nvSpPr>
        <dsp:cNvPr id="0" name=""/>
        <dsp:cNvSpPr/>
      </dsp:nvSpPr>
      <dsp:spPr>
        <a:xfrm>
          <a:off x="0" y="1175542"/>
          <a:ext cx="6767901" cy="76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40825"/>
              <a:satOff val="0"/>
              <a:lumOff val="46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64" tIns="229108" rIns="52526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Understanding data properties aids in selecting appropriate algorithms (e.g., regression for time series, classification for discrete data).</a:t>
          </a:r>
          <a:endParaRPr lang="en-US" sz="1400" kern="1200"/>
        </a:p>
      </dsp:txBody>
      <dsp:txXfrm>
        <a:off x="0" y="1175542"/>
        <a:ext cx="6767901" cy="762300"/>
      </dsp:txXfrm>
    </dsp:sp>
    <dsp:sp modelId="{BA379E32-1EBF-F64D-A78E-6D21A67BC2C6}">
      <dsp:nvSpPr>
        <dsp:cNvPr id="0" name=""/>
        <dsp:cNvSpPr/>
      </dsp:nvSpPr>
      <dsp:spPr>
        <a:xfrm>
          <a:off x="338395" y="1013182"/>
          <a:ext cx="4737530" cy="324720"/>
        </a:xfrm>
        <a:prstGeom prst="roundRect">
          <a:avLst/>
        </a:prstGeom>
        <a:solidFill>
          <a:schemeClr val="accent2">
            <a:hueOff val="1540825"/>
            <a:satOff val="0"/>
            <a:lumOff val="4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7" tIns="0" rIns="1790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Utilizing Data Understanding for Model Building:</a:t>
          </a:r>
          <a:endParaRPr lang="en-US" sz="1400" kern="1200"/>
        </a:p>
      </dsp:txBody>
      <dsp:txXfrm>
        <a:off x="354247" y="1029034"/>
        <a:ext cx="4705826" cy="293016"/>
      </dsp:txXfrm>
    </dsp:sp>
    <dsp:sp modelId="{B1E8C428-C42C-F84B-BB06-4F86BDA821EF}">
      <dsp:nvSpPr>
        <dsp:cNvPr id="0" name=""/>
        <dsp:cNvSpPr/>
      </dsp:nvSpPr>
      <dsp:spPr>
        <a:xfrm>
          <a:off x="0" y="2159602"/>
          <a:ext cx="6767901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64" tIns="229108" rIns="52526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Initial evaluation of hundreds of variables might be required.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As insights are gained, variables are narrowed down to a more manageable subset.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Variable selection evolves with a changing understanding of the data throughout the project.</a:t>
          </a:r>
          <a:endParaRPr lang="en-US" sz="1400" kern="1200"/>
        </a:p>
      </dsp:txBody>
      <dsp:txXfrm>
        <a:off x="0" y="2159602"/>
        <a:ext cx="6767901" cy="1455300"/>
      </dsp:txXfrm>
    </dsp:sp>
    <dsp:sp modelId="{9F908CC3-E433-F04E-9C4F-8729E09D380D}">
      <dsp:nvSpPr>
        <dsp:cNvPr id="0" name=""/>
        <dsp:cNvSpPr/>
      </dsp:nvSpPr>
      <dsp:spPr>
        <a:xfrm>
          <a:off x="338395" y="1997242"/>
          <a:ext cx="4737530" cy="32472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7" tIns="0" rIns="1790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Variable Selection Dynamics:</a:t>
          </a:r>
          <a:endParaRPr lang="en-US" sz="1400" kern="1200"/>
        </a:p>
      </dsp:txBody>
      <dsp:txXfrm>
        <a:off x="354247" y="2013094"/>
        <a:ext cx="4705826" cy="293016"/>
      </dsp:txXfrm>
    </dsp:sp>
    <dsp:sp modelId="{E77A6884-B177-A84F-AF09-5480540AF449}">
      <dsp:nvSpPr>
        <dsp:cNvPr id="0" name=""/>
        <dsp:cNvSpPr/>
      </dsp:nvSpPr>
      <dsp:spPr>
        <a:xfrm>
          <a:off x="0" y="3836662"/>
          <a:ext cx="6767901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622474"/>
              <a:satOff val="0"/>
              <a:lumOff val="1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64" tIns="229108" rIns="52526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Constructing a data inventory aids in tracking known, unknown, and missing data elements and attributes.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Helps document missing segments or records for future reference.</a:t>
          </a:r>
          <a:endParaRPr lang="en-US" sz="1400" kern="1200"/>
        </a:p>
      </dsp:txBody>
      <dsp:txXfrm>
        <a:off x="0" y="3836662"/>
        <a:ext cx="6767901" cy="1004850"/>
      </dsp:txXfrm>
    </dsp:sp>
    <dsp:sp modelId="{C17A4B9F-B5D7-434C-8615-0B7E39DF05E7}">
      <dsp:nvSpPr>
        <dsp:cNvPr id="0" name=""/>
        <dsp:cNvSpPr/>
      </dsp:nvSpPr>
      <dsp:spPr>
        <a:xfrm>
          <a:off x="338395" y="3674302"/>
          <a:ext cx="4737530" cy="324720"/>
        </a:xfrm>
        <a:prstGeom prst="roundRect">
          <a:avLst/>
        </a:prstGeom>
        <a:solidFill>
          <a:schemeClr val="accent2">
            <a:hueOff val="4622474"/>
            <a:satOff val="0"/>
            <a:lumOff val="1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7" tIns="0" rIns="1790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Building a Data Inventory:</a:t>
          </a:r>
          <a:endParaRPr lang="en-US" sz="1400" kern="1200"/>
        </a:p>
      </dsp:txBody>
      <dsp:txXfrm>
        <a:off x="354247" y="3690154"/>
        <a:ext cx="4705826" cy="293016"/>
      </dsp:txXfrm>
    </dsp:sp>
    <dsp:sp modelId="{187AD915-EB9D-6D48-AB14-302E3D34BBF6}">
      <dsp:nvSpPr>
        <dsp:cNvPr id="0" name=""/>
        <dsp:cNvSpPr/>
      </dsp:nvSpPr>
      <dsp:spPr>
        <a:xfrm>
          <a:off x="0" y="5063272"/>
          <a:ext cx="6767901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64" tIns="229108" rIns="52526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Domain knowledge experts assist in selecting key variables influencing project outcomes.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They provide insights on variable importance, sourcing, and other valuable input.</a:t>
          </a:r>
          <a:endParaRPr lang="en-US" sz="1400" kern="1200"/>
        </a:p>
      </dsp:txBody>
      <dsp:txXfrm>
        <a:off x="0" y="5063272"/>
        <a:ext cx="6767901" cy="1212750"/>
      </dsp:txXfrm>
    </dsp:sp>
    <dsp:sp modelId="{F31DA7B5-76B2-D942-8643-91AECC8D2D18}">
      <dsp:nvSpPr>
        <dsp:cNvPr id="0" name=""/>
        <dsp:cNvSpPr/>
      </dsp:nvSpPr>
      <dsp:spPr>
        <a:xfrm>
          <a:off x="338395" y="4900912"/>
          <a:ext cx="4737530" cy="32472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7" tIns="0" rIns="1790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Leveraging Domain Knowledge Experts:</a:t>
          </a:r>
          <a:endParaRPr lang="en-US" sz="1400" kern="1200"/>
        </a:p>
      </dsp:txBody>
      <dsp:txXfrm>
        <a:off x="354247" y="4916764"/>
        <a:ext cx="470582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E710B-1462-C542-887A-3C7C322BD3B5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70767-39C8-D14D-BC95-7812F9BB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F0F0F"/>
                </a:solidFill>
                <a:effectLst/>
                <a:latin typeface="Söhne"/>
              </a:rPr>
              <a:t>Business objectives can be quantifiable and objective (e.g., identifying customer groups likely to churn) or subjective (e.g., providing valuable insights into incentive programs). Defining 'valuable' is crucial in subjective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70767-39C8-D14D-BC95-7812F9BBC3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7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44238DB-2530-3F3D-FB98-81A0CE5C9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2E4EDB-7D25-314B-9FC4-C0A41FA960A8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ABB389E-C015-C8F2-7FBC-789E7EA13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033C011-8932-024A-CDB6-4031F35FE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Nature of Data Sets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Data sets can often be characterized by the presence of a large number of features or attributes. These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Document Data Set Example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</a:p>
          <a:p>
            <a:pPr marL="1200150" lvl="2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Consider a set of documents, such as articles, books, or web pages. Each document can be represented as a vector where each component corresponds to the frequency of a word occurring in the document.</a:t>
            </a:r>
          </a:p>
          <a:p>
            <a:pPr marL="1200150" lvl="2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such cases, the number of attributes (components) in the data set can be quite substantial, often numbering in the thousands or tens of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öhne"/>
              </a:rPr>
              <a:t>thousands.This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 high dimensionality is due to the vocabulary size, as each unique word in the documents becomes a feature in the vector representation.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Time Series Data Set Example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Another example is a data set consisting of time series data, like daily closing prices of various stocks over a long period, say 30 years.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Here, the attributes are the prices on specific days, which again leads to a large number of features.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this case, the number of attributes can also be in the thousands, depending on the number of stocks and the length of the time series.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Challenges of High-Dimensional Data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Dealing with high-dimensional data sets introduces several challenges: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Curse of Dimensionality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As the number of features increases, the volume of the feature space grows exponentially, which can lead to sparse data and increased computational complexity.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Increased Complexity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High-dimensional data often requires more complex models and techniques for analysis, which may be computationally intensive and harder to interpret.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Overfitting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Models can easily overfit when the number of features is much larger than the number of samples, leading to poor generalization to new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Dimensionality Reduction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To address these challenges, dimensionality reduction techniques like Principal Component Analysis (PCA) or feature selection methods may be employed to reduce the number of features while preserving meaningful information.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Importance of Feature Selection and Engineering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such scenarios, careful feature selection and engineering are crucial. Researchers and data scientists need to identify the most relevant features and discard irrelevant ones to improve model performance.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Feature engineering may involve creating new features or aggregating existing ones to capture meaningful patterns in the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Domain-Specific Considerations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The choice of which features to include or exclude should also be guided by domain knowledge. In some cases, certain features may be more informative than others.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Conclusion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conclusion, many real-world data sets exhibit high dimensionality due to the nature of the data being collected. Understanding the challenges associated with high-dimensional data and employing appropriate techniques for feature selection and engineering are essential for effective data analysis and machine learning.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br>
              <a:rPr lang="en-IN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IN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68A70-64BE-D14B-936D-5D57764F9E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Nature of Data Sets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Data sets can often be characterized by the presence of a large number of features or attributes. These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Document Data Set Example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</a:p>
          <a:p>
            <a:pPr marL="1200150" lvl="2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Consider a set of documents, such as articles, books, or web pages. Each document can be represented as a vector where each component corresponds to the frequency of a word occurring in the document.</a:t>
            </a:r>
          </a:p>
          <a:p>
            <a:pPr marL="1200150" lvl="2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such cases, the number of attributes (components) in the data set can be quite substantial, often numbering in the thousands or tens of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öhne"/>
              </a:rPr>
              <a:t>thousands.This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 high dimensionality is due to the vocabulary size, as each unique word in the documents becomes a feature in the vector representation.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Time Series Data Set Example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Another example is a data set consisting of time series data, like daily closing prices of various stocks over a long period, say 30 years.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Here, the attributes are the prices on specific days, which again leads to a large number of features.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this case, the number of attributes can also be in the thousands, depending on the number of stocks and the length of the time series.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Challenges of High-Dimensional Data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Dealing with high-dimensional data sets introduces several challenges: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Curse of Dimensionality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As the number of features increases, the volume of the feature space grows exponentially, which can lead to sparse data and increased computational complexity.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Increased Complexity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High-dimensional data often requires more complex models and techniques for analysis, which may be computationally intensive and harder to interpret.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Overfitting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Models can easily overfit when the number of features is much larger than the number of samples, leading to poor generalization to new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Dimensionality Reduction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 To address these challenges, dimensionality reduction techniques like Principal Component Analysis (PCA) or feature selection methods may be employed to reduce the number of features while preserving meaningful information.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Importance of Feature Selection and Engineering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such scenarios, careful feature selection and engineering are crucial. Researchers and data scientists need to identify the most relevant features and discard irrelevant ones to improve model performance.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Feature engineering may involve creating new features or aggregating existing ones to capture meaningful patterns in the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Domain-Specific Considerations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The choice of which features to include or exclude should also be guided by domain knowledge. In some cases, certain features may be more informative than others.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Conclusion</a:t>
            </a: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In conclusion, many real-world data sets exhibit high dimensionality due to the nature of the data being collected. Understanding the challenges associated with high-dimensional data and employing appropriate techniques for feature selection and engineering are essential for effective data analysis and machine learning.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br>
              <a:rPr lang="en-IN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IN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68A70-64BE-D14B-936D-5D57764F9E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3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925A1CD-51F5-DF37-7A54-138DAEB86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081A4BD-B491-67AC-623B-F46EA2047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r>
              <a:rPr lang="en-IN" dirty="0">
                <a:effectLst/>
                <a:latin typeface="Helvetica" pitchFamily="2" charset="0"/>
              </a:rPr>
              <a:t>as dimensionality increases, the data becomes increasingly</a:t>
            </a:r>
          </a:p>
          <a:p>
            <a:r>
              <a:rPr lang="en-IN" dirty="0">
                <a:effectLst/>
                <a:latin typeface="Helvetica" pitchFamily="2" charset="0"/>
              </a:rPr>
              <a:t>sparse in the space that it occupies. Thus, the data objects we observe are quite</a:t>
            </a:r>
          </a:p>
          <a:p>
            <a:r>
              <a:rPr lang="en-IN" dirty="0">
                <a:effectLst/>
                <a:latin typeface="Helvetica" pitchFamily="2" charset="0"/>
              </a:rPr>
              <a:t>possibly not a representative sample of all possible objects.</a:t>
            </a:r>
          </a:p>
          <a:p>
            <a:r>
              <a:rPr lang="en-US" altLang="en-US" dirty="0"/>
              <a:t>Lecture script :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 critical topic in data analysis: "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Curse of Dimensionality." We will explore the challenges associated with high-dimensional data and understand why it poses significant problems for various data analysis techniques.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1. What is the Curse of Dimensionality?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Curse of Dimensionality refers to the phenomenon where data analysis becomes increasingly challenging as the dimensionality of the data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Specifically, as we add more features or dimensions to our data, several problems emerge that impact the effectiveness of various data analysis methods.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2. Increased Sparsity: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As dimensionality increases, the data points become more spread out in the feature space, resulting in increased sparsity.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This means that data objects are sparsely distributed, and we might not have enough data points to represent the entire space accurately.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3. Implications for Classification: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 classification tasks, having insufficient data objects in high-dimensional space makes it difficult to build models that can reliably assign classes to all possible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risk of overfitting increases as we attempt to create complex models with limited data.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4. Implications for Clustering: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Clustering algorithms rely on the density and distances between data points. In high dimensions, these critical measures become less meaningful.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differences in density between clusters may not be as pronounced, making it harder to identify meaningful clusters in the data.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5. The Role of Distance Metrics: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 high-dimensional spaces, the notion of distance between data points becomes less reliable. This is known as the "curse" of high-dimensional distance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Traditional distance measures like Euclidean distance lose their effectiveness.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6. Dimensionality Reduction Techniques: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 mitigate the curse of dimensionality, dimensionality reduction techniques like Principal Component Analysis (PCA) and t-Distributed Stochastic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Neighbor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Embedding (t-SNE) are often employed.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These techniques help reduce the dimensionality of the data while preserving meaningful information.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7. Feature Selection and Engineering: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Careful feature selection and engineering are essential to identify and retain the most relevant features while discarding irrelevant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Domain knowledge plays a crucial role in this process.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8. Specialized Algorithms: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Some machine learning algorithms are specifically designed to handle high-dimensional data, such as support vector machines (SVMs) and tree-based methods like Random Forests.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9. Conclusion: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 conclusion, the Curse of Dimensionality is a significant challenge in data analysis, impacting classification, clustering, and other data analysis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Solutions involve dimensionality reduction, feature selection, and using specialized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 is essential for data analysts and scientists to be aware of these challenges and to choose appropriate strategies when working with high-dimensional data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Conclusion:</a:t>
            </a:r>
            <a:endParaRPr lang="en-IN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Testing a model involves splitting data into training and test sets, possibly utilizing a validation set, and employing techniques like cross-validation to ensure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Söhne"/>
              </a:rPr>
              <a:t>Balancing bias and variance is crucial for optimal model performance, alongside troubleshooting techniques to address challenges encountered during testing phases. Collaboration with domain experts enhances data interpretation and model relevance.</a:t>
            </a:r>
          </a:p>
          <a:p>
            <a:pPr algn="l"/>
            <a:br>
              <a:rPr lang="en-IN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IN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70767-39C8-D14D-BC95-7812F9BBC3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1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6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6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8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6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7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uk82DHcU7z8?si=NMCL_QjiQ7yl5VY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youtu.be/fSytzGwwBVw?si=U9hglavuHyJLrT7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P8ERBy91Y90?si=N2IpxFyHZkvxHXJ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538EA-2E22-E75D-F835-097400148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6A25D-B882-6D6A-7801-609319C94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IN" sz="6600">
                <a:solidFill>
                  <a:srgbClr val="FFFFFF"/>
                </a:solidFill>
                <a:effectLst/>
                <a:latin typeface="Helvetica" pitchFamily="2" charset="0"/>
              </a:rPr>
              <a:t>DATA PREDICTION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72D45-8597-BE49-3373-313779E64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UNIT 4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43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7822-0597-FF02-EBB1-F476E13A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Preparing Data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2EEC7-BB1E-2E38-E6DF-70C52A8A0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639930"/>
              </p:ext>
            </p:extLst>
          </p:nvPr>
        </p:nvGraphicFramePr>
        <p:xfrm>
          <a:off x="838199" y="1506070"/>
          <a:ext cx="11016727" cy="508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01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F1AB-652E-8B43-4C8C-59081E4D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effectLst/>
                <a:latin typeface="Helvetica" pitchFamily="2" charset="0"/>
              </a:rPr>
              <a:t>Listing the Business 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01B2C-7EC5-A276-B3AE-AEC5C300C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525504"/>
              </p:ext>
            </p:extLst>
          </p:nvPr>
        </p:nvGraphicFramePr>
        <p:xfrm>
          <a:off x="1451385" y="1376979"/>
          <a:ext cx="10515600" cy="524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363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7DF3-E5A7-FF84-0D38-B02C1272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F0F0F"/>
                </a:solidFill>
                <a:effectLst/>
                <a:latin typeface="Söhne"/>
              </a:rPr>
              <a:t>Identifying Related Objectives: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57A0BA-1BF7-EBEC-C3EE-9EAE99B4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99" y="316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D9C12F-24BC-B6F6-39E9-1D914FC9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83187"/>
              </p:ext>
            </p:extLst>
          </p:nvPr>
        </p:nvGraphicFramePr>
        <p:xfrm>
          <a:off x="1148098" y="2996471"/>
          <a:ext cx="10205702" cy="3280066"/>
        </p:xfrm>
        <a:graphic>
          <a:graphicData uri="http://schemas.openxmlformats.org/drawingml/2006/table">
            <a:tbl>
              <a:tblPr/>
              <a:tblGrid>
                <a:gridCol w="5102851">
                  <a:extLst>
                    <a:ext uri="{9D8B030D-6E8A-4147-A177-3AD203B41FA5}">
                      <a16:colId xmlns:a16="http://schemas.microsoft.com/office/drawing/2014/main" val="1695431158"/>
                    </a:ext>
                  </a:extLst>
                </a:gridCol>
                <a:gridCol w="5102851">
                  <a:extLst>
                    <a:ext uri="{9D8B030D-6E8A-4147-A177-3AD203B41FA5}">
                      <a16:colId xmlns:a16="http://schemas.microsoft.com/office/drawing/2014/main" val="2634136338"/>
                    </a:ext>
                  </a:extLst>
                </a:gridCol>
              </a:tblGrid>
              <a:tr h="38589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Primary Condition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Secondary Condition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47924"/>
                  </a:ext>
                </a:extLst>
              </a:tr>
              <a:tr h="1254143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How do we increase print book sales?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What percentage of people who bought or downloaded a fiction e-book in FY12 then bought a print fiction paperback in FY13?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95776"/>
                  </a:ext>
                </a:extLst>
              </a:tr>
              <a:tr h="964725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How do we predict the effect of health-based decisions on fitness-related products more accurately?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If customers are buying fewer French fries this year, will they buy more or fewer yoga mats next year?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715230"/>
                  </a:ext>
                </a:extLst>
              </a:tr>
              <a:tr h="675308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How will a new tablet affect sales of existing digital products?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Are iPad users less likely to purchase laptops?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76633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2B6E1C-BDB3-AA7A-270C-AA3EFEBB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1" dirty="0"/>
              <a:t>Subsets of Questions: </a:t>
            </a:r>
          </a:p>
          <a:p>
            <a:pPr lvl="1"/>
            <a:r>
              <a:rPr lang="en-IN" sz="1600" dirty="0"/>
              <a:t>Acknowledge that several subsets of business questions can provide additional insights into the main objective. </a:t>
            </a:r>
          </a:p>
          <a:p>
            <a:pPr lvl="1"/>
            <a:r>
              <a:rPr lang="en-IN" sz="1600" dirty="0"/>
              <a:t>For instance, secondary questions related to identifying unhappy customers could include cart abandonment rates or changing shipping thresholds</a:t>
            </a:r>
            <a:r>
              <a:rPr lang="en-IN" sz="12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90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2FFCA-042A-455E-ACAF-CC4A9BC3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IN" sz="4500" b="1" i="0">
                <a:effectLst/>
                <a:latin typeface="Söhne"/>
              </a:rPr>
              <a:t>Collecting User Requirements:</a:t>
            </a:r>
            <a:endParaRPr lang="en-US" sz="45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24D0EB-D1BD-0822-B576-55F7276CF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113870"/>
              </p:ext>
            </p:extLst>
          </p:nvPr>
        </p:nvGraphicFramePr>
        <p:xfrm>
          <a:off x="4948518" y="671804"/>
          <a:ext cx="6702014" cy="592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88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4678-2C49-C508-2938-235163AA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5600" dirty="0">
                <a:effectLst/>
                <a:latin typeface="Helvetica" pitchFamily="2" charset="0"/>
              </a:rPr>
              <a:t>Processing Your Data-</a:t>
            </a:r>
            <a:r>
              <a:rPr lang="en-IN" sz="2400" dirty="0">
                <a:solidFill>
                  <a:schemeClr val="accent5"/>
                </a:solidFill>
                <a:effectLst/>
                <a:latin typeface="Segoe Print" panose="02000800000000000000" pitchFamily="2" charset="0"/>
              </a:rPr>
              <a:t>Identifying the data</a:t>
            </a:r>
            <a:br>
              <a:rPr lang="en-IN" sz="2400" dirty="0">
                <a:effectLst/>
                <a:latin typeface="Helvetica" pitchFamily="2" charset="0"/>
              </a:rPr>
            </a:br>
            <a:endParaRPr lang="en-US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EAF958-1277-5728-A0B4-3BAE7BC4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387461"/>
              </p:ext>
            </p:extLst>
          </p:nvPr>
        </p:nvGraphicFramePr>
        <p:xfrm>
          <a:off x="5108535" y="408792"/>
          <a:ext cx="6245265" cy="625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79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4678-2C49-C508-2938-235163AA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5600" dirty="0">
                <a:effectLst/>
                <a:latin typeface="Helvetica" pitchFamily="2" charset="0"/>
              </a:rPr>
              <a:t>Processing Your Data</a:t>
            </a:r>
            <a:br>
              <a:rPr lang="en-IN" sz="5600" dirty="0">
                <a:effectLst/>
                <a:latin typeface="Helvetica" pitchFamily="2" charset="0"/>
              </a:rPr>
            </a:br>
            <a:r>
              <a:rPr lang="en-IN" sz="2400" dirty="0">
                <a:solidFill>
                  <a:schemeClr val="accent5"/>
                </a:solidFill>
                <a:effectLst/>
                <a:latin typeface="Segoe Print" panose="02000800000000000000" pitchFamily="2" charset="0"/>
              </a:rPr>
              <a:t>Identifying the data</a:t>
            </a:r>
            <a:br>
              <a:rPr lang="en-IN" sz="2400" dirty="0">
                <a:effectLst/>
                <a:latin typeface="Helvetica" pitchFamily="2" charset="0"/>
              </a:rPr>
            </a:br>
            <a:endParaRPr lang="en-US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D5040-51D2-9771-737E-7F087B217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443039"/>
              </p:ext>
            </p:extLst>
          </p:nvPr>
        </p:nvGraphicFramePr>
        <p:xfrm>
          <a:off x="5108534" y="355002"/>
          <a:ext cx="6767901" cy="630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57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79979-12B3-B589-3316-2FED8BAA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sz="4400">
                <a:effectLst/>
                <a:latin typeface="Helvetica" pitchFamily="2" charset="0"/>
              </a:rPr>
              <a:t>Processing Your Data- Cleaning the data</a:t>
            </a:r>
            <a:endParaRPr lang="en-US" sz="4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70B945-9A5F-F5AD-F0D4-0BAE7C4B4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861112"/>
              </p:ext>
            </p:extLst>
          </p:nvPr>
        </p:nvGraphicFramePr>
        <p:xfrm>
          <a:off x="838200" y="1825624"/>
          <a:ext cx="10515600" cy="4876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60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79979-12B3-B589-3316-2FED8BAA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sz="4400">
                <a:effectLst/>
                <a:latin typeface="Helvetica" pitchFamily="2" charset="0"/>
              </a:rPr>
              <a:t>Processing Your Data- Cleaning the data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4752A-CEB7-BC7C-23A0-0A2454240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054796"/>
              </p:ext>
            </p:extLst>
          </p:nvPr>
        </p:nvGraphicFramePr>
        <p:xfrm>
          <a:off x="838200" y="1551992"/>
          <a:ext cx="10515600" cy="494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2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D0D82A3-219F-874F-5386-BD742B2AD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Data Cleaning</a:t>
            </a:r>
          </a:p>
        </p:txBody>
      </p: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5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5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0246" name="Rectangle 3">
            <a:extLst>
              <a:ext uri="{FF2B5EF4-FFF2-40B4-BE49-F238E27FC236}">
                <a16:creationId xmlns:a16="http://schemas.microsoft.com/office/drawing/2014/main" id="{C3303900-E46C-1113-94F9-CB804EC84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952649"/>
              </p:ext>
            </p:extLst>
          </p:nvPr>
        </p:nvGraphicFramePr>
        <p:xfrm>
          <a:off x="838200" y="1322697"/>
          <a:ext cx="10515600" cy="517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C6AC-82A5-8769-0BDE-6BC8F0D9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Generating Derived Data for Predictive Modelling</a:t>
            </a:r>
            <a:endParaRPr lang="en-US" sz="3600" dirty="0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03217E5-90D8-9442-82E7-BC3D87D1C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49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68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AA7DF-EA2E-3F05-E822-7B91A92F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en-US" sz="6100" dirty="0"/>
              <a:t>CONTENT</a:t>
            </a:r>
            <a:br>
              <a:rPr lang="en-US" sz="6100" dirty="0"/>
            </a:br>
            <a:r>
              <a:rPr lang="en-IN" sz="2400" dirty="0">
                <a:solidFill>
                  <a:schemeClr val="accent3"/>
                </a:solidFill>
                <a:effectLst/>
                <a:latin typeface="Segoe Print" panose="02000800000000000000" pitchFamily="2" charset="0"/>
              </a:rPr>
              <a:t>Adopt predictive analytics – </a:t>
            </a:r>
            <a:br>
              <a:rPr lang="en-IN" sz="4400" dirty="0">
                <a:effectLst/>
                <a:latin typeface="Helvetica" pitchFamily="2" charset="0"/>
              </a:rPr>
            </a:br>
            <a:r>
              <a:rPr lang="en-US" sz="61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64882-BBD3-C4CE-917D-3729CFDDE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434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71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330DBF89-B7A0-5F7A-925B-D4D158C44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C6AC-82A5-8769-0BDE-6BC8F0D9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IN" sz="3600" b="1" i="0">
                <a:effectLst/>
                <a:latin typeface="Söhne"/>
              </a:rPr>
              <a:t>Generating Derived Data for Predictive Modelling</a:t>
            </a:r>
            <a:endParaRPr lang="en-US" sz="3600" dirty="0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9DFBE-5F76-9514-52F5-B3F58E173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8481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5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19090104-2B19-C34B-EC03-2A5F69504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54" b="4832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0FF97-9FEF-A662-6479-507CB2A1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1" y="3735248"/>
            <a:ext cx="8708241" cy="19140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DIMENSIONALITY REDUCTION </a:t>
            </a:r>
          </a:p>
        </p:txBody>
      </p:sp>
    </p:spTree>
    <p:extLst>
      <p:ext uri="{BB962C8B-B14F-4D97-AF65-F5344CB8AC3E}">
        <p14:creationId xmlns:p14="http://schemas.microsoft.com/office/powerpoint/2010/main" val="407312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3DCF2-242B-235E-9B16-1F2B13C4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IMPORATNCE 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FCEED2-A35E-47F7-C336-BCF8975F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085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471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4D11E0BB-2943-51B3-0A43-7413D6E99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2013" y="-346398"/>
            <a:ext cx="8119763" cy="20410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Curse of Dimensionality</a:t>
            </a:r>
            <a:br>
              <a:rPr lang="en-US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sz="1600" b="1" dirty="0">
                <a:solidFill>
                  <a:schemeClr val="accent2"/>
                </a:solidFill>
                <a:effectLst/>
                <a:latin typeface="Segoe Print" panose="02000800000000000000" pitchFamily="2" charset="0"/>
              </a:rPr>
              <a:t>Challenges and Solutions in High-Dimensional Data Analysis</a:t>
            </a:r>
            <a:endParaRPr lang="en-US" altLang="en-US" sz="2800" kern="1200" dirty="0">
              <a:solidFill>
                <a:schemeClr val="accent2"/>
              </a:solidFill>
              <a:latin typeface="Segoe Print" panose="02000800000000000000" pitchFamily="2" charset="0"/>
            </a:endParaRPr>
          </a:p>
        </p:txBody>
      </p:sp>
      <p:sp>
        <p:nvSpPr>
          <p:cNvPr id="15363" name="Rectangle 10">
            <a:extLst>
              <a:ext uri="{FF2B5EF4-FFF2-40B4-BE49-F238E27FC236}">
                <a16:creationId xmlns:a16="http://schemas.microsoft.com/office/drawing/2014/main" id="{782B0A65-9A71-0E5F-ABC6-58261577F46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022175" y="1922407"/>
            <a:ext cx="377228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altLang="en-US" sz="2000" dirty="0"/>
              <a:t>When dimensionality increases, data becomes increasingly sparse in the space that it occupies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altLang="en-US" sz="2000" dirty="0"/>
              <a:t>Definitions of density and distance between points, which is critical for clustering and outlier detection, become less meaningful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27644D8-E5A1-B185-C4FB-9A20F38D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19EB149-1C3D-2538-0F03-6557BEA6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5381" name="Content Placeholder 3">
            <a:extLst>
              <a:ext uri="{FF2B5EF4-FFF2-40B4-BE49-F238E27FC236}">
                <a16:creationId xmlns:a16="http://schemas.microsoft.com/office/drawing/2014/main" id="{064CDE41-BE52-78CD-DDCC-BC4C77B7F5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847A-3032-B48C-FD2F-2B2864B5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4500" b="1" i="0">
                <a:effectLst/>
                <a:latin typeface="Söhne"/>
              </a:rPr>
              <a:t>Reducing Data Dimensionality for Predictive Modeling</a:t>
            </a:r>
            <a:endParaRPr lang="en-US" sz="45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E24352A-97D8-6AE1-102B-461CBD20F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41321"/>
              </p:ext>
            </p:extLst>
          </p:nvPr>
        </p:nvGraphicFramePr>
        <p:xfrm>
          <a:off x="5108535" y="430306"/>
          <a:ext cx="6245265" cy="622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29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847A-3032-B48C-FD2F-2B2864B5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4500" b="1" i="0">
                <a:effectLst/>
                <a:latin typeface="Söhne"/>
              </a:rPr>
              <a:t>Reducing Data Dimensionality for Predictive Modeling</a:t>
            </a:r>
            <a:endParaRPr lang="en-US" sz="45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DB630-321C-97AA-2B54-804327ED9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88842"/>
              </p:ext>
            </p:extLst>
          </p:nvPr>
        </p:nvGraphicFramePr>
        <p:xfrm>
          <a:off x="5108535" y="602428"/>
          <a:ext cx="6245265" cy="605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48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0565F-20A1-1A5C-3E56-61708B1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Example: Recommender Systems</a:t>
            </a: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C11D29E-9325-C25C-8B77-4B6A3A8D9C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23474"/>
          <a:ext cx="10515600" cy="4853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84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0565F-20A1-1A5C-3E56-61708B19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4000" b="1" i="0">
                <a:effectLst/>
                <a:latin typeface="Söhne"/>
              </a:rPr>
              <a:t>Example: Recommender Systems (cont…)</a:t>
            </a:r>
            <a:endParaRPr lang="en-US" sz="400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2E418E26-FF43-D2DE-2C22-258CECEECE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1411558"/>
          <a:ext cx="10506456" cy="400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32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2F028-EB3B-9D85-F0E7-5A5051BA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100" b="1" i="0" dirty="0">
                <a:effectLst/>
                <a:latin typeface="Söhne"/>
              </a:rPr>
              <a:t>Structuring Data for Predictive </a:t>
            </a:r>
            <a:r>
              <a:rPr lang="en-IN" sz="6100" b="1" i="0" dirty="0" err="1">
                <a:effectLst/>
                <a:latin typeface="Söhne"/>
              </a:rPr>
              <a:t>Modeling</a:t>
            </a:r>
            <a:r>
              <a:rPr lang="en-IN" sz="6100" b="1" i="0" dirty="0">
                <a:effectLst/>
                <a:latin typeface="Söhne"/>
              </a:rPr>
              <a:t>:</a:t>
            </a:r>
            <a:endParaRPr lang="en-US" sz="6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F431D-6DB2-3A9A-54E6-FC6E4F9C1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21556"/>
              </p:ext>
            </p:extLst>
          </p:nvPr>
        </p:nvGraphicFramePr>
        <p:xfrm>
          <a:off x="5108535" y="522514"/>
          <a:ext cx="6604066" cy="613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27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36B6-C7CD-C6C5-BD10-4D69500F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32BD-353D-3C87-D23E-B09D7DED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252936"/>
            <a:ext cx="9679449" cy="654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youtu.be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/uk82DHcU7z8?si=NMCL_QjiQ7yl5VYK</a:t>
            </a:r>
          </a:p>
        </p:txBody>
      </p:sp>
      <p:pic>
        <p:nvPicPr>
          <p:cNvPr id="5" name="Picture 4" descr="A close-up of a white backgroun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F6EED3C-6DF9-7463-1475-D9C9B7C4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" y="820991"/>
            <a:ext cx="12130279" cy="26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0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2F028-EB3B-9D85-F0E7-5A5051BA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100" b="1" i="0">
                <a:effectLst/>
                <a:latin typeface="Söhne"/>
              </a:rPr>
              <a:t>Structuring Data for Predictive Modeling:</a:t>
            </a:r>
            <a:endParaRPr lang="en-US" sz="6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6D8A5-8F01-62D4-6EA8-26BD23AB2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67356"/>
              </p:ext>
            </p:extLst>
          </p:nvPr>
        </p:nvGraphicFramePr>
        <p:xfrm>
          <a:off x="5108535" y="494852"/>
          <a:ext cx="6245265" cy="616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653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EDF3-11DE-58CB-63D5-AB75DAED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IN" sz="3600">
                <a:effectLst/>
                <a:latin typeface="Helvetica" pitchFamily="2" charset="0"/>
              </a:rPr>
              <a:t>Building a Predictive Model</a:t>
            </a:r>
            <a:endParaRPr lang="en-US" sz="3600"/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ED78A8-DA1A-518C-329D-D259ECA88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6967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32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62375-F1F6-5B26-6F44-91C5F68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Key Considerations in Model Building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43CDC93-4AC8-B0C0-471F-781825103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273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01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49A5C-9323-6A6A-70CC-C5462E18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4500" b="1" i="0">
                <a:effectLst/>
                <a:latin typeface="Söhne"/>
              </a:rPr>
              <a:t>Key Considerations in Model Building</a:t>
            </a:r>
            <a:endParaRPr lang="en-US" sz="45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A39ED0-D0CB-5143-1ABC-2855F5ADB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04132"/>
              </p:ext>
            </p:extLst>
          </p:nvPr>
        </p:nvGraphicFramePr>
        <p:xfrm>
          <a:off x="5108535" y="406400"/>
          <a:ext cx="6245265" cy="6253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33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D1F0B-611E-E2F8-F986-9B833AB2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Developing the model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6CC261-57D0-FFFA-80FB-8B3F2BA20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13174"/>
              </p:ext>
            </p:extLst>
          </p:nvPr>
        </p:nvGraphicFramePr>
        <p:xfrm>
          <a:off x="838200" y="1517662"/>
          <a:ext cx="10515600" cy="49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524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D1F0B-611E-E2F8-F986-9B833AB2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Developing the model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700657-E93F-1149-D09C-952576799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512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160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266D-6FCD-86BC-7EEC-7124A0D6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7200" b="1" i="0">
                <a:effectLst/>
                <a:latin typeface="Söhne"/>
              </a:rPr>
              <a:t>Testing the Model</a:t>
            </a:r>
            <a:endParaRPr lang="en-US" sz="72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AC6A7-5473-D175-AE64-FC55BA7B3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53520"/>
              </p:ext>
            </p:extLst>
          </p:nvPr>
        </p:nvGraphicFramePr>
        <p:xfrm>
          <a:off x="5108535" y="419100"/>
          <a:ext cx="6245265" cy="624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48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A4888-3396-8316-BC92-17DF1F6A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5600" b="1" i="0">
                <a:effectLst/>
                <a:latin typeface="Söhne"/>
              </a:rPr>
              <a:t>Evaluation and Model Comparison:</a:t>
            </a:r>
            <a:endParaRPr lang="en-US" sz="5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EC37E5-B4DD-536B-BD27-3442EA5A4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6011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2915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1CB00-3B26-2DBC-D48B-BDAD9BBD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 for Model Evaluation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3BB51F-97E2-B584-2024-CB41F5DE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252936"/>
            <a:ext cx="9679449" cy="654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https://youtu.be/fSytzGwwBVw?si=U9hglavuHyJLrT7T</a:t>
            </a:r>
          </a:p>
        </p:txBody>
      </p:sp>
      <p:pic>
        <p:nvPicPr>
          <p:cNvPr id="7" name="Picture 6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F5C75D5-DA8D-B56A-8615-A27410ED4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56"/>
            <a:ext cx="12192000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3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1A8-3742-1A67-CE78-F20D671D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24822"/>
            <a:ext cx="10329672" cy="707173"/>
          </a:xfrm>
        </p:spPr>
        <p:txBody>
          <a:bodyPr>
            <a:normAutofit fontScale="90000"/>
          </a:bodyPr>
          <a:lstStyle/>
          <a:p>
            <a:r>
              <a:rPr lang="en-IN" sz="5400" b="1" i="0" dirty="0">
                <a:effectLst/>
                <a:latin typeface="Söhne"/>
              </a:rPr>
              <a:t>Holdout Method</a:t>
            </a:r>
            <a:endParaRPr lang="en-US" sz="5400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2E2D7AF-EEEF-4AC4-CB17-6450D8E7E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13410"/>
              </p:ext>
            </p:extLst>
          </p:nvPr>
        </p:nvGraphicFramePr>
        <p:xfrm>
          <a:off x="914400" y="1619480"/>
          <a:ext cx="10075191" cy="426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5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D191E-080D-19E0-61EB-A8574DAC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5000" dirty="0">
                <a:effectLst/>
                <a:latin typeface="Helvetica" pitchFamily="2" charset="0"/>
              </a:rPr>
              <a:t>Convincing Your Management to Adopt Predictive Analytics</a:t>
            </a:r>
            <a:endParaRPr lang="en-US" sz="5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A2F-5830-7A2D-2C13-083115097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65916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677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557-5337-81F0-CEF2-460A5404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88489"/>
            <a:ext cx="10634472" cy="598050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effectLst/>
                <a:latin typeface="Söhne"/>
              </a:rPr>
              <a:t>k-Fold Cross-Validation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12FE5-9EEC-E329-4DBD-76E807642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90451"/>
              </p:ext>
            </p:extLst>
          </p:nvPr>
        </p:nvGraphicFramePr>
        <p:xfrm>
          <a:off x="952500" y="1200839"/>
          <a:ext cx="10835548" cy="550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304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771-C674-8B42-D964-5C1CB921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Types of K-fold cross validation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C174E-8F02-BFC2-3F92-AA51E0B18B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5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73B5-A401-5D82-93FD-421D320C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4000" b="1" i="0" dirty="0">
                <a:effectLst/>
                <a:latin typeface="Söhne"/>
              </a:rPr>
              <a:t>Error Estimate in </a:t>
            </a:r>
            <a:r>
              <a:rPr lang="en-IN" sz="4000" b="1" dirty="0">
                <a:latin typeface="Söhne"/>
              </a:rPr>
              <a:t>k-fold cross-validation</a:t>
            </a:r>
            <a:endParaRPr lang="en-US" sz="4000" b="1" dirty="0">
              <a:latin typeface="Söhne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0B89B-619E-219E-4F7D-7F5D1DDE6C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1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9EFD8-FCF1-F531-08B3-61A76F77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IN" sz="3600">
                <a:effectLst/>
                <a:latin typeface="Helvetica" pitchFamily="2" charset="0"/>
              </a:rPr>
              <a:t>Convincing Your Management to Adopt Predictive Analytics</a:t>
            </a:r>
            <a:endParaRPr lang="en-US" sz="3600"/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F69A3-60E9-1C03-1763-60234DC2C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997157"/>
              </p:ext>
            </p:extLst>
          </p:nvPr>
        </p:nvGraphicFramePr>
        <p:xfrm>
          <a:off x="494851" y="1825625"/>
          <a:ext cx="111879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0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F8A9A-0206-AFDD-8789-AB3FB0C1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Typical Uses of Predictive Analytics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1C758B3-90A6-2FF1-857C-A3341DD00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22029"/>
              </p:ext>
            </p:extLst>
          </p:nvPr>
        </p:nvGraphicFramePr>
        <p:xfrm>
          <a:off x="838200" y="1551993"/>
          <a:ext cx="10637903" cy="49408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50673">
                  <a:extLst>
                    <a:ext uri="{9D8B030D-6E8A-4147-A177-3AD203B41FA5}">
                      <a16:colId xmlns:a16="http://schemas.microsoft.com/office/drawing/2014/main" val="3159919922"/>
                    </a:ext>
                  </a:extLst>
                </a:gridCol>
                <a:gridCol w="2540798">
                  <a:extLst>
                    <a:ext uri="{9D8B030D-6E8A-4147-A177-3AD203B41FA5}">
                      <a16:colId xmlns:a16="http://schemas.microsoft.com/office/drawing/2014/main" val="2055392288"/>
                    </a:ext>
                  </a:extLst>
                </a:gridCol>
                <a:gridCol w="2695347">
                  <a:extLst>
                    <a:ext uri="{9D8B030D-6E8A-4147-A177-3AD203B41FA5}">
                      <a16:colId xmlns:a16="http://schemas.microsoft.com/office/drawing/2014/main" val="3162874998"/>
                    </a:ext>
                  </a:extLst>
                </a:gridCol>
                <a:gridCol w="2651085">
                  <a:extLst>
                    <a:ext uri="{9D8B030D-6E8A-4147-A177-3AD203B41FA5}">
                      <a16:colId xmlns:a16="http://schemas.microsoft.com/office/drawing/2014/main" val="905175841"/>
                    </a:ext>
                  </a:extLst>
                </a:gridCol>
              </a:tblGrid>
              <a:tr h="458050">
                <a:tc>
                  <a:txBody>
                    <a:bodyPr/>
                    <a:lstStyle/>
                    <a:p>
                      <a:pPr fontAlgn="b"/>
                      <a:r>
                        <a:rPr lang="en-IN" sz="1800" b="1">
                          <a:effectLst/>
                        </a:rPr>
                        <a:t>Use Case</a:t>
                      </a:r>
                    </a:p>
                  </a:txBody>
                  <a:tcPr marL="68593" marR="68593" marT="34296" marB="3429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>
                          <a:effectLst/>
                        </a:rPr>
                        <a:t>Predictive Model</a:t>
                      </a:r>
                    </a:p>
                  </a:txBody>
                  <a:tcPr marL="68593" marR="68593" marT="34296" marB="3429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>
                          <a:effectLst/>
                        </a:rPr>
                        <a:t>Output</a:t>
                      </a:r>
                    </a:p>
                  </a:txBody>
                  <a:tcPr marL="68593" marR="68593" marT="34296" marB="3429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 dirty="0">
                          <a:effectLst/>
                        </a:rPr>
                        <a:t>Action to Take</a:t>
                      </a:r>
                    </a:p>
                  </a:txBody>
                  <a:tcPr marL="68593" marR="68593" marT="34296" marB="34296" anchor="b"/>
                </a:tc>
                <a:extLst>
                  <a:ext uri="{0D108BD9-81ED-4DB2-BD59-A6C34878D82A}">
                    <a16:rowId xmlns:a16="http://schemas.microsoft.com/office/drawing/2014/main" val="3747237092"/>
                  </a:ext>
                </a:extLst>
              </a:tr>
              <a:tr h="752565"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Mobile phone contracts, cable subscriptions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Churn Model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Customer churn score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Send retention offer when score is high</a:t>
                      </a:r>
                    </a:p>
                  </a:txBody>
                  <a:tcPr marL="68593" marR="68593" marT="34296" marB="34296" anchor="ctr"/>
                </a:tc>
                <a:extLst>
                  <a:ext uri="{0D108BD9-81ED-4DB2-BD59-A6C34878D82A}">
                    <a16:rowId xmlns:a16="http://schemas.microsoft.com/office/drawing/2014/main" val="3105292753"/>
                  </a:ext>
                </a:extLst>
              </a:tr>
              <a:tr h="1341594"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Insurance claims, eCommerce transactions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Fraud Detection Model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Transaction fraud score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Send claims to investigator or risk management when score is high</a:t>
                      </a:r>
                    </a:p>
                  </a:txBody>
                  <a:tcPr marL="68593" marR="68593" marT="34296" marB="34296" anchor="ctr"/>
                </a:tc>
                <a:extLst>
                  <a:ext uri="{0D108BD9-81ED-4DB2-BD59-A6C34878D82A}">
                    <a16:rowId xmlns:a16="http://schemas.microsoft.com/office/drawing/2014/main" val="1060697375"/>
                  </a:ext>
                </a:extLst>
              </a:tr>
              <a:tr h="1341594"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Stock trading account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Risk Model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Portfolio risk score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Send notification or route transaction to risk management when score is high</a:t>
                      </a:r>
                    </a:p>
                  </a:txBody>
                  <a:tcPr marL="68593" marR="68593" marT="34296" marB="34296" anchor="ctr"/>
                </a:tc>
                <a:extLst>
                  <a:ext uri="{0D108BD9-81ED-4DB2-BD59-A6C34878D82A}">
                    <a16:rowId xmlns:a16="http://schemas.microsoft.com/office/drawing/2014/main" val="1603491214"/>
                  </a:ext>
                </a:extLst>
              </a:tr>
              <a:tr h="1047079"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eCommerce, marketing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Response Model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>
                          <a:effectLst/>
                        </a:rPr>
                        <a:t>Customer response score</a:t>
                      </a:r>
                    </a:p>
                  </a:txBody>
                  <a:tcPr marL="68593" marR="68593" marT="34296" marB="34296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Send advertisement to customers with high scores</a:t>
                      </a:r>
                    </a:p>
                  </a:txBody>
                  <a:tcPr marL="68593" marR="68593" marT="34296" marB="34296" anchor="ctr"/>
                </a:tc>
                <a:extLst>
                  <a:ext uri="{0D108BD9-81ED-4DB2-BD59-A6C34878D82A}">
                    <a16:rowId xmlns:a16="http://schemas.microsoft.com/office/drawing/2014/main" val="102964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business model&#10;&#10;Description automatically generated">
            <a:extLst>
              <a:ext uri="{FF2B5EF4-FFF2-40B4-BE49-F238E27FC236}">
                <a16:creationId xmlns:a16="http://schemas.microsoft.com/office/drawing/2014/main" id="{A9F9B487-79C0-893B-5DFD-8E0687F75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40" b="8839"/>
          <a:stretch/>
        </p:blipFill>
        <p:spPr>
          <a:xfrm>
            <a:off x="307775" y="282953"/>
            <a:ext cx="11576450" cy="6239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689F3-1832-6AED-5DAD-EF9578146CA8}"/>
              </a:ext>
            </a:extLst>
          </p:cNvPr>
          <p:cNvSpPr txBox="1"/>
          <p:nvPr/>
        </p:nvSpPr>
        <p:spPr>
          <a:xfrm>
            <a:off x="307775" y="3141584"/>
            <a:ext cx="2058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effectLst/>
                <a:latin typeface="Segoe Print" panose="02000800000000000000" pitchFamily="2" charset="0"/>
              </a:rPr>
              <a:t>Gathering Support from Stakeholders</a:t>
            </a:r>
          </a:p>
        </p:txBody>
      </p:sp>
    </p:spTree>
    <p:extLst>
      <p:ext uri="{BB962C8B-B14F-4D97-AF65-F5344CB8AC3E}">
        <p14:creationId xmlns:p14="http://schemas.microsoft.com/office/powerpoint/2010/main" val="344326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8A475-E895-423B-D195-D66F9439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Preparing Data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06A742-6B17-BB7B-2C26-07AC8425D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10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22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42C0C-3C8C-FAB5-8026-6592BB3C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Preparing Data</a:t>
            </a:r>
            <a:endParaRPr lang="en-US" sz="60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97D6-86AA-EFE8-ECCA-7509C40A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252936"/>
            <a:ext cx="9679449" cy="654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youtu.be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/P8ERBy91Y90?si=N2IpxFyHZkvxHXJC</a:t>
            </a:r>
          </a:p>
        </p:txBody>
      </p:sp>
      <p:pic>
        <p:nvPicPr>
          <p:cNvPr id="5" name="Picture 4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7699F40-9ABF-87E7-959C-0F4CFF5E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6276"/>
            <a:ext cx="12192000" cy="23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111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RightStep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5477</Words>
  <Application>Microsoft Macintosh PowerPoint</Application>
  <PresentationFormat>Widescreen</PresentationFormat>
  <Paragraphs>515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Gill Sans Nova</vt:lpstr>
      <vt:lpstr>Helvetica</vt:lpstr>
      <vt:lpstr>Segoe Print</vt:lpstr>
      <vt:lpstr>Söhne</vt:lpstr>
      <vt:lpstr>Times New Roman</vt:lpstr>
      <vt:lpstr>Univers</vt:lpstr>
      <vt:lpstr>GradientVTI</vt:lpstr>
      <vt:lpstr>DATA PREDICTION</vt:lpstr>
      <vt:lpstr>CONTENT Adopt predictive analytics –   </vt:lpstr>
      <vt:lpstr>PREDICTIVE ANALYTICS </vt:lpstr>
      <vt:lpstr>Convincing Your Management to Adopt Predictive Analytics</vt:lpstr>
      <vt:lpstr>Convincing Your Management to Adopt Predictive Analytics</vt:lpstr>
      <vt:lpstr>Typical Uses of Predictive Analytics</vt:lpstr>
      <vt:lpstr>PowerPoint Presentation</vt:lpstr>
      <vt:lpstr>Preparing Data</vt:lpstr>
      <vt:lpstr>Preparing Data</vt:lpstr>
      <vt:lpstr>Preparing Data</vt:lpstr>
      <vt:lpstr>Listing the Business Objectives</vt:lpstr>
      <vt:lpstr>Identifying Related Objectives:</vt:lpstr>
      <vt:lpstr>Collecting User Requirements:</vt:lpstr>
      <vt:lpstr>Processing Your Data-Identifying the data </vt:lpstr>
      <vt:lpstr>Processing Your Data Identifying the data </vt:lpstr>
      <vt:lpstr>Processing Your Data- Cleaning the data</vt:lpstr>
      <vt:lpstr>Processing Your Data- Cleaning the data</vt:lpstr>
      <vt:lpstr>Data Cleaning</vt:lpstr>
      <vt:lpstr>Generating Derived Data for Predictive Modelling</vt:lpstr>
      <vt:lpstr>PowerPoint Presentation</vt:lpstr>
      <vt:lpstr>Generating Derived Data for Predictive Modelling</vt:lpstr>
      <vt:lpstr>DIMENSIONALITY REDUCTION </vt:lpstr>
      <vt:lpstr>IMPORATNCE </vt:lpstr>
      <vt:lpstr>Curse of Dimensionality Challenges and Solutions in High-Dimensional Data Analysis</vt:lpstr>
      <vt:lpstr>Reducing Data Dimensionality for Predictive Modeling</vt:lpstr>
      <vt:lpstr>Reducing Data Dimensionality for Predictive Modeling</vt:lpstr>
      <vt:lpstr>Example: Recommender Systems</vt:lpstr>
      <vt:lpstr>Example: Recommender Systems (cont…)</vt:lpstr>
      <vt:lpstr>Structuring Data for Predictive Modeling:</vt:lpstr>
      <vt:lpstr>Structuring Data for Predictive Modeling:</vt:lpstr>
      <vt:lpstr>Building a Predictive Model</vt:lpstr>
      <vt:lpstr>Key Considerations in Model Building</vt:lpstr>
      <vt:lpstr>Key Considerations in Model Building</vt:lpstr>
      <vt:lpstr>Developing the model</vt:lpstr>
      <vt:lpstr>Developing the model</vt:lpstr>
      <vt:lpstr>Testing the Model</vt:lpstr>
      <vt:lpstr>Evaluation and Model Comparison:</vt:lpstr>
      <vt:lpstr>Video for Model Evaluation  </vt:lpstr>
      <vt:lpstr>Holdout Method</vt:lpstr>
      <vt:lpstr>k-Fold Cross-Validation</vt:lpstr>
      <vt:lpstr>Types of K-fold cross validation </vt:lpstr>
      <vt:lpstr>Error Estimate in k-fold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PREDICTION</dc:title>
  <dc:creator>K vibhooti rajkumar</dc:creator>
  <cp:lastModifiedBy>K vibhooti rajkumar</cp:lastModifiedBy>
  <cp:revision>12</cp:revision>
  <dcterms:created xsi:type="dcterms:W3CDTF">2023-11-20T10:49:48Z</dcterms:created>
  <dcterms:modified xsi:type="dcterms:W3CDTF">2023-11-22T06:59:05Z</dcterms:modified>
</cp:coreProperties>
</file>