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EEB12A-F5B5-42C8-B0AE-D986F0A83513}" type="datetimeFigureOut">
              <a:rPr lang="en-US" smtClean="0"/>
              <a:t>11-Oct-22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92CA-BD3C-41FB-A41C-A8926EE6357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EEB12A-F5B5-42C8-B0AE-D986F0A83513}" type="datetimeFigureOut">
              <a:rPr lang="en-US" smtClean="0"/>
              <a:t>11-Oct-22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92CA-BD3C-41FB-A41C-A8926EE6357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EEB12A-F5B5-42C8-B0AE-D986F0A83513}" type="datetimeFigureOut">
              <a:rPr lang="en-US" smtClean="0"/>
              <a:t>11-Oct-22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92CA-BD3C-41FB-A41C-A8926EE6357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EEB12A-F5B5-42C8-B0AE-D986F0A83513}" type="datetimeFigureOut">
              <a:rPr lang="en-US" smtClean="0"/>
              <a:t>11-Oct-22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92CA-BD3C-41FB-A41C-A8926EE6357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EEB12A-F5B5-42C8-B0AE-D986F0A83513}" type="datetimeFigureOut">
              <a:rPr lang="en-US" smtClean="0"/>
              <a:t>11-Oct-22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92CA-BD3C-41FB-A41C-A8926EE6357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EEB12A-F5B5-42C8-B0AE-D986F0A83513}" type="datetimeFigureOut">
              <a:rPr lang="en-US" smtClean="0"/>
              <a:t>11-Oct-22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C92CA-BD3C-41FB-A41C-A8926EE6357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EEB12A-F5B5-42C8-B0AE-D986F0A83513}" type="datetimeFigureOut">
              <a:rPr lang="en-US" smtClean="0"/>
              <a:t>11-Oct-22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FC92CA-BD3C-41FB-A41C-A8926EE6357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EEB12A-F5B5-42C8-B0AE-D986F0A83513}" type="datetimeFigureOut">
              <a:rPr lang="en-US" smtClean="0"/>
              <a:t>11-Oct-22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FC92CA-BD3C-41FB-A41C-A8926EE6357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EEB12A-F5B5-42C8-B0AE-D986F0A83513}" type="datetimeFigureOut">
              <a:rPr lang="en-US" smtClean="0"/>
              <a:t>11-Oct-22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FC92CA-BD3C-41FB-A41C-A8926EE6357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EEB12A-F5B5-42C8-B0AE-D986F0A83513}" type="datetimeFigureOut">
              <a:rPr lang="en-US" smtClean="0"/>
              <a:t>11-Oct-22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C92CA-BD3C-41FB-A41C-A8926EE6357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EEB12A-F5B5-42C8-B0AE-D986F0A83513}" type="datetimeFigureOut">
              <a:rPr lang="en-US" smtClean="0"/>
              <a:t>11-Oct-22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C92CA-BD3C-41FB-A41C-A8926EE6357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EEB12A-F5B5-42C8-B0AE-D986F0A83513}" type="datetimeFigureOut">
              <a:rPr lang="en-US" smtClean="0"/>
              <a:t>11-Oct-22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FC92CA-BD3C-41FB-A41C-A8926EE6357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sz="3600" dirty="0" smtClean="0">
                <a:latin typeface="Times New Roman" pitchFamily="18" charset="0"/>
                <a:cs typeface="Times New Roman" pitchFamily="18" charset="0"/>
              </a:rPr>
              <a:t>Sets</a:t>
            </a:r>
            <a:endParaRPr lang="en-US" sz="36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0" y="838200"/>
            <a:ext cx="2051538" cy="457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1524000"/>
            <a:ext cx="9144000" cy="1676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 y="3195638"/>
            <a:ext cx="9144001" cy="538162"/>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0" y="4419600"/>
            <a:ext cx="9144000" cy="4191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0" y="5410200"/>
            <a:ext cx="9144000" cy="47625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228600" y="0"/>
            <a:ext cx="8229600" cy="102870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457200" y="1524000"/>
            <a:ext cx="2092036" cy="457200"/>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2667000" y="1447800"/>
            <a:ext cx="2981325" cy="533400"/>
          </a:xfrm>
          <a:prstGeom prst="rect">
            <a:avLst/>
          </a:prstGeom>
          <a:noFill/>
          <a:ln w="9525">
            <a:noFill/>
            <a:miter lim="800000"/>
            <a:headEnd/>
            <a:tailEnd/>
          </a:ln>
          <a:effectLst/>
        </p:spPr>
      </p:pic>
      <p:pic>
        <p:nvPicPr>
          <p:cNvPr id="10245" name="Picture 5"/>
          <p:cNvPicPr>
            <a:picLocks noChangeAspect="1" noChangeArrowheads="1"/>
          </p:cNvPicPr>
          <p:nvPr/>
        </p:nvPicPr>
        <p:blipFill>
          <a:blip r:embed="rId5"/>
          <a:srcRect/>
          <a:stretch>
            <a:fillRect/>
          </a:stretch>
        </p:blipFill>
        <p:spPr bwMode="auto">
          <a:xfrm>
            <a:off x="914400" y="2590800"/>
            <a:ext cx="7245531" cy="9906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0" y="838200"/>
            <a:ext cx="9144000" cy="120015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76200" y="2647950"/>
            <a:ext cx="9296400" cy="15621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2971800" y="0"/>
            <a:ext cx="2914650" cy="638175"/>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0" y="533400"/>
            <a:ext cx="2743200" cy="457200"/>
          </a:xfrm>
          <a:prstGeom prst="rect">
            <a:avLst/>
          </a:prstGeom>
          <a:noFill/>
          <a:ln w="9525">
            <a:noFill/>
            <a:miter lim="800000"/>
            <a:headEnd/>
            <a:tailEnd/>
          </a:ln>
          <a:effectLst/>
        </p:spPr>
      </p:pic>
      <p:pic>
        <p:nvPicPr>
          <p:cNvPr id="12292" name="Picture 4"/>
          <p:cNvPicPr>
            <a:picLocks noChangeAspect="1" noChangeArrowheads="1"/>
          </p:cNvPicPr>
          <p:nvPr/>
        </p:nvPicPr>
        <p:blipFill>
          <a:blip r:embed="rId4"/>
          <a:srcRect/>
          <a:stretch>
            <a:fillRect/>
          </a:stretch>
        </p:blipFill>
        <p:spPr bwMode="auto">
          <a:xfrm>
            <a:off x="-29067" y="1676400"/>
            <a:ext cx="9173067" cy="1905000"/>
          </a:xfrm>
          <a:prstGeom prst="rect">
            <a:avLst/>
          </a:prstGeom>
          <a:noFill/>
          <a:ln w="9525">
            <a:noFill/>
            <a:miter lim="800000"/>
            <a:headEnd/>
            <a:tailEnd/>
          </a:ln>
          <a:effectLst/>
        </p:spPr>
      </p:pic>
      <p:pic>
        <p:nvPicPr>
          <p:cNvPr id="12293" name="Picture 5"/>
          <p:cNvPicPr>
            <a:picLocks noChangeAspect="1" noChangeArrowheads="1"/>
          </p:cNvPicPr>
          <p:nvPr/>
        </p:nvPicPr>
        <p:blipFill>
          <a:blip r:embed="rId5"/>
          <a:srcRect/>
          <a:stretch>
            <a:fillRect/>
          </a:stretch>
        </p:blipFill>
        <p:spPr bwMode="auto">
          <a:xfrm>
            <a:off x="0" y="4343400"/>
            <a:ext cx="9144000" cy="10668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b="17528"/>
          <a:stretch>
            <a:fillRect/>
          </a:stretch>
        </p:blipFill>
        <p:spPr bwMode="auto">
          <a:xfrm>
            <a:off x="0" y="762000"/>
            <a:ext cx="8915400" cy="2586037"/>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228600" y="228600"/>
            <a:ext cx="2143125" cy="495300"/>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2438400" y="0"/>
            <a:ext cx="4772025" cy="923925"/>
          </a:xfrm>
          <a:prstGeom prst="rect">
            <a:avLst/>
          </a:prstGeom>
          <a:noFill/>
          <a:ln w="9525">
            <a:noFill/>
            <a:miter lim="800000"/>
            <a:headEnd/>
            <a:tailEnd/>
          </a:ln>
          <a:effectLst/>
        </p:spPr>
      </p:pic>
      <p:pic>
        <p:nvPicPr>
          <p:cNvPr id="14340" name="Picture 4"/>
          <p:cNvPicPr>
            <a:picLocks noChangeAspect="1" noChangeArrowheads="1"/>
          </p:cNvPicPr>
          <p:nvPr/>
        </p:nvPicPr>
        <p:blipFill>
          <a:blip r:embed="rId4"/>
          <a:srcRect/>
          <a:stretch>
            <a:fillRect/>
          </a:stretch>
        </p:blipFill>
        <p:spPr bwMode="auto">
          <a:xfrm>
            <a:off x="304800" y="1524000"/>
            <a:ext cx="6134100" cy="552450"/>
          </a:xfrm>
          <a:prstGeom prst="rect">
            <a:avLst/>
          </a:prstGeom>
          <a:noFill/>
          <a:ln w="9525">
            <a:noFill/>
            <a:miter lim="800000"/>
            <a:headEnd/>
            <a:tailEnd/>
          </a:ln>
          <a:effectLst/>
        </p:spPr>
      </p:pic>
      <p:pic>
        <p:nvPicPr>
          <p:cNvPr id="14341" name="Picture 5"/>
          <p:cNvPicPr>
            <a:picLocks noChangeAspect="1" noChangeArrowheads="1"/>
          </p:cNvPicPr>
          <p:nvPr/>
        </p:nvPicPr>
        <p:blipFill>
          <a:blip r:embed="rId5"/>
          <a:srcRect/>
          <a:stretch>
            <a:fillRect/>
          </a:stretch>
        </p:blipFill>
        <p:spPr bwMode="auto">
          <a:xfrm>
            <a:off x="3581400" y="2971800"/>
            <a:ext cx="2143125" cy="600075"/>
          </a:xfrm>
          <a:prstGeom prst="rect">
            <a:avLst/>
          </a:prstGeom>
          <a:noFill/>
          <a:ln w="9525">
            <a:noFill/>
            <a:miter lim="800000"/>
            <a:headEnd/>
            <a:tailEnd/>
          </a:ln>
          <a:effectLst/>
        </p:spPr>
      </p:pic>
      <p:pic>
        <p:nvPicPr>
          <p:cNvPr id="14342" name="Picture 6"/>
          <p:cNvPicPr>
            <a:picLocks noChangeAspect="1" noChangeArrowheads="1"/>
          </p:cNvPicPr>
          <p:nvPr/>
        </p:nvPicPr>
        <p:blipFill>
          <a:blip r:embed="rId6"/>
          <a:srcRect/>
          <a:stretch>
            <a:fillRect/>
          </a:stretch>
        </p:blipFill>
        <p:spPr bwMode="auto">
          <a:xfrm>
            <a:off x="0" y="3733800"/>
            <a:ext cx="2209800" cy="485775"/>
          </a:xfrm>
          <a:prstGeom prst="rect">
            <a:avLst/>
          </a:prstGeom>
          <a:noFill/>
          <a:ln w="9525">
            <a:noFill/>
            <a:miter lim="800000"/>
            <a:headEnd/>
            <a:tailEnd/>
          </a:ln>
          <a:effectLst/>
        </p:spPr>
      </p:pic>
      <p:pic>
        <p:nvPicPr>
          <p:cNvPr id="14343" name="Picture 7"/>
          <p:cNvPicPr>
            <a:picLocks noChangeAspect="1" noChangeArrowheads="1"/>
          </p:cNvPicPr>
          <p:nvPr/>
        </p:nvPicPr>
        <p:blipFill>
          <a:blip r:embed="rId7"/>
          <a:srcRect/>
          <a:stretch>
            <a:fillRect/>
          </a:stretch>
        </p:blipFill>
        <p:spPr bwMode="auto">
          <a:xfrm>
            <a:off x="0" y="4191000"/>
            <a:ext cx="9144000" cy="12001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0" y="228600"/>
            <a:ext cx="8571722" cy="609600"/>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152399" y="1066800"/>
            <a:ext cx="9005455" cy="13716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srcRect/>
          <a:stretch>
            <a:fillRect/>
          </a:stretch>
        </p:blipFill>
        <p:spPr bwMode="auto">
          <a:xfrm>
            <a:off x="0" y="0"/>
            <a:ext cx="9144000" cy="36576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914400"/>
            <a:ext cx="8991600" cy="6858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28600" y="2514600"/>
            <a:ext cx="6691086" cy="9144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0" y="4114800"/>
            <a:ext cx="8334777" cy="838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52269" y="1143000"/>
            <a:ext cx="8863131" cy="267441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 y="2100264"/>
            <a:ext cx="9143999" cy="236878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0"/>
            <a:ext cx="2105025" cy="40005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0" y="762000"/>
            <a:ext cx="9144000" cy="1362974"/>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0" y="2514600"/>
            <a:ext cx="9074946" cy="35052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3048000" y="0"/>
            <a:ext cx="2838450" cy="676275"/>
          </a:xfrm>
          <a:prstGeom prst="rect">
            <a:avLst/>
          </a:prstGeom>
          <a:noFill/>
          <a:ln w="9525">
            <a:noFill/>
            <a:miter lim="800000"/>
            <a:headEnd/>
            <a:tailEnd/>
          </a:ln>
          <a:effectLst/>
        </p:spPr>
      </p:pic>
      <p:sp>
        <p:nvSpPr>
          <p:cNvPr id="3" name="Rectangle 2"/>
          <p:cNvSpPr/>
          <p:nvPr/>
        </p:nvSpPr>
        <p:spPr>
          <a:xfrm>
            <a:off x="0" y="1295400"/>
            <a:ext cx="9144000" cy="304698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3200" b="1" dirty="0" smtClean="0">
                <a:latin typeface="Times New Roman" pitchFamily="18" charset="0"/>
                <a:cs typeface="Times New Roman" pitchFamily="18" charset="0"/>
              </a:rPr>
              <a:t>Sets can be represented graphically using Venn diagrams, named after the English mathematician John Venn, who introduced their use in 1881. In Venn diagrams the universal set U, which contains all the objects under consideration, is represented by a rectangle.</a:t>
            </a:r>
            <a:endParaRPr lang="en-US" sz="3200"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0" y="228600"/>
            <a:ext cx="9144000" cy="7620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0" y="1371600"/>
            <a:ext cx="9144000" cy="16002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1143000" y="2971800"/>
            <a:ext cx="6933301" cy="383424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3276600" y="0"/>
            <a:ext cx="1771650" cy="69532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228600" y="685800"/>
            <a:ext cx="2085975" cy="400050"/>
          </a:xfrm>
          <a:prstGeom prst="rect">
            <a:avLst/>
          </a:prstGeom>
          <a:noFill/>
          <a:ln w="9525">
            <a:noFill/>
            <a:miter lim="800000"/>
            <a:headEnd/>
            <a:tailEnd/>
          </a:ln>
          <a:effectLst/>
        </p:spPr>
      </p:pic>
      <p:pic>
        <p:nvPicPr>
          <p:cNvPr id="8196" name="Picture 4"/>
          <p:cNvPicPr>
            <a:picLocks noChangeAspect="1" noChangeArrowheads="1"/>
          </p:cNvPicPr>
          <p:nvPr/>
        </p:nvPicPr>
        <p:blipFill>
          <a:blip r:embed="rId4"/>
          <a:srcRect/>
          <a:stretch>
            <a:fillRect/>
          </a:stretch>
        </p:blipFill>
        <p:spPr bwMode="auto">
          <a:xfrm>
            <a:off x="0" y="1752600"/>
            <a:ext cx="9144000" cy="1295400"/>
          </a:xfrm>
          <a:prstGeom prst="rect">
            <a:avLst/>
          </a:prstGeom>
          <a:noFill/>
          <a:ln w="9525">
            <a:noFill/>
            <a:miter lim="800000"/>
            <a:headEnd/>
            <a:tailEnd/>
          </a:ln>
          <a:effectLst/>
        </p:spPr>
      </p:pic>
      <p:pic>
        <p:nvPicPr>
          <p:cNvPr id="8197" name="Picture 5"/>
          <p:cNvPicPr>
            <a:picLocks noChangeAspect="1" noChangeArrowheads="1"/>
          </p:cNvPicPr>
          <p:nvPr/>
        </p:nvPicPr>
        <p:blipFill>
          <a:blip r:embed="rId5"/>
          <a:srcRect/>
          <a:stretch>
            <a:fillRect/>
          </a:stretch>
        </p:blipFill>
        <p:spPr bwMode="auto">
          <a:xfrm>
            <a:off x="1295400" y="3505200"/>
            <a:ext cx="6827108" cy="12954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0" y="609600"/>
            <a:ext cx="9144000" cy="193357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685800" y="2971800"/>
            <a:ext cx="7191375" cy="32861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47</Words>
  <Application>Microsoft Office PowerPoint</Application>
  <PresentationFormat>On-screen Show (4:3)</PresentationFormat>
  <Paragraphs>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Bharati</dc:creator>
  <cp:lastModifiedBy>Bharati</cp:lastModifiedBy>
  <cp:revision>4</cp:revision>
  <dcterms:created xsi:type="dcterms:W3CDTF">2022-10-11T05:17:55Z</dcterms:created>
  <dcterms:modified xsi:type="dcterms:W3CDTF">2022-10-11T05:54:44Z</dcterms:modified>
</cp:coreProperties>
</file>