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A9E1-84E6-4B88-87E4-93D3D4FF500D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DBC8-F09E-455C-AC69-629EBDFA38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52400"/>
            <a:ext cx="3190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0"/>
            <a:ext cx="1971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1447800"/>
            <a:ext cx="8934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1" y="2438400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2895600"/>
            <a:ext cx="87718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0"/>
            <a:ext cx="4676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914400"/>
            <a:ext cx="3962400" cy="577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"/>
            <a:ext cx="3667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066800"/>
            <a:ext cx="3048000" cy="20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3352800"/>
            <a:ext cx="89344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009" y="1524000"/>
            <a:ext cx="683384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1838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" y="838200"/>
            <a:ext cx="8848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819400"/>
            <a:ext cx="7620000" cy="212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533400"/>
            <a:ext cx="714572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3962400"/>
            <a:ext cx="75745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28600"/>
            <a:ext cx="2114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38200"/>
            <a:ext cx="834307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895600"/>
            <a:ext cx="789460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70958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343" y="457200"/>
            <a:ext cx="696604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22254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9" y="533400"/>
            <a:ext cx="67003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2590800"/>
            <a:ext cx="675289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1819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89154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05200"/>
            <a:ext cx="5124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962400"/>
            <a:ext cx="3343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876800"/>
            <a:ext cx="59107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1819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89249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819400"/>
            <a:ext cx="30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352800"/>
            <a:ext cx="1800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038600"/>
            <a:ext cx="889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57199"/>
            <a:ext cx="5638800" cy="28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733800"/>
            <a:ext cx="3505200" cy="225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7219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817859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848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88582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888672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690072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027" y="609600"/>
            <a:ext cx="83021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381000"/>
            <a:ext cx="8568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153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745152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7432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505200"/>
            <a:ext cx="81343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5953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838200"/>
            <a:ext cx="89725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1924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762000"/>
            <a:ext cx="89535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81400"/>
            <a:ext cx="85439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08657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004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88868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76600"/>
            <a:ext cx="9144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88963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19438"/>
            <a:ext cx="91440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114800"/>
            <a:ext cx="88487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715000"/>
            <a:ext cx="1200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956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228600"/>
            <a:ext cx="89058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3429000"/>
            <a:ext cx="89535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799"/>
            <a:ext cx="7848600" cy="46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1295400"/>
            <a:ext cx="8886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381000"/>
            <a:ext cx="897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" y="1371600"/>
            <a:ext cx="91249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8867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8771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1847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905000"/>
            <a:ext cx="9144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 r="7500"/>
          <a:stretch>
            <a:fillRect/>
          </a:stretch>
        </p:blipFill>
        <p:spPr bwMode="auto">
          <a:xfrm>
            <a:off x="0" y="3200400"/>
            <a:ext cx="9144000" cy="184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457200"/>
            <a:ext cx="737718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77438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14400"/>
            <a:ext cx="90868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8991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344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8915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857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609600"/>
            <a:ext cx="8858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752600"/>
            <a:ext cx="40100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514600"/>
            <a:ext cx="86448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880" y="2057400"/>
            <a:ext cx="876012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809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" y="685800"/>
            <a:ext cx="8848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3486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180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225" y="1295400"/>
            <a:ext cx="88677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2895600"/>
            <a:ext cx="420404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18288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" y="914400"/>
            <a:ext cx="88677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819400"/>
            <a:ext cx="3552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5623" y="2667000"/>
            <a:ext cx="49273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6838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2743200"/>
            <a:ext cx="882781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On-screen Show (4:3)</PresentationFormat>
  <Paragraphs>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Bharati</dc:creator>
  <cp:lastModifiedBy>Bharati</cp:lastModifiedBy>
  <cp:revision>2</cp:revision>
  <dcterms:created xsi:type="dcterms:W3CDTF">2022-11-02T10:24:26Z</dcterms:created>
  <dcterms:modified xsi:type="dcterms:W3CDTF">2022-11-02T12:07:12Z</dcterms:modified>
</cp:coreProperties>
</file>