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60" r:id="rId6"/>
    <p:sldId id="275" r:id="rId7"/>
    <p:sldId id="276" r:id="rId8"/>
    <p:sldId id="277" r:id="rId9"/>
    <p:sldId id="257" r:id="rId10"/>
    <p:sldId id="263" r:id="rId11"/>
    <p:sldId id="258" r:id="rId12"/>
    <p:sldId id="259" r:id="rId13"/>
    <p:sldId id="261" r:id="rId14"/>
    <p:sldId id="262" r:id="rId15"/>
    <p:sldId id="264" r:id="rId16"/>
    <p:sldId id="265" r:id="rId17"/>
    <p:sldId id="266" r:id="rId18"/>
    <p:sldId id="271" r:id="rId19"/>
    <p:sldId id="268" r:id="rId20"/>
    <p:sldId id="269"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6" d="100"/>
          <a:sy n="66" d="100"/>
        </p:scale>
        <p:origin x="66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rima Rawat" userId="8714a400033bb3ee" providerId="LiveId" clId="{1025624F-343E-4E0C-B3AB-1E3171C71DF3}"/>
    <pc:docChg chg="custSel addSld modSld">
      <pc:chgData name="Madhurima Rawat" userId="8714a400033bb3ee" providerId="LiveId" clId="{1025624F-343E-4E0C-B3AB-1E3171C71DF3}" dt="2023-02-10T16:13:04.195" v="167" actId="14100"/>
      <pc:docMkLst>
        <pc:docMk/>
      </pc:docMkLst>
      <pc:sldChg chg="modSp new mod">
        <pc:chgData name="Madhurima Rawat" userId="8714a400033bb3ee" providerId="LiveId" clId="{1025624F-343E-4E0C-B3AB-1E3171C71DF3}" dt="2023-02-10T15:41:33.603" v="24" actId="20577"/>
        <pc:sldMkLst>
          <pc:docMk/>
          <pc:sldMk cId="541105448" sldId="258"/>
        </pc:sldMkLst>
        <pc:spChg chg="mod">
          <ac:chgData name="Madhurima Rawat" userId="8714a400033bb3ee" providerId="LiveId" clId="{1025624F-343E-4E0C-B3AB-1E3171C71DF3}" dt="2023-02-10T15:36:51.924" v="3"/>
          <ac:spMkLst>
            <pc:docMk/>
            <pc:sldMk cId="541105448" sldId="258"/>
            <ac:spMk id="2" creationId="{DCFF0E37-DEC4-7E14-A1F9-D4B43EEC8072}"/>
          </ac:spMkLst>
        </pc:spChg>
        <pc:spChg chg="mod">
          <ac:chgData name="Madhurima Rawat" userId="8714a400033bb3ee" providerId="LiveId" clId="{1025624F-343E-4E0C-B3AB-1E3171C71DF3}" dt="2023-02-10T15:41:33.603" v="24" actId="20577"/>
          <ac:spMkLst>
            <pc:docMk/>
            <pc:sldMk cId="541105448" sldId="258"/>
            <ac:spMk id="3" creationId="{B2C58D98-DAE5-DBC3-AD37-4F7A08D6F6A2}"/>
          </ac:spMkLst>
        </pc:spChg>
      </pc:sldChg>
      <pc:sldChg chg="modSp new mod">
        <pc:chgData name="Madhurima Rawat" userId="8714a400033bb3ee" providerId="LiveId" clId="{1025624F-343E-4E0C-B3AB-1E3171C71DF3}" dt="2023-02-10T16:10:43.895" v="139" actId="20577"/>
        <pc:sldMkLst>
          <pc:docMk/>
          <pc:sldMk cId="3560919772" sldId="259"/>
        </pc:sldMkLst>
        <pc:spChg chg="mod">
          <ac:chgData name="Madhurima Rawat" userId="8714a400033bb3ee" providerId="LiveId" clId="{1025624F-343E-4E0C-B3AB-1E3171C71DF3}" dt="2023-02-10T15:40:16.958" v="9"/>
          <ac:spMkLst>
            <pc:docMk/>
            <pc:sldMk cId="3560919772" sldId="259"/>
            <ac:spMk id="2" creationId="{C76B2DD8-EF6D-6C6D-3E8E-BD757FF473EC}"/>
          </ac:spMkLst>
        </pc:spChg>
        <pc:spChg chg="mod">
          <ac:chgData name="Madhurima Rawat" userId="8714a400033bb3ee" providerId="LiveId" clId="{1025624F-343E-4E0C-B3AB-1E3171C71DF3}" dt="2023-02-10T16:10:43.895" v="139" actId="20577"/>
          <ac:spMkLst>
            <pc:docMk/>
            <pc:sldMk cId="3560919772" sldId="259"/>
            <ac:spMk id="3" creationId="{ED0E5491-C000-8273-C012-DB0CDC673741}"/>
          </ac:spMkLst>
        </pc:spChg>
      </pc:sldChg>
      <pc:sldChg chg="addSp delSp modSp new mod">
        <pc:chgData name="Madhurima Rawat" userId="8714a400033bb3ee" providerId="LiveId" clId="{1025624F-343E-4E0C-B3AB-1E3171C71DF3}" dt="2023-02-10T15:41:26.046" v="23" actId="1076"/>
        <pc:sldMkLst>
          <pc:docMk/>
          <pc:sldMk cId="2626140003" sldId="260"/>
        </pc:sldMkLst>
        <pc:spChg chg="del">
          <ac:chgData name="Madhurima Rawat" userId="8714a400033bb3ee" providerId="LiveId" clId="{1025624F-343E-4E0C-B3AB-1E3171C71DF3}" dt="2023-02-10T15:40:44.466" v="11" actId="21"/>
          <ac:spMkLst>
            <pc:docMk/>
            <pc:sldMk cId="2626140003" sldId="260"/>
            <ac:spMk id="2" creationId="{7AB5A70B-18E1-6EEE-E2C2-8C567AA7E712}"/>
          </ac:spMkLst>
        </pc:spChg>
        <pc:spChg chg="del">
          <ac:chgData name="Madhurima Rawat" userId="8714a400033bb3ee" providerId="LiveId" clId="{1025624F-343E-4E0C-B3AB-1E3171C71DF3}" dt="2023-02-10T15:40:46.524" v="12" actId="21"/>
          <ac:spMkLst>
            <pc:docMk/>
            <pc:sldMk cId="2626140003" sldId="260"/>
            <ac:spMk id="3" creationId="{D7D0D3BB-15AF-FA5C-0884-9B4E26E20563}"/>
          </ac:spMkLst>
        </pc:spChg>
        <pc:spChg chg="add del mod">
          <ac:chgData name="Madhurima Rawat" userId="8714a400033bb3ee" providerId="LiveId" clId="{1025624F-343E-4E0C-B3AB-1E3171C71DF3}" dt="2023-02-10T15:40:50.974" v="14" actId="21"/>
          <ac:spMkLst>
            <pc:docMk/>
            <pc:sldMk cId="2626140003" sldId="260"/>
            <ac:spMk id="4" creationId="{53F6E03E-F107-A992-AA17-35F7D43C946E}"/>
          </ac:spMkLst>
        </pc:spChg>
        <pc:picChg chg="add mod modCrop">
          <ac:chgData name="Madhurima Rawat" userId="8714a400033bb3ee" providerId="LiveId" clId="{1025624F-343E-4E0C-B3AB-1E3171C71DF3}" dt="2023-02-10T15:41:26.046" v="23" actId="1076"/>
          <ac:picMkLst>
            <pc:docMk/>
            <pc:sldMk cId="2626140003" sldId="260"/>
            <ac:picMk id="6" creationId="{C8274E42-1765-9119-2EDC-80C4B2360B68}"/>
          </ac:picMkLst>
        </pc:picChg>
      </pc:sldChg>
      <pc:sldChg chg="addSp delSp modSp new mod">
        <pc:chgData name="Madhurima Rawat" userId="8714a400033bb3ee" providerId="LiveId" clId="{1025624F-343E-4E0C-B3AB-1E3171C71DF3}" dt="2023-02-10T16:10:18.520" v="137" actId="1076"/>
        <pc:sldMkLst>
          <pc:docMk/>
          <pc:sldMk cId="433515338" sldId="261"/>
        </pc:sldMkLst>
        <pc:spChg chg="mod">
          <ac:chgData name="Madhurima Rawat" userId="8714a400033bb3ee" providerId="LiveId" clId="{1025624F-343E-4E0C-B3AB-1E3171C71DF3}" dt="2023-02-10T16:10:18.520" v="137" actId="1076"/>
          <ac:spMkLst>
            <pc:docMk/>
            <pc:sldMk cId="433515338" sldId="261"/>
            <ac:spMk id="2" creationId="{8DC2748C-B100-72CD-0C4E-89A1ECF063C9}"/>
          </ac:spMkLst>
        </pc:spChg>
        <pc:spChg chg="del mod">
          <ac:chgData name="Madhurima Rawat" userId="8714a400033bb3ee" providerId="LiveId" clId="{1025624F-343E-4E0C-B3AB-1E3171C71DF3}" dt="2023-02-10T16:09:50.126" v="131" actId="12084"/>
          <ac:spMkLst>
            <pc:docMk/>
            <pc:sldMk cId="433515338" sldId="261"/>
            <ac:spMk id="3" creationId="{BBD0AAFF-A5F3-AEBD-4C41-99CC95F3A6B1}"/>
          </ac:spMkLst>
        </pc:spChg>
        <pc:graphicFrameChg chg="add mod">
          <ac:chgData name="Madhurima Rawat" userId="8714a400033bb3ee" providerId="LiveId" clId="{1025624F-343E-4E0C-B3AB-1E3171C71DF3}" dt="2023-02-10T16:10:10.071" v="135" actId="1076"/>
          <ac:graphicFrameMkLst>
            <pc:docMk/>
            <pc:sldMk cId="433515338" sldId="261"/>
            <ac:graphicFrameMk id="4" creationId="{E4F4CEB2-266C-1A2B-ADE4-4EBB325E7518}"/>
          </ac:graphicFrameMkLst>
        </pc:graphicFrameChg>
      </pc:sldChg>
      <pc:sldChg chg="addSp delSp modSp new mod">
        <pc:chgData name="Madhurima Rawat" userId="8714a400033bb3ee" providerId="LiveId" clId="{1025624F-343E-4E0C-B3AB-1E3171C71DF3}" dt="2023-02-10T15:49:52.482" v="80" actId="14100"/>
        <pc:sldMkLst>
          <pc:docMk/>
          <pc:sldMk cId="3735171122" sldId="262"/>
        </pc:sldMkLst>
        <pc:spChg chg="del">
          <ac:chgData name="Madhurima Rawat" userId="8714a400033bb3ee" providerId="LiveId" clId="{1025624F-343E-4E0C-B3AB-1E3171C71DF3}" dt="2023-02-10T15:49:02.033" v="63" actId="21"/>
          <ac:spMkLst>
            <pc:docMk/>
            <pc:sldMk cId="3735171122" sldId="262"/>
            <ac:spMk id="2" creationId="{6D432C54-1C57-1984-E4E6-E77CB9308A6A}"/>
          </ac:spMkLst>
        </pc:spChg>
        <pc:spChg chg="del">
          <ac:chgData name="Madhurima Rawat" userId="8714a400033bb3ee" providerId="LiveId" clId="{1025624F-343E-4E0C-B3AB-1E3171C71DF3}" dt="2023-02-10T15:49:03.509" v="64" actId="21"/>
          <ac:spMkLst>
            <pc:docMk/>
            <pc:sldMk cId="3735171122" sldId="262"/>
            <ac:spMk id="3" creationId="{CACEFEFC-2E0F-A346-34D8-2DEE3D3E0F5A}"/>
          </ac:spMkLst>
        </pc:spChg>
        <pc:spChg chg="add del mod">
          <ac:chgData name="Madhurima Rawat" userId="8714a400033bb3ee" providerId="LiveId" clId="{1025624F-343E-4E0C-B3AB-1E3171C71DF3}" dt="2023-02-10T15:49:10.241" v="66" actId="21"/>
          <ac:spMkLst>
            <pc:docMk/>
            <pc:sldMk cId="3735171122" sldId="262"/>
            <ac:spMk id="4" creationId="{26682F77-A38B-C164-DBC9-9D7AD94A9329}"/>
          </ac:spMkLst>
        </pc:spChg>
        <pc:picChg chg="add mod modCrop">
          <ac:chgData name="Madhurima Rawat" userId="8714a400033bb3ee" providerId="LiveId" clId="{1025624F-343E-4E0C-B3AB-1E3171C71DF3}" dt="2023-02-10T15:49:52.482" v="80" actId="14100"/>
          <ac:picMkLst>
            <pc:docMk/>
            <pc:sldMk cId="3735171122" sldId="262"/>
            <ac:picMk id="6" creationId="{90E0CDF9-DD73-846B-1487-63FA2BDD8BE8}"/>
          </ac:picMkLst>
        </pc:picChg>
      </pc:sldChg>
      <pc:sldChg chg="delSp modSp new mod">
        <pc:chgData name="Madhurima Rawat" userId="8714a400033bb3ee" providerId="LiveId" clId="{1025624F-343E-4E0C-B3AB-1E3171C71DF3}" dt="2023-02-10T15:46:33.912" v="62" actId="14100"/>
        <pc:sldMkLst>
          <pc:docMk/>
          <pc:sldMk cId="189671419" sldId="263"/>
        </pc:sldMkLst>
        <pc:spChg chg="del">
          <ac:chgData name="Madhurima Rawat" userId="8714a400033bb3ee" providerId="LiveId" clId="{1025624F-343E-4E0C-B3AB-1E3171C71DF3}" dt="2023-02-10T15:45:31.863" v="38" actId="21"/>
          <ac:spMkLst>
            <pc:docMk/>
            <pc:sldMk cId="189671419" sldId="263"/>
            <ac:spMk id="2" creationId="{54C6AF3A-EA91-634F-DE4A-39FD68071A9C}"/>
          </ac:spMkLst>
        </pc:spChg>
        <pc:spChg chg="mod">
          <ac:chgData name="Madhurima Rawat" userId="8714a400033bb3ee" providerId="LiveId" clId="{1025624F-343E-4E0C-B3AB-1E3171C71DF3}" dt="2023-02-10T15:46:33.912" v="62" actId="14100"/>
          <ac:spMkLst>
            <pc:docMk/>
            <pc:sldMk cId="189671419" sldId="263"/>
            <ac:spMk id="3" creationId="{856A4E94-BB77-4F68-A5E9-2A2AAEA73AD9}"/>
          </ac:spMkLst>
        </pc:spChg>
      </pc:sldChg>
      <pc:sldChg chg="modSp new mod">
        <pc:chgData name="Madhurima Rawat" userId="8714a400033bb3ee" providerId="LiveId" clId="{1025624F-343E-4E0C-B3AB-1E3171C71DF3}" dt="2023-02-10T15:51:27.457" v="86" actId="20577"/>
        <pc:sldMkLst>
          <pc:docMk/>
          <pc:sldMk cId="3412745677" sldId="264"/>
        </pc:sldMkLst>
        <pc:spChg chg="mod">
          <ac:chgData name="Madhurima Rawat" userId="8714a400033bb3ee" providerId="LiveId" clId="{1025624F-343E-4E0C-B3AB-1E3171C71DF3}" dt="2023-02-10T15:51:14.191" v="83"/>
          <ac:spMkLst>
            <pc:docMk/>
            <pc:sldMk cId="3412745677" sldId="264"/>
            <ac:spMk id="2" creationId="{D37EFBAF-C693-D236-A99D-8C6C67D795F6}"/>
          </ac:spMkLst>
        </pc:spChg>
        <pc:spChg chg="mod">
          <ac:chgData name="Madhurima Rawat" userId="8714a400033bb3ee" providerId="LiveId" clId="{1025624F-343E-4E0C-B3AB-1E3171C71DF3}" dt="2023-02-10T15:51:27.457" v="86" actId="20577"/>
          <ac:spMkLst>
            <pc:docMk/>
            <pc:sldMk cId="3412745677" sldId="264"/>
            <ac:spMk id="3" creationId="{B2B4C3D6-0444-B1A3-C83B-12355892F038}"/>
          </ac:spMkLst>
        </pc:spChg>
      </pc:sldChg>
      <pc:sldChg chg="addSp delSp modSp new mod">
        <pc:chgData name="Madhurima Rawat" userId="8714a400033bb3ee" providerId="LiveId" clId="{1025624F-343E-4E0C-B3AB-1E3171C71DF3}" dt="2023-02-10T15:55:22.311" v="106" actId="1076"/>
        <pc:sldMkLst>
          <pc:docMk/>
          <pc:sldMk cId="2127337316" sldId="265"/>
        </pc:sldMkLst>
        <pc:spChg chg="del">
          <ac:chgData name="Madhurima Rawat" userId="8714a400033bb3ee" providerId="LiveId" clId="{1025624F-343E-4E0C-B3AB-1E3171C71DF3}" dt="2023-02-10T15:54:19.823" v="97" actId="21"/>
          <ac:spMkLst>
            <pc:docMk/>
            <pc:sldMk cId="2127337316" sldId="265"/>
            <ac:spMk id="2" creationId="{B2790372-D7C5-0E20-8813-F4ECB999FA04}"/>
          </ac:spMkLst>
        </pc:spChg>
        <pc:spChg chg="mod">
          <ac:chgData name="Madhurima Rawat" userId="8714a400033bb3ee" providerId="LiveId" clId="{1025624F-343E-4E0C-B3AB-1E3171C71DF3}" dt="2023-02-10T15:55:20.006" v="105" actId="1076"/>
          <ac:spMkLst>
            <pc:docMk/>
            <pc:sldMk cId="2127337316" sldId="265"/>
            <ac:spMk id="3" creationId="{7F2BC4ED-3316-590E-B50C-E95665922853}"/>
          </ac:spMkLst>
        </pc:spChg>
        <pc:picChg chg="add mod modCrop">
          <ac:chgData name="Madhurima Rawat" userId="8714a400033bb3ee" providerId="LiveId" clId="{1025624F-343E-4E0C-B3AB-1E3171C71DF3}" dt="2023-02-10T15:55:22.311" v="106" actId="1076"/>
          <ac:picMkLst>
            <pc:docMk/>
            <pc:sldMk cId="2127337316" sldId="265"/>
            <ac:picMk id="5" creationId="{EBD04128-0C43-9816-1904-5FF9CE4AE42E}"/>
          </ac:picMkLst>
        </pc:picChg>
      </pc:sldChg>
      <pc:sldChg chg="modSp new mod">
        <pc:chgData name="Madhurima Rawat" userId="8714a400033bb3ee" providerId="LiveId" clId="{1025624F-343E-4E0C-B3AB-1E3171C71DF3}" dt="2023-02-10T15:55:10.882" v="103"/>
        <pc:sldMkLst>
          <pc:docMk/>
          <pc:sldMk cId="733367438" sldId="266"/>
        </pc:sldMkLst>
        <pc:spChg chg="mod">
          <ac:chgData name="Madhurima Rawat" userId="8714a400033bb3ee" providerId="LiveId" clId="{1025624F-343E-4E0C-B3AB-1E3171C71DF3}" dt="2023-02-10T15:55:10.882" v="103"/>
          <ac:spMkLst>
            <pc:docMk/>
            <pc:sldMk cId="733367438" sldId="266"/>
            <ac:spMk id="3" creationId="{FD1A20DE-3566-68F8-3025-0F9E428F10C1}"/>
          </ac:spMkLst>
        </pc:spChg>
      </pc:sldChg>
      <pc:sldChg chg="addSp delSp modSp new mod">
        <pc:chgData name="Madhurima Rawat" userId="8714a400033bb3ee" providerId="LiveId" clId="{1025624F-343E-4E0C-B3AB-1E3171C71DF3}" dt="2023-02-10T16:13:04.195" v="167" actId="14100"/>
        <pc:sldMkLst>
          <pc:docMk/>
          <pc:sldMk cId="3190079284" sldId="267"/>
        </pc:sldMkLst>
        <pc:spChg chg="mod">
          <ac:chgData name="Madhurima Rawat" userId="8714a400033bb3ee" providerId="LiveId" clId="{1025624F-343E-4E0C-B3AB-1E3171C71DF3}" dt="2023-02-10T16:11:49.149" v="152" actId="1076"/>
          <ac:spMkLst>
            <pc:docMk/>
            <pc:sldMk cId="3190079284" sldId="267"/>
            <ac:spMk id="2" creationId="{39DDA62E-4586-5B78-E6F3-0DBC00E2F933}"/>
          </ac:spMkLst>
        </pc:spChg>
        <pc:spChg chg="del">
          <ac:chgData name="Madhurima Rawat" userId="8714a400033bb3ee" providerId="LiveId" clId="{1025624F-343E-4E0C-B3AB-1E3171C71DF3}" dt="2023-02-10T16:11:55.748" v="154" actId="21"/>
          <ac:spMkLst>
            <pc:docMk/>
            <pc:sldMk cId="3190079284" sldId="267"/>
            <ac:spMk id="3" creationId="{D333138D-B15A-5B61-95DB-87FE144E2AE4}"/>
          </ac:spMkLst>
        </pc:spChg>
        <pc:picChg chg="add mod">
          <ac:chgData name="Madhurima Rawat" userId="8714a400033bb3ee" providerId="LiveId" clId="{1025624F-343E-4E0C-B3AB-1E3171C71DF3}" dt="2023-02-10T16:13:04.195" v="167" actId="14100"/>
          <ac:picMkLst>
            <pc:docMk/>
            <pc:sldMk cId="3190079284" sldId="267"/>
            <ac:picMk id="1026" creationId="{292B7860-24FC-2DAF-4314-7F3EE0269115}"/>
          </ac:picMkLst>
        </pc:picChg>
      </pc:sldChg>
      <pc:sldChg chg="modSp new mod">
        <pc:chgData name="Madhurima Rawat" userId="8714a400033bb3ee" providerId="LiveId" clId="{1025624F-343E-4E0C-B3AB-1E3171C71DF3}" dt="2023-02-10T16:08:56.585" v="117" actId="20577"/>
        <pc:sldMkLst>
          <pc:docMk/>
          <pc:sldMk cId="359956699" sldId="268"/>
        </pc:sldMkLst>
        <pc:spChg chg="mod">
          <ac:chgData name="Madhurima Rawat" userId="8714a400033bb3ee" providerId="LiveId" clId="{1025624F-343E-4E0C-B3AB-1E3171C71DF3}" dt="2023-02-10T16:08:46.396" v="114"/>
          <ac:spMkLst>
            <pc:docMk/>
            <pc:sldMk cId="359956699" sldId="268"/>
            <ac:spMk id="2" creationId="{38D38103-0C69-BC87-7C2B-22A9F6338DC2}"/>
          </ac:spMkLst>
        </pc:spChg>
        <pc:spChg chg="mod">
          <ac:chgData name="Madhurima Rawat" userId="8714a400033bb3ee" providerId="LiveId" clId="{1025624F-343E-4E0C-B3AB-1E3171C71DF3}" dt="2023-02-10T16:08:56.585" v="117" actId="20577"/>
          <ac:spMkLst>
            <pc:docMk/>
            <pc:sldMk cId="359956699" sldId="268"/>
            <ac:spMk id="3" creationId="{46622B21-0B16-9188-3272-87E29602BA6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952EE7-D24F-4A8E-BA76-40F1C385B2F1}"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en-IN"/>
        </a:p>
      </dgm:t>
    </dgm:pt>
    <dgm:pt modelId="{5D37FFC7-AC23-42A5-BE9A-68317259CBD1}">
      <dgm:prSet/>
      <dgm:spPr/>
      <dgm:t>
        <a:bodyPr/>
        <a:lstStyle/>
        <a:p>
          <a:r>
            <a:rPr lang="en-US"/>
            <a:t>The necessary conditions for two graphs to be isomorphic are </a:t>
          </a:r>
          <a:endParaRPr lang="en-IN"/>
        </a:p>
      </dgm:t>
    </dgm:pt>
    <dgm:pt modelId="{0866B4F4-4A4B-441D-9845-EB43AD7760FF}" type="parTrans" cxnId="{50792246-4BCF-4D13-8C2A-06B4FCA0DA56}">
      <dgm:prSet/>
      <dgm:spPr/>
      <dgm:t>
        <a:bodyPr/>
        <a:lstStyle/>
        <a:p>
          <a:endParaRPr lang="en-IN"/>
        </a:p>
      </dgm:t>
    </dgm:pt>
    <dgm:pt modelId="{45071C9E-C886-4A4D-8226-8EAD78143CAA}" type="sibTrans" cxnId="{50792246-4BCF-4D13-8C2A-06B4FCA0DA56}">
      <dgm:prSet/>
      <dgm:spPr/>
      <dgm:t>
        <a:bodyPr/>
        <a:lstStyle/>
        <a:p>
          <a:endParaRPr lang="en-IN"/>
        </a:p>
      </dgm:t>
    </dgm:pt>
    <dgm:pt modelId="{BF992FB8-0AA8-4838-8EDC-4299383468AD}">
      <dgm:prSet/>
      <dgm:spPr/>
      <dgm:t>
        <a:bodyPr/>
        <a:lstStyle/>
        <a:p>
          <a:r>
            <a:rPr lang="en-US"/>
            <a:t>1. Both must have the same number of vertices </a:t>
          </a:r>
          <a:endParaRPr lang="en-IN"/>
        </a:p>
      </dgm:t>
    </dgm:pt>
    <dgm:pt modelId="{060B5717-D049-462D-A518-F7135D091687}" type="parTrans" cxnId="{3D97798C-677A-46EB-9E0B-603E144A427F}">
      <dgm:prSet/>
      <dgm:spPr/>
      <dgm:t>
        <a:bodyPr/>
        <a:lstStyle/>
        <a:p>
          <a:endParaRPr lang="en-IN"/>
        </a:p>
      </dgm:t>
    </dgm:pt>
    <dgm:pt modelId="{CF4C09EF-D923-4E39-B30D-FEA70AB6E0F2}" type="sibTrans" cxnId="{3D97798C-677A-46EB-9E0B-603E144A427F}">
      <dgm:prSet/>
      <dgm:spPr/>
      <dgm:t>
        <a:bodyPr/>
        <a:lstStyle/>
        <a:p>
          <a:endParaRPr lang="en-IN"/>
        </a:p>
      </dgm:t>
    </dgm:pt>
    <dgm:pt modelId="{406E618D-11B3-4CE5-9F23-460B0A47E383}">
      <dgm:prSet/>
      <dgm:spPr/>
      <dgm:t>
        <a:bodyPr/>
        <a:lstStyle/>
        <a:p>
          <a:r>
            <a:rPr lang="en-US"/>
            <a:t>2. Both must have the same number of edges </a:t>
          </a:r>
          <a:endParaRPr lang="en-IN"/>
        </a:p>
      </dgm:t>
    </dgm:pt>
    <dgm:pt modelId="{23C99673-702A-4338-B370-BCDA6E1EB220}" type="parTrans" cxnId="{955A5F14-A93C-4124-861B-CD8ABCB0C3D8}">
      <dgm:prSet/>
      <dgm:spPr/>
      <dgm:t>
        <a:bodyPr/>
        <a:lstStyle/>
        <a:p>
          <a:endParaRPr lang="en-IN"/>
        </a:p>
      </dgm:t>
    </dgm:pt>
    <dgm:pt modelId="{DFE7F9D1-9D1A-435B-A73A-E628EA440993}" type="sibTrans" cxnId="{955A5F14-A93C-4124-861B-CD8ABCB0C3D8}">
      <dgm:prSet/>
      <dgm:spPr/>
      <dgm:t>
        <a:bodyPr/>
        <a:lstStyle/>
        <a:p>
          <a:endParaRPr lang="en-IN"/>
        </a:p>
      </dgm:t>
    </dgm:pt>
    <dgm:pt modelId="{4419FCC2-1F85-458F-A561-F4D4B020773C}">
      <dgm:prSet/>
      <dgm:spPr/>
      <dgm:t>
        <a:bodyPr/>
        <a:lstStyle/>
        <a:p>
          <a:r>
            <a:rPr lang="en-US"/>
            <a:t>3. Both must have equal number of vertices with the same degree. </a:t>
          </a:r>
          <a:endParaRPr lang="en-IN"/>
        </a:p>
      </dgm:t>
    </dgm:pt>
    <dgm:pt modelId="{70E8F9FC-6DC0-42C7-A00C-328144C43660}" type="parTrans" cxnId="{AB475EE7-3C0E-4EFB-8B44-28414A82400E}">
      <dgm:prSet/>
      <dgm:spPr/>
      <dgm:t>
        <a:bodyPr/>
        <a:lstStyle/>
        <a:p>
          <a:endParaRPr lang="en-IN"/>
        </a:p>
      </dgm:t>
    </dgm:pt>
    <dgm:pt modelId="{6CDDD6B3-F401-4FD5-8C9E-F77C384C68B0}" type="sibTrans" cxnId="{AB475EE7-3C0E-4EFB-8B44-28414A82400E}">
      <dgm:prSet/>
      <dgm:spPr/>
      <dgm:t>
        <a:bodyPr/>
        <a:lstStyle/>
        <a:p>
          <a:endParaRPr lang="en-IN"/>
        </a:p>
      </dgm:t>
    </dgm:pt>
    <dgm:pt modelId="{732CCF28-CD8D-4BD0-BE8A-64AEDBF3F974}">
      <dgm:prSet/>
      <dgm:spPr/>
      <dgm:t>
        <a:bodyPr/>
        <a:lstStyle/>
        <a:p>
          <a:r>
            <a:rPr lang="en-US"/>
            <a:t>4. They must have the same degree sequence and same cycle vector (c1, ......, cn), where ci is the number of cycles of length i.</a:t>
          </a:r>
          <a:endParaRPr lang="en-IN"/>
        </a:p>
      </dgm:t>
    </dgm:pt>
    <dgm:pt modelId="{FED48D7F-E4C3-4527-A6D1-31AB3E76E807}" type="parTrans" cxnId="{E456FC1E-0E9C-4610-84F7-08D8AB846574}">
      <dgm:prSet/>
      <dgm:spPr/>
      <dgm:t>
        <a:bodyPr/>
        <a:lstStyle/>
        <a:p>
          <a:endParaRPr lang="en-IN"/>
        </a:p>
      </dgm:t>
    </dgm:pt>
    <dgm:pt modelId="{3B3CCC62-2F89-4497-BD2F-38BBA0F6C73B}" type="sibTrans" cxnId="{E456FC1E-0E9C-4610-84F7-08D8AB846574}">
      <dgm:prSet/>
      <dgm:spPr/>
      <dgm:t>
        <a:bodyPr/>
        <a:lstStyle/>
        <a:p>
          <a:endParaRPr lang="en-IN"/>
        </a:p>
      </dgm:t>
    </dgm:pt>
    <dgm:pt modelId="{25BDBCED-7540-437E-A0BD-776D7FAB6991}" type="pres">
      <dgm:prSet presAssocID="{73952EE7-D24F-4A8E-BA76-40F1C385B2F1}" presName="linear" presStyleCnt="0">
        <dgm:presLayoutVars>
          <dgm:animLvl val="lvl"/>
          <dgm:resizeHandles val="exact"/>
        </dgm:presLayoutVars>
      </dgm:prSet>
      <dgm:spPr/>
    </dgm:pt>
    <dgm:pt modelId="{AD38C69A-9787-4A3B-98A8-3D1E61FF5F93}" type="pres">
      <dgm:prSet presAssocID="{5D37FFC7-AC23-42A5-BE9A-68317259CBD1}" presName="parentText" presStyleLbl="node1" presStyleIdx="0" presStyleCnt="5">
        <dgm:presLayoutVars>
          <dgm:chMax val="0"/>
          <dgm:bulletEnabled val="1"/>
        </dgm:presLayoutVars>
      </dgm:prSet>
      <dgm:spPr/>
    </dgm:pt>
    <dgm:pt modelId="{12409021-BF1F-47DD-874C-F4AA8DBFD3FB}" type="pres">
      <dgm:prSet presAssocID="{45071C9E-C886-4A4D-8226-8EAD78143CAA}" presName="spacer" presStyleCnt="0"/>
      <dgm:spPr/>
    </dgm:pt>
    <dgm:pt modelId="{2A79CC68-45E3-4F7E-A3AE-9CDBF8FC386A}" type="pres">
      <dgm:prSet presAssocID="{BF992FB8-0AA8-4838-8EDC-4299383468AD}" presName="parentText" presStyleLbl="node1" presStyleIdx="1" presStyleCnt="5">
        <dgm:presLayoutVars>
          <dgm:chMax val="0"/>
          <dgm:bulletEnabled val="1"/>
        </dgm:presLayoutVars>
      </dgm:prSet>
      <dgm:spPr/>
    </dgm:pt>
    <dgm:pt modelId="{0FD99C8A-5C06-4F80-AD5D-6176EACEB971}" type="pres">
      <dgm:prSet presAssocID="{CF4C09EF-D923-4E39-B30D-FEA70AB6E0F2}" presName="spacer" presStyleCnt="0"/>
      <dgm:spPr/>
    </dgm:pt>
    <dgm:pt modelId="{B87656C6-BDA3-4BC3-AC81-192872D5E468}" type="pres">
      <dgm:prSet presAssocID="{406E618D-11B3-4CE5-9F23-460B0A47E383}" presName="parentText" presStyleLbl="node1" presStyleIdx="2" presStyleCnt="5">
        <dgm:presLayoutVars>
          <dgm:chMax val="0"/>
          <dgm:bulletEnabled val="1"/>
        </dgm:presLayoutVars>
      </dgm:prSet>
      <dgm:spPr/>
    </dgm:pt>
    <dgm:pt modelId="{61C5F522-FF40-4AB6-B87A-008F6150CCE0}" type="pres">
      <dgm:prSet presAssocID="{DFE7F9D1-9D1A-435B-A73A-E628EA440993}" presName="spacer" presStyleCnt="0"/>
      <dgm:spPr/>
    </dgm:pt>
    <dgm:pt modelId="{07516D39-9634-41FA-ACC9-A59185270B2B}" type="pres">
      <dgm:prSet presAssocID="{4419FCC2-1F85-458F-A561-F4D4B020773C}" presName="parentText" presStyleLbl="node1" presStyleIdx="3" presStyleCnt="5">
        <dgm:presLayoutVars>
          <dgm:chMax val="0"/>
          <dgm:bulletEnabled val="1"/>
        </dgm:presLayoutVars>
      </dgm:prSet>
      <dgm:spPr/>
    </dgm:pt>
    <dgm:pt modelId="{BCAA0FC5-EB44-4282-8100-A65E1D07A6FA}" type="pres">
      <dgm:prSet presAssocID="{6CDDD6B3-F401-4FD5-8C9E-F77C384C68B0}" presName="spacer" presStyleCnt="0"/>
      <dgm:spPr/>
    </dgm:pt>
    <dgm:pt modelId="{08ACAB51-30A6-4FD8-9101-909FE943C89F}" type="pres">
      <dgm:prSet presAssocID="{732CCF28-CD8D-4BD0-BE8A-64AEDBF3F974}" presName="parentText" presStyleLbl="node1" presStyleIdx="4" presStyleCnt="5">
        <dgm:presLayoutVars>
          <dgm:chMax val="0"/>
          <dgm:bulletEnabled val="1"/>
        </dgm:presLayoutVars>
      </dgm:prSet>
      <dgm:spPr/>
    </dgm:pt>
  </dgm:ptLst>
  <dgm:cxnLst>
    <dgm:cxn modelId="{955A5F14-A93C-4124-861B-CD8ABCB0C3D8}" srcId="{73952EE7-D24F-4A8E-BA76-40F1C385B2F1}" destId="{406E618D-11B3-4CE5-9F23-460B0A47E383}" srcOrd="2" destOrd="0" parTransId="{23C99673-702A-4338-B370-BCDA6E1EB220}" sibTransId="{DFE7F9D1-9D1A-435B-A73A-E628EA440993}"/>
    <dgm:cxn modelId="{E456FC1E-0E9C-4610-84F7-08D8AB846574}" srcId="{73952EE7-D24F-4A8E-BA76-40F1C385B2F1}" destId="{732CCF28-CD8D-4BD0-BE8A-64AEDBF3F974}" srcOrd="4" destOrd="0" parTransId="{FED48D7F-E4C3-4527-A6D1-31AB3E76E807}" sibTransId="{3B3CCC62-2F89-4497-BD2F-38BBA0F6C73B}"/>
    <dgm:cxn modelId="{6ED5C322-8B56-4AC4-9633-D02678F6387E}" type="presOf" srcId="{73952EE7-D24F-4A8E-BA76-40F1C385B2F1}" destId="{25BDBCED-7540-437E-A0BD-776D7FAB6991}" srcOrd="0" destOrd="0" presId="urn:microsoft.com/office/officeart/2005/8/layout/vList2"/>
    <dgm:cxn modelId="{D20F2F25-09DB-4283-AE50-4DBDA1EADF12}" type="presOf" srcId="{732CCF28-CD8D-4BD0-BE8A-64AEDBF3F974}" destId="{08ACAB51-30A6-4FD8-9101-909FE943C89F}" srcOrd="0" destOrd="0" presId="urn:microsoft.com/office/officeart/2005/8/layout/vList2"/>
    <dgm:cxn modelId="{50792246-4BCF-4D13-8C2A-06B4FCA0DA56}" srcId="{73952EE7-D24F-4A8E-BA76-40F1C385B2F1}" destId="{5D37FFC7-AC23-42A5-BE9A-68317259CBD1}" srcOrd="0" destOrd="0" parTransId="{0866B4F4-4A4B-441D-9845-EB43AD7760FF}" sibTransId="{45071C9E-C886-4A4D-8226-8EAD78143CAA}"/>
    <dgm:cxn modelId="{9AF47E59-EB8E-4B02-B953-C190308FCC19}" type="presOf" srcId="{406E618D-11B3-4CE5-9F23-460B0A47E383}" destId="{B87656C6-BDA3-4BC3-AC81-192872D5E468}" srcOrd="0" destOrd="0" presId="urn:microsoft.com/office/officeart/2005/8/layout/vList2"/>
    <dgm:cxn modelId="{E028537A-950F-476C-9FA3-D0C91B7D1F34}" type="presOf" srcId="{5D37FFC7-AC23-42A5-BE9A-68317259CBD1}" destId="{AD38C69A-9787-4A3B-98A8-3D1E61FF5F93}" srcOrd="0" destOrd="0" presId="urn:microsoft.com/office/officeart/2005/8/layout/vList2"/>
    <dgm:cxn modelId="{AEDDE884-AF38-4528-859B-144A3AD7574A}" type="presOf" srcId="{BF992FB8-0AA8-4838-8EDC-4299383468AD}" destId="{2A79CC68-45E3-4F7E-A3AE-9CDBF8FC386A}" srcOrd="0" destOrd="0" presId="urn:microsoft.com/office/officeart/2005/8/layout/vList2"/>
    <dgm:cxn modelId="{3D97798C-677A-46EB-9E0B-603E144A427F}" srcId="{73952EE7-D24F-4A8E-BA76-40F1C385B2F1}" destId="{BF992FB8-0AA8-4838-8EDC-4299383468AD}" srcOrd="1" destOrd="0" parTransId="{060B5717-D049-462D-A518-F7135D091687}" sibTransId="{CF4C09EF-D923-4E39-B30D-FEA70AB6E0F2}"/>
    <dgm:cxn modelId="{3FEC7292-F5AA-4647-B92D-D859E40E0F05}" type="presOf" srcId="{4419FCC2-1F85-458F-A561-F4D4B020773C}" destId="{07516D39-9634-41FA-ACC9-A59185270B2B}" srcOrd="0" destOrd="0" presId="urn:microsoft.com/office/officeart/2005/8/layout/vList2"/>
    <dgm:cxn modelId="{AB475EE7-3C0E-4EFB-8B44-28414A82400E}" srcId="{73952EE7-D24F-4A8E-BA76-40F1C385B2F1}" destId="{4419FCC2-1F85-458F-A561-F4D4B020773C}" srcOrd="3" destOrd="0" parTransId="{70E8F9FC-6DC0-42C7-A00C-328144C43660}" sibTransId="{6CDDD6B3-F401-4FD5-8C9E-F77C384C68B0}"/>
    <dgm:cxn modelId="{B7DC9DE2-7901-497F-9D0A-A56A8E13D289}" type="presParOf" srcId="{25BDBCED-7540-437E-A0BD-776D7FAB6991}" destId="{AD38C69A-9787-4A3B-98A8-3D1E61FF5F93}" srcOrd="0" destOrd="0" presId="urn:microsoft.com/office/officeart/2005/8/layout/vList2"/>
    <dgm:cxn modelId="{BA02935B-C7E9-4895-B81A-7DBBC430B095}" type="presParOf" srcId="{25BDBCED-7540-437E-A0BD-776D7FAB6991}" destId="{12409021-BF1F-47DD-874C-F4AA8DBFD3FB}" srcOrd="1" destOrd="0" presId="urn:microsoft.com/office/officeart/2005/8/layout/vList2"/>
    <dgm:cxn modelId="{343DF09D-298F-4239-85DE-2DE6B9E44D25}" type="presParOf" srcId="{25BDBCED-7540-437E-A0BD-776D7FAB6991}" destId="{2A79CC68-45E3-4F7E-A3AE-9CDBF8FC386A}" srcOrd="2" destOrd="0" presId="urn:microsoft.com/office/officeart/2005/8/layout/vList2"/>
    <dgm:cxn modelId="{0F7C018B-CB96-4281-A70A-181460AF701E}" type="presParOf" srcId="{25BDBCED-7540-437E-A0BD-776D7FAB6991}" destId="{0FD99C8A-5C06-4F80-AD5D-6176EACEB971}" srcOrd="3" destOrd="0" presId="urn:microsoft.com/office/officeart/2005/8/layout/vList2"/>
    <dgm:cxn modelId="{5008C9C6-58F4-47EE-BFEE-1932123A0DAE}" type="presParOf" srcId="{25BDBCED-7540-437E-A0BD-776D7FAB6991}" destId="{B87656C6-BDA3-4BC3-AC81-192872D5E468}" srcOrd="4" destOrd="0" presId="urn:microsoft.com/office/officeart/2005/8/layout/vList2"/>
    <dgm:cxn modelId="{797AC4ED-E5C9-4503-AD46-5CC3BE1DC1DB}" type="presParOf" srcId="{25BDBCED-7540-437E-A0BD-776D7FAB6991}" destId="{61C5F522-FF40-4AB6-B87A-008F6150CCE0}" srcOrd="5" destOrd="0" presId="urn:microsoft.com/office/officeart/2005/8/layout/vList2"/>
    <dgm:cxn modelId="{E2DD3A2A-C289-4F35-BDEC-21773B32F709}" type="presParOf" srcId="{25BDBCED-7540-437E-A0BD-776D7FAB6991}" destId="{07516D39-9634-41FA-ACC9-A59185270B2B}" srcOrd="6" destOrd="0" presId="urn:microsoft.com/office/officeart/2005/8/layout/vList2"/>
    <dgm:cxn modelId="{68DAC657-6B30-49DD-82EE-E30FAEF84DC4}" type="presParOf" srcId="{25BDBCED-7540-437E-A0BD-776D7FAB6991}" destId="{BCAA0FC5-EB44-4282-8100-A65E1D07A6FA}" srcOrd="7" destOrd="0" presId="urn:microsoft.com/office/officeart/2005/8/layout/vList2"/>
    <dgm:cxn modelId="{15D03564-8A6E-4B2D-A039-EAE976F35E34}" type="presParOf" srcId="{25BDBCED-7540-437E-A0BD-776D7FAB6991}" destId="{08ACAB51-30A6-4FD8-9101-909FE943C89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873917-9915-4706-93B7-01EF43E77AF3}"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IN"/>
        </a:p>
      </dgm:t>
    </dgm:pt>
    <dgm:pt modelId="{F643C001-900E-4DA9-90F7-F83F987B6135}">
      <dgm:prSet/>
      <dgm:spPr/>
      <dgm:t>
        <a:bodyPr/>
        <a:lstStyle/>
        <a:p>
          <a:r>
            <a:rPr lang="en-US" dirty="0"/>
            <a:t>(</a:t>
          </a:r>
          <a:r>
            <a:rPr lang="en-US" dirty="0" err="1"/>
            <a:t>i</a:t>
          </a:r>
          <a:r>
            <a:rPr lang="en-US" dirty="0"/>
            <a:t>) In walks, path and circuit, no edge can appears more than once. </a:t>
          </a:r>
          <a:endParaRPr lang="en-IN" dirty="0"/>
        </a:p>
      </dgm:t>
    </dgm:pt>
    <dgm:pt modelId="{6816444E-2DC2-4787-88F1-E20C0FD7CAE9}" type="parTrans" cxnId="{DA4EF330-9A97-4C6D-B206-D31FD035C5BB}">
      <dgm:prSet/>
      <dgm:spPr/>
      <dgm:t>
        <a:bodyPr/>
        <a:lstStyle/>
        <a:p>
          <a:endParaRPr lang="en-IN"/>
        </a:p>
      </dgm:t>
    </dgm:pt>
    <dgm:pt modelId="{E674DD49-28FE-4761-83EF-C01FCB6ABA36}" type="sibTrans" cxnId="{DA4EF330-9A97-4C6D-B206-D31FD035C5BB}">
      <dgm:prSet/>
      <dgm:spPr/>
      <dgm:t>
        <a:bodyPr/>
        <a:lstStyle/>
        <a:p>
          <a:endParaRPr lang="en-IN"/>
        </a:p>
      </dgm:t>
    </dgm:pt>
    <dgm:pt modelId="{FBB30041-6CCB-4C3D-AF7E-38F54E2E31F6}">
      <dgm:prSet/>
      <dgm:spPr/>
      <dgm:t>
        <a:bodyPr/>
        <a:lstStyle/>
        <a:p>
          <a:r>
            <a:rPr lang="en-US"/>
            <a:t>(ii) A vertex can appear more than once in a walk but not in a path</a:t>
          </a:r>
          <a:endParaRPr lang="en-IN"/>
        </a:p>
      </dgm:t>
    </dgm:pt>
    <dgm:pt modelId="{97B8B5F1-0B70-4A84-9836-40BA8447145F}" type="parTrans" cxnId="{3FF2B073-DB06-4D4D-A507-83177A735B49}">
      <dgm:prSet/>
      <dgm:spPr/>
      <dgm:t>
        <a:bodyPr/>
        <a:lstStyle/>
        <a:p>
          <a:endParaRPr lang="en-IN"/>
        </a:p>
      </dgm:t>
    </dgm:pt>
    <dgm:pt modelId="{7DC4751E-4792-4C54-A883-F3E3A28B4D1A}" type="sibTrans" cxnId="{3FF2B073-DB06-4D4D-A507-83177A735B49}">
      <dgm:prSet/>
      <dgm:spPr/>
      <dgm:t>
        <a:bodyPr/>
        <a:lstStyle/>
        <a:p>
          <a:endParaRPr lang="en-IN"/>
        </a:p>
      </dgm:t>
    </dgm:pt>
    <dgm:pt modelId="{7FC882E5-35DF-4D44-8465-4C8A36A865EE}">
      <dgm:prSet/>
      <dgm:spPr/>
      <dgm:t>
        <a:bodyPr/>
        <a:lstStyle/>
        <a:p>
          <a:r>
            <a:rPr lang="en-US"/>
            <a:t>(iii) A path is an open walk, but an open walk need not be a path. </a:t>
          </a:r>
          <a:endParaRPr lang="en-IN"/>
        </a:p>
      </dgm:t>
    </dgm:pt>
    <dgm:pt modelId="{A75ED777-C0D0-4D90-9C99-D08A36450065}" type="parTrans" cxnId="{1749C056-220D-4D33-B6ED-695CDAE69451}">
      <dgm:prSet/>
      <dgm:spPr/>
      <dgm:t>
        <a:bodyPr/>
        <a:lstStyle/>
        <a:p>
          <a:endParaRPr lang="en-IN"/>
        </a:p>
      </dgm:t>
    </dgm:pt>
    <dgm:pt modelId="{5556ADFD-38D0-48C0-A385-98008A915BD9}" type="sibTrans" cxnId="{1749C056-220D-4D33-B6ED-695CDAE69451}">
      <dgm:prSet/>
      <dgm:spPr/>
      <dgm:t>
        <a:bodyPr/>
        <a:lstStyle/>
        <a:p>
          <a:endParaRPr lang="en-IN"/>
        </a:p>
      </dgm:t>
    </dgm:pt>
    <dgm:pt modelId="{B6ACF91C-0CAE-40AB-864E-B1378E911680}">
      <dgm:prSet/>
      <dgm:spPr/>
      <dgm:t>
        <a:bodyPr/>
        <a:lstStyle/>
        <a:p>
          <a:r>
            <a:rPr lang="en-US"/>
            <a:t>(iv) A circuit is a closed walk, but a closed walk need not be a circuit</a:t>
          </a:r>
          <a:endParaRPr lang="en-IN"/>
        </a:p>
      </dgm:t>
    </dgm:pt>
    <dgm:pt modelId="{E88721D3-D74C-41A1-8D00-BE179EBF844F}" type="parTrans" cxnId="{FC3782A6-F693-429A-9E19-A3794D1AA19A}">
      <dgm:prSet/>
      <dgm:spPr/>
      <dgm:t>
        <a:bodyPr/>
        <a:lstStyle/>
        <a:p>
          <a:endParaRPr lang="en-IN"/>
        </a:p>
      </dgm:t>
    </dgm:pt>
    <dgm:pt modelId="{5976A158-8F76-40EE-A697-0DA0684D3452}" type="sibTrans" cxnId="{FC3782A6-F693-429A-9E19-A3794D1AA19A}">
      <dgm:prSet/>
      <dgm:spPr/>
      <dgm:t>
        <a:bodyPr/>
        <a:lstStyle/>
        <a:p>
          <a:endParaRPr lang="en-IN"/>
        </a:p>
      </dgm:t>
    </dgm:pt>
    <dgm:pt modelId="{07108DE5-3670-474F-86DF-B858FD1BEBF2}" type="pres">
      <dgm:prSet presAssocID="{4B873917-9915-4706-93B7-01EF43E77AF3}" presName="linear" presStyleCnt="0">
        <dgm:presLayoutVars>
          <dgm:animLvl val="lvl"/>
          <dgm:resizeHandles val="exact"/>
        </dgm:presLayoutVars>
      </dgm:prSet>
      <dgm:spPr/>
    </dgm:pt>
    <dgm:pt modelId="{831AE49D-7C88-487F-98FA-22FEB1D852AB}" type="pres">
      <dgm:prSet presAssocID="{F643C001-900E-4DA9-90F7-F83F987B6135}" presName="parentText" presStyleLbl="node1" presStyleIdx="0" presStyleCnt="4">
        <dgm:presLayoutVars>
          <dgm:chMax val="0"/>
          <dgm:bulletEnabled val="1"/>
        </dgm:presLayoutVars>
      </dgm:prSet>
      <dgm:spPr/>
    </dgm:pt>
    <dgm:pt modelId="{C47E0E1E-6037-4D34-B23A-367389FCAF80}" type="pres">
      <dgm:prSet presAssocID="{E674DD49-28FE-4761-83EF-C01FCB6ABA36}" presName="spacer" presStyleCnt="0"/>
      <dgm:spPr/>
    </dgm:pt>
    <dgm:pt modelId="{63764E08-CA37-4D6C-84CB-01297ABC81BA}" type="pres">
      <dgm:prSet presAssocID="{FBB30041-6CCB-4C3D-AF7E-38F54E2E31F6}" presName="parentText" presStyleLbl="node1" presStyleIdx="1" presStyleCnt="4">
        <dgm:presLayoutVars>
          <dgm:chMax val="0"/>
          <dgm:bulletEnabled val="1"/>
        </dgm:presLayoutVars>
      </dgm:prSet>
      <dgm:spPr/>
    </dgm:pt>
    <dgm:pt modelId="{CE10E797-2B89-43B7-9281-6C1469D0E1CF}" type="pres">
      <dgm:prSet presAssocID="{7DC4751E-4792-4C54-A883-F3E3A28B4D1A}" presName="spacer" presStyleCnt="0"/>
      <dgm:spPr/>
    </dgm:pt>
    <dgm:pt modelId="{6E1601FC-4B6B-405D-AED9-F4C16D9B9DEA}" type="pres">
      <dgm:prSet presAssocID="{7FC882E5-35DF-4D44-8465-4C8A36A865EE}" presName="parentText" presStyleLbl="node1" presStyleIdx="2" presStyleCnt="4">
        <dgm:presLayoutVars>
          <dgm:chMax val="0"/>
          <dgm:bulletEnabled val="1"/>
        </dgm:presLayoutVars>
      </dgm:prSet>
      <dgm:spPr/>
    </dgm:pt>
    <dgm:pt modelId="{94F9ADF1-481C-4BAC-B0A9-8203B0C7F4B9}" type="pres">
      <dgm:prSet presAssocID="{5556ADFD-38D0-48C0-A385-98008A915BD9}" presName="spacer" presStyleCnt="0"/>
      <dgm:spPr/>
    </dgm:pt>
    <dgm:pt modelId="{A03B5800-5097-4117-A1FA-04258B623222}" type="pres">
      <dgm:prSet presAssocID="{B6ACF91C-0CAE-40AB-864E-B1378E911680}" presName="parentText" presStyleLbl="node1" presStyleIdx="3" presStyleCnt="4">
        <dgm:presLayoutVars>
          <dgm:chMax val="0"/>
          <dgm:bulletEnabled val="1"/>
        </dgm:presLayoutVars>
      </dgm:prSet>
      <dgm:spPr/>
    </dgm:pt>
  </dgm:ptLst>
  <dgm:cxnLst>
    <dgm:cxn modelId="{5B773804-85DB-4CC2-84E5-B6D18569F1CE}" type="presOf" srcId="{FBB30041-6CCB-4C3D-AF7E-38F54E2E31F6}" destId="{63764E08-CA37-4D6C-84CB-01297ABC81BA}" srcOrd="0" destOrd="0" presId="urn:microsoft.com/office/officeart/2005/8/layout/vList2"/>
    <dgm:cxn modelId="{DA4EF330-9A97-4C6D-B206-D31FD035C5BB}" srcId="{4B873917-9915-4706-93B7-01EF43E77AF3}" destId="{F643C001-900E-4DA9-90F7-F83F987B6135}" srcOrd="0" destOrd="0" parTransId="{6816444E-2DC2-4787-88F1-E20C0FD7CAE9}" sibTransId="{E674DD49-28FE-4761-83EF-C01FCB6ABA36}"/>
    <dgm:cxn modelId="{85785B6B-A8CD-4446-9DAB-E2B767548144}" type="presOf" srcId="{F643C001-900E-4DA9-90F7-F83F987B6135}" destId="{831AE49D-7C88-487F-98FA-22FEB1D852AB}" srcOrd="0" destOrd="0" presId="urn:microsoft.com/office/officeart/2005/8/layout/vList2"/>
    <dgm:cxn modelId="{C6C4494E-C80A-4252-8DB0-6BFC0C66628F}" type="presOf" srcId="{7FC882E5-35DF-4D44-8465-4C8A36A865EE}" destId="{6E1601FC-4B6B-405D-AED9-F4C16D9B9DEA}" srcOrd="0" destOrd="0" presId="urn:microsoft.com/office/officeart/2005/8/layout/vList2"/>
    <dgm:cxn modelId="{3FF2B073-DB06-4D4D-A507-83177A735B49}" srcId="{4B873917-9915-4706-93B7-01EF43E77AF3}" destId="{FBB30041-6CCB-4C3D-AF7E-38F54E2E31F6}" srcOrd="1" destOrd="0" parTransId="{97B8B5F1-0B70-4A84-9836-40BA8447145F}" sibTransId="{7DC4751E-4792-4C54-A883-F3E3A28B4D1A}"/>
    <dgm:cxn modelId="{1749C056-220D-4D33-B6ED-695CDAE69451}" srcId="{4B873917-9915-4706-93B7-01EF43E77AF3}" destId="{7FC882E5-35DF-4D44-8465-4C8A36A865EE}" srcOrd="2" destOrd="0" parTransId="{A75ED777-C0D0-4D90-9C99-D08A36450065}" sibTransId="{5556ADFD-38D0-48C0-A385-98008A915BD9}"/>
    <dgm:cxn modelId="{5A36EB97-84D5-45A2-8210-12B0EBD5786B}" type="presOf" srcId="{4B873917-9915-4706-93B7-01EF43E77AF3}" destId="{07108DE5-3670-474F-86DF-B858FD1BEBF2}" srcOrd="0" destOrd="0" presId="urn:microsoft.com/office/officeart/2005/8/layout/vList2"/>
    <dgm:cxn modelId="{FC3782A6-F693-429A-9E19-A3794D1AA19A}" srcId="{4B873917-9915-4706-93B7-01EF43E77AF3}" destId="{B6ACF91C-0CAE-40AB-864E-B1378E911680}" srcOrd="3" destOrd="0" parTransId="{E88721D3-D74C-41A1-8D00-BE179EBF844F}" sibTransId="{5976A158-8F76-40EE-A697-0DA0684D3452}"/>
    <dgm:cxn modelId="{22481DA8-B219-4A68-BC66-A2EEAF960B58}" type="presOf" srcId="{B6ACF91C-0CAE-40AB-864E-B1378E911680}" destId="{A03B5800-5097-4117-A1FA-04258B623222}" srcOrd="0" destOrd="0" presId="urn:microsoft.com/office/officeart/2005/8/layout/vList2"/>
    <dgm:cxn modelId="{EB83D011-C001-479E-880A-A62A46772876}" type="presParOf" srcId="{07108DE5-3670-474F-86DF-B858FD1BEBF2}" destId="{831AE49D-7C88-487F-98FA-22FEB1D852AB}" srcOrd="0" destOrd="0" presId="urn:microsoft.com/office/officeart/2005/8/layout/vList2"/>
    <dgm:cxn modelId="{0A4600A5-D86E-4775-AADA-4CA40BCE1C29}" type="presParOf" srcId="{07108DE5-3670-474F-86DF-B858FD1BEBF2}" destId="{C47E0E1E-6037-4D34-B23A-367389FCAF80}" srcOrd="1" destOrd="0" presId="urn:microsoft.com/office/officeart/2005/8/layout/vList2"/>
    <dgm:cxn modelId="{416B24BC-ED5F-460F-B591-88B4BFAA11F2}" type="presParOf" srcId="{07108DE5-3670-474F-86DF-B858FD1BEBF2}" destId="{63764E08-CA37-4D6C-84CB-01297ABC81BA}" srcOrd="2" destOrd="0" presId="urn:microsoft.com/office/officeart/2005/8/layout/vList2"/>
    <dgm:cxn modelId="{33C7FC74-D772-4EC8-B032-8A1BFCAECF56}" type="presParOf" srcId="{07108DE5-3670-474F-86DF-B858FD1BEBF2}" destId="{CE10E797-2B89-43B7-9281-6C1469D0E1CF}" srcOrd="3" destOrd="0" presId="urn:microsoft.com/office/officeart/2005/8/layout/vList2"/>
    <dgm:cxn modelId="{277C038E-B1D6-401A-A557-02E67E5D5F41}" type="presParOf" srcId="{07108DE5-3670-474F-86DF-B858FD1BEBF2}" destId="{6E1601FC-4B6B-405D-AED9-F4C16D9B9DEA}" srcOrd="4" destOrd="0" presId="urn:microsoft.com/office/officeart/2005/8/layout/vList2"/>
    <dgm:cxn modelId="{6DEEA362-43D1-4B7B-8227-B1EF47B12F1F}" type="presParOf" srcId="{07108DE5-3670-474F-86DF-B858FD1BEBF2}" destId="{94F9ADF1-481C-4BAC-B0A9-8203B0C7F4B9}" srcOrd="5" destOrd="0" presId="urn:microsoft.com/office/officeart/2005/8/layout/vList2"/>
    <dgm:cxn modelId="{052B5045-2E1C-4A53-8A0D-308DEA917849}" type="presParOf" srcId="{07108DE5-3670-474F-86DF-B858FD1BEBF2}" destId="{A03B5800-5097-4117-A1FA-04258B6232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4889D4-F7DF-46AA-8A2F-09F2E7003AC0}"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en-IN"/>
        </a:p>
      </dgm:t>
    </dgm:pt>
    <dgm:pt modelId="{2731D892-C141-42FA-891F-A365371EBC74}">
      <dgm:prSet/>
      <dgm:spPr/>
      <dgm:t>
        <a:bodyPr/>
        <a:lstStyle/>
        <a:p>
          <a:r>
            <a:rPr lang="en-US"/>
            <a:t>ABDEGFDCA is an Euler path and circuit. </a:t>
          </a:r>
          <a:endParaRPr lang="en-IN"/>
        </a:p>
      </dgm:t>
    </dgm:pt>
    <dgm:pt modelId="{8D08CCA0-5FE6-41EA-86ED-8B9117BDA7E5}" type="parTrans" cxnId="{F4A5DE8E-C8C9-4A51-ABCF-BBA9C252B0E3}">
      <dgm:prSet/>
      <dgm:spPr/>
      <dgm:t>
        <a:bodyPr/>
        <a:lstStyle/>
        <a:p>
          <a:endParaRPr lang="en-IN"/>
        </a:p>
      </dgm:t>
    </dgm:pt>
    <dgm:pt modelId="{373F0F62-EB9B-47C4-8E11-15BCCBC17402}" type="sibTrans" cxnId="{F4A5DE8E-C8C9-4A51-ABCF-BBA9C252B0E3}">
      <dgm:prSet/>
      <dgm:spPr/>
      <dgm:t>
        <a:bodyPr/>
        <a:lstStyle/>
        <a:p>
          <a:endParaRPr lang="en-IN"/>
        </a:p>
      </dgm:t>
    </dgm:pt>
    <dgm:pt modelId="{6406B4E2-0290-4850-89D0-A23931A07BAF}">
      <dgm:prSet/>
      <dgm:spPr/>
      <dgm:t>
        <a:bodyPr/>
        <a:lstStyle/>
        <a:p>
          <a:r>
            <a:rPr lang="en-US"/>
            <a:t>Note that all vertices of even degree. </a:t>
          </a:r>
          <a:endParaRPr lang="en-IN"/>
        </a:p>
      </dgm:t>
    </dgm:pt>
    <dgm:pt modelId="{BDC8774F-3EA2-4269-84D7-6A00CC10C6B6}" type="parTrans" cxnId="{C7A7FE5D-1666-4709-905C-643C66B8DCDD}">
      <dgm:prSet/>
      <dgm:spPr/>
      <dgm:t>
        <a:bodyPr/>
        <a:lstStyle/>
        <a:p>
          <a:endParaRPr lang="en-IN"/>
        </a:p>
      </dgm:t>
    </dgm:pt>
    <dgm:pt modelId="{6626B7AC-EB89-4CC8-9249-A8A71EF27A5F}" type="sibTrans" cxnId="{C7A7FE5D-1666-4709-905C-643C66B8DCDD}">
      <dgm:prSet/>
      <dgm:spPr/>
      <dgm:t>
        <a:bodyPr/>
        <a:lstStyle/>
        <a:p>
          <a:endParaRPr lang="en-IN"/>
        </a:p>
      </dgm:t>
    </dgm:pt>
    <dgm:pt modelId="{64256566-B3B3-4501-BF96-AAA1C9D60810}">
      <dgm:prSet/>
      <dgm:spPr/>
      <dgm:t>
        <a:bodyPr/>
        <a:lstStyle/>
        <a:p>
          <a:r>
            <a:rPr lang="en-US"/>
            <a:t>No Euler path and circuit is possible in Figure 36(c). </a:t>
          </a:r>
          <a:endParaRPr lang="en-IN"/>
        </a:p>
      </dgm:t>
    </dgm:pt>
    <dgm:pt modelId="{7AFEEEDF-3F39-4C76-B9F2-E4E6553750C7}" type="parTrans" cxnId="{A9DFD1B6-B14A-4819-8979-B610A2B8965F}">
      <dgm:prSet/>
      <dgm:spPr/>
      <dgm:t>
        <a:bodyPr/>
        <a:lstStyle/>
        <a:p>
          <a:endParaRPr lang="en-IN"/>
        </a:p>
      </dgm:t>
    </dgm:pt>
    <dgm:pt modelId="{213013AF-FA1F-4499-8BAD-D7D6EFCD3BEF}" type="sibTrans" cxnId="{A9DFD1B6-B14A-4819-8979-B610A2B8965F}">
      <dgm:prSet/>
      <dgm:spPr/>
      <dgm:t>
        <a:bodyPr/>
        <a:lstStyle/>
        <a:p>
          <a:endParaRPr lang="en-IN"/>
        </a:p>
      </dgm:t>
    </dgm:pt>
    <dgm:pt modelId="{AB04AB33-BBFA-4963-86A7-7A357C157A6E}">
      <dgm:prSet/>
      <dgm:spPr/>
      <dgm:t>
        <a:bodyPr/>
        <a:lstStyle/>
        <a:p>
          <a:r>
            <a:rPr lang="en-US"/>
            <a:t>Note that all vertices are not even degree and more than two vertices are of odd degree. </a:t>
          </a:r>
          <a:endParaRPr lang="en-IN"/>
        </a:p>
      </dgm:t>
    </dgm:pt>
    <dgm:pt modelId="{C02ED93F-CE6E-45D0-A71E-5EA942900A5C}" type="parTrans" cxnId="{F1ABAE17-3407-438C-A8D5-26BDB5E281E6}">
      <dgm:prSet/>
      <dgm:spPr/>
      <dgm:t>
        <a:bodyPr/>
        <a:lstStyle/>
        <a:p>
          <a:endParaRPr lang="en-IN"/>
        </a:p>
      </dgm:t>
    </dgm:pt>
    <dgm:pt modelId="{F1F1B836-B151-4108-9CDC-D744ADE6E6D9}" type="sibTrans" cxnId="{F1ABAE17-3407-438C-A8D5-26BDB5E281E6}">
      <dgm:prSet/>
      <dgm:spPr/>
      <dgm:t>
        <a:bodyPr/>
        <a:lstStyle/>
        <a:p>
          <a:endParaRPr lang="en-IN"/>
        </a:p>
      </dgm:t>
    </dgm:pt>
    <dgm:pt modelId="{BAE23608-7097-4220-AFE3-6A314CE54FB3}">
      <dgm:prSet/>
      <dgm:spPr/>
      <dgm:t>
        <a:bodyPr/>
        <a:lstStyle/>
        <a:p>
          <a:r>
            <a:rPr lang="en-US"/>
            <a:t>The existence of Euler path and circuit depends on the degree of vertices</a:t>
          </a:r>
          <a:endParaRPr lang="en-IN"/>
        </a:p>
      </dgm:t>
    </dgm:pt>
    <dgm:pt modelId="{B30A23C4-89F3-4A46-9245-89ACF40BBEF3}" type="parTrans" cxnId="{60BD98E4-857F-42EF-B948-349371B68F2D}">
      <dgm:prSet/>
      <dgm:spPr/>
      <dgm:t>
        <a:bodyPr/>
        <a:lstStyle/>
        <a:p>
          <a:endParaRPr lang="en-IN"/>
        </a:p>
      </dgm:t>
    </dgm:pt>
    <dgm:pt modelId="{45E01C7D-028A-4F1F-B958-A4F3E9066A42}" type="sibTrans" cxnId="{60BD98E4-857F-42EF-B948-349371B68F2D}">
      <dgm:prSet/>
      <dgm:spPr/>
      <dgm:t>
        <a:bodyPr/>
        <a:lstStyle/>
        <a:p>
          <a:endParaRPr lang="en-IN"/>
        </a:p>
      </dgm:t>
    </dgm:pt>
    <dgm:pt modelId="{CFFEAB05-4303-4E3F-9898-93C229643E7B}" type="pres">
      <dgm:prSet presAssocID="{0F4889D4-F7DF-46AA-8A2F-09F2E7003AC0}" presName="linear" presStyleCnt="0">
        <dgm:presLayoutVars>
          <dgm:animLvl val="lvl"/>
          <dgm:resizeHandles val="exact"/>
        </dgm:presLayoutVars>
      </dgm:prSet>
      <dgm:spPr/>
    </dgm:pt>
    <dgm:pt modelId="{031AE7EC-9D17-4390-9E6C-143A1D59B9A0}" type="pres">
      <dgm:prSet presAssocID="{2731D892-C141-42FA-891F-A365371EBC74}" presName="parentText" presStyleLbl="node1" presStyleIdx="0" presStyleCnt="5">
        <dgm:presLayoutVars>
          <dgm:chMax val="0"/>
          <dgm:bulletEnabled val="1"/>
        </dgm:presLayoutVars>
      </dgm:prSet>
      <dgm:spPr/>
    </dgm:pt>
    <dgm:pt modelId="{BFF90563-096D-4FD6-9893-B8FB8FB60D1D}" type="pres">
      <dgm:prSet presAssocID="{373F0F62-EB9B-47C4-8E11-15BCCBC17402}" presName="spacer" presStyleCnt="0"/>
      <dgm:spPr/>
    </dgm:pt>
    <dgm:pt modelId="{1A0D5EA3-1B6B-42F7-93B9-EB31154E19F3}" type="pres">
      <dgm:prSet presAssocID="{6406B4E2-0290-4850-89D0-A23931A07BAF}" presName="parentText" presStyleLbl="node1" presStyleIdx="1" presStyleCnt="5">
        <dgm:presLayoutVars>
          <dgm:chMax val="0"/>
          <dgm:bulletEnabled val="1"/>
        </dgm:presLayoutVars>
      </dgm:prSet>
      <dgm:spPr/>
    </dgm:pt>
    <dgm:pt modelId="{9A2573E8-66F0-4FAE-94E2-2078CBA83F4E}" type="pres">
      <dgm:prSet presAssocID="{6626B7AC-EB89-4CC8-9249-A8A71EF27A5F}" presName="spacer" presStyleCnt="0"/>
      <dgm:spPr/>
    </dgm:pt>
    <dgm:pt modelId="{72CEAC9E-34FE-454F-8BC4-57132A1D7C23}" type="pres">
      <dgm:prSet presAssocID="{64256566-B3B3-4501-BF96-AAA1C9D60810}" presName="parentText" presStyleLbl="node1" presStyleIdx="2" presStyleCnt="5">
        <dgm:presLayoutVars>
          <dgm:chMax val="0"/>
          <dgm:bulletEnabled val="1"/>
        </dgm:presLayoutVars>
      </dgm:prSet>
      <dgm:spPr/>
    </dgm:pt>
    <dgm:pt modelId="{A0A0E1B7-981E-4D60-8DD2-54E0E2AE0F2A}" type="pres">
      <dgm:prSet presAssocID="{213013AF-FA1F-4499-8BAD-D7D6EFCD3BEF}" presName="spacer" presStyleCnt="0"/>
      <dgm:spPr/>
    </dgm:pt>
    <dgm:pt modelId="{558778A1-1993-498A-8077-29EE4037EACC}" type="pres">
      <dgm:prSet presAssocID="{AB04AB33-BBFA-4963-86A7-7A357C157A6E}" presName="parentText" presStyleLbl="node1" presStyleIdx="3" presStyleCnt="5">
        <dgm:presLayoutVars>
          <dgm:chMax val="0"/>
          <dgm:bulletEnabled val="1"/>
        </dgm:presLayoutVars>
      </dgm:prSet>
      <dgm:spPr/>
    </dgm:pt>
    <dgm:pt modelId="{8662AD14-EC27-4A62-BD5D-51E8AC42065D}" type="pres">
      <dgm:prSet presAssocID="{F1F1B836-B151-4108-9CDC-D744ADE6E6D9}" presName="spacer" presStyleCnt="0"/>
      <dgm:spPr/>
    </dgm:pt>
    <dgm:pt modelId="{3FC4C9BA-C917-44B0-818A-3248C260F27B}" type="pres">
      <dgm:prSet presAssocID="{BAE23608-7097-4220-AFE3-6A314CE54FB3}" presName="parentText" presStyleLbl="node1" presStyleIdx="4" presStyleCnt="5">
        <dgm:presLayoutVars>
          <dgm:chMax val="0"/>
          <dgm:bulletEnabled val="1"/>
        </dgm:presLayoutVars>
      </dgm:prSet>
      <dgm:spPr/>
    </dgm:pt>
  </dgm:ptLst>
  <dgm:cxnLst>
    <dgm:cxn modelId="{01CFFF12-55E3-454C-9D1C-E26560EE3489}" type="presOf" srcId="{BAE23608-7097-4220-AFE3-6A314CE54FB3}" destId="{3FC4C9BA-C917-44B0-818A-3248C260F27B}" srcOrd="0" destOrd="0" presId="urn:microsoft.com/office/officeart/2005/8/layout/vList2"/>
    <dgm:cxn modelId="{F1ABAE17-3407-438C-A8D5-26BDB5E281E6}" srcId="{0F4889D4-F7DF-46AA-8A2F-09F2E7003AC0}" destId="{AB04AB33-BBFA-4963-86A7-7A357C157A6E}" srcOrd="3" destOrd="0" parTransId="{C02ED93F-CE6E-45D0-A71E-5EA942900A5C}" sibTransId="{F1F1B836-B151-4108-9CDC-D744ADE6E6D9}"/>
    <dgm:cxn modelId="{C7A7FE5D-1666-4709-905C-643C66B8DCDD}" srcId="{0F4889D4-F7DF-46AA-8A2F-09F2E7003AC0}" destId="{6406B4E2-0290-4850-89D0-A23931A07BAF}" srcOrd="1" destOrd="0" parTransId="{BDC8774F-3EA2-4269-84D7-6A00CC10C6B6}" sibTransId="{6626B7AC-EB89-4CC8-9249-A8A71EF27A5F}"/>
    <dgm:cxn modelId="{14DA094B-E6EC-4610-8B6C-E1FC5BC195A0}" type="presOf" srcId="{0F4889D4-F7DF-46AA-8A2F-09F2E7003AC0}" destId="{CFFEAB05-4303-4E3F-9898-93C229643E7B}" srcOrd="0" destOrd="0" presId="urn:microsoft.com/office/officeart/2005/8/layout/vList2"/>
    <dgm:cxn modelId="{C622BB6E-3556-4374-97B1-5C75781A094B}" type="presOf" srcId="{AB04AB33-BBFA-4963-86A7-7A357C157A6E}" destId="{558778A1-1993-498A-8077-29EE4037EACC}" srcOrd="0" destOrd="0" presId="urn:microsoft.com/office/officeart/2005/8/layout/vList2"/>
    <dgm:cxn modelId="{F4A5DE8E-C8C9-4A51-ABCF-BBA9C252B0E3}" srcId="{0F4889D4-F7DF-46AA-8A2F-09F2E7003AC0}" destId="{2731D892-C141-42FA-891F-A365371EBC74}" srcOrd="0" destOrd="0" parTransId="{8D08CCA0-5FE6-41EA-86ED-8B9117BDA7E5}" sibTransId="{373F0F62-EB9B-47C4-8E11-15BCCBC17402}"/>
    <dgm:cxn modelId="{2AD81897-AF7F-4EBC-9AD3-3C1D1591A835}" type="presOf" srcId="{6406B4E2-0290-4850-89D0-A23931A07BAF}" destId="{1A0D5EA3-1B6B-42F7-93B9-EB31154E19F3}" srcOrd="0" destOrd="0" presId="urn:microsoft.com/office/officeart/2005/8/layout/vList2"/>
    <dgm:cxn modelId="{7A3D74A6-F368-442B-BCCC-0352034646B5}" type="presOf" srcId="{64256566-B3B3-4501-BF96-AAA1C9D60810}" destId="{72CEAC9E-34FE-454F-8BC4-57132A1D7C23}" srcOrd="0" destOrd="0" presId="urn:microsoft.com/office/officeart/2005/8/layout/vList2"/>
    <dgm:cxn modelId="{A9DFD1B6-B14A-4819-8979-B610A2B8965F}" srcId="{0F4889D4-F7DF-46AA-8A2F-09F2E7003AC0}" destId="{64256566-B3B3-4501-BF96-AAA1C9D60810}" srcOrd="2" destOrd="0" parTransId="{7AFEEEDF-3F39-4C76-B9F2-E4E6553750C7}" sibTransId="{213013AF-FA1F-4499-8BAD-D7D6EFCD3BEF}"/>
    <dgm:cxn modelId="{87D76FD7-2E6C-473B-B7DA-BD2A90EB429A}" type="presOf" srcId="{2731D892-C141-42FA-891F-A365371EBC74}" destId="{031AE7EC-9D17-4390-9E6C-143A1D59B9A0}" srcOrd="0" destOrd="0" presId="urn:microsoft.com/office/officeart/2005/8/layout/vList2"/>
    <dgm:cxn modelId="{60BD98E4-857F-42EF-B948-349371B68F2D}" srcId="{0F4889D4-F7DF-46AA-8A2F-09F2E7003AC0}" destId="{BAE23608-7097-4220-AFE3-6A314CE54FB3}" srcOrd="4" destOrd="0" parTransId="{B30A23C4-89F3-4A46-9245-89ACF40BBEF3}" sibTransId="{45E01C7D-028A-4F1F-B958-A4F3E9066A42}"/>
    <dgm:cxn modelId="{58F11504-EE2F-45AC-8813-D9B97167F883}" type="presParOf" srcId="{CFFEAB05-4303-4E3F-9898-93C229643E7B}" destId="{031AE7EC-9D17-4390-9E6C-143A1D59B9A0}" srcOrd="0" destOrd="0" presId="urn:microsoft.com/office/officeart/2005/8/layout/vList2"/>
    <dgm:cxn modelId="{B893F109-C9F6-4572-8CCD-7C655D03BA4C}" type="presParOf" srcId="{CFFEAB05-4303-4E3F-9898-93C229643E7B}" destId="{BFF90563-096D-4FD6-9893-B8FB8FB60D1D}" srcOrd="1" destOrd="0" presId="urn:microsoft.com/office/officeart/2005/8/layout/vList2"/>
    <dgm:cxn modelId="{34B18CBC-48B2-4738-A132-5F01DAC2B9AB}" type="presParOf" srcId="{CFFEAB05-4303-4E3F-9898-93C229643E7B}" destId="{1A0D5EA3-1B6B-42F7-93B9-EB31154E19F3}" srcOrd="2" destOrd="0" presId="urn:microsoft.com/office/officeart/2005/8/layout/vList2"/>
    <dgm:cxn modelId="{6921F1F6-6063-4D2D-9BCB-630C9D02043C}" type="presParOf" srcId="{CFFEAB05-4303-4E3F-9898-93C229643E7B}" destId="{9A2573E8-66F0-4FAE-94E2-2078CBA83F4E}" srcOrd="3" destOrd="0" presId="urn:microsoft.com/office/officeart/2005/8/layout/vList2"/>
    <dgm:cxn modelId="{34D13B51-B86F-4B94-8890-3F310E810611}" type="presParOf" srcId="{CFFEAB05-4303-4E3F-9898-93C229643E7B}" destId="{72CEAC9E-34FE-454F-8BC4-57132A1D7C23}" srcOrd="4" destOrd="0" presId="urn:microsoft.com/office/officeart/2005/8/layout/vList2"/>
    <dgm:cxn modelId="{F99C32CD-53B3-40AB-8532-2B6DB98F9DC5}" type="presParOf" srcId="{CFFEAB05-4303-4E3F-9898-93C229643E7B}" destId="{A0A0E1B7-981E-4D60-8DD2-54E0E2AE0F2A}" srcOrd="5" destOrd="0" presId="urn:microsoft.com/office/officeart/2005/8/layout/vList2"/>
    <dgm:cxn modelId="{EE1EF76A-B03E-4AE8-A2C3-CE3A4684139A}" type="presParOf" srcId="{CFFEAB05-4303-4E3F-9898-93C229643E7B}" destId="{558778A1-1993-498A-8077-29EE4037EACC}" srcOrd="6" destOrd="0" presId="urn:microsoft.com/office/officeart/2005/8/layout/vList2"/>
    <dgm:cxn modelId="{2DE0AC9D-ED43-4190-85F9-0F58D065EF00}" type="presParOf" srcId="{CFFEAB05-4303-4E3F-9898-93C229643E7B}" destId="{8662AD14-EC27-4A62-BD5D-51E8AC42065D}" srcOrd="7" destOrd="0" presId="urn:microsoft.com/office/officeart/2005/8/layout/vList2"/>
    <dgm:cxn modelId="{E2AD4C9C-2A68-4A3D-A15D-4F3B2BD7AC0B}" type="presParOf" srcId="{CFFEAB05-4303-4E3F-9898-93C229643E7B}" destId="{3FC4C9BA-C917-44B0-818A-3248C260F27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0C221B-0AEF-4F3C-927D-02D10B47D698}" type="doc">
      <dgm:prSet loTypeId="urn:microsoft.com/office/officeart/2005/8/layout/target3" loCatId="relationship" qsTypeId="urn:microsoft.com/office/officeart/2005/8/quickstyle/simple1" qsCatId="simple" csTypeId="urn:microsoft.com/office/officeart/2005/8/colors/colorful4" csCatId="colorful"/>
      <dgm:spPr/>
      <dgm:t>
        <a:bodyPr/>
        <a:lstStyle/>
        <a:p>
          <a:endParaRPr lang="en-IN"/>
        </a:p>
      </dgm:t>
    </dgm:pt>
    <dgm:pt modelId="{0003A7EF-FE92-4174-A4CB-9254AD4DACD0}">
      <dgm:prSet/>
      <dgm:spPr/>
      <dgm:t>
        <a:bodyPr/>
        <a:lstStyle/>
        <a:p>
          <a:r>
            <a:rPr lang="en-US"/>
            <a:t>To determine whether a graph G has an Euler circuit, we note the following points : </a:t>
          </a:r>
          <a:endParaRPr lang="en-IN"/>
        </a:p>
      </dgm:t>
    </dgm:pt>
    <dgm:pt modelId="{DD166F92-9AC2-4514-ABE4-80D5B47D3692}" type="parTrans" cxnId="{97DE0DE8-31E0-4AE9-8FD4-C70CE0D5BDD1}">
      <dgm:prSet/>
      <dgm:spPr/>
      <dgm:t>
        <a:bodyPr/>
        <a:lstStyle/>
        <a:p>
          <a:endParaRPr lang="en-IN"/>
        </a:p>
      </dgm:t>
    </dgm:pt>
    <dgm:pt modelId="{DA073AE6-6FD2-4F6E-8FBF-D7623D169F4D}" type="sibTrans" cxnId="{97DE0DE8-31E0-4AE9-8FD4-C70CE0D5BDD1}">
      <dgm:prSet/>
      <dgm:spPr/>
      <dgm:t>
        <a:bodyPr/>
        <a:lstStyle/>
        <a:p>
          <a:endParaRPr lang="en-IN"/>
        </a:p>
      </dgm:t>
    </dgm:pt>
    <dgm:pt modelId="{23AB362E-F560-400F-A92F-7B444DFFF439}">
      <dgm:prSet/>
      <dgm:spPr/>
      <dgm:t>
        <a:bodyPr/>
        <a:lstStyle/>
        <a:p>
          <a:r>
            <a:rPr lang="en-US"/>
            <a:t>(i) List the degree of all vertices in the graph. </a:t>
          </a:r>
          <a:endParaRPr lang="en-IN"/>
        </a:p>
      </dgm:t>
    </dgm:pt>
    <dgm:pt modelId="{6664D7C3-89AF-4942-A9F6-88B07F8578BE}" type="parTrans" cxnId="{C27FAB89-7DD2-4329-BE95-6CE0024CB11B}">
      <dgm:prSet/>
      <dgm:spPr/>
      <dgm:t>
        <a:bodyPr/>
        <a:lstStyle/>
        <a:p>
          <a:endParaRPr lang="en-IN"/>
        </a:p>
      </dgm:t>
    </dgm:pt>
    <dgm:pt modelId="{260F9D94-51CB-4373-A672-70E4B39B416E}" type="sibTrans" cxnId="{C27FAB89-7DD2-4329-BE95-6CE0024CB11B}">
      <dgm:prSet/>
      <dgm:spPr/>
      <dgm:t>
        <a:bodyPr/>
        <a:lstStyle/>
        <a:p>
          <a:endParaRPr lang="en-IN"/>
        </a:p>
      </dgm:t>
    </dgm:pt>
    <dgm:pt modelId="{21074252-4C64-4782-A7A0-D9E162E92A8D}">
      <dgm:prSet/>
      <dgm:spPr/>
      <dgm:t>
        <a:bodyPr/>
        <a:lstStyle/>
        <a:p>
          <a:r>
            <a:rPr lang="en-US"/>
            <a:t>(ii) If any value is zero, the graph is not connected and hence it cannot have Euler path or Euler circuit.</a:t>
          </a:r>
          <a:endParaRPr lang="en-IN"/>
        </a:p>
      </dgm:t>
    </dgm:pt>
    <dgm:pt modelId="{AAF67238-F262-4D82-BF39-E566A50FB2A4}" type="parTrans" cxnId="{58E76720-9528-4FAC-89F5-C3DB287A845F}">
      <dgm:prSet/>
      <dgm:spPr/>
      <dgm:t>
        <a:bodyPr/>
        <a:lstStyle/>
        <a:p>
          <a:endParaRPr lang="en-IN"/>
        </a:p>
      </dgm:t>
    </dgm:pt>
    <dgm:pt modelId="{0C715ED8-B86E-442D-AC5A-E8C00E25EFA7}" type="sibTrans" cxnId="{58E76720-9528-4FAC-89F5-C3DB287A845F}">
      <dgm:prSet/>
      <dgm:spPr/>
      <dgm:t>
        <a:bodyPr/>
        <a:lstStyle/>
        <a:p>
          <a:endParaRPr lang="en-IN"/>
        </a:p>
      </dgm:t>
    </dgm:pt>
    <dgm:pt modelId="{A1E0BB51-EB69-48A3-A032-1BBE831CAF46}">
      <dgm:prSet/>
      <dgm:spPr/>
      <dgm:t>
        <a:bodyPr/>
        <a:lstStyle/>
        <a:p>
          <a:r>
            <a:rPr lang="en-US"/>
            <a:t>(iii) If all the degrees are even, then G has both Euler path and Euler circuit.</a:t>
          </a:r>
          <a:endParaRPr lang="en-IN"/>
        </a:p>
      </dgm:t>
    </dgm:pt>
    <dgm:pt modelId="{C9EC961E-E268-4EAE-961E-86F72A17D67C}" type="parTrans" cxnId="{9DB03DD5-554D-45E6-90FC-41934F85AAC5}">
      <dgm:prSet/>
      <dgm:spPr/>
      <dgm:t>
        <a:bodyPr/>
        <a:lstStyle/>
        <a:p>
          <a:endParaRPr lang="en-IN"/>
        </a:p>
      </dgm:t>
    </dgm:pt>
    <dgm:pt modelId="{9C0FAEE2-1099-499E-8E8D-3D3CF6F1F6FA}" type="sibTrans" cxnId="{9DB03DD5-554D-45E6-90FC-41934F85AAC5}">
      <dgm:prSet/>
      <dgm:spPr/>
      <dgm:t>
        <a:bodyPr/>
        <a:lstStyle/>
        <a:p>
          <a:endParaRPr lang="en-IN"/>
        </a:p>
      </dgm:t>
    </dgm:pt>
    <dgm:pt modelId="{11027354-8C40-477E-AC65-BD731D357E2D}">
      <dgm:prSet/>
      <dgm:spPr/>
      <dgm:t>
        <a:bodyPr/>
        <a:lstStyle/>
        <a:p>
          <a:r>
            <a:rPr lang="en-US"/>
            <a:t>(iv) If exactly two vertices are odd degree, then G has Euler path but no Euler circuit</a:t>
          </a:r>
          <a:endParaRPr lang="en-IN"/>
        </a:p>
      </dgm:t>
    </dgm:pt>
    <dgm:pt modelId="{85E4406E-F4E5-43DB-8777-5DF5EBF842E4}" type="parTrans" cxnId="{519195E0-672D-482D-959D-EAECF8E0C4B0}">
      <dgm:prSet/>
      <dgm:spPr/>
      <dgm:t>
        <a:bodyPr/>
        <a:lstStyle/>
        <a:p>
          <a:endParaRPr lang="en-IN"/>
        </a:p>
      </dgm:t>
    </dgm:pt>
    <dgm:pt modelId="{0A4BA0E0-907D-4005-9D35-0D6F54631C71}" type="sibTrans" cxnId="{519195E0-672D-482D-959D-EAECF8E0C4B0}">
      <dgm:prSet/>
      <dgm:spPr/>
      <dgm:t>
        <a:bodyPr/>
        <a:lstStyle/>
        <a:p>
          <a:endParaRPr lang="en-IN"/>
        </a:p>
      </dgm:t>
    </dgm:pt>
    <dgm:pt modelId="{B27D705F-E3C8-4CAA-9944-1C0B3C9B9395}" type="pres">
      <dgm:prSet presAssocID="{EB0C221B-0AEF-4F3C-927D-02D10B47D698}" presName="Name0" presStyleCnt="0">
        <dgm:presLayoutVars>
          <dgm:chMax val="7"/>
          <dgm:dir/>
          <dgm:animLvl val="lvl"/>
          <dgm:resizeHandles val="exact"/>
        </dgm:presLayoutVars>
      </dgm:prSet>
      <dgm:spPr/>
    </dgm:pt>
    <dgm:pt modelId="{88F0C693-6590-461E-8EEA-184EA5011D1D}" type="pres">
      <dgm:prSet presAssocID="{0003A7EF-FE92-4174-A4CB-9254AD4DACD0}" presName="circle1" presStyleLbl="node1" presStyleIdx="0" presStyleCnt="5"/>
      <dgm:spPr/>
    </dgm:pt>
    <dgm:pt modelId="{ECAF705F-CFDF-4232-8E9F-2266EE2FD1A6}" type="pres">
      <dgm:prSet presAssocID="{0003A7EF-FE92-4174-A4CB-9254AD4DACD0}" presName="space" presStyleCnt="0"/>
      <dgm:spPr/>
    </dgm:pt>
    <dgm:pt modelId="{E3B02DC7-554C-4E2B-A00A-4EAB7C817624}" type="pres">
      <dgm:prSet presAssocID="{0003A7EF-FE92-4174-A4CB-9254AD4DACD0}" presName="rect1" presStyleLbl="alignAcc1" presStyleIdx="0" presStyleCnt="5" custLinFactNeighborX="-308" custLinFactNeighborY="-885"/>
      <dgm:spPr/>
    </dgm:pt>
    <dgm:pt modelId="{A7A973B0-0753-4092-87D5-66847A4A2BDE}" type="pres">
      <dgm:prSet presAssocID="{23AB362E-F560-400F-A92F-7B444DFFF439}" presName="vertSpace2" presStyleLbl="node1" presStyleIdx="0" presStyleCnt="5"/>
      <dgm:spPr/>
    </dgm:pt>
    <dgm:pt modelId="{A3AD54B9-E821-4692-9936-2B1B5A02CD01}" type="pres">
      <dgm:prSet presAssocID="{23AB362E-F560-400F-A92F-7B444DFFF439}" presName="circle2" presStyleLbl="node1" presStyleIdx="1" presStyleCnt="5"/>
      <dgm:spPr/>
    </dgm:pt>
    <dgm:pt modelId="{B30478BF-AA07-4DBB-B202-A432739E2FBB}" type="pres">
      <dgm:prSet presAssocID="{23AB362E-F560-400F-A92F-7B444DFFF439}" presName="rect2" presStyleLbl="alignAcc1" presStyleIdx="1" presStyleCnt="5"/>
      <dgm:spPr/>
    </dgm:pt>
    <dgm:pt modelId="{F5BA98D4-0C78-4C74-AB60-83DE9E2EBE8C}" type="pres">
      <dgm:prSet presAssocID="{21074252-4C64-4782-A7A0-D9E162E92A8D}" presName="vertSpace3" presStyleLbl="node1" presStyleIdx="1" presStyleCnt="5"/>
      <dgm:spPr/>
    </dgm:pt>
    <dgm:pt modelId="{11CB9B3A-8725-4D50-9859-AF4A16D241A3}" type="pres">
      <dgm:prSet presAssocID="{21074252-4C64-4782-A7A0-D9E162E92A8D}" presName="circle3" presStyleLbl="node1" presStyleIdx="2" presStyleCnt="5"/>
      <dgm:spPr/>
    </dgm:pt>
    <dgm:pt modelId="{1586B7E2-0BB8-47D2-B524-8F81B35FC204}" type="pres">
      <dgm:prSet presAssocID="{21074252-4C64-4782-A7A0-D9E162E92A8D}" presName="rect3" presStyleLbl="alignAcc1" presStyleIdx="2" presStyleCnt="5"/>
      <dgm:spPr/>
    </dgm:pt>
    <dgm:pt modelId="{2F97F676-A610-4265-97A1-ED7F1BF3D997}" type="pres">
      <dgm:prSet presAssocID="{A1E0BB51-EB69-48A3-A032-1BBE831CAF46}" presName="vertSpace4" presStyleLbl="node1" presStyleIdx="2" presStyleCnt="5"/>
      <dgm:spPr/>
    </dgm:pt>
    <dgm:pt modelId="{790CF5E4-7472-4689-8342-A4046FA4C0FA}" type="pres">
      <dgm:prSet presAssocID="{A1E0BB51-EB69-48A3-A032-1BBE831CAF46}" presName="circle4" presStyleLbl="node1" presStyleIdx="3" presStyleCnt="5"/>
      <dgm:spPr/>
    </dgm:pt>
    <dgm:pt modelId="{F0FAC592-BB29-488C-A598-A05537F25749}" type="pres">
      <dgm:prSet presAssocID="{A1E0BB51-EB69-48A3-A032-1BBE831CAF46}" presName="rect4" presStyleLbl="alignAcc1" presStyleIdx="3" presStyleCnt="5"/>
      <dgm:spPr/>
    </dgm:pt>
    <dgm:pt modelId="{B0C1BE22-BE54-4AA9-A348-039847D3AEB8}" type="pres">
      <dgm:prSet presAssocID="{11027354-8C40-477E-AC65-BD731D357E2D}" presName="vertSpace5" presStyleLbl="node1" presStyleIdx="3" presStyleCnt="5"/>
      <dgm:spPr/>
    </dgm:pt>
    <dgm:pt modelId="{77B9178A-1869-468B-A8C8-59CB397E0941}" type="pres">
      <dgm:prSet presAssocID="{11027354-8C40-477E-AC65-BD731D357E2D}" presName="circle5" presStyleLbl="node1" presStyleIdx="4" presStyleCnt="5"/>
      <dgm:spPr/>
    </dgm:pt>
    <dgm:pt modelId="{EF7F3B70-BDD5-46C0-A0E2-D296FFEB314A}" type="pres">
      <dgm:prSet presAssocID="{11027354-8C40-477E-AC65-BD731D357E2D}" presName="rect5" presStyleLbl="alignAcc1" presStyleIdx="4" presStyleCnt="5"/>
      <dgm:spPr/>
    </dgm:pt>
    <dgm:pt modelId="{D298CB4A-8104-42FB-B34A-7085AC4E8D67}" type="pres">
      <dgm:prSet presAssocID="{0003A7EF-FE92-4174-A4CB-9254AD4DACD0}" presName="rect1ParTxNoCh" presStyleLbl="alignAcc1" presStyleIdx="4" presStyleCnt="5">
        <dgm:presLayoutVars>
          <dgm:chMax val="1"/>
          <dgm:bulletEnabled val="1"/>
        </dgm:presLayoutVars>
      </dgm:prSet>
      <dgm:spPr/>
    </dgm:pt>
    <dgm:pt modelId="{80700FE6-F3D6-434E-9D30-BF266C7FDF9B}" type="pres">
      <dgm:prSet presAssocID="{23AB362E-F560-400F-A92F-7B444DFFF439}" presName="rect2ParTxNoCh" presStyleLbl="alignAcc1" presStyleIdx="4" presStyleCnt="5">
        <dgm:presLayoutVars>
          <dgm:chMax val="1"/>
          <dgm:bulletEnabled val="1"/>
        </dgm:presLayoutVars>
      </dgm:prSet>
      <dgm:spPr/>
    </dgm:pt>
    <dgm:pt modelId="{219E9056-9B54-48A6-A609-4A77A74A2A82}" type="pres">
      <dgm:prSet presAssocID="{21074252-4C64-4782-A7A0-D9E162E92A8D}" presName="rect3ParTxNoCh" presStyleLbl="alignAcc1" presStyleIdx="4" presStyleCnt="5">
        <dgm:presLayoutVars>
          <dgm:chMax val="1"/>
          <dgm:bulletEnabled val="1"/>
        </dgm:presLayoutVars>
      </dgm:prSet>
      <dgm:spPr/>
    </dgm:pt>
    <dgm:pt modelId="{3589457F-C248-4FE8-B798-B108E94B1CF6}" type="pres">
      <dgm:prSet presAssocID="{A1E0BB51-EB69-48A3-A032-1BBE831CAF46}" presName="rect4ParTxNoCh" presStyleLbl="alignAcc1" presStyleIdx="4" presStyleCnt="5">
        <dgm:presLayoutVars>
          <dgm:chMax val="1"/>
          <dgm:bulletEnabled val="1"/>
        </dgm:presLayoutVars>
      </dgm:prSet>
      <dgm:spPr/>
    </dgm:pt>
    <dgm:pt modelId="{A5F45591-373F-49F1-AA17-7881A16ACB24}" type="pres">
      <dgm:prSet presAssocID="{11027354-8C40-477E-AC65-BD731D357E2D}" presName="rect5ParTxNoCh" presStyleLbl="alignAcc1" presStyleIdx="4" presStyleCnt="5">
        <dgm:presLayoutVars>
          <dgm:chMax val="1"/>
          <dgm:bulletEnabled val="1"/>
        </dgm:presLayoutVars>
      </dgm:prSet>
      <dgm:spPr/>
    </dgm:pt>
  </dgm:ptLst>
  <dgm:cxnLst>
    <dgm:cxn modelId="{80A7DF02-0FC9-412E-9EE0-31FE2DC4AD2C}" type="presOf" srcId="{EB0C221B-0AEF-4F3C-927D-02D10B47D698}" destId="{B27D705F-E3C8-4CAA-9944-1C0B3C9B9395}" srcOrd="0" destOrd="0" presId="urn:microsoft.com/office/officeart/2005/8/layout/target3"/>
    <dgm:cxn modelId="{58E76720-9528-4FAC-89F5-C3DB287A845F}" srcId="{EB0C221B-0AEF-4F3C-927D-02D10B47D698}" destId="{21074252-4C64-4782-A7A0-D9E162E92A8D}" srcOrd="2" destOrd="0" parTransId="{AAF67238-F262-4D82-BF39-E566A50FB2A4}" sibTransId="{0C715ED8-B86E-442D-AC5A-E8C00E25EFA7}"/>
    <dgm:cxn modelId="{F7166036-89DF-41F0-AD92-8C3B8E35144D}" type="presOf" srcId="{23AB362E-F560-400F-A92F-7B444DFFF439}" destId="{B30478BF-AA07-4DBB-B202-A432739E2FBB}" srcOrd="0" destOrd="0" presId="urn:microsoft.com/office/officeart/2005/8/layout/target3"/>
    <dgm:cxn modelId="{E5B0C939-120E-4AA2-829C-7E3DB15447CB}" type="presOf" srcId="{23AB362E-F560-400F-A92F-7B444DFFF439}" destId="{80700FE6-F3D6-434E-9D30-BF266C7FDF9B}" srcOrd="1" destOrd="0" presId="urn:microsoft.com/office/officeart/2005/8/layout/target3"/>
    <dgm:cxn modelId="{26F49E6D-2C0D-4F08-9C37-E5156B4671F7}" type="presOf" srcId="{0003A7EF-FE92-4174-A4CB-9254AD4DACD0}" destId="{E3B02DC7-554C-4E2B-A00A-4EAB7C817624}" srcOrd="0" destOrd="0" presId="urn:microsoft.com/office/officeart/2005/8/layout/target3"/>
    <dgm:cxn modelId="{837B4D56-DC4B-485A-ACCD-420C59AF4977}" type="presOf" srcId="{A1E0BB51-EB69-48A3-A032-1BBE831CAF46}" destId="{F0FAC592-BB29-488C-A598-A05537F25749}" srcOrd="0" destOrd="0" presId="urn:microsoft.com/office/officeart/2005/8/layout/target3"/>
    <dgm:cxn modelId="{4D46ED7A-690B-4B64-8064-D47F29226A96}" type="presOf" srcId="{A1E0BB51-EB69-48A3-A032-1BBE831CAF46}" destId="{3589457F-C248-4FE8-B798-B108E94B1CF6}" srcOrd="1" destOrd="0" presId="urn:microsoft.com/office/officeart/2005/8/layout/target3"/>
    <dgm:cxn modelId="{72147B81-45A8-4C35-B3D9-430B1D7FF98D}" type="presOf" srcId="{21074252-4C64-4782-A7A0-D9E162E92A8D}" destId="{1586B7E2-0BB8-47D2-B524-8F81B35FC204}" srcOrd="0" destOrd="0" presId="urn:microsoft.com/office/officeart/2005/8/layout/target3"/>
    <dgm:cxn modelId="{C27FAB89-7DD2-4329-BE95-6CE0024CB11B}" srcId="{EB0C221B-0AEF-4F3C-927D-02D10B47D698}" destId="{23AB362E-F560-400F-A92F-7B444DFFF439}" srcOrd="1" destOrd="0" parTransId="{6664D7C3-89AF-4942-A9F6-88B07F8578BE}" sibTransId="{260F9D94-51CB-4373-A672-70E4B39B416E}"/>
    <dgm:cxn modelId="{93523EC9-877A-4705-8AAC-18BC463D635D}" type="presOf" srcId="{21074252-4C64-4782-A7A0-D9E162E92A8D}" destId="{219E9056-9B54-48A6-A609-4A77A74A2A82}" srcOrd="1" destOrd="0" presId="urn:microsoft.com/office/officeart/2005/8/layout/target3"/>
    <dgm:cxn modelId="{9DB03DD5-554D-45E6-90FC-41934F85AAC5}" srcId="{EB0C221B-0AEF-4F3C-927D-02D10B47D698}" destId="{A1E0BB51-EB69-48A3-A032-1BBE831CAF46}" srcOrd="3" destOrd="0" parTransId="{C9EC961E-E268-4EAE-961E-86F72A17D67C}" sibTransId="{9C0FAEE2-1099-499E-8E8D-3D3CF6F1F6FA}"/>
    <dgm:cxn modelId="{8C2B4CDC-3866-4401-A5FD-C1EB9D6A9A1D}" type="presOf" srcId="{0003A7EF-FE92-4174-A4CB-9254AD4DACD0}" destId="{D298CB4A-8104-42FB-B34A-7085AC4E8D67}" srcOrd="1" destOrd="0" presId="urn:microsoft.com/office/officeart/2005/8/layout/target3"/>
    <dgm:cxn modelId="{C8FF99DF-1B7C-4C02-991B-B11293152ED7}" type="presOf" srcId="{11027354-8C40-477E-AC65-BD731D357E2D}" destId="{EF7F3B70-BDD5-46C0-A0E2-D296FFEB314A}" srcOrd="0" destOrd="0" presId="urn:microsoft.com/office/officeart/2005/8/layout/target3"/>
    <dgm:cxn modelId="{519195E0-672D-482D-959D-EAECF8E0C4B0}" srcId="{EB0C221B-0AEF-4F3C-927D-02D10B47D698}" destId="{11027354-8C40-477E-AC65-BD731D357E2D}" srcOrd="4" destOrd="0" parTransId="{85E4406E-F4E5-43DB-8777-5DF5EBF842E4}" sibTransId="{0A4BA0E0-907D-4005-9D35-0D6F54631C71}"/>
    <dgm:cxn modelId="{97DE0DE8-31E0-4AE9-8FD4-C70CE0D5BDD1}" srcId="{EB0C221B-0AEF-4F3C-927D-02D10B47D698}" destId="{0003A7EF-FE92-4174-A4CB-9254AD4DACD0}" srcOrd="0" destOrd="0" parTransId="{DD166F92-9AC2-4514-ABE4-80D5B47D3692}" sibTransId="{DA073AE6-6FD2-4F6E-8FBF-D7623D169F4D}"/>
    <dgm:cxn modelId="{F69094F6-CDEC-4FC8-A108-6FC3223318CD}" type="presOf" srcId="{11027354-8C40-477E-AC65-BD731D357E2D}" destId="{A5F45591-373F-49F1-AA17-7881A16ACB24}" srcOrd="1" destOrd="0" presId="urn:microsoft.com/office/officeart/2005/8/layout/target3"/>
    <dgm:cxn modelId="{E36273FA-DC3E-4847-AD30-2955AA46E870}" type="presParOf" srcId="{B27D705F-E3C8-4CAA-9944-1C0B3C9B9395}" destId="{88F0C693-6590-461E-8EEA-184EA5011D1D}" srcOrd="0" destOrd="0" presId="urn:microsoft.com/office/officeart/2005/8/layout/target3"/>
    <dgm:cxn modelId="{C3B3990E-ED76-4ED9-AAA8-F278D40DFFE4}" type="presParOf" srcId="{B27D705F-E3C8-4CAA-9944-1C0B3C9B9395}" destId="{ECAF705F-CFDF-4232-8E9F-2266EE2FD1A6}" srcOrd="1" destOrd="0" presId="urn:microsoft.com/office/officeart/2005/8/layout/target3"/>
    <dgm:cxn modelId="{75818439-5A7C-423C-9742-2F7CDDB25A13}" type="presParOf" srcId="{B27D705F-E3C8-4CAA-9944-1C0B3C9B9395}" destId="{E3B02DC7-554C-4E2B-A00A-4EAB7C817624}" srcOrd="2" destOrd="0" presId="urn:microsoft.com/office/officeart/2005/8/layout/target3"/>
    <dgm:cxn modelId="{90895121-E9DD-4CB2-B56F-B6129C66DD18}" type="presParOf" srcId="{B27D705F-E3C8-4CAA-9944-1C0B3C9B9395}" destId="{A7A973B0-0753-4092-87D5-66847A4A2BDE}" srcOrd="3" destOrd="0" presId="urn:microsoft.com/office/officeart/2005/8/layout/target3"/>
    <dgm:cxn modelId="{2F95639D-7870-4B18-B1AD-E50E2C1F8E09}" type="presParOf" srcId="{B27D705F-E3C8-4CAA-9944-1C0B3C9B9395}" destId="{A3AD54B9-E821-4692-9936-2B1B5A02CD01}" srcOrd="4" destOrd="0" presId="urn:microsoft.com/office/officeart/2005/8/layout/target3"/>
    <dgm:cxn modelId="{DD5D173E-32EF-44AA-AD06-9880B04AAA3E}" type="presParOf" srcId="{B27D705F-E3C8-4CAA-9944-1C0B3C9B9395}" destId="{B30478BF-AA07-4DBB-B202-A432739E2FBB}" srcOrd="5" destOrd="0" presId="urn:microsoft.com/office/officeart/2005/8/layout/target3"/>
    <dgm:cxn modelId="{EAADCADF-930C-4485-A23C-3B9583FBAEA1}" type="presParOf" srcId="{B27D705F-E3C8-4CAA-9944-1C0B3C9B9395}" destId="{F5BA98D4-0C78-4C74-AB60-83DE9E2EBE8C}" srcOrd="6" destOrd="0" presId="urn:microsoft.com/office/officeart/2005/8/layout/target3"/>
    <dgm:cxn modelId="{8A16FB35-725E-4600-880F-EBBB27DC556E}" type="presParOf" srcId="{B27D705F-E3C8-4CAA-9944-1C0B3C9B9395}" destId="{11CB9B3A-8725-4D50-9859-AF4A16D241A3}" srcOrd="7" destOrd="0" presId="urn:microsoft.com/office/officeart/2005/8/layout/target3"/>
    <dgm:cxn modelId="{97B1EE00-FAEC-4CFB-9A25-442D36346FD1}" type="presParOf" srcId="{B27D705F-E3C8-4CAA-9944-1C0B3C9B9395}" destId="{1586B7E2-0BB8-47D2-B524-8F81B35FC204}" srcOrd="8" destOrd="0" presId="urn:microsoft.com/office/officeart/2005/8/layout/target3"/>
    <dgm:cxn modelId="{9869636E-E3E0-4A13-B2C6-08FF711EE46B}" type="presParOf" srcId="{B27D705F-E3C8-4CAA-9944-1C0B3C9B9395}" destId="{2F97F676-A610-4265-97A1-ED7F1BF3D997}" srcOrd="9" destOrd="0" presId="urn:microsoft.com/office/officeart/2005/8/layout/target3"/>
    <dgm:cxn modelId="{FACB9CC1-E163-4DC1-9AA4-D16A2374D628}" type="presParOf" srcId="{B27D705F-E3C8-4CAA-9944-1C0B3C9B9395}" destId="{790CF5E4-7472-4689-8342-A4046FA4C0FA}" srcOrd="10" destOrd="0" presId="urn:microsoft.com/office/officeart/2005/8/layout/target3"/>
    <dgm:cxn modelId="{032AC8E8-5899-4FA6-B571-4F433E3D5E79}" type="presParOf" srcId="{B27D705F-E3C8-4CAA-9944-1C0B3C9B9395}" destId="{F0FAC592-BB29-488C-A598-A05537F25749}" srcOrd="11" destOrd="0" presId="urn:microsoft.com/office/officeart/2005/8/layout/target3"/>
    <dgm:cxn modelId="{2A226A6B-E5FC-4704-A295-75C0B610EADC}" type="presParOf" srcId="{B27D705F-E3C8-4CAA-9944-1C0B3C9B9395}" destId="{B0C1BE22-BE54-4AA9-A348-039847D3AEB8}" srcOrd="12" destOrd="0" presId="urn:microsoft.com/office/officeart/2005/8/layout/target3"/>
    <dgm:cxn modelId="{077CE9E6-0629-4B49-9121-EB7B59EAE519}" type="presParOf" srcId="{B27D705F-E3C8-4CAA-9944-1C0B3C9B9395}" destId="{77B9178A-1869-468B-A8C8-59CB397E0941}" srcOrd="13" destOrd="0" presId="urn:microsoft.com/office/officeart/2005/8/layout/target3"/>
    <dgm:cxn modelId="{C61A32AD-CD16-40F1-A00E-8BE2EC3180C0}" type="presParOf" srcId="{B27D705F-E3C8-4CAA-9944-1C0B3C9B9395}" destId="{EF7F3B70-BDD5-46C0-A0E2-D296FFEB314A}" srcOrd="14" destOrd="0" presId="urn:microsoft.com/office/officeart/2005/8/layout/target3"/>
    <dgm:cxn modelId="{76E6130B-3F3D-461A-8F4F-17DE1E33D8AD}" type="presParOf" srcId="{B27D705F-E3C8-4CAA-9944-1C0B3C9B9395}" destId="{D298CB4A-8104-42FB-B34A-7085AC4E8D67}" srcOrd="15" destOrd="0" presId="urn:microsoft.com/office/officeart/2005/8/layout/target3"/>
    <dgm:cxn modelId="{5D561C8C-FDD3-4B9E-BE90-DD77C70513F0}" type="presParOf" srcId="{B27D705F-E3C8-4CAA-9944-1C0B3C9B9395}" destId="{80700FE6-F3D6-434E-9D30-BF266C7FDF9B}" srcOrd="16" destOrd="0" presId="urn:microsoft.com/office/officeart/2005/8/layout/target3"/>
    <dgm:cxn modelId="{09C61BA1-9FAC-4BDD-B677-465134DB7829}" type="presParOf" srcId="{B27D705F-E3C8-4CAA-9944-1C0B3C9B9395}" destId="{219E9056-9B54-48A6-A609-4A77A74A2A82}" srcOrd="17" destOrd="0" presId="urn:microsoft.com/office/officeart/2005/8/layout/target3"/>
    <dgm:cxn modelId="{0F003249-7B6B-4097-949C-661104CA7A50}" type="presParOf" srcId="{B27D705F-E3C8-4CAA-9944-1C0B3C9B9395}" destId="{3589457F-C248-4FE8-B798-B108E94B1CF6}" srcOrd="18" destOrd="0" presId="urn:microsoft.com/office/officeart/2005/8/layout/target3"/>
    <dgm:cxn modelId="{FF753148-1024-497E-9E00-04E0FBE476FD}" type="presParOf" srcId="{B27D705F-E3C8-4CAA-9944-1C0B3C9B9395}" destId="{A5F45591-373F-49F1-AA17-7881A16ACB24}"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8C69A-9787-4A3B-98A8-3D1E61FF5F93}">
      <dsp:nvSpPr>
        <dsp:cNvPr id="0" name=""/>
        <dsp:cNvSpPr/>
      </dsp:nvSpPr>
      <dsp:spPr>
        <a:xfrm>
          <a:off x="0" y="36606"/>
          <a:ext cx="10515600" cy="834228"/>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necessary conditions for two graphs to be isomorphic are </a:t>
          </a:r>
          <a:endParaRPr lang="en-IN" sz="2100" kern="1200"/>
        </a:p>
      </dsp:txBody>
      <dsp:txXfrm>
        <a:off x="40724" y="77330"/>
        <a:ext cx="10434152" cy="752780"/>
      </dsp:txXfrm>
    </dsp:sp>
    <dsp:sp modelId="{2A79CC68-45E3-4F7E-A3AE-9CDBF8FC386A}">
      <dsp:nvSpPr>
        <dsp:cNvPr id="0" name=""/>
        <dsp:cNvSpPr/>
      </dsp:nvSpPr>
      <dsp:spPr>
        <a:xfrm>
          <a:off x="0" y="931315"/>
          <a:ext cx="10515600" cy="834228"/>
        </a:xfrm>
        <a:prstGeom prst="roundRect">
          <a:avLst/>
        </a:prstGeom>
        <a:gradFill rotWithShape="0">
          <a:gsLst>
            <a:gs pos="0">
              <a:schemeClr val="accent4">
                <a:hueOff val="2450223"/>
                <a:satOff val="-10194"/>
                <a:lumOff val="2402"/>
                <a:alphaOff val="0"/>
                <a:lumMod val="110000"/>
                <a:satMod val="105000"/>
                <a:tint val="67000"/>
              </a:schemeClr>
            </a:gs>
            <a:gs pos="50000">
              <a:schemeClr val="accent4">
                <a:hueOff val="2450223"/>
                <a:satOff val="-10194"/>
                <a:lumOff val="2402"/>
                <a:alphaOff val="0"/>
                <a:lumMod val="105000"/>
                <a:satMod val="103000"/>
                <a:tint val="73000"/>
              </a:schemeClr>
            </a:gs>
            <a:gs pos="100000">
              <a:schemeClr val="accent4">
                <a:hueOff val="2450223"/>
                <a:satOff val="-10194"/>
                <a:lumOff val="24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Both must have the same number of vertices </a:t>
          </a:r>
          <a:endParaRPr lang="en-IN" sz="2100" kern="1200"/>
        </a:p>
      </dsp:txBody>
      <dsp:txXfrm>
        <a:off x="40724" y="972039"/>
        <a:ext cx="10434152" cy="752780"/>
      </dsp:txXfrm>
    </dsp:sp>
    <dsp:sp modelId="{B87656C6-BDA3-4BC3-AC81-192872D5E468}">
      <dsp:nvSpPr>
        <dsp:cNvPr id="0" name=""/>
        <dsp:cNvSpPr/>
      </dsp:nvSpPr>
      <dsp:spPr>
        <a:xfrm>
          <a:off x="0" y="1826023"/>
          <a:ext cx="10515600" cy="834228"/>
        </a:xfrm>
        <a:prstGeom prst="roundRect">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Both must have the same number of edges </a:t>
          </a:r>
          <a:endParaRPr lang="en-IN" sz="2100" kern="1200"/>
        </a:p>
      </dsp:txBody>
      <dsp:txXfrm>
        <a:off x="40724" y="1866747"/>
        <a:ext cx="10434152" cy="752780"/>
      </dsp:txXfrm>
    </dsp:sp>
    <dsp:sp modelId="{07516D39-9634-41FA-ACC9-A59185270B2B}">
      <dsp:nvSpPr>
        <dsp:cNvPr id="0" name=""/>
        <dsp:cNvSpPr/>
      </dsp:nvSpPr>
      <dsp:spPr>
        <a:xfrm>
          <a:off x="0" y="2720731"/>
          <a:ext cx="10515600" cy="834228"/>
        </a:xfrm>
        <a:prstGeom prst="roundRect">
          <a:avLst/>
        </a:prstGeom>
        <a:gradFill rotWithShape="0">
          <a:gsLst>
            <a:gs pos="0">
              <a:schemeClr val="accent4">
                <a:hueOff val="7350668"/>
                <a:satOff val="-30583"/>
                <a:lumOff val="7206"/>
                <a:alphaOff val="0"/>
                <a:lumMod val="110000"/>
                <a:satMod val="105000"/>
                <a:tint val="67000"/>
              </a:schemeClr>
            </a:gs>
            <a:gs pos="50000">
              <a:schemeClr val="accent4">
                <a:hueOff val="7350668"/>
                <a:satOff val="-30583"/>
                <a:lumOff val="7206"/>
                <a:alphaOff val="0"/>
                <a:lumMod val="105000"/>
                <a:satMod val="103000"/>
                <a:tint val="73000"/>
              </a:schemeClr>
            </a:gs>
            <a:gs pos="100000">
              <a:schemeClr val="accent4">
                <a:hueOff val="7350668"/>
                <a:satOff val="-30583"/>
                <a:lumOff val="72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Both must have equal number of vertices with the same degree. </a:t>
          </a:r>
          <a:endParaRPr lang="en-IN" sz="2100" kern="1200"/>
        </a:p>
      </dsp:txBody>
      <dsp:txXfrm>
        <a:off x="40724" y="2761455"/>
        <a:ext cx="10434152" cy="752780"/>
      </dsp:txXfrm>
    </dsp:sp>
    <dsp:sp modelId="{08ACAB51-30A6-4FD8-9101-909FE943C89F}">
      <dsp:nvSpPr>
        <dsp:cNvPr id="0" name=""/>
        <dsp:cNvSpPr/>
      </dsp:nvSpPr>
      <dsp:spPr>
        <a:xfrm>
          <a:off x="0" y="3615439"/>
          <a:ext cx="10515600" cy="834228"/>
        </a:xfrm>
        <a:prstGeom prst="roundRec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4. They must have the same degree sequence and same cycle vector (c1, ......, cn), where ci is the number of cycles of length i.</a:t>
          </a:r>
          <a:endParaRPr lang="en-IN" sz="2100" kern="1200"/>
        </a:p>
      </dsp:txBody>
      <dsp:txXfrm>
        <a:off x="40724" y="3656163"/>
        <a:ext cx="10434152" cy="75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AE49D-7C88-487F-98FA-22FEB1D852AB}">
      <dsp:nvSpPr>
        <dsp:cNvPr id="0" name=""/>
        <dsp:cNvSpPr/>
      </dsp:nvSpPr>
      <dsp:spPr>
        <a:xfrm>
          <a:off x="0" y="74315"/>
          <a:ext cx="10785909" cy="123317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t>
          </a:r>
          <a:r>
            <a:rPr lang="en-US" sz="3100" kern="1200" dirty="0" err="1"/>
            <a:t>i</a:t>
          </a:r>
          <a:r>
            <a:rPr lang="en-US" sz="3100" kern="1200" dirty="0"/>
            <a:t>) In walks, path and circuit, no edge can appears more than once. </a:t>
          </a:r>
          <a:endParaRPr lang="en-IN" sz="3100" kern="1200" dirty="0"/>
        </a:p>
      </dsp:txBody>
      <dsp:txXfrm>
        <a:off x="60199" y="134514"/>
        <a:ext cx="10665511" cy="1112781"/>
      </dsp:txXfrm>
    </dsp:sp>
    <dsp:sp modelId="{63764E08-CA37-4D6C-84CB-01297ABC81BA}">
      <dsp:nvSpPr>
        <dsp:cNvPr id="0" name=""/>
        <dsp:cNvSpPr/>
      </dsp:nvSpPr>
      <dsp:spPr>
        <a:xfrm>
          <a:off x="0" y="1396775"/>
          <a:ext cx="10785909" cy="1233179"/>
        </a:xfrm>
        <a:prstGeom prst="round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(ii) A vertex can appear more than once in a walk but not in a path</a:t>
          </a:r>
          <a:endParaRPr lang="en-IN" sz="3100" kern="1200"/>
        </a:p>
      </dsp:txBody>
      <dsp:txXfrm>
        <a:off x="60199" y="1456974"/>
        <a:ext cx="10665511" cy="1112781"/>
      </dsp:txXfrm>
    </dsp:sp>
    <dsp:sp modelId="{6E1601FC-4B6B-405D-AED9-F4C16D9B9DEA}">
      <dsp:nvSpPr>
        <dsp:cNvPr id="0" name=""/>
        <dsp:cNvSpPr/>
      </dsp:nvSpPr>
      <dsp:spPr>
        <a:xfrm>
          <a:off x="0" y="2719235"/>
          <a:ext cx="10785909" cy="1233179"/>
        </a:xfrm>
        <a:prstGeom prst="round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(iii) A path is an open walk, but an open walk need not be a path. </a:t>
          </a:r>
          <a:endParaRPr lang="en-IN" sz="3100" kern="1200"/>
        </a:p>
      </dsp:txBody>
      <dsp:txXfrm>
        <a:off x="60199" y="2779434"/>
        <a:ext cx="10665511" cy="1112781"/>
      </dsp:txXfrm>
    </dsp:sp>
    <dsp:sp modelId="{A03B5800-5097-4117-A1FA-04258B623222}">
      <dsp:nvSpPr>
        <dsp:cNvPr id="0" name=""/>
        <dsp:cNvSpPr/>
      </dsp:nvSpPr>
      <dsp:spPr>
        <a:xfrm>
          <a:off x="0" y="4041695"/>
          <a:ext cx="10785909" cy="1233179"/>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(iv) A circuit is a closed walk, but a closed walk need not be a circuit</a:t>
          </a:r>
          <a:endParaRPr lang="en-IN" sz="3100" kern="1200"/>
        </a:p>
      </dsp:txBody>
      <dsp:txXfrm>
        <a:off x="60199" y="4101894"/>
        <a:ext cx="10665511" cy="1112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AE7EC-9D17-4390-9E6C-143A1D59B9A0}">
      <dsp:nvSpPr>
        <dsp:cNvPr id="0" name=""/>
        <dsp:cNvSpPr/>
      </dsp:nvSpPr>
      <dsp:spPr>
        <a:xfrm>
          <a:off x="0" y="48577"/>
          <a:ext cx="10741794" cy="1032854"/>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ABDEGFDCA is an Euler path and circuit. </a:t>
          </a:r>
          <a:endParaRPr lang="en-IN" sz="2600" kern="1200"/>
        </a:p>
      </dsp:txBody>
      <dsp:txXfrm>
        <a:off x="50420" y="98997"/>
        <a:ext cx="10640954" cy="932014"/>
      </dsp:txXfrm>
    </dsp:sp>
    <dsp:sp modelId="{1A0D5EA3-1B6B-42F7-93B9-EB31154E19F3}">
      <dsp:nvSpPr>
        <dsp:cNvPr id="0" name=""/>
        <dsp:cNvSpPr/>
      </dsp:nvSpPr>
      <dsp:spPr>
        <a:xfrm>
          <a:off x="0" y="1156311"/>
          <a:ext cx="10741794" cy="1032854"/>
        </a:xfrm>
        <a:prstGeom prst="roundRect">
          <a:avLst/>
        </a:prstGeom>
        <a:gradFill rotWithShape="0">
          <a:gsLst>
            <a:gs pos="0">
              <a:schemeClr val="accent4">
                <a:hueOff val="2450223"/>
                <a:satOff val="-10194"/>
                <a:lumOff val="2402"/>
                <a:alphaOff val="0"/>
                <a:lumMod val="110000"/>
                <a:satMod val="105000"/>
                <a:tint val="67000"/>
              </a:schemeClr>
            </a:gs>
            <a:gs pos="50000">
              <a:schemeClr val="accent4">
                <a:hueOff val="2450223"/>
                <a:satOff val="-10194"/>
                <a:lumOff val="2402"/>
                <a:alphaOff val="0"/>
                <a:lumMod val="105000"/>
                <a:satMod val="103000"/>
                <a:tint val="73000"/>
              </a:schemeClr>
            </a:gs>
            <a:gs pos="100000">
              <a:schemeClr val="accent4">
                <a:hueOff val="2450223"/>
                <a:satOff val="-10194"/>
                <a:lumOff val="24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Note that all vertices of even degree. </a:t>
          </a:r>
          <a:endParaRPr lang="en-IN" sz="2600" kern="1200"/>
        </a:p>
      </dsp:txBody>
      <dsp:txXfrm>
        <a:off x="50420" y="1206731"/>
        <a:ext cx="10640954" cy="932014"/>
      </dsp:txXfrm>
    </dsp:sp>
    <dsp:sp modelId="{72CEAC9E-34FE-454F-8BC4-57132A1D7C23}">
      <dsp:nvSpPr>
        <dsp:cNvPr id="0" name=""/>
        <dsp:cNvSpPr/>
      </dsp:nvSpPr>
      <dsp:spPr>
        <a:xfrm>
          <a:off x="0" y="2264045"/>
          <a:ext cx="10741794" cy="1032854"/>
        </a:xfrm>
        <a:prstGeom prst="roundRect">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No Euler path and circuit is possible in Figure 36(c). </a:t>
          </a:r>
          <a:endParaRPr lang="en-IN" sz="2600" kern="1200"/>
        </a:p>
      </dsp:txBody>
      <dsp:txXfrm>
        <a:off x="50420" y="2314465"/>
        <a:ext cx="10640954" cy="932014"/>
      </dsp:txXfrm>
    </dsp:sp>
    <dsp:sp modelId="{558778A1-1993-498A-8077-29EE4037EACC}">
      <dsp:nvSpPr>
        <dsp:cNvPr id="0" name=""/>
        <dsp:cNvSpPr/>
      </dsp:nvSpPr>
      <dsp:spPr>
        <a:xfrm>
          <a:off x="0" y="3371780"/>
          <a:ext cx="10741794" cy="1032854"/>
        </a:xfrm>
        <a:prstGeom prst="roundRect">
          <a:avLst/>
        </a:prstGeom>
        <a:gradFill rotWithShape="0">
          <a:gsLst>
            <a:gs pos="0">
              <a:schemeClr val="accent4">
                <a:hueOff val="7350668"/>
                <a:satOff val="-30583"/>
                <a:lumOff val="7206"/>
                <a:alphaOff val="0"/>
                <a:lumMod val="110000"/>
                <a:satMod val="105000"/>
                <a:tint val="67000"/>
              </a:schemeClr>
            </a:gs>
            <a:gs pos="50000">
              <a:schemeClr val="accent4">
                <a:hueOff val="7350668"/>
                <a:satOff val="-30583"/>
                <a:lumOff val="7206"/>
                <a:alphaOff val="0"/>
                <a:lumMod val="105000"/>
                <a:satMod val="103000"/>
                <a:tint val="73000"/>
              </a:schemeClr>
            </a:gs>
            <a:gs pos="100000">
              <a:schemeClr val="accent4">
                <a:hueOff val="7350668"/>
                <a:satOff val="-30583"/>
                <a:lumOff val="72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Note that all vertices are not even degree and more than two vertices are of odd degree. </a:t>
          </a:r>
          <a:endParaRPr lang="en-IN" sz="2600" kern="1200"/>
        </a:p>
      </dsp:txBody>
      <dsp:txXfrm>
        <a:off x="50420" y="3422200"/>
        <a:ext cx="10640954" cy="932014"/>
      </dsp:txXfrm>
    </dsp:sp>
    <dsp:sp modelId="{3FC4C9BA-C917-44B0-818A-3248C260F27B}">
      <dsp:nvSpPr>
        <dsp:cNvPr id="0" name=""/>
        <dsp:cNvSpPr/>
      </dsp:nvSpPr>
      <dsp:spPr>
        <a:xfrm>
          <a:off x="0" y="4479514"/>
          <a:ext cx="10741794" cy="1032854"/>
        </a:xfrm>
        <a:prstGeom prst="roundRec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existence of Euler path and circuit depends on the degree of vertices</a:t>
          </a:r>
          <a:endParaRPr lang="en-IN" sz="2600" kern="1200"/>
        </a:p>
      </dsp:txBody>
      <dsp:txXfrm>
        <a:off x="50420" y="4529934"/>
        <a:ext cx="10640954" cy="9320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0C693-6590-461E-8EEA-184EA5011D1D}">
      <dsp:nvSpPr>
        <dsp:cNvPr id="0" name=""/>
        <dsp:cNvSpPr/>
      </dsp:nvSpPr>
      <dsp:spPr>
        <a:xfrm>
          <a:off x="0" y="0"/>
          <a:ext cx="5049086" cy="5049086"/>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B02DC7-554C-4E2B-A00A-4EAB7C817624}">
      <dsp:nvSpPr>
        <dsp:cNvPr id="0" name=""/>
        <dsp:cNvSpPr/>
      </dsp:nvSpPr>
      <dsp:spPr>
        <a:xfrm>
          <a:off x="2499038" y="0"/>
          <a:ext cx="8280616" cy="5049086"/>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To determine whether a graph G has an Euler circuit, we note the following points : </a:t>
          </a:r>
          <a:endParaRPr lang="en-IN" sz="2200" kern="1200"/>
        </a:p>
      </dsp:txBody>
      <dsp:txXfrm>
        <a:off x="2499038" y="0"/>
        <a:ext cx="8280616" cy="807853"/>
      </dsp:txXfrm>
    </dsp:sp>
    <dsp:sp modelId="{A3AD54B9-E821-4692-9936-2B1B5A02CD01}">
      <dsp:nvSpPr>
        <dsp:cNvPr id="0" name=""/>
        <dsp:cNvSpPr/>
      </dsp:nvSpPr>
      <dsp:spPr>
        <a:xfrm>
          <a:off x="530154" y="807853"/>
          <a:ext cx="3988777" cy="3988777"/>
        </a:xfrm>
        <a:prstGeom prst="pie">
          <a:avLst>
            <a:gd name="adj1" fmla="val 5400000"/>
            <a:gd name="adj2" fmla="val 1620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478BF-AA07-4DBB-B202-A432739E2FBB}">
      <dsp:nvSpPr>
        <dsp:cNvPr id="0" name=""/>
        <dsp:cNvSpPr/>
      </dsp:nvSpPr>
      <dsp:spPr>
        <a:xfrm>
          <a:off x="2524543" y="807853"/>
          <a:ext cx="8280616" cy="3988777"/>
        </a:xfrm>
        <a:prstGeom prst="rect">
          <a:avLst/>
        </a:prstGeom>
        <a:solidFill>
          <a:schemeClr val="lt1">
            <a:alpha val="90000"/>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 List the degree of all vertices in the graph. </a:t>
          </a:r>
          <a:endParaRPr lang="en-IN" sz="2200" kern="1200"/>
        </a:p>
      </dsp:txBody>
      <dsp:txXfrm>
        <a:off x="2524543" y="807853"/>
        <a:ext cx="8280616" cy="807853"/>
      </dsp:txXfrm>
    </dsp:sp>
    <dsp:sp modelId="{11CB9B3A-8725-4D50-9859-AF4A16D241A3}">
      <dsp:nvSpPr>
        <dsp:cNvPr id="0" name=""/>
        <dsp:cNvSpPr/>
      </dsp:nvSpPr>
      <dsp:spPr>
        <a:xfrm>
          <a:off x="1060308" y="1615707"/>
          <a:ext cx="2928469" cy="2928469"/>
        </a:xfrm>
        <a:prstGeom prst="pie">
          <a:avLst>
            <a:gd name="adj1" fmla="val 5400000"/>
            <a:gd name="adj2" fmla="val 162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86B7E2-0BB8-47D2-B524-8F81B35FC204}">
      <dsp:nvSpPr>
        <dsp:cNvPr id="0" name=""/>
        <dsp:cNvSpPr/>
      </dsp:nvSpPr>
      <dsp:spPr>
        <a:xfrm>
          <a:off x="2524543" y="1615707"/>
          <a:ext cx="8280616" cy="2928469"/>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(ii) If any value is zero, the graph is not connected and hence it cannot have Euler path or Euler circuit.</a:t>
          </a:r>
          <a:endParaRPr lang="en-IN" sz="2200" kern="1200"/>
        </a:p>
      </dsp:txBody>
      <dsp:txXfrm>
        <a:off x="2524543" y="1615707"/>
        <a:ext cx="8280616" cy="807853"/>
      </dsp:txXfrm>
    </dsp:sp>
    <dsp:sp modelId="{790CF5E4-7472-4689-8342-A4046FA4C0FA}">
      <dsp:nvSpPr>
        <dsp:cNvPr id="0" name=""/>
        <dsp:cNvSpPr/>
      </dsp:nvSpPr>
      <dsp:spPr>
        <a:xfrm>
          <a:off x="1590462" y="2423561"/>
          <a:ext cx="1868161" cy="1868161"/>
        </a:xfrm>
        <a:prstGeom prst="pie">
          <a:avLst>
            <a:gd name="adj1" fmla="val 5400000"/>
            <a:gd name="adj2" fmla="val 1620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FAC592-BB29-488C-A598-A05537F25749}">
      <dsp:nvSpPr>
        <dsp:cNvPr id="0" name=""/>
        <dsp:cNvSpPr/>
      </dsp:nvSpPr>
      <dsp:spPr>
        <a:xfrm>
          <a:off x="2524543" y="2423561"/>
          <a:ext cx="8280616" cy="1868161"/>
        </a:xfrm>
        <a:prstGeom prst="rect">
          <a:avLst/>
        </a:prstGeom>
        <a:solidFill>
          <a:schemeClr val="lt1">
            <a:alpha val="90000"/>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(iii) If all the degrees are even, then G has both Euler path and Euler circuit.</a:t>
          </a:r>
          <a:endParaRPr lang="en-IN" sz="2200" kern="1200"/>
        </a:p>
      </dsp:txBody>
      <dsp:txXfrm>
        <a:off x="2524543" y="2423561"/>
        <a:ext cx="8280616" cy="807853"/>
      </dsp:txXfrm>
    </dsp:sp>
    <dsp:sp modelId="{77B9178A-1869-468B-A8C8-59CB397E0941}">
      <dsp:nvSpPr>
        <dsp:cNvPr id="0" name=""/>
        <dsp:cNvSpPr/>
      </dsp:nvSpPr>
      <dsp:spPr>
        <a:xfrm>
          <a:off x="2120616" y="3231415"/>
          <a:ext cx="807853" cy="807853"/>
        </a:xfrm>
        <a:prstGeom prst="pie">
          <a:avLst>
            <a:gd name="adj1" fmla="val 54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7F3B70-BDD5-46C0-A0E2-D296FFEB314A}">
      <dsp:nvSpPr>
        <dsp:cNvPr id="0" name=""/>
        <dsp:cNvSpPr/>
      </dsp:nvSpPr>
      <dsp:spPr>
        <a:xfrm>
          <a:off x="2524543" y="3231415"/>
          <a:ext cx="8280616" cy="807853"/>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(iv) If exactly two vertices are odd degree, then G has Euler path but no Euler circuit</a:t>
          </a:r>
          <a:endParaRPr lang="en-IN" sz="2200" kern="1200"/>
        </a:p>
      </dsp:txBody>
      <dsp:txXfrm>
        <a:off x="2524543" y="3231415"/>
        <a:ext cx="8280616" cy="8078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126C-5781-23B4-C870-60AA52EBC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AC62A3-33AC-5259-D234-8DB4BA90C7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BF89E0-33F9-241B-49A0-76B36AA6FA38}"/>
              </a:ext>
            </a:extLst>
          </p:cNvPr>
          <p:cNvSpPr>
            <a:spLocks noGrp="1"/>
          </p:cNvSpPr>
          <p:nvPr>
            <p:ph type="dt" sz="half" idx="10"/>
          </p:nvPr>
        </p:nvSpPr>
        <p:spPr/>
        <p:txBody>
          <a:bodyPr/>
          <a:lstStyle/>
          <a:p>
            <a:fld id="{94CE8062-6518-4C98-89D7-AF0B26DC82EF}" type="datetimeFigureOut">
              <a:rPr lang="en-IN" smtClean="0"/>
              <a:t>28-02-2023</a:t>
            </a:fld>
            <a:endParaRPr lang="en-IN"/>
          </a:p>
        </p:txBody>
      </p:sp>
      <p:sp>
        <p:nvSpPr>
          <p:cNvPr id="5" name="Footer Placeholder 4">
            <a:extLst>
              <a:ext uri="{FF2B5EF4-FFF2-40B4-BE49-F238E27FC236}">
                <a16:creationId xmlns:a16="http://schemas.microsoft.com/office/drawing/2014/main" id="{E21F2ABB-55F8-4177-8ED6-C3A239DC8C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CD855-796D-8CF6-CFC3-AC2FE1868A22}"/>
              </a:ext>
            </a:extLst>
          </p:cNvPr>
          <p:cNvSpPr>
            <a:spLocks noGrp="1"/>
          </p:cNvSpPr>
          <p:nvPr>
            <p:ph type="sldNum" sz="quarter" idx="12"/>
          </p:nvPr>
        </p:nvSpPr>
        <p:spPr/>
        <p:txBody>
          <a:bodyPr/>
          <a:lstStyle/>
          <a:p>
            <a:fld id="{EBDEAB1B-8296-4C44-A6D8-B2C4826721CD}" type="slidenum">
              <a:rPr lang="en-IN" smtClean="0"/>
              <a:t>‹#›</a:t>
            </a:fld>
            <a:endParaRPr lang="en-IN"/>
          </a:p>
        </p:txBody>
      </p:sp>
    </p:spTree>
    <p:extLst>
      <p:ext uri="{BB962C8B-B14F-4D97-AF65-F5344CB8AC3E}">
        <p14:creationId xmlns:p14="http://schemas.microsoft.com/office/powerpoint/2010/main" val="916054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91A5-5D1C-2FA9-7BF7-15B3B0395E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45B9CF-9B07-AA91-ED69-35D3476707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FDC17B-4389-B2FC-E836-DF5B4D445AE2}"/>
              </a:ext>
            </a:extLst>
          </p:cNvPr>
          <p:cNvSpPr>
            <a:spLocks noGrp="1"/>
          </p:cNvSpPr>
          <p:nvPr>
            <p:ph type="dt" sz="half" idx="10"/>
          </p:nvPr>
        </p:nvSpPr>
        <p:spPr/>
        <p:txBody>
          <a:bodyPr/>
          <a:lstStyle/>
          <a:p>
            <a:fld id="{94CE8062-6518-4C98-89D7-AF0B26DC82EF}" type="datetimeFigureOut">
              <a:rPr lang="en-IN" smtClean="0"/>
              <a:t>28-02-2023</a:t>
            </a:fld>
            <a:endParaRPr lang="en-IN"/>
          </a:p>
        </p:txBody>
      </p:sp>
      <p:sp>
        <p:nvSpPr>
          <p:cNvPr id="5" name="Footer Placeholder 4">
            <a:extLst>
              <a:ext uri="{FF2B5EF4-FFF2-40B4-BE49-F238E27FC236}">
                <a16:creationId xmlns:a16="http://schemas.microsoft.com/office/drawing/2014/main" id="{32D9B616-48C7-F39E-E41C-96F1132FAA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B39F4F-2A68-809A-72C5-517A319855CC}"/>
              </a:ext>
            </a:extLst>
          </p:cNvPr>
          <p:cNvSpPr>
            <a:spLocks noGrp="1"/>
          </p:cNvSpPr>
          <p:nvPr>
            <p:ph type="sldNum" sz="quarter" idx="12"/>
          </p:nvPr>
        </p:nvSpPr>
        <p:spPr/>
        <p:txBody>
          <a:bodyPr/>
          <a:lstStyle/>
          <a:p>
            <a:fld id="{EBDEAB1B-8296-4C44-A6D8-B2C4826721CD}" type="slidenum">
              <a:rPr lang="en-IN" smtClean="0"/>
              <a:t>‹#›</a:t>
            </a:fld>
            <a:endParaRPr lang="en-IN"/>
          </a:p>
        </p:txBody>
      </p:sp>
    </p:spTree>
    <p:extLst>
      <p:ext uri="{BB962C8B-B14F-4D97-AF65-F5344CB8AC3E}">
        <p14:creationId xmlns:p14="http://schemas.microsoft.com/office/powerpoint/2010/main" val="137653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93E1D0-ECE7-D203-A869-20C826C642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443EBF-D9C2-CBEC-8A95-B4C819D5FF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F0D19F-EB39-010A-813B-B02FB6106ADB}"/>
              </a:ext>
            </a:extLst>
          </p:cNvPr>
          <p:cNvSpPr>
            <a:spLocks noGrp="1"/>
          </p:cNvSpPr>
          <p:nvPr>
            <p:ph type="dt" sz="half" idx="10"/>
          </p:nvPr>
        </p:nvSpPr>
        <p:spPr/>
        <p:txBody>
          <a:bodyPr/>
          <a:lstStyle/>
          <a:p>
            <a:fld id="{94CE8062-6518-4C98-89D7-AF0B26DC82EF}" type="datetimeFigureOut">
              <a:rPr lang="en-IN" smtClean="0"/>
              <a:t>28-02-2023</a:t>
            </a:fld>
            <a:endParaRPr lang="en-IN"/>
          </a:p>
        </p:txBody>
      </p:sp>
      <p:sp>
        <p:nvSpPr>
          <p:cNvPr id="5" name="Footer Placeholder 4">
            <a:extLst>
              <a:ext uri="{FF2B5EF4-FFF2-40B4-BE49-F238E27FC236}">
                <a16:creationId xmlns:a16="http://schemas.microsoft.com/office/drawing/2014/main" id="{9C6C75A7-2EC6-6E13-8D99-3C3489A53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939682-70C4-77D5-C75C-27311430DD97}"/>
              </a:ext>
            </a:extLst>
          </p:cNvPr>
          <p:cNvSpPr>
            <a:spLocks noGrp="1"/>
          </p:cNvSpPr>
          <p:nvPr>
            <p:ph type="sldNum" sz="quarter" idx="12"/>
          </p:nvPr>
        </p:nvSpPr>
        <p:spPr/>
        <p:txBody>
          <a:bodyPr/>
          <a:lstStyle/>
          <a:p>
            <a:fld id="{EBDEAB1B-8296-4C44-A6D8-B2C4826721CD}" type="slidenum">
              <a:rPr lang="en-IN" smtClean="0"/>
              <a:t>‹#›</a:t>
            </a:fld>
            <a:endParaRPr lang="en-IN"/>
          </a:p>
        </p:txBody>
      </p:sp>
    </p:spTree>
    <p:extLst>
      <p:ext uri="{BB962C8B-B14F-4D97-AF65-F5344CB8AC3E}">
        <p14:creationId xmlns:p14="http://schemas.microsoft.com/office/powerpoint/2010/main" val="635779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3DCC-53EE-FAC5-3726-219EC2809B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6BE063-C41C-67DA-929E-D36D039164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B566F-F92D-6843-C4DA-37ABC1FDF04D}"/>
              </a:ext>
            </a:extLst>
          </p:cNvPr>
          <p:cNvSpPr>
            <a:spLocks noGrp="1"/>
          </p:cNvSpPr>
          <p:nvPr>
            <p:ph type="dt" sz="half" idx="10"/>
          </p:nvPr>
        </p:nvSpPr>
        <p:spPr/>
        <p:txBody>
          <a:bodyPr/>
          <a:lstStyle/>
          <a:p>
            <a:fld id="{94CE8062-6518-4C98-89D7-AF0B26DC82EF}" type="datetimeFigureOut">
              <a:rPr lang="en-IN" smtClean="0"/>
              <a:t>28-02-2023</a:t>
            </a:fld>
            <a:endParaRPr lang="en-IN"/>
          </a:p>
        </p:txBody>
      </p:sp>
      <p:sp>
        <p:nvSpPr>
          <p:cNvPr id="5" name="Footer Placeholder 4">
            <a:extLst>
              <a:ext uri="{FF2B5EF4-FFF2-40B4-BE49-F238E27FC236}">
                <a16:creationId xmlns:a16="http://schemas.microsoft.com/office/drawing/2014/main" id="{70057F56-EFBF-8216-82FB-B50B35E10B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2D5578-9EF5-3DBC-F170-1C534F3231B0}"/>
              </a:ext>
            </a:extLst>
          </p:cNvPr>
          <p:cNvSpPr>
            <a:spLocks noGrp="1"/>
          </p:cNvSpPr>
          <p:nvPr>
            <p:ph type="sldNum" sz="quarter" idx="12"/>
          </p:nvPr>
        </p:nvSpPr>
        <p:spPr/>
        <p:txBody>
          <a:bodyPr/>
          <a:lstStyle/>
          <a:p>
            <a:fld id="{EBDEAB1B-8296-4C44-A6D8-B2C4826721CD}" type="slidenum">
              <a:rPr lang="en-IN" smtClean="0"/>
              <a:t>‹#›</a:t>
            </a:fld>
            <a:endParaRPr lang="en-IN"/>
          </a:p>
        </p:txBody>
      </p:sp>
    </p:spTree>
    <p:extLst>
      <p:ext uri="{BB962C8B-B14F-4D97-AF65-F5344CB8AC3E}">
        <p14:creationId xmlns:p14="http://schemas.microsoft.com/office/powerpoint/2010/main" val="415654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2697-097C-4FB0-740D-1BCAD07A6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FE81E8-071C-9575-8E72-16F3FA697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B81F1B-6E4D-2800-0FF6-0001ACB38F37}"/>
              </a:ext>
            </a:extLst>
          </p:cNvPr>
          <p:cNvSpPr>
            <a:spLocks noGrp="1"/>
          </p:cNvSpPr>
          <p:nvPr>
            <p:ph type="dt" sz="half" idx="10"/>
          </p:nvPr>
        </p:nvSpPr>
        <p:spPr/>
        <p:txBody>
          <a:bodyPr/>
          <a:lstStyle/>
          <a:p>
            <a:fld id="{94CE8062-6518-4C98-89D7-AF0B26DC82EF}" type="datetimeFigureOut">
              <a:rPr lang="en-IN" smtClean="0"/>
              <a:t>28-02-2023</a:t>
            </a:fld>
            <a:endParaRPr lang="en-IN"/>
          </a:p>
        </p:txBody>
      </p:sp>
      <p:sp>
        <p:nvSpPr>
          <p:cNvPr id="5" name="Footer Placeholder 4">
            <a:extLst>
              <a:ext uri="{FF2B5EF4-FFF2-40B4-BE49-F238E27FC236}">
                <a16:creationId xmlns:a16="http://schemas.microsoft.com/office/drawing/2014/main" id="{96B6953D-186E-085B-9ED7-77D72C9D3F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D4FD7-CBCB-3384-7240-01549E0A6EA5}"/>
              </a:ext>
            </a:extLst>
          </p:cNvPr>
          <p:cNvSpPr>
            <a:spLocks noGrp="1"/>
          </p:cNvSpPr>
          <p:nvPr>
            <p:ph type="sldNum" sz="quarter" idx="12"/>
          </p:nvPr>
        </p:nvSpPr>
        <p:spPr/>
        <p:txBody>
          <a:bodyPr/>
          <a:lstStyle/>
          <a:p>
            <a:fld id="{EBDEAB1B-8296-4C44-A6D8-B2C4826721CD}" type="slidenum">
              <a:rPr lang="en-IN" smtClean="0"/>
              <a:t>‹#›</a:t>
            </a:fld>
            <a:endParaRPr lang="en-IN"/>
          </a:p>
        </p:txBody>
      </p:sp>
    </p:spTree>
    <p:extLst>
      <p:ext uri="{BB962C8B-B14F-4D97-AF65-F5344CB8AC3E}">
        <p14:creationId xmlns:p14="http://schemas.microsoft.com/office/powerpoint/2010/main" val="267422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A993-8FEF-B2C3-1D26-4F71EC8D49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A0E782-0602-3E03-868B-E6F0560583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205104-7622-284B-BE30-7BF669B780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0B43B-76EF-B8DB-2CA1-987FB65CF911}"/>
              </a:ext>
            </a:extLst>
          </p:cNvPr>
          <p:cNvSpPr>
            <a:spLocks noGrp="1"/>
          </p:cNvSpPr>
          <p:nvPr>
            <p:ph type="dt" sz="half" idx="10"/>
          </p:nvPr>
        </p:nvSpPr>
        <p:spPr/>
        <p:txBody>
          <a:bodyPr/>
          <a:lstStyle/>
          <a:p>
            <a:fld id="{94CE8062-6518-4C98-89D7-AF0B26DC82EF}" type="datetimeFigureOut">
              <a:rPr lang="en-IN" smtClean="0"/>
              <a:t>28-02-2023</a:t>
            </a:fld>
            <a:endParaRPr lang="en-IN"/>
          </a:p>
        </p:txBody>
      </p:sp>
      <p:sp>
        <p:nvSpPr>
          <p:cNvPr id="6" name="Footer Placeholder 5">
            <a:extLst>
              <a:ext uri="{FF2B5EF4-FFF2-40B4-BE49-F238E27FC236}">
                <a16:creationId xmlns:a16="http://schemas.microsoft.com/office/drawing/2014/main" id="{2F624839-B46E-36C3-DDB6-EC07EFA211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3B2E00-E478-7ED8-5216-8018790A4529}"/>
              </a:ext>
            </a:extLst>
          </p:cNvPr>
          <p:cNvSpPr>
            <a:spLocks noGrp="1"/>
          </p:cNvSpPr>
          <p:nvPr>
            <p:ph type="sldNum" sz="quarter" idx="12"/>
          </p:nvPr>
        </p:nvSpPr>
        <p:spPr/>
        <p:txBody>
          <a:bodyPr/>
          <a:lstStyle/>
          <a:p>
            <a:fld id="{EBDEAB1B-8296-4C44-A6D8-B2C4826721CD}" type="slidenum">
              <a:rPr lang="en-IN" smtClean="0"/>
              <a:t>‹#›</a:t>
            </a:fld>
            <a:endParaRPr lang="en-IN"/>
          </a:p>
        </p:txBody>
      </p:sp>
    </p:spTree>
    <p:extLst>
      <p:ext uri="{BB962C8B-B14F-4D97-AF65-F5344CB8AC3E}">
        <p14:creationId xmlns:p14="http://schemas.microsoft.com/office/powerpoint/2010/main" val="1576144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BB6A-6093-7723-2DE9-E946B46975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84A3A-5BC0-2BA6-F9E7-5FDD256AD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04AE78-6B82-DCBF-B167-B180E26DE4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0BB319-DC00-095F-9DA6-2402557285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D6952-A116-331C-BE9C-C80A0DB53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4A2EC9-2D55-4110-5937-F2C142754BF7}"/>
              </a:ext>
            </a:extLst>
          </p:cNvPr>
          <p:cNvSpPr>
            <a:spLocks noGrp="1"/>
          </p:cNvSpPr>
          <p:nvPr>
            <p:ph type="dt" sz="half" idx="10"/>
          </p:nvPr>
        </p:nvSpPr>
        <p:spPr/>
        <p:txBody>
          <a:bodyPr/>
          <a:lstStyle/>
          <a:p>
            <a:fld id="{94CE8062-6518-4C98-89D7-AF0B26DC82EF}" type="datetimeFigureOut">
              <a:rPr lang="en-IN" smtClean="0"/>
              <a:t>28-02-2023</a:t>
            </a:fld>
            <a:endParaRPr lang="en-IN"/>
          </a:p>
        </p:txBody>
      </p:sp>
      <p:sp>
        <p:nvSpPr>
          <p:cNvPr id="8" name="Footer Placeholder 7">
            <a:extLst>
              <a:ext uri="{FF2B5EF4-FFF2-40B4-BE49-F238E27FC236}">
                <a16:creationId xmlns:a16="http://schemas.microsoft.com/office/drawing/2014/main" id="{02ACD245-780D-92DC-F008-24EFBDCB85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DB6148-CF6C-B334-7629-7692CD4A6A56}"/>
              </a:ext>
            </a:extLst>
          </p:cNvPr>
          <p:cNvSpPr>
            <a:spLocks noGrp="1"/>
          </p:cNvSpPr>
          <p:nvPr>
            <p:ph type="sldNum" sz="quarter" idx="12"/>
          </p:nvPr>
        </p:nvSpPr>
        <p:spPr/>
        <p:txBody>
          <a:bodyPr/>
          <a:lstStyle/>
          <a:p>
            <a:fld id="{EBDEAB1B-8296-4C44-A6D8-B2C4826721CD}" type="slidenum">
              <a:rPr lang="en-IN" smtClean="0"/>
              <a:t>‹#›</a:t>
            </a:fld>
            <a:endParaRPr lang="en-IN"/>
          </a:p>
        </p:txBody>
      </p:sp>
    </p:spTree>
    <p:extLst>
      <p:ext uri="{BB962C8B-B14F-4D97-AF65-F5344CB8AC3E}">
        <p14:creationId xmlns:p14="http://schemas.microsoft.com/office/powerpoint/2010/main" val="238596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8F78-113F-976F-588D-B88269D9AC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DD8AFC-9E2E-0D0C-7C8A-D90B42ADD47C}"/>
              </a:ext>
            </a:extLst>
          </p:cNvPr>
          <p:cNvSpPr>
            <a:spLocks noGrp="1"/>
          </p:cNvSpPr>
          <p:nvPr>
            <p:ph type="dt" sz="half" idx="10"/>
          </p:nvPr>
        </p:nvSpPr>
        <p:spPr/>
        <p:txBody>
          <a:bodyPr/>
          <a:lstStyle/>
          <a:p>
            <a:fld id="{94CE8062-6518-4C98-89D7-AF0B26DC82EF}" type="datetimeFigureOut">
              <a:rPr lang="en-IN" smtClean="0"/>
              <a:t>28-02-2023</a:t>
            </a:fld>
            <a:endParaRPr lang="en-IN"/>
          </a:p>
        </p:txBody>
      </p:sp>
      <p:sp>
        <p:nvSpPr>
          <p:cNvPr id="4" name="Footer Placeholder 3">
            <a:extLst>
              <a:ext uri="{FF2B5EF4-FFF2-40B4-BE49-F238E27FC236}">
                <a16:creationId xmlns:a16="http://schemas.microsoft.com/office/drawing/2014/main" id="{F8AC77A3-4064-2D5F-C0F8-015C9AF04A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E1F029-CA44-3550-674C-9AF8C6D245E7}"/>
              </a:ext>
            </a:extLst>
          </p:cNvPr>
          <p:cNvSpPr>
            <a:spLocks noGrp="1"/>
          </p:cNvSpPr>
          <p:nvPr>
            <p:ph type="sldNum" sz="quarter" idx="12"/>
          </p:nvPr>
        </p:nvSpPr>
        <p:spPr/>
        <p:txBody>
          <a:bodyPr/>
          <a:lstStyle/>
          <a:p>
            <a:fld id="{EBDEAB1B-8296-4C44-A6D8-B2C4826721CD}" type="slidenum">
              <a:rPr lang="en-IN" smtClean="0"/>
              <a:t>‹#›</a:t>
            </a:fld>
            <a:endParaRPr lang="en-IN"/>
          </a:p>
        </p:txBody>
      </p:sp>
    </p:spTree>
    <p:extLst>
      <p:ext uri="{BB962C8B-B14F-4D97-AF65-F5344CB8AC3E}">
        <p14:creationId xmlns:p14="http://schemas.microsoft.com/office/powerpoint/2010/main" val="73124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6F5E2E-4339-F50B-2098-CC7DFD894978}"/>
              </a:ext>
            </a:extLst>
          </p:cNvPr>
          <p:cNvSpPr>
            <a:spLocks noGrp="1"/>
          </p:cNvSpPr>
          <p:nvPr>
            <p:ph type="dt" sz="half" idx="10"/>
          </p:nvPr>
        </p:nvSpPr>
        <p:spPr/>
        <p:txBody>
          <a:bodyPr/>
          <a:lstStyle/>
          <a:p>
            <a:fld id="{94CE8062-6518-4C98-89D7-AF0B26DC82EF}" type="datetimeFigureOut">
              <a:rPr lang="en-IN" smtClean="0"/>
              <a:t>28-02-2023</a:t>
            </a:fld>
            <a:endParaRPr lang="en-IN"/>
          </a:p>
        </p:txBody>
      </p:sp>
      <p:sp>
        <p:nvSpPr>
          <p:cNvPr id="3" name="Footer Placeholder 2">
            <a:extLst>
              <a:ext uri="{FF2B5EF4-FFF2-40B4-BE49-F238E27FC236}">
                <a16:creationId xmlns:a16="http://schemas.microsoft.com/office/drawing/2014/main" id="{2DA42105-BD6F-F9C6-BBBC-9ABE15AE2D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270CB5-6ADF-92E5-143C-0B5F93971AAF}"/>
              </a:ext>
            </a:extLst>
          </p:cNvPr>
          <p:cNvSpPr>
            <a:spLocks noGrp="1"/>
          </p:cNvSpPr>
          <p:nvPr>
            <p:ph type="sldNum" sz="quarter" idx="12"/>
          </p:nvPr>
        </p:nvSpPr>
        <p:spPr/>
        <p:txBody>
          <a:bodyPr/>
          <a:lstStyle/>
          <a:p>
            <a:fld id="{EBDEAB1B-8296-4C44-A6D8-B2C4826721CD}" type="slidenum">
              <a:rPr lang="en-IN" smtClean="0"/>
              <a:t>‹#›</a:t>
            </a:fld>
            <a:endParaRPr lang="en-IN"/>
          </a:p>
        </p:txBody>
      </p:sp>
    </p:spTree>
    <p:extLst>
      <p:ext uri="{BB962C8B-B14F-4D97-AF65-F5344CB8AC3E}">
        <p14:creationId xmlns:p14="http://schemas.microsoft.com/office/powerpoint/2010/main" val="345010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B8F1-DA49-0A13-1C9E-E9D6FD7AE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B91690-AA89-A810-E8B3-B18BC52C1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18C7C7-1D32-5E31-53C2-D50B1EA09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2E4F2-92BE-D7C6-1980-17178D33924A}"/>
              </a:ext>
            </a:extLst>
          </p:cNvPr>
          <p:cNvSpPr>
            <a:spLocks noGrp="1"/>
          </p:cNvSpPr>
          <p:nvPr>
            <p:ph type="dt" sz="half" idx="10"/>
          </p:nvPr>
        </p:nvSpPr>
        <p:spPr/>
        <p:txBody>
          <a:bodyPr/>
          <a:lstStyle/>
          <a:p>
            <a:fld id="{94CE8062-6518-4C98-89D7-AF0B26DC82EF}" type="datetimeFigureOut">
              <a:rPr lang="en-IN" smtClean="0"/>
              <a:t>28-02-2023</a:t>
            </a:fld>
            <a:endParaRPr lang="en-IN"/>
          </a:p>
        </p:txBody>
      </p:sp>
      <p:sp>
        <p:nvSpPr>
          <p:cNvPr id="6" name="Footer Placeholder 5">
            <a:extLst>
              <a:ext uri="{FF2B5EF4-FFF2-40B4-BE49-F238E27FC236}">
                <a16:creationId xmlns:a16="http://schemas.microsoft.com/office/drawing/2014/main" id="{81045E07-447B-F930-C396-B3C6C26C29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4636D4-88F2-67B0-0BF5-B27699AC2D17}"/>
              </a:ext>
            </a:extLst>
          </p:cNvPr>
          <p:cNvSpPr>
            <a:spLocks noGrp="1"/>
          </p:cNvSpPr>
          <p:nvPr>
            <p:ph type="sldNum" sz="quarter" idx="12"/>
          </p:nvPr>
        </p:nvSpPr>
        <p:spPr/>
        <p:txBody>
          <a:bodyPr/>
          <a:lstStyle/>
          <a:p>
            <a:fld id="{EBDEAB1B-8296-4C44-A6D8-B2C4826721CD}" type="slidenum">
              <a:rPr lang="en-IN" smtClean="0"/>
              <a:t>‹#›</a:t>
            </a:fld>
            <a:endParaRPr lang="en-IN"/>
          </a:p>
        </p:txBody>
      </p:sp>
    </p:spTree>
    <p:extLst>
      <p:ext uri="{BB962C8B-B14F-4D97-AF65-F5344CB8AC3E}">
        <p14:creationId xmlns:p14="http://schemas.microsoft.com/office/powerpoint/2010/main" val="2729820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AE27-5DFE-74AE-13CB-079D635C7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CE6CAF-BF13-F88A-9F23-6AAFA32A8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E7BB6D-857B-3720-3A66-C804DBEBF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0677B-F5A5-F638-0BC6-83272B4461D4}"/>
              </a:ext>
            </a:extLst>
          </p:cNvPr>
          <p:cNvSpPr>
            <a:spLocks noGrp="1"/>
          </p:cNvSpPr>
          <p:nvPr>
            <p:ph type="dt" sz="half" idx="10"/>
          </p:nvPr>
        </p:nvSpPr>
        <p:spPr/>
        <p:txBody>
          <a:bodyPr/>
          <a:lstStyle/>
          <a:p>
            <a:fld id="{94CE8062-6518-4C98-89D7-AF0B26DC82EF}" type="datetimeFigureOut">
              <a:rPr lang="en-IN" smtClean="0"/>
              <a:t>28-02-2023</a:t>
            </a:fld>
            <a:endParaRPr lang="en-IN"/>
          </a:p>
        </p:txBody>
      </p:sp>
      <p:sp>
        <p:nvSpPr>
          <p:cNvPr id="6" name="Footer Placeholder 5">
            <a:extLst>
              <a:ext uri="{FF2B5EF4-FFF2-40B4-BE49-F238E27FC236}">
                <a16:creationId xmlns:a16="http://schemas.microsoft.com/office/drawing/2014/main" id="{E3F50E7F-D3C9-08FE-8DAB-2E85D6D892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296600-3CFB-8145-E604-C21B87323E4B}"/>
              </a:ext>
            </a:extLst>
          </p:cNvPr>
          <p:cNvSpPr>
            <a:spLocks noGrp="1"/>
          </p:cNvSpPr>
          <p:nvPr>
            <p:ph type="sldNum" sz="quarter" idx="12"/>
          </p:nvPr>
        </p:nvSpPr>
        <p:spPr/>
        <p:txBody>
          <a:bodyPr/>
          <a:lstStyle/>
          <a:p>
            <a:fld id="{EBDEAB1B-8296-4C44-A6D8-B2C4826721CD}" type="slidenum">
              <a:rPr lang="en-IN" smtClean="0"/>
              <a:t>‹#›</a:t>
            </a:fld>
            <a:endParaRPr lang="en-IN"/>
          </a:p>
        </p:txBody>
      </p:sp>
    </p:spTree>
    <p:extLst>
      <p:ext uri="{BB962C8B-B14F-4D97-AF65-F5344CB8AC3E}">
        <p14:creationId xmlns:p14="http://schemas.microsoft.com/office/powerpoint/2010/main" val="260793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49562-F977-7F50-D5C0-F724DE007D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C7B518-670A-F17A-2A17-18FED77E3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8B960-DC15-6005-E44B-A496B4DCF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E8062-6518-4C98-89D7-AF0B26DC82EF}" type="datetimeFigureOut">
              <a:rPr lang="en-IN" smtClean="0"/>
              <a:t>28-02-2023</a:t>
            </a:fld>
            <a:endParaRPr lang="en-IN"/>
          </a:p>
        </p:txBody>
      </p:sp>
      <p:sp>
        <p:nvSpPr>
          <p:cNvPr id="5" name="Footer Placeholder 4">
            <a:extLst>
              <a:ext uri="{FF2B5EF4-FFF2-40B4-BE49-F238E27FC236}">
                <a16:creationId xmlns:a16="http://schemas.microsoft.com/office/drawing/2014/main" id="{CBE0DCD6-1633-5716-17F3-3C94E08A1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380E76-9FD8-A22B-F6EE-327BE4CEE4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EAB1B-8296-4C44-A6D8-B2C4826721CD}" type="slidenum">
              <a:rPr lang="en-IN" smtClean="0"/>
              <a:t>‹#›</a:t>
            </a:fld>
            <a:endParaRPr lang="en-IN"/>
          </a:p>
        </p:txBody>
      </p:sp>
    </p:spTree>
    <p:extLst>
      <p:ext uri="{BB962C8B-B14F-4D97-AF65-F5344CB8AC3E}">
        <p14:creationId xmlns:p14="http://schemas.microsoft.com/office/powerpoint/2010/main" val="164447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6EA2-BB3B-A6E2-2669-BFC1E94B6AC0}"/>
              </a:ext>
            </a:extLst>
          </p:cNvPr>
          <p:cNvSpPr>
            <a:spLocks noGrp="1"/>
          </p:cNvSpPr>
          <p:nvPr>
            <p:ph type="ctrTitle"/>
          </p:nvPr>
        </p:nvSpPr>
        <p:spPr/>
        <p:txBody>
          <a:bodyPr/>
          <a:lstStyle/>
          <a:p>
            <a:r>
              <a:rPr lang="en-IN" dirty="0"/>
              <a:t>Unit 3</a:t>
            </a:r>
          </a:p>
        </p:txBody>
      </p:sp>
      <p:sp>
        <p:nvSpPr>
          <p:cNvPr id="3" name="Subtitle 2">
            <a:extLst>
              <a:ext uri="{FF2B5EF4-FFF2-40B4-BE49-F238E27FC236}">
                <a16:creationId xmlns:a16="http://schemas.microsoft.com/office/drawing/2014/main" id="{07525BBC-94DC-EF99-43F2-F0FE4524649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204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A4E94-BB77-4F68-A5E9-2A2AAEA73AD9}"/>
              </a:ext>
            </a:extLst>
          </p:cNvPr>
          <p:cNvSpPr>
            <a:spLocks noGrp="1"/>
          </p:cNvSpPr>
          <p:nvPr>
            <p:ph idx="1"/>
          </p:nvPr>
        </p:nvSpPr>
        <p:spPr>
          <a:xfrm>
            <a:off x="288759" y="423512"/>
            <a:ext cx="11341768" cy="6169793"/>
          </a:xfrm>
        </p:spPr>
        <p:txBody>
          <a:bodyPr>
            <a:normAutofit/>
          </a:bodyPr>
          <a:lstStyle/>
          <a:p>
            <a:r>
              <a:rPr lang="en-US" dirty="0"/>
              <a:t>The vertex with which a walk begins is called the initial vertex and the vertex with which a walk ends is called the final vertex of the walk. </a:t>
            </a:r>
          </a:p>
          <a:p>
            <a:r>
              <a:rPr lang="en-US" dirty="0"/>
              <a:t>The initial vertex and the final vertex are together called terminal vertices.</a:t>
            </a:r>
          </a:p>
          <a:p>
            <a:r>
              <a:rPr lang="en-US" dirty="0"/>
              <a:t> Non-terminal vertices of a walk are called its internal vertices. </a:t>
            </a:r>
          </a:p>
          <a:p>
            <a:r>
              <a:rPr lang="en-US" dirty="0"/>
              <a:t>A walk having u as the initial vertex and v as the final vertex is called a walk from u to v or briefly a u – v walk.</a:t>
            </a:r>
          </a:p>
          <a:p>
            <a:r>
              <a:rPr lang="en-US" dirty="0"/>
              <a:t> A walk that begins and ends at the same vertex is called a closed walk. </a:t>
            </a:r>
          </a:p>
          <a:p>
            <a:r>
              <a:rPr lang="en-US" dirty="0"/>
              <a:t>In other words, a closed walk is a walk in which the terminal vertices are coincident. </a:t>
            </a:r>
          </a:p>
          <a:p>
            <a:r>
              <a:rPr lang="en-US" dirty="0"/>
              <a:t>A walk that is not closed is called an open walk. In other words, an open walk is a walk that begins and ends at two different vertices. </a:t>
            </a:r>
          </a:p>
          <a:p>
            <a:r>
              <a:rPr lang="en-US" dirty="0"/>
              <a:t>In Figure 34. v1e9v7e8v2e1v1 is a closed walk and v5e7v5e6v6e5v4 is an open walk</a:t>
            </a:r>
            <a:endParaRPr lang="en-IN" dirty="0"/>
          </a:p>
        </p:txBody>
      </p:sp>
    </p:spTree>
    <p:extLst>
      <p:ext uri="{BB962C8B-B14F-4D97-AF65-F5344CB8AC3E}">
        <p14:creationId xmlns:p14="http://schemas.microsoft.com/office/powerpoint/2010/main" val="18967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0E37-DEC4-7E14-A1F9-D4B43EEC8072}"/>
              </a:ext>
            </a:extLst>
          </p:cNvPr>
          <p:cNvSpPr>
            <a:spLocks noGrp="1"/>
          </p:cNvSpPr>
          <p:nvPr>
            <p:ph type="title"/>
          </p:nvPr>
        </p:nvSpPr>
        <p:spPr>
          <a:xfrm>
            <a:off x="838200" y="0"/>
            <a:ext cx="10515600" cy="1325563"/>
          </a:xfrm>
        </p:spPr>
        <p:txBody>
          <a:bodyPr/>
          <a:lstStyle/>
          <a:p>
            <a:r>
              <a:rPr lang="en-US" dirty="0"/>
              <a:t>Path</a:t>
            </a:r>
            <a:endParaRPr lang="en-IN" dirty="0"/>
          </a:p>
        </p:txBody>
      </p:sp>
      <p:sp>
        <p:nvSpPr>
          <p:cNvPr id="3" name="Content Placeholder 2">
            <a:extLst>
              <a:ext uri="{FF2B5EF4-FFF2-40B4-BE49-F238E27FC236}">
                <a16:creationId xmlns:a16="http://schemas.microsoft.com/office/drawing/2014/main" id="{B2C58D98-DAE5-DBC3-AD37-4F7A08D6F6A2}"/>
              </a:ext>
            </a:extLst>
          </p:cNvPr>
          <p:cNvSpPr>
            <a:spLocks noGrp="1"/>
          </p:cNvSpPr>
          <p:nvPr>
            <p:ph idx="1"/>
          </p:nvPr>
        </p:nvSpPr>
        <p:spPr>
          <a:xfrm>
            <a:off x="751573" y="997853"/>
            <a:ext cx="10515600" cy="4351338"/>
          </a:xfrm>
        </p:spPr>
        <p:txBody>
          <a:bodyPr/>
          <a:lstStyle/>
          <a:p>
            <a:r>
              <a:rPr lang="en-US" dirty="0"/>
              <a:t>In a walk, a vertex can appear more than once. </a:t>
            </a:r>
          </a:p>
          <a:p>
            <a:r>
              <a:rPr lang="en-US" dirty="0"/>
              <a:t>An open walk in which no vertex appears more than once is called a simple path or a path.</a:t>
            </a:r>
          </a:p>
          <a:p>
            <a:r>
              <a:rPr lang="en-US" dirty="0"/>
              <a:t> For example, in the graph shown in Figure 34. </a:t>
            </a:r>
          </a:p>
          <a:p>
            <a:r>
              <a:rPr lang="en-US" dirty="0"/>
              <a:t>v6e5v4e3v3e2v2 is a path whereas v5e7v5e6v6 is an open walk but not a path</a:t>
            </a:r>
            <a:endParaRPr lang="en-IN" dirty="0"/>
          </a:p>
        </p:txBody>
      </p:sp>
      <p:pic>
        <p:nvPicPr>
          <p:cNvPr id="4" name="Picture 3">
            <a:extLst>
              <a:ext uri="{FF2B5EF4-FFF2-40B4-BE49-F238E27FC236}">
                <a16:creationId xmlns:a16="http://schemas.microsoft.com/office/drawing/2014/main" id="{CF546603-F0F3-1F7B-265C-FF6CC5B939D8}"/>
              </a:ext>
            </a:extLst>
          </p:cNvPr>
          <p:cNvPicPr>
            <a:picLocks noChangeAspect="1"/>
          </p:cNvPicPr>
          <p:nvPr/>
        </p:nvPicPr>
        <p:blipFill rotWithShape="1">
          <a:blip r:embed="rId2"/>
          <a:srcRect l="30395" t="53651" r="35105" b="11497"/>
          <a:stretch/>
        </p:blipFill>
        <p:spPr>
          <a:xfrm>
            <a:off x="3291838" y="3498783"/>
            <a:ext cx="6978317" cy="3359217"/>
          </a:xfrm>
          <a:prstGeom prst="rect">
            <a:avLst/>
          </a:prstGeom>
        </p:spPr>
      </p:pic>
    </p:spTree>
    <p:extLst>
      <p:ext uri="{BB962C8B-B14F-4D97-AF65-F5344CB8AC3E}">
        <p14:creationId xmlns:p14="http://schemas.microsoft.com/office/powerpoint/2010/main" val="54110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2DD8-EF6D-6C6D-3E8E-BD757FF473EC}"/>
              </a:ext>
            </a:extLst>
          </p:cNvPr>
          <p:cNvSpPr>
            <a:spLocks noGrp="1"/>
          </p:cNvSpPr>
          <p:nvPr>
            <p:ph type="title"/>
          </p:nvPr>
        </p:nvSpPr>
        <p:spPr>
          <a:xfrm>
            <a:off x="838200" y="-175244"/>
            <a:ext cx="10515600" cy="1325563"/>
          </a:xfrm>
        </p:spPr>
        <p:txBody>
          <a:bodyPr/>
          <a:lstStyle/>
          <a:p>
            <a:r>
              <a:rPr lang="en-US" dirty="0"/>
              <a:t>Circuit</a:t>
            </a:r>
            <a:endParaRPr lang="en-IN" dirty="0"/>
          </a:p>
        </p:txBody>
      </p:sp>
      <p:sp>
        <p:nvSpPr>
          <p:cNvPr id="3" name="Content Placeholder 2">
            <a:extLst>
              <a:ext uri="{FF2B5EF4-FFF2-40B4-BE49-F238E27FC236}">
                <a16:creationId xmlns:a16="http://schemas.microsoft.com/office/drawing/2014/main" id="{ED0E5491-C000-8273-C012-DB0CDC673741}"/>
              </a:ext>
            </a:extLst>
          </p:cNvPr>
          <p:cNvSpPr>
            <a:spLocks noGrp="1"/>
          </p:cNvSpPr>
          <p:nvPr>
            <p:ph idx="1"/>
          </p:nvPr>
        </p:nvSpPr>
        <p:spPr>
          <a:xfrm>
            <a:off x="838200" y="968976"/>
            <a:ext cx="10515600" cy="4351338"/>
          </a:xfrm>
        </p:spPr>
        <p:txBody>
          <a:bodyPr/>
          <a:lstStyle/>
          <a:p>
            <a:r>
              <a:rPr lang="en-US" dirty="0"/>
              <a:t>A closed walk with </a:t>
            </a:r>
            <a:r>
              <a:rPr lang="en-US" dirty="0" err="1"/>
              <a:t>atleast</a:t>
            </a:r>
            <a:r>
              <a:rPr lang="en-US" dirty="0"/>
              <a:t> one edge in which no vertex except the terminal vertices appears more than once is called a circuit or a cycle.</a:t>
            </a:r>
          </a:p>
          <a:p>
            <a:r>
              <a:rPr lang="en-US" dirty="0"/>
              <a:t> For example, in the graph shown in Figure 34, v1e1v2e8v7e9v1 and v2e4v6e5v4e3v3e2v2 are circuits. </a:t>
            </a:r>
          </a:p>
          <a:p>
            <a:r>
              <a:rPr lang="en-US" dirty="0"/>
              <a:t>But v1e9v7e8v2e4v6e5v4e3v3e2v2e1v1 is a closed walk but not a circuit. </a:t>
            </a:r>
            <a:endParaRPr lang="en-IN" dirty="0"/>
          </a:p>
        </p:txBody>
      </p:sp>
      <p:pic>
        <p:nvPicPr>
          <p:cNvPr id="4" name="Picture 3">
            <a:extLst>
              <a:ext uri="{FF2B5EF4-FFF2-40B4-BE49-F238E27FC236}">
                <a16:creationId xmlns:a16="http://schemas.microsoft.com/office/drawing/2014/main" id="{6A1E6E4B-4388-8A1A-ADC5-4D1BF034AB75}"/>
              </a:ext>
            </a:extLst>
          </p:cNvPr>
          <p:cNvPicPr>
            <a:picLocks noChangeAspect="1"/>
          </p:cNvPicPr>
          <p:nvPr/>
        </p:nvPicPr>
        <p:blipFill rotWithShape="1">
          <a:blip r:embed="rId2"/>
          <a:srcRect l="30395" t="53651" r="35105" b="11497"/>
          <a:stretch/>
        </p:blipFill>
        <p:spPr>
          <a:xfrm>
            <a:off x="2260643" y="3429000"/>
            <a:ext cx="9093157" cy="3070459"/>
          </a:xfrm>
          <a:prstGeom prst="rect">
            <a:avLst/>
          </a:prstGeom>
        </p:spPr>
      </p:pic>
    </p:spTree>
    <p:extLst>
      <p:ext uri="{BB962C8B-B14F-4D97-AF65-F5344CB8AC3E}">
        <p14:creationId xmlns:p14="http://schemas.microsoft.com/office/powerpoint/2010/main" val="356091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748C-B100-72CD-0C4E-89A1ECF063C9}"/>
              </a:ext>
            </a:extLst>
          </p:cNvPr>
          <p:cNvSpPr>
            <a:spLocks noGrp="1"/>
          </p:cNvSpPr>
          <p:nvPr>
            <p:ph type="title"/>
          </p:nvPr>
        </p:nvSpPr>
        <p:spPr>
          <a:xfrm>
            <a:off x="838200" y="12349"/>
            <a:ext cx="10515600" cy="1325563"/>
          </a:xfrm>
        </p:spPr>
        <p:txBody>
          <a:bodyPr/>
          <a:lstStyle/>
          <a:p>
            <a:r>
              <a:rPr lang="en-IN" dirty="0"/>
              <a:t>Notes</a:t>
            </a:r>
          </a:p>
        </p:txBody>
      </p:sp>
      <p:graphicFrame>
        <p:nvGraphicFramePr>
          <p:cNvPr id="4" name="Content Placeholder 3">
            <a:extLst>
              <a:ext uri="{FF2B5EF4-FFF2-40B4-BE49-F238E27FC236}">
                <a16:creationId xmlns:a16="http://schemas.microsoft.com/office/drawing/2014/main" id="{E4F4CEB2-266C-1A2B-ADE4-4EBB325E7518}"/>
              </a:ext>
            </a:extLst>
          </p:cNvPr>
          <p:cNvGraphicFramePr>
            <a:graphicFrameLocks noGrp="1"/>
          </p:cNvGraphicFramePr>
          <p:nvPr>
            <p:ph idx="1"/>
            <p:extLst>
              <p:ext uri="{D42A27DB-BD31-4B8C-83A1-F6EECF244321}">
                <p14:modId xmlns:p14="http://schemas.microsoft.com/office/powerpoint/2010/main" val="3025578003"/>
              </p:ext>
            </p:extLst>
          </p:nvPr>
        </p:nvGraphicFramePr>
        <p:xfrm>
          <a:off x="567891" y="1337912"/>
          <a:ext cx="10785909" cy="53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351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0CDF9-DD73-846B-1487-63FA2BDD8BE8}"/>
              </a:ext>
            </a:extLst>
          </p:cNvPr>
          <p:cNvPicPr>
            <a:picLocks noChangeAspect="1"/>
          </p:cNvPicPr>
          <p:nvPr/>
        </p:nvPicPr>
        <p:blipFill rotWithShape="1">
          <a:blip r:embed="rId2"/>
          <a:srcRect l="15237" t="33290" r="20420" b="30237"/>
          <a:stretch/>
        </p:blipFill>
        <p:spPr>
          <a:xfrm>
            <a:off x="346509" y="404260"/>
            <a:ext cx="11328935" cy="5784784"/>
          </a:xfrm>
          <a:prstGeom prst="rect">
            <a:avLst/>
          </a:prstGeom>
        </p:spPr>
      </p:pic>
    </p:spTree>
    <p:extLst>
      <p:ext uri="{BB962C8B-B14F-4D97-AF65-F5344CB8AC3E}">
        <p14:creationId xmlns:p14="http://schemas.microsoft.com/office/powerpoint/2010/main" val="373517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FBAF-C693-D236-A99D-8C6C67D795F6}"/>
              </a:ext>
            </a:extLst>
          </p:cNvPr>
          <p:cNvSpPr>
            <a:spLocks noGrp="1"/>
          </p:cNvSpPr>
          <p:nvPr>
            <p:ph type="title"/>
          </p:nvPr>
        </p:nvSpPr>
        <p:spPr/>
        <p:txBody>
          <a:bodyPr/>
          <a:lstStyle/>
          <a:p>
            <a:r>
              <a:rPr lang="en-US" dirty="0"/>
              <a:t>EULERIAN GRAPHS</a:t>
            </a:r>
            <a:endParaRPr lang="en-IN" dirty="0"/>
          </a:p>
        </p:txBody>
      </p:sp>
      <p:sp>
        <p:nvSpPr>
          <p:cNvPr id="3" name="Content Placeholder 2">
            <a:extLst>
              <a:ext uri="{FF2B5EF4-FFF2-40B4-BE49-F238E27FC236}">
                <a16:creationId xmlns:a16="http://schemas.microsoft.com/office/drawing/2014/main" id="{B2B4C3D6-0444-B1A3-C83B-12355892F038}"/>
              </a:ext>
            </a:extLst>
          </p:cNvPr>
          <p:cNvSpPr>
            <a:spLocks noGrp="1"/>
          </p:cNvSpPr>
          <p:nvPr>
            <p:ph idx="1"/>
          </p:nvPr>
        </p:nvSpPr>
        <p:spPr/>
        <p:txBody>
          <a:bodyPr/>
          <a:lstStyle/>
          <a:p>
            <a:r>
              <a:rPr lang="en-US" dirty="0"/>
              <a:t>Euler path A path in a graph G is called Euler path if it includes every edges exactly once. </a:t>
            </a:r>
          </a:p>
          <a:p>
            <a:r>
              <a:rPr lang="en-US" dirty="0"/>
              <a:t>Since the path contains every edge exactly once, it is also called Euler trail. </a:t>
            </a:r>
          </a:p>
          <a:p>
            <a:r>
              <a:rPr lang="en-US" dirty="0"/>
              <a:t>Euler circuit An Euler path that is circuit is called Euler circuit. A graph which has a Eulerian circuit is called an Eulerian graph</a:t>
            </a:r>
            <a:endParaRPr lang="en-IN" dirty="0"/>
          </a:p>
        </p:txBody>
      </p:sp>
    </p:spTree>
    <p:extLst>
      <p:ext uri="{BB962C8B-B14F-4D97-AF65-F5344CB8AC3E}">
        <p14:creationId xmlns:p14="http://schemas.microsoft.com/office/powerpoint/2010/main" val="341274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BC4ED-3316-590E-B50C-E95665922853}"/>
              </a:ext>
            </a:extLst>
          </p:cNvPr>
          <p:cNvSpPr>
            <a:spLocks noGrp="1"/>
          </p:cNvSpPr>
          <p:nvPr>
            <p:ph idx="1"/>
          </p:nvPr>
        </p:nvSpPr>
        <p:spPr>
          <a:xfrm>
            <a:off x="838200" y="3613567"/>
            <a:ext cx="10515600" cy="4351338"/>
          </a:xfrm>
        </p:spPr>
        <p:txBody>
          <a:bodyPr/>
          <a:lstStyle/>
          <a:p>
            <a:r>
              <a:rPr lang="en-US" dirty="0"/>
              <a:t>The graph of Figure 36(a) has an Euler path but no Euler circuit. Note that two vertices A and B are of odd degrees 1 and 3 respectively. That means AB can be used to either arrive at vertex A or leave vertex A but not for both. Thus an Euler path can be found if we start either from vertex A or from B. ABCDEB and BCDEBA are two Euler paths. Starting from any vertex no Euler circuit can be found. The graph of Figure 36(b) has both Euler circuit and Euler path. </a:t>
            </a:r>
            <a:endParaRPr lang="en-IN" dirty="0"/>
          </a:p>
        </p:txBody>
      </p:sp>
      <p:pic>
        <p:nvPicPr>
          <p:cNvPr id="5" name="Picture 4">
            <a:extLst>
              <a:ext uri="{FF2B5EF4-FFF2-40B4-BE49-F238E27FC236}">
                <a16:creationId xmlns:a16="http://schemas.microsoft.com/office/drawing/2014/main" id="{EBD04128-0C43-9816-1904-5FF9CE4AE42E}"/>
              </a:ext>
            </a:extLst>
          </p:cNvPr>
          <p:cNvPicPr>
            <a:picLocks noChangeAspect="1"/>
          </p:cNvPicPr>
          <p:nvPr/>
        </p:nvPicPr>
        <p:blipFill rotWithShape="1">
          <a:blip r:embed="rId2"/>
          <a:srcRect l="13658" t="32867" r="18211" b="19181"/>
          <a:stretch/>
        </p:blipFill>
        <p:spPr>
          <a:xfrm>
            <a:off x="1790300" y="259235"/>
            <a:ext cx="7334450" cy="2985198"/>
          </a:xfrm>
          <a:prstGeom prst="rect">
            <a:avLst/>
          </a:prstGeom>
        </p:spPr>
      </p:pic>
    </p:spTree>
    <p:extLst>
      <p:ext uri="{BB962C8B-B14F-4D97-AF65-F5344CB8AC3E}">
        <p14:creationId xmlns:p14="http://schemas.microsoft.com/office/powerpoint/2010/main" val="212733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C849B9D-0F83-E47B-9C58-B8A43DDACF9B}"/>
              </a:ext>
            </a:extLst>
          </p:cNvPr>
          <p:cNvGraphicFramePr>
            <a:graphicFrameLocks noGrp="1"/>
          </p:cNvGraphicFramePr>
          <p:nvPr>
            <p:ph idx="1"/>
            <p:extLst>
              <p:ext uri="{D42A27DB-BD31-4B8C-83A1-F6EECF244321}">
                <p14:modId xmlns:p14="http://schemas.microsoft.com/office/powerpoint/2010/main" val="2308053032"/>
              </p:ext>
            </p:extLst>
          </p:nvPr>
        </p:nvGraphicFramePr>
        <p:xfrm>
          <a:off x="818147" y="616017"/>
          <a:ext cx="10741794" cy="5560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367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2B42-9B32-D892-ED35-636073526AE0}"/>
              </a:ext>
            </a:extLst>
          </p:cNvPr>
          <p:cNvSpPr>
            <a:spLocks noGrp="1"/>
          </p:cNvSpPr>
          <p:nvPr>
            <p:ph type="title"/>
          </p:nvPr>
        </p:nvSpPr>
        <p:spPr>
          <a:xfrm>
            <a:off x="693420" y="230372"/>
            <a:ext cx="10515600" cy="1325563"/>
          </a:xfrm>
        </p:spPr>
        <p:txBody>
          <a:bodyPr/>
          <a:lstStyle/>
          <a:p>
            <a:r>
              <a:rPr lang="en-IN" dirty="0"/>
              <a:t>Note</a:t>
            </a:r>
          </a:p>
        </p:txBody>
      </p:sp>
      <p:graphicFrame>
        <p:nvGraphicFramePr>
          <p:cNvPr id="4" name="Content Placeholder 3">
            <a:extLst>
              <a:ext uri="{FF2B5EF4-FFF2-40B4-BE49-F238E27FC236}">
                <a16:creationId xmlns:a16="http://schemas.microsoft.com/office/drawing/2014/main" id="{26B76725-AEB4-00E3-A959-7B0B24C5FA97}"/>
              </a:ext>
            </a:extLst>
          </p:cNvPr>
          <p:cNvGraphicFramePr>
            <a:graphicFrameLocks noGrp="1"/>
          </p:cNvGraphicFramePr>
          <p:nvPr>
            <p:ph idx="1"/>
            <p:extLst>
              <p:ext uri="{D42A27DB-BD31-4B8C-83A1-F6EECF244321}">
                <p14:modId xmlns:p14="http://schemas.microsoft.com/office/powerpoint/2010/main" val="677654719"/>
              </p:ext>
            </p:extLst>
          </p:nvPr>
        </p:nvGraphicFramePr>
        <p:xfrm>
          <a:off x="548640" y="1443789"/>
          <a:ext cx="10805160" cy="5049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7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8103-0C69-BC87-7C2B-22A9F6338DC2}"/>
              </a:ext>
            </a:extLst>
          </p:cNvPr>
          <p:cNvSpPr>
            <a:spLocks noGrp="1"/>
          </p:cNvSpPr>
          <p:nvPr>
            <p:ph type="title"/>
          </p:nvPr>
        </p:nvSpPr>
        <p:spPr/>
        <p:txBody>
          <a:bodyPr/>
          <a:lstStyle/>
          <a:p>
            <a:r>
              <a:rPr lang="en-US" dirty="0"/>
              <a:t>HAMILTONIAN GRAPHS</a:t>
            </a:r>
            <a:endParaRPr lang="en-IN" dirty="0"/>
          </a:p>
        </p:txBody>
      </p:sp>
      <p:sp>
        <p:nvSpPr>
          <p:cNvPr id="3" name="Content Placeholder 2">
            <a:extLst>
              <a:ext uri="{FF2B5EF4-FFF2-40B4-BE49-F238E27FC236}">
                <a16:creationId xmlns:a16="http://schemas.microsoft.com/office/drawing/2014/main" id="{46622B21-0B16-9188-3272-87E29602BA6B}"/>
              </a:ext>
            </a:extLst>
          </p:cNvPr>
          <p:cNvSpPr>
            <a:spLocks noGrp="1"/>
          </p:cNvSpPr>
          <p:nvPr>
            <p:ph idx="1"/>
          </p:nvPr>
        </p:nvSpPr>
        <p:spPr/>
        <p:txBody>
          <a:bodyPr/>
          <a:lstStyle/>
          <a:p>
            <a:r>
              <a:rPr lang="en-US" dirty="0"/>
              <a:t>Hamiltonian graphs are named after Sir William Hamilton, an Irish mathematician who introduced the problems of finding a circuit in which all vertices of a graph appear exactly once. </a:t>
            </a:r>
          </a:p>
          <a:p>
            <a:r>
              <a:rPr lang="en-US" dirty="0"/>
              <a:t>A circuit in a graph G that contains each vertex in G exactly once, except for the starting and ending vertex that appears twice is known as Hamiltonian circuit. </a:t>
            </a:r>
          </a:p>
          <a:p>
            <a:r>
              <a:rPr lang="en-US" dirty="0"/>
              <a:t>A graph G is called a Hamiltonian graph, if it contains a Hamiltonian circuit. </a:t>
            </a:r>
          </a:p>
          <a:p>
            <a:r>
              <a:rPr lang="en-US" dirty="0"/>
              <a:t>A Hamiltonian path is a simple path that contains all vertices of G where the end points may be distinct</a:t>
            </a:r>
            <a:endParaRPr lang="en-IN" dirty="0"/>
          </a:p>
        </p:txBody>
      </p:sp>
    </p:spTree>
    <p:extLst>
      <p:ext uri="{BB962C8B-B14F-4D97-AF65-F5344CB8AC3E}">
        <p14:creationId xmlns:p14="http://schemas.microsoft.com/office/powerpoint/2010/main" val="35995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EA50-8222-977F-225E-ED3DBE457345}"/>
              </a:ext>
            </a:extLst>
          </p:cNvPr>
          <p:cNvSpPr>
            <a:spLocks noGrp="1"/>
          </p:cNvSpPr>
          <p:nvPr>
            <p:ph type="title"/>
          </p:nvPr>
        </p:nvSpPr>
        <p:spPr/>
        <p:txBody>
          <a:bodyPr/>
          <a:lstStyle/>
          <a:p>
            <a:r>
              <a:rPr lang="en-IN" dirty="0"/>
              <a:t>TYPES OF GRAPHS</a:t>
            </a:r>
          </a:p>
        </p:txBody>
      </p:sp>
      <p:sp>
        <p:nvSpPr>
          <p:cNvPr id="3" name="Content Placeholder 2">
            <a:extLst>
              <a:ext uri="{FF2B5EF4-FFF2-40B4-BE49-F238E27FC236}">
                <a16:creationId xmlns:a16="http://schemas.microsoft.com/office/drawing/2014/main" id="{165BAF37-0CD3-1E59-10EE-2576CDBECAB1}"/>
              </a:ext>
            </a:extLst>
          </p:cNvPr>
          <p:cNvSpPr>
            <a:spLocks noGrp="1"/>
          </p:cNvSpPr>
          <p:nvPr>
            <p:ph idx="1"/>
          </p:nvPr>
        </p:nvSpPr>
        <p:spPr/>
        <p:txBody>
          <a:bodyPr/>
          <a:lstStyle/>
          <a:p>
            <a:r>
              <a:rPr lang="en-US" dirty="0"/>
              <a:t>Null graph A graph which contains only isolated node, is called a null graph. i.e., the set of edges in a null graph is empty.</a:t>
            </a:r>
          </a:p>
          <a:p>
            <a:r>
              <a:rPr lang="en-US" dirty="0"/>
              <a:t> Null graph is denoted on n vertices by </a:t>
            </a:r>
            <a:r>
              <a:rPr lang="en-US" dirty="0" err="1"/>
              <a:t>Nn</a:t>
            </a:r>
            <a:r>
              <a:rPr lang="en-US" dirty="0"/>
              <a:t> N4 is shown in Figure (13), Note that each vertex of a null graph is isolated</a:t>
            </a:r>
          </a:p>
          <a:p>
            <a:endParaRPr lang="en-IN" dirty="0"/>
          </a:p>
        </p:txBody>
      </p:sp>
      <p:pic>
        <p:nvPicPr>
          <p:cNvPr id="5" name="Picture 4">
            <a:extLst>
              <a:ext uri="{FF2B5EF4-FFF2-40B4-BE49-F238E27FC236}">
                <a16:creationId xmlns:a16="http://schemas.microsoft.com/office/drawing/2014/main" id="{B10B5132-9FB6-9333-0718-098B94E45F40}"/>
              </a:ext>
            </a:extLst>
          </p:cNvPr>
          <p:cNvPicPr>
            <a:picLocks noChangeAspect="1"/>
          </p:cNvPicPr>
          <p:nvPr/>
        </p:nvPicPr>
        <p:blipFill rotWithShape="1">
          <a:blip r:embed="rId2"/>
          <a:srcRect l="38842" t="64917" r="45606" b="13813"/>
          <a:stretch/>
        </p:blipFill>
        <p:spPr>
          <a:xfrm>
            <a:off x="4735628" y="4342069"/>
            <a:ext cx="2165685" cy="1692970"/>
          </a:xfrm>
          <a:prstGeom prst="rect">
            <a:avLst/>
          </a:prstGeom>
        </p:spPr>
      </p:pic>
    </p:spTree>
    <p:extLst>
      <p:ext uri="{BB962C8B-B14F-4D97-AF65-F5344CB8AC3E}">
        <p14:creationId xmlns:p14="http://schemas.microsoft.com/office/powerpoint/2010/main" val="2444275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4DA7-E4A4-339B-6917-2F8CEA339130}"/>
              </a:ext>
            </a:extLst>
          </p:cNvPr>
          <p:cNvSpPr>
            <a:spLocks noGrp="1"/>
          </p:cNvSpPr>
          <p:nvPr>
            <p:ph type="title"/>
          </p:nvPr>
        </p:nvSpPr>
        <p:spPr/>
        <p:txBody>
          <a:bodyPr/>
          <a:lstStyle/>
          <a:p>
            <a:r>
              <a:rPr lang="en-IN" dirty="0"/>
              <a:t>Difference between Euler and Hamiltonian path</a:t>
            </a:r>
          </a:p>
        </p:txBody>
      </p:sp>
      <p:graphicFrame>
        <p:nvGraphicFramePr>
          <p:cNvPr id="4" name="Table 4">
            <a:extLst>
              <a:ext uri="{FF2B5EF4-FFF2-40B4-BE49-F238E27FC236}">
                <a16:creationId xmlns:a16="http://schemas.microsoft.com/office/drawing/2014/main" id="{C9B42C77-649C-C420-AEE2-4F58888918B2}"/>
              </a:ext>
            </a:extLst>
          </p:cNvPr>
          <p:cNvGraphicFramePr>
            <a:graphicFrameLocks noGrp="1"/>
          </p:cNvGraphicFramePr>
          <p:nvPr>
            <p:ph idx="1"/>
            <p:extLst>
              <p:ext uri="{D42A27DB-BD31-4B8C-83A1-F6EECF244321}">
                <p14:modId xmlns:p14="http://schemas.microsoft.com/office/powerpoint/2010/main" val="4294457351"/>
              </p:ext>
            </p:extLst>
          </p:nvPr>
        </p:nvGraphicFramePr>
        <p:xfrm>
          <a:off x="838199" y="1867301"/>
          <a:ext cx="10739387" cy="4754880"/>
        </p:xfrm>
        <a:graphic>
          <a:graphicData uri="http://schemas.openxmlformats.org/drawingml/2006/table">
            <a:tbl>
              <a:tblPr firstRow="1" bandRow="1">
                <a:tableStyleId>{5C22544A-7EE6-4342-B048-85BDC9FD1C3A}</a:tableStyleId>
              </a:tblPr>
              <a:tblGrid>
                <a:gridCol w="4980317">
                  <a:extLst>
                    <a:ext uri="{9D8B030D-6E8A-4147-A177-3AD203B41FA5}">
                      <a16:colId xmlns:a16="http://schemas.microsoft.com/office/drawing/2014/main" val="707776837"/>
                    </a:ext>
                  </a:extLst>
                </a:gridCol>
                <a:gridCol w="5759070">
                  <a:extLst>
                    <a:ext uri="{9D8B030D-6E8A-4147-A177-3AD203B41FA5}">
                      <a16:colId xmlns:a16="http://schemas.microsoft.com/office/drawing/2014/main" val="3218334913"/>
                    </a:ext>
                  </a:extLst>
                </a:gridCol>
              </a:tblGrid>
              <a:tr h="1645920">
                <a:tc>
                  <a:txBody>
                    <a:bodyPr/>
                    <a:lstStyle/>
                    <a:p>
                      <a:r>
                        <a:rPr lang="en-US" sz="2800" dirty="0"/>
                        <a:t>Euler path A path in a graph G is called Euler path if it </a:t>
                      </a:r>
                      <a:r>
                        <a:rPr lang="en-US" sz="2400" dirty="0"/>
                        <a:t>includes</a:t>
                      </a:r>
                      <a:r>
                        <a:rPr lang="en-US" sz="1800" dirty="0"/>
                        <a:t> </a:t>
                      </a:r>
                      <a:r>
                        <a:rPr lang="en-US" sz="2800" dirty="0"/>
                        <a:t>every edges exactly once. </a:t>
                      </a:r>
                    </a:p>
                    <a:p>
                      <a:r>
                        <a:rPr lang="en-US" sz="2800" dirty="0"/>
                        <a:t>Since the path contains every edge exactly once, it is also called Euler trail. </a:t>
                      </a:r>
                      <a:endParaRPr lang="en-IN"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Hamiltonian graphs are named after Sir William Hamilton, an Irish mathematician who introduced the problems of finding a circuit in which all vertices of a graph appear exactly once. </a:t>
                      </a:r>
                    </a:p>
                    <a:p>
                      <a:endParaRPr lang="en-IN" sz="2800" dirty="0"/>
                    </a:p>
                  </a:txBody>
                  <a:tcPr/>
                </a:tc>
                <a:extLst>
                  <a:ext uri="{0D108BD9-81ED-4DB2-BD59-A6C34878D82A}">
                    <a16:rowId xmlns:a16="http://schemas.microsoft.com/office/drawing/2014/main" val="801337481"/>
                  </a:ext>
                </a:extLst>
              </a:tr>
              <a:tr h="1482290">
                <a:tc>
                  <a:txBody>
                    <a:bodyPr/>
                    <a:lstStyle/>
                    <a:p>
                      <a:r>
                        <a:rPr lang="en-US" sz="2800" dirty="0"/>
                        <a:t>Since the path contains every edge exactly once, it is also called Euler trail.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A Hamiltonian path is a simple path that contains all vertices of G where the end points may be distinct</a:t>
                      </a:r>
                      <a:endParaRPr lang="en-IN" sz="2800" dirty="0"/>
                    </a:p>
                    <a:p>
                      <a:endParaRPr lang="en-IN" sz="2000" dirty="0"/>
                    </a:p>
                  </a:txBody>
                  <a:tcPr/>
                </a:tc>
                <a:extLst>
                  <a:ext uri="{0D108BD9-81ED-4DB2-BD59-A6C34878D82A}">
                    <a16:rowId xmlns:a16="http://schemas.microsoft.com/office/drawing/2014/main" val="3873020142"/>
                  </a:ext>
                </a:extLst>
              </a:tr>
            </a:tbl>
          </a:graphicData>
        </a:graphic>
      </p:graphicFrame>
    </p:spTree>
    <p:extLst>
      <p:ext uri="{BB962C8B-B14F-4D97-AF65-F5344CB8AC3E}">
        <p14:creationId xmlns:p14="http://schemas.microsoft.com/office/powerpoint/2010/main" val="380971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A62E-4586-5B78-E6F3-0DBC00E2F933}"/>
              </a:ext>
            </a:extLst>
          </p:cNvPr>
          <p:cNvSpPr>
            <a:spLocks noGrp="1"/>
          </p:cNvSpPr>
          <p:nvPr>
            <p:ph type="title"/>
          </p:nvPr>
        </p:nvSpPr>
        <p:spPr>
          <a:xfrm>
            <a:off x="751572" y="279553"/>
            <a:ext cx="10515600" cy="1325563"/>
          </a:xfrm>
        </p:spPr>
        <p:txBody>
          <a:bodyPr/>
          <a:lstStyle/>
          <a:p>
            <a:r>
              <a:rPr lang="en-US" dirty="0"/>
              <a:t>Difference Between Euler And Hamiltonian Circuit</a:t>
            </a:r>
            <a:endParaRPr lang="en-IN" dirty="0"/>
          </a:p>
        </p:txBody>
      </p:sp>
      <p:pic>
        <p:nvPicPr>
          <p:cNvPr id="1026" name="Picture 2" descr="GRAPH THEORY">
            <a:extLst>
              <a:ext uri="{FF2B5EF4-FFF2-40B4-BE49-F238E27FC236}">
                <a16:creationId xmlns:a16="http://schemas.microsoft.com/office/drawing/2014/main" id="{292B7860-24FC-2DAF-4314-7F3EE02691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029" b="6702"/>
          <a:stretch/>
        </p:blipFill>
        <p:spPr bwMode="auto">
          <a:xfrm>
            <a:off x="2656574" y="1277857"/>
            <a:ext cx="8393228" cy="530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07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F3F9-8643-DCEA-FDB2-C4C371C57038}"/>
              </a:ext>
            </a:extLst>
          </p:cNvPr>
          <p:cNvSpPr>
            <a:spLocks noGrp="1"/>
          </p:cNvSpPr>
          <p:nvPr>
            <p:ph type="title"/>
          </p:nvPr>
        </p:nvSpPr>
        <p:spPr/>
        <p:txBody>
          <a:bodyPr/>
          <a:lstStyle/>
          <a:p>
            <a:r>
              <a:rPr lang="en-US" dirty="0"/>
              <a:t>Complete graph</a:t>
            </a:r>
            <a:endParaRPr lang="en-IN" dirty="0"/>
          </a:p>
        </p:txBody>
      </p:sp>
      <p:sp>
        <p:nvSpPr>
          <p:cNvPr id="3" name="Content Placeholder 2">
            <a:extLst>
              <a:ext uri="{FF2B5EF4-FFF2-40B4-BE49-F238E27FC236}">
                <a16:creationId xmlns:a16="http://schemas.microsoft.com/office/drawing/2014/main" id="{3A634BCB-8E2C-93EC-BD14-D4EEB4F12EC9}"/>
              </a:ext>
            </a:extLst>
          </p:cNvPr>
          <p:cNvSpPr>
            <a:spLocks noGrp="1"/>
          </p:cNvSpPr>
          <p:nvPr>
            <p:ph idx="1"/>
          </p:nvPr>
        </p:nvSpPr>
        <p:spPr/>
        <p:txBody>
          <a:bodyPr>
            <a:normAutofit/>
          </a:bodyPr>
          <a:lstStyle/>
          <a:p>
            <a:r>
              <a:rPr lang="en-US" sz="3600" dirty="0"/>
              <a:t>A simple graph G is said to be complete if every vertex in G is connected with every other vertex. i.e., if G contains exactly one edge between each pair of distinct vertices.</a:t>
            </a:r>
          </a:p>
          <a:p>
            <a:r>
              <a:rPr lang="en-US" sz="3600" dirty="0"/>
              <a:t> A </a:t>
            </a:r>
            <a:r>
              <a:rPr lang="en-US" sz="3600" dirty="0" err="1"/>
              <a:t>comple</a:t>
            </a:r>
            <a:r>
              <a:rPr lang="en-US" sz="3600" dirty="0"/>
              <a:t> graph is usually denoted by Kn. It should be noted that </a:t>
            </a:r>
            <a:r>
              <a:rPr lang="en-US" sz="3600" dirty="0" err="1"/>
              <a:t>Kn</a:t>
            </a:r>
            <a:r>
              <a:rPr lang="en-US" sz="3600" dirty="0"/>
              <a:t> has exactly ( 1) 2 n </a:t>
            </a:r>
            <a:r>
              <a:rPr lang="en-US" sz="3600" dirty="0" err="1"/>
              <a:t>n</a:t>
            </a:r>
            <a:r>
              <a:rPr lang="en-US" sz="3600" dirty="0"/>
              <a:t> – edges. </a:t>
            </a:r>
          </a:p>
          <a:p>
            <a:r>
              <a:rPr lang="en-US" sz="3600" dirty="0"/>
              <a:t>The graphs </a:t>
            </a:r>
            <a:r>
              <a:rPr lang="en-US" sz="3600" dirty="0" err="1"/>
              <a:t>Kn</a:t>
            </a:r>
            <a:r>
              <a:rPr lang="en-US" sz="3600" dirty="0"/>
              <a:t> for n = 1, 2, 3, 4, 5, 6 are show in Figure 14</a:t>
            </a:r>
            <a:endParaRPr lang="en-IN" sz="3600" dirty="0"/>
          </a:p>
        </p:txBody>
      </p:sp>
    </p:spTree>
    <p:extLst>
      <p:ext uri="{BB962C8B-B14F-4D97-AF65-F5344CB8AC3E}">
        <p14:creationId xmlns:p14="http://schemas.microsoft.com/office/powerpoint/2010/main" val="30749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574AD0-85DC-7749-42BB-E212E6B93C31}"/>
              </a:ext>
            </a:extLst>
          </p:cNvPr>
          <p:cNvPicPr>
            <a:picLocks noChangeAspect="1"/>
          </p:cNvPicPr>
          <p:nvPr/>
        </p:nvPicPr>
        <p:blipFill rotWithShape="1">
          <a:blip r:embed="rId2"/>
          <a:srcRect l="16185" t="56000" r="19316" b="9930"/>
          <a:stretch/>
        </p:blipFill>
        <p:spPr>
          <a:xfrm>
            <a:off x="701178" y="1617044"/>
            <a:ext cx="11220999" cy="4277229"/>
          </a:xfrm>
          <a:prstGeom prst="rect">
            <a:avLst/>
          </a:prstGeom>
        </p:spPr>
      </p:pic>
    </p:spTree>
    <p:extLst>
      <p:ext uri="{BB962C8B-B14F-4D97-AF65-F5344CB8AC3E}">
        <p14:creationId xmlns:p14="http://schemas.microsoft.com/office/powerpoint/2010/main" val="388710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274E42-1765-9119-2EDC-80C4B2360B68}"/>
              </a:ext>
            </a:extLst>
          </p:cNvPr>
          <p:cNvPicPr>
            <a:picLocks noChangeAspect="1"/>
          </p:cNvPicPr>
          <p:nvPr/>
        </p:nvPicPr>
        <p:blipFill rotWithShape="1">
          <a:blip r:embed="rId2"/>
          <a:srcRect l="30395" t="53651" r="35105" b="11497"/>
          <a:stretch/>
        </p:blipFill>
        <p:spPr>
          <a:xfrm>
            <a:off x="1732546" y="625641"/>
            <a:ext cx="9093157" cy="5014763"/>
          </a:xfrm>
          <a:prstGeom prst="rect">
            <a:avLst/>
          </a:prstGeom>
        </p:spPr>
      </p:pic>
    </p:spTree>
    <p:extLst>
      <p:ext uri="{BB962C8B-B14F-4D97-AF65-F5344CB8AC3E}">
        <p14:creationId xmlns:p14="http://schemas.microsoft.com/office/powerpoint/2010/main" val="262614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42A6-325E-26C6-19BC-8B5FDE6934AC}"/>
              </a:ext>
            </a:extLst>
          </p:cNvPr>
          <p:cNvSpPr>
            <a:spLocks noGrp="1"/>
          </p:cNvSpPr>
          <p:nvPr>
            <p:ph type="title"/>
          </p:nvPr>
        </p:nvSpPr>
        <p:spPr/>
        <p:txBody>
          <a:bodyPr/>
          <a:lstStyle/>
          <a:p>
            <a:r>
              <a:rPr lang="en-US" dirty="0"/>
              <a:t>GRAPHS ISOMORPHISM</a:t>
            </a:r>
            <a:endParaRPr lang="en-IN" dirty="0"/>
          </a:p>
        </p:txBody>
      </p:sp>
      <p:sp>
        <p:nvSpPr>
          <p:cNvPr id="3" name="Content Placeholder 2">
            <a:extLst>
              <a:ext uri="{FF2B5EF4-FFF2-40B4-BE49-F238E27FC236}">
                <a16:creationId xmlns:a16="http://schemas.microsoft.com/office/drawing/2014/main" id="{74B1306E-8EB2-7645-B148-8180D6C8F6D7}"/>
              </a:ext>
            </a:extLst>
          </p:cNvPr>
          <p:cNvSpPr>
            <a:spLocks noGrp="1"/>
          </p:cNvSpPr>
          <p:nvPr>
            <p:ph idx="1"/>
          </p:nvPr>
        </p:nvSpPr>
        <p:spPr/>
        <p:txBody>
          <a:bodyPr>
            <a:normAutofit fontScale="92500"/>
          </a:bodyPr>
          <a:lstStyle/>
          <a:p>
            <a:r>
              <a:rPr lang="en-US" dirty="0"/>
              <a:t>Let G1 = (v1, E1) and G2 = (v2, E2) be two graphs. </a:t>
            </a:r>
          </a:p>
          <a:p>
            <a:r>
              <a:rPr lang="en-US" dirty="0"/>
              <a:t>A function f : v1 → v1 is called a graphs isomorphism if </a:t>
            </a:r>
          </a:p>
          <a:p>
            <a:r>
              <a:rPr lang="en-US" dirty="0"/>
              <a:t>(</a:t>
            </a:r>
            <a:r>
              <a:rPr lang="en-US" dirty="0" err="1"/>
              <a:t>i</a:t>
            </a:r>
            <a:r>
              <a:rPr lang="en-US" dirty="0"/>
              <a:t>) f is one-to-one and onto. </a:t>
            </a:r>
          </a:p>
          <a:p>
            <a:r>
              <a:rPr lang="en-US" dirty="0"/>
              <a:t>(ii) for all a, b ∈ v1, {a, b} ∈ E1 if and only if {f(a), f(b)} ∈ E2 when such a function exists, G1 and G2 are called isomorphic graphs and is written as G1 ≅ G2. </a:t>
            </a:r>
          </a:p>
          <a:p>
            <a:r>
              <a:rPr lang="en-US" dirty="0"/>
              <a:t>In other words, two graphs G1 and G2 are said to be isomorphic to each other if there is a </a:t>
            </a:r>
            <a:r>
              <a:rPr lang="en-US" dirty="0" err="1"/>
              <a:t>oneto</a:t>
            </a:r>
            <a:r>
              <a:rPr lang="en-US" dirty="0"/>
              <a:t>-one correspondence between their vertices and between edges such that incidence relationship is preserve. </a:t>
            </a:r>
          </a:p>
          <a:p>
            <a:r>
              <a:rPr lang="en-US" dirty="0"/>
              <a:t>Written as G1 ≅ G2 or G1 = G2. </a:t>
            </a:r>
            <a:endParaRPr lang="en-IN" dirty="0"/>
          </a:p>
        </p:txBody>
      </p:sp>
    </p:spTree>
    <p:extLst>
      <p:ext uri="{BB962C8B-B14F-4D97-AF65-F5344CB8AC3E}">
        <p14:creationId xmlns:p14="http://schemas.microsoft.com/office/powerpoint/2010/main" val="227554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FCA9-FB95-9D2A-DE0E-07C86E17412A}"/>
              </a:ext>
            </a:extLst>
          </p:cNvPr>
          <p:cNvSpPr>
            <a:spLocks noGrp="1"/>
          </p:cNvSpPr>
          <p:nvPr>
            <p:ph type="title"/>
          </p:nvPr>
        </p:nvSpPr>
        <p:spPr/>
        <p:txBody>
          <a:bodyPr/>
          <a:lstStyle/>
          <a:p>
            <a:r>
              <a:rPr lang="en-US" dirty="0"/>
              <a:t>GRAPHS ISOMORPHISM</a:t>
            </a:r>
            <a:endParaRPr lang="en-IN" dirty="0"/>
          </a:p>
        </p:txBody>
      </p:sp>
      <p:graphicFrame>
        <p:nvGraphicFramePr>
          <p:cNvPr id="4" name="Content Placeholder 3">
            <a:extLst>
              <a:ext uri="{FF2B5EF4-FFF2-40B4-BE49-F238E27FC236}">
                <a16:creationId xmlns:a16="http://schemas.microsoft.com/office/drawing/2014/main" id="{9FB48E23-C0EC-5685-ADBF-0FE93E8DD52C}"/>
              </a:ext>
            </a:extLst>
          </p:cNvPr>
          <p:cNvGraphicFramePr>
            <a:graphicFrameLocks noGrp="1"/>
          </p:cNvGraphicFramePr>
          <p:nvPr>
            <p:ph idx="1"/>
            <p:extLst>
              <p:ext uri="{D42A27DB-BD31-4B8C-83A1-F6EECF244321}">
                <p14:modId xmlns:p14="http://schemas.microsoft.com/office/powerpoint/2010/main" val="1530247396"/>
              </p:ext>
            </p:extLst>
          </p:nvPr>
        </p:nvGraphicFramePr>
        <p:xfrm>
          <a:off x="838200" y="1690688"/>
          <a:ext cx="10515600"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79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2812F9-57EF-C42C-DB2E-EAEE1237CE19}"/>
              </a:ext>
            </a:extLst>
          </p:cNvPr>
          <p:cNvPicPr>
            <a:picLocks noChangeAspect="1"/>
          </p:cNvPicPr>
          <p:nvPr/>
        </p:nvPicPr>
        <p:blipFill rotWithShape="1">
          <a:blip r:embed="rId2"/>
          <a:srcRect l="13737" t="23017" r="16658" b="18877"/>
          <a:stretch/>
        </p:blipFill>
        <p:spPr>
          <a:xfrm>
            <a:off x="1501541" y="1309036"/>
            <a:ext cx="9921150" cy="4658627"/>
          </a:xfrm>
          <a:prstGeom prst="rect">
            <a:avLst/>
          </a:prstGeom>
        </p:spPr>
      </p:pic>
    </p:spTree>
    <p:extLst>
      <p:ext uri="{BB962C8B-B14F-4D97-AF65-F5344CB8AC3E}">
        <p14:creationId xmlns:p14="http://schemas.microsoft.com/office/powerpoint/2010/main" val="91132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B15B-5855-B1D0-9B51-CBC2CE993823}"/>
              </a:ext>
            </a:extLst>
          </p:cNvPr>
          <p:cNvSpPr>
            <a:spLocks noGrp="1"/>
          </p:cNvSpPr>
          <p:nvPr>
            <p:ph type="title"/>
          </p:nvPr>
        </p:nvSpPr>
        <p:spPr>
          <a:xfrm>
            <a:off x="838200" y="200041"/>
            <a:ext cx="10515600" cy="1325563"/>
          </a:xfrm>
        </p:spPr>
        <p:txBody>
          <a:bodyPr/>
          <a:lstStyle/>
          <a:p>
            <a:r>
              <a:rPr lang="en-US" dirty="0"/>
              <a:t>Walk</a:t>
            </a:r>
            <a:endParaRPr lang="en-IN" dirty="0"/>
          </a:p>
        </p:txBody>
      </p:sp>
      <p:sp>
        <p:nvSpPr>
          <p:cNvPr id="3" name="Content Placeholder 2">
            <a:extLst>
              <a:ext uri="{FF2B5EF4-FFF2-40B4-BE49-F238E27FC236}">
                <a16:creationId xmlns:a16="http://schemas.microsoft.com/office/drawing/2014/main" id="{7216938C-4B1E-B749-A4D3-70C76251CD1D}"/>
              </a:ext>
            </a:extLst>
          </p:cNvPr>
          <p:cNvSpPr>
            <a:spLocks noGrp="1"/>
          </p:cNvSpPr>
          <p:nvPr>
            <p:ph idx="1"/>
          </p:nvPr>
        </p:nvSpPr>
        <p:spPr>
          <a:xfrm>
            <a:off x="654518" y="1594617"/>
            <a:ext cx="6747310" cy="4825433"/>
          </a:xfrm>
        </p:spPr>
        <p:txBody>
          <a:bodyPr>
            <a:normAutofit lnSpcReduction="10000"/>
          </a:bodyPr>
          <a:lstStyle/>
          <a:p>
            <a:r>
              <a:rPr lang="en-US" dirty="0"/>
              <a:t>A walk is defined as a finite alternative sequence of vertices and edges, of the form vi </a:t>
            </a:r>
            <a:r>
              <a:rPr lang="en-US" dirty="0" err="1"/>
              <a:t>ej</a:t>
            </a:r>
            <a:r>
              <a:rPr lang="en-US" dirty="0"/>
              <a:t> , vi + 1 </a:t>
            </a:r>
            <a:r>
              <a:rPr lang="en-US" dirty="0" err="1"/>
              <a:t>ej</a:t>
            </a:r>
            <a:r>
              <a:rPr lang="en-US" dirty="0"/>
              <a:t> + 1, vi + 2, ......., </a:t>
            </a:r>
            <a:r>
              <a:rPr lang="en-US" dirty="0" err="1"/>
              <a:t>ekvm</a:t>
            </a:r>
            <a:r>
              <a:rPr lang="en-US" dirty="0"/>
              <a:t> which begins and ends with vertices, such that </a:t>
            </a:r>
          </a:p>
          <a:p>
            <a:r>
              <a:rPr lang="en-US" dirty="0"/>
              <a:t>(</a:t>
            </a:r>
            <a:r>
              <a:rPr lang="en-US" dirty="0" err="1"/>
              <a:t>i</a:t>
            </a:r>
            <a:r>
              <a:rPr lang="en-US" dirty="0"/>
              <a:t>) each edge in the sequence is incident on the vertices preceding and following it in the sequence. </a:t>
            </a:r>
          </a:p>
          <a:p>
            <a:r>
              <a:rPr lang="en-US" dirty="0"/>
              <a:t>(ii) no edge appears more than once in the sequence, such a sequence is called a walk or a trial in G. For example, in the graph shown in Figure 34, the sequences v2e4v6e5v4e3v3 and v1e8v2e4v6e6v5e7v5 are walks</a:t>
            </a:r>
            <a:endParaRPr lang="en-IN" dirty="0"/>
          </a:p>
        </p:txBody>
      </p:sp>
      <p:pic>
        <p:nvPicPr>
          <p:cNvPr id="4" name="Picture 3">
            <a:extLst>
              <a:ext uri="{FF2B5EF4-FFF2-40B4-BE49-F238E27FC236}">
                <a16:creationId xmlns:a16="http://schemas.microsoft.com/office/drawing/2014/main" id="{4532A3D4-F803-B8D3-1A84-37A0862D4FED}"/>
              </a:ext>
            </a:extLst>
          </p:cNvPr>
          <p:cNvPicPr>
            <a:picLocks noChangeAspect="1"/>
          </p:cNvPicPr>
          <p:nvPr/>
        </p:nvPicPr>
        <p:blipFill rotWithShape="1">
          <a:blip r:embed="rId2"/>
          <a:srcRect l="30395" t="53651" r="35105" b="11497"/>
          <a:stretch/>
        </p:blipFill>
        <p:spPr>
          <a:xfrm>
            <a:off x="7757962" y="1799923"/>
            <a:ext cx="4254368" cy="3532473"/>
          </a:xfrm>
          <a:prstGeom prst="rect">
            <a:avLst/>
          </a:prstGeom>
        </p:spPr>
      </p:pic>
    </p:spTree>
    <p:extLst>
      <p:ext uri="{BB962C8B-B14F-4D97-AF65-F5344CB8AC3E}">
        <p14:creationId xmlns:p14="http://schemas.microsoft.com/office/powerpoint/2010/main" val="2531021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1379</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Unit 3</vt:lpstr>
      <vt:lpstr>TYPES OF GRAPHS</vt:lpstr>
      <vt:lpstr>Complete graph</vt:lpstr>
      <vt:lpstr>PowerPoint Presentation</vt:lpstr>
      <vt:lpstr>PowerPoint Presentation</vt:lpstr>
      <vt:lpstr>GRAPHS ISOMORPHISM</vt:lpstr>
      <vt:lpstr>GRAPHS ISOMORPHISM</vt:lpstr>
      <vt:lpstr>PowerPoint Presentation</vt:lpstr>
      <vt:lpstr>Walk</vt:lpstr>
      <vt:lpstr>PowerPoint Presentation</vt:lpstr>
      <vt:lpstr>Path</vt:lpstr>
      <vt:lpstr>Circuit</vt:lpstr>
      <vt:lpstr>Notes</vt:lpstr>
      <vt:lpstr>PowerPoint Presentation</vt:lpstr>
      <vt:lpstr>EULERIAN GRAPHS</vt:lpstr>
      <vt:lpstr>PowerPoint Presentation</vt:lpstr>
      <vt:lpstr>PowerPoint Presentation</vt:lpstr>
      <vt:lpstr>Note</vt:lpstr>
      <vt:lpstr>HAMILTONIAN GRAPHS</vt:lpstr>
      <vt:lpstr>Difference between Euler and Hamiltonian path</vt:lpstr>
      <vt:lpstr>Difference Between Euler And Hamiltonian Circuit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Madhurima Rawat</dc:creator>
  <cp:lastModifiedBy>Madhurima Rawat</cp:lastModifiedBy>
  <cp:revision>14</cp:revision>
  <dcterms:created xsi:type="dcterms:W3CDTF">2023-02-10T15:36:00Z</dcterms:created>
  <dcterms:modified xsi:type="dcterms:W3CDTF">2023-02-28T13:22:41Z</dcterms:modified>
</cp:coreProperties>
</file>