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DBA8-7C10-954D-13CF-54873B48F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052B5-B4CA-2293-88B0-B036DB0D6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5D31-128A-5089-CA0C-E95139B8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EAAB-ECAB-DF7B-550F-449810BD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8280-548B-CEA9-12A0-C39CA33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A77-3F90-EFA2-8D4B-764A87DD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FC7F-72BA-CD60-8706-7EC2C5D68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A7EF-C694-EC6B-1335-1CD39830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55B8-3555-8747-D52A-BCC0F11C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E1D8-6D24-4697-230D-5B8CE13F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BCC044-DD7D-12D1-111F-B4A18A07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31AA7-462E-765C-FA41-5053B86D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A2CB-87C9-9E26-B024-A8ABB1EC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41233-B67E-F2A3-9457-F87801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B171-0AF8-99AE-F919-530E80ED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050E-E460-98A5-E62D-952E45D6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E6FF-A1A5-8CFC-79E7-B085C747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03E4-983D-B4AD-70D8-AD20997C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782A4-5FA0-7CB9-6654-860829F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B1EA-1E8E-E8BA-DBD3-8E4519D5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1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484-2075-65D6-DAC7-8F432B6F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5AD38-C532-4CE4-375F-C418D5DC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D80E-DFDD-2839-962F-125BC42F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4AD3-711D-4BBD-65B7-542EA66D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4E9F-3E68-FB6F-EBEE-32E4FB69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2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4E54-FF25-DDE0-9BA7-4F5E4203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B94-2BAE-9DCA-344E-517D0129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82C2-7C4B-CB13-5945-4E04A475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5C49-5E2D-5BC2-1D62-355ACDCA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3312-9FBC-3398-D516-D75DD6CC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38D5-6033-019A-D9FD-B80A714B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6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26E4-BBB3-BCA3-3550-37CD3A7F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7D4D-C6E4-69CD-F56F-5B734AD66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1BC-E66E-E041-46BE-0448311D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4CF2A-B04E-81F2-965E-5517A3CA5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1BBE8-8584-D15C-BB11-2E0091978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789A-993A-4964-A3CC-8B367484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9DB61-339E-6574-A167-1720F1FA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77B5B-D3A9-8504-906C-F1F63901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1DD2-E25A-1C1D-22CA-6447A269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BCFCA-A693-FD58-2F64-3A8E857E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FF80C-8EB9-ED5F-A757-7D99FE19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09288-17CD-0DF4-8510-939B1332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7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A9CBE-E7D4-A430-22D5-5041B1D6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2F32D-C763-1AE0-9034-592E6AF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5F902-2192-9382-9D22-1F0BE458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1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A89F-3E35-FAEC-8C7E-495D9AC0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0941-0A12-80E8-191D-50CB5197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57B6-DB33-EDC9-4225-28DC385C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E5AD9-99EA-11C3-71B6-460A7D4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80A9-57D0-C48E-4F66-8E66A9BA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85A63-DAEA-0EFE-A1FC-A06A9CE8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3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DCF8-6EB7-4B59-5174-60791C7D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113D4-9077-CDE6-E6F4-6C1E5F1DB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A4F39-F6AB-9DDD-795B-9CB2F5229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1CA6-7995-0BE8-03E4-342D9CBC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2DC63-1FB1-E293-9327-0415CFEB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F9263-CC50-C662-E181-155D7271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3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B5D7F-EA9D-1887-AEB7-6C3D9442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FCF50-6F56-8E99-E0E1-1C3C995E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029D4-CAD4-882A-9999-14411963D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3C24-3085-474E-848C-7D247CFF3B55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266D-55A8-D8AB-E6E9-31E20712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635B-9F6E-88D9-77FD-51803E10F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2CCE-CACD-448B-B15B-A5FA2D151A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329A-0D3C-CB67-EED1-FD5CEEEBE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839" y="1964844"/>
            <a:ext cx="9144000" cy="2387600"/>
          </a:xfrm>
        </p:spPr>
        <p:txBody>
          <a:bodyPr/>
          <a:lstStyle/>
          <a:p>
            <a:r>
              <a:rPr lang="en-US" dirty="0"/>
              <a:t>Difference Between Prim And Kruskal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48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D370C-B47E-DD5B-84F5-D9EEC0CF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63821"/>
              </p:ext>
            </p:extLst>
          </p:nvPr>
        </p:nvGraphicFramePr>
        <p:xfrm>
          <a:off x="0" y="1"/>
          <a:ext cx="12192000" cy="6857998"/>
        </p:xfrm>
        <a:graphic>
          <a:graphicData uri="http://schemas.openxmlformats.org/drawingml/2006/table">
            <a:tbl>
              <a:tblPr/>
              <a:tblGrid>
                <a:gridCol w="5664680">
                  <a:extLst>
                    <a:ext uri="{9D8B030D-6E8A-4147-A177-3AD203B41FA5}">
                      <a16:colId xmlns:a16="http://schemas.microsoft.com/office/drawing/2014/main" val="2328181084"/>
                    </a:ext>
                  </a:extLst>
                </a:gridCol>
                <a:gridCol w="6527320">
                  <a:extLst>
                    <a:ext uri="{9D8B030D-6E8A-4147-A177-3AD203B41FA5}">
                      <a16:colId xmlns:a16="http://schemas.microsoft.com/office/drawing/2014/main" val="965504322"/>
                    </a:ext>
                  </a:extLst>
                </a:gridCol>
              </a:tblGrid>
              <a:tr h="4604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solidFill>
                            <a:schemeClr val="bg1"/>
                          </a:solidFill>
                          <a:effectLst/>
                        </a:rPr>
                        <a:t>Prim’s Algorithm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>
                          <a:solidFill>
                            <a:schemeClr val="bg1"/>
                          </a:solidFill>
                          <a:effectLst/>
                        </a:rPr>
                        <a:t>Kruskal’s Algorithm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35388"/>
                  </a:ext>
                </a:extLst>
              </a:tr>
              <a:tr h="8482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It starts to build the Minimum Spanning Tree from any vertex in the graph.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It starts to build the Minimum Spanning Tree from the vertex carrying minimum weight in the graph.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89121"/>
                  </a:ext>
                </a:extLst>
              </a:tr>
              <a:tr h="76358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It traverses one node more than one time to get the minimum distance.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It traverses one node only once.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731048"/>
                  </a:ext>
                </a:extLst>
              </a:tr>
              <a:tr h="10433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Prim’s algorithm has a time complexity of O(V</a:t>
                      </a:r>
                      <a:r>
                        <a:rPr lang="en-US" sz="1600" b="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), V being the number of vertices and can be improved up to O(E log V) using Fibonacci heaps.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Kruskal’s algorithm’s time complexity is O(E log V), V being the number of vertices.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356881"/>
                  </a:ext>
                </a:extLst>
              </a:tr>
              <a:tr h="8482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Prim’s algorithm gives connected component as well as it works only on connected graph.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Kruskal’s algorithm can generate forest(disconnected components) at any instant as well as it can work on disconnected components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75273"/>
                  </a:ext>
                </a:extLst>
              </a:tr>
              <a:tr h="559082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chemeClr val="bg1"/>
                          </a:solidFill>
                          <a:effectLst/>
                        </a:rPr>
                        <a:t>Prim’s algorithm runs faster in dense graphs.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chemeClr val="bg1"/>
                          </a:solidFill>
                          <a:effectLst/>
                        </a:rPr>
                        <a:t>Kruskal’s algorithm runs faster in sparse graphs.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0881"/>
                  </a:ext>
                </a:extLst>
              </a:tr>
              <a:tr h="8482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It generates the minimum spanning tree starting from the root vertex.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It generates the minimum spanning tree starting from the least weighted edge. 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727648"/>
                  </a:ext>
                </a:extLst>
              </a:tr>
              <a:tr h="9276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Applications of prim’s algorithm are Travelling Salesman Problem, Network for roads and Rail tracks connecting all the cities etc.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Applications of Kruskal algorithm are LAN connection, TV Network etc.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31216"/>
                  </a:ext>
                </a:extLst>
              </a:tr>
              <a:tr h="5590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solidFill>
                            <a:schemeClr val="bg1"/>
                          </a:solidFill>
                          <a:effectLst/>
                        </a:rPr>
                        <a:t>Prim’s algorithm prefer list data structures.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Kruskal’s algorithm prefer heap data structures.</a:t>
                      </a:r>
                    </a:p>
                  </a:txBody>
                  <a:tcPr marL="63500" marR="63500" marT="88900" marB="889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14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7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2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Difference Between Prim And Kruskal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Prim And Kruskal Algorithm</dc:title>
  <dc:creator>Madhurima Rawat</dc:creator>
  <cp:lastModifiedBy>Madhurima Rawat</cp:lastModifiedBy>
  <cp:revision>3</cp:revision>
  <dcterms:created xsi:type="dcterms:W3CDTF">2023-02-05T13:27:24Z</dcterms:created>
  <dcterms:modified xsi:type="dcterms:W3CDTF">2023-02-05T13:45:17Z</dcterms:modified>
</cp:coreProperties>
</file>