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handoutMasterIdLst>
    <p:handoutMasterId r:id="rId35"/>
  </p:handoutMasterIdLst>
  <p:sldIdLst>
    <p:sldId id="256" r:id="rId3"/>
    <p:sldId id="290" r:id="rId4"/>
    <p:sldId id="277" r:id="rId5"/>
    <p:sldId id="257" r:id="rId6"/>
    <p:sldId id="278" r:id="rId7"/>
    <p:sldId id="258" r:id="rId8"/>
    <p:sldId id="259" r:id="rId9"/>
    <p:sldId id="260" r:id="rId10"/>
    <p:sldId id="261" r:id="rId11"/>
    <p:sldId id="262" r:id="rId12"/>
    <p:sldId id="263" r:id="rId13"/>
    <p:sldId id="264" r:id="rId14"/>
    <p:sldId id="265" r:id="rId15"/>
    <p:sldId id="276" r:id="rId16"/>
    <p:sldId id="282" r:id="rId17"/>
    <p:sldId id="283" r:id="rId18"/>
    <p:sldId id="284" r:id="rId19"/>
    <p:sldId id="285" r:id="rId20"/>
    <p:sldId id="286" r:id="rId21"/>
    <p:sldId id="272" r:id="rId22"/>
    <p:sldId id="266" r:id="rId23"/>
    <p:sldId id="267" r:id="rId24"/>
    <p:sldId id="268" r:id="rId25"/>
    <p:sldId id="269" r:id="rId26"/>
    <p:sldId id="270" r:id="rId27"/>
    <p:sldId id="271" r:id="rId28"/>
    <p:sldId id="274" r:id="rId29"/>
    <p:sldId id="287" r:id="rId30"/>
    <p:sldId id="288" r:id="rId31"/>
    <p:sldId id="289" r:id="rId32"/>
    <p:sldId id="275" r:id="rId33"/>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showGuides="1">
      <p:cViewPr varScale="1">
        <p:scale>
          <a:sx n="76" d="100"/>
          <a:sy n="76" d="100"/>
        </p:scale>
        <p:origin x="-33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notesMaster" Target="notesMasters/notesMaster1.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6626" name="Header Placeholder 26625"/>
          <p:cNvSpPr>
            <a:spLocks noGrp="1"/>
          </p:cNvSpPr>
          <p:nvPr>
            <p:ph type="hdr" sz="quarter"/>
          </p:nvPr>
        </p:nvSpPr>
        <p:spPr>
          <a:xfrm>
            <a:off x="3886200" y="0"/>
            <a:ext cx="2971800" cy="457200"/>
          </a:xfrm>
          <a:prstGeom prst="rect">
            <a:avLst/>
          </a:prstGeom>
          <a:noFill/>
          <a:ln w="9525">
            <a:noFill/>
          </a:ln>
        </p:spPr>
        <p:txBody>
          <a:bodyPr/>
          <a:p>
            <a:pPr lvl="0" algn="r">
              <a:buNone/>
            </a:pPr>
            <a:endParaRPr lang="ar-SA" altLang="x-none" sz="1200">
              <a:ea typeface="Times New Roman (Arabic)" charset="-78"/>
            </a:endParaRPr>
          </a:p>
        </p:txBody>
      </p:sp>
      <p:sp>
        <p:nvSpPr>
          <p:cNvPr id="26627" name="Date Placeholder 26626"/>
          <p:cNvSpPr>
            <a:spLocks noGrp="1"/>
          </p:cNvSpPr>
          <p:nvPr>
            <p:ph type="dt" sz="quarter" idx="1"/>
          </p:nvPr>
        </p:nvSpPr>
        <p:spPr>
          <a:xfrm>
            <a:off x="0" y="0"/>
            <a:ext cx="2971800" cy="457200"/>
          </a:xfrm>
          <a:prstGeom prst="rect">
            <a:avLst/>
          </a:prstGeom>
          <a:noFill/>
          <a:ln w="9525">
            <a:noFill/>
          </a:ln>
        </p:spPr>
        <p:txBody>
          <a:bodyPr/>
          <a:p>
            <a:pPr lvl="0">
              <a:buNone/>
            </a:pPr>
            <a:endParaRPr lang="ar-SA" altLang="x-none" sz="1200">
              <a:ea typeface="Times New Roman (Arabic)" charset="-78"/>
            </a:endParaRPr>
          </a:p>
        </p:txBody>
      </p:sp>
      <p:sp>
        <p:nvSpPr>
          <p:cNvPr id="26628" name="Footer Placeholder 26627"/>
          <p:cNvSpPr>
            <a:spLocks noGrp="1"/>
          </p:cNvSpPr>
          <p:nvPr>
            <p:ph type="ftr" sz="quarter" idx="2"/>
          </p:nvPr>
        </p:nvSpPr>
        <p:spPr>
          <a:xfrm>
            <a:off x="3886200" y="8686800"/>
            <a:ext cx="2971800" cy="457200"/>
          </a:xfrm>
          <a:prstGeom prst="rect">
            <a:avLst/>
          </a:prstGeom>
          <a:noFill/>
          <a:ln w="9525">
            <a:noFill/>
          </a:ln>
        </p:spPr>
        <p:txBody>
          <a:bodyPr anchor="b" anchorCtr="0"/>
          <a:p>
            <a:pPr lvl="0" algn="r">
              <a:buNone/>
            </a:pPr>
            <a:endParaRPr lang="ar-SA" altLang="x-none" sz="1200">
              <a:ea typeface="Times New Roman (Arabic)" charset="-78"/>
            </a:endParaRPr>
          </a:p>
        </p:txBody>
      </p:sp>
      <p:sp>
        <p:nvSpPr>
          <p:cNvPr id="26629" name="Slide Number Placeholder 26628"/>
          <p:cNvSpPr>
            <a:spLocks noGrp="1"/>
          </p:cNvSpPr>
          <p:nvPr>
            <p:ph type="sldNum" sz="quarter" idx="3"/>
          </p:nvPr>
        </p:nvSpPr>
        <p:spPr>
          <a:xfrm>
            <a:off x="0" y="8686800"/>
            <a:ext cx="2971800" cy="457200"/>
          </a:xfrm>
          <a:prstGeom prst="rect">
            <a:avLst/>
          </a:prstGeom>
          <a:noFill/>
          <a:ln w="9525">
            <a:noFill/>
          </a:ln>
        </p:spPr>
        <p:txBody>
          <a:bodyPr anchor="b" anchorCtr="0"/>
          <a:p>
            <a:pPr lvl="0"/>
            <a:fld id="{9A0DB2DC-4C9A-4742-B13C-FB6460FD3503}" type="slidenum">
              <a:rPr lang="en-US" sz="1200"/>
            </a:fld>
            <a:endParaRPr lang="en-US" altLang="x-none" sz="12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5058" name="Header Placeholder 45057"/>
          <p:cNvSpPr>
            <a:spLocks noGrp="1"/>
          </p:cNvSpPr>
          <p:nvPr>
            <p:ph type="hdr" sz="quarter"/>
          </p:nvPr>
        </p:nvSpPr>
        <p:spPr>
          <a:xfrm>
            <a:off x="3886200" y="0"/>
            <a:ext cx="2971800" cy="457200"/>
          </a:xfrm>
          <a:prstGeom prst="rect">
            <a:avLst/>
          </a:prstGeom>
          <a:noFill/>
          <a:ln w="9525">
            <a:noFill/>
          </a:ln>
        </p:spPr>
        <p:txBody>
          <a:bodyPr/>
          <a:p>
            <a:pPr lvl="0" algn="r">
              <a:buNone/>
            </a:pPr>
            <a:endParaRPr lang="ar-SA" altLang="x-none" sz="1200" dirty="0">
              <a:ea typeface="Times New Roman (Arabic)" charset="-78"/>
            </a:endParaRPr>
          </a:p>
        </p:txBody>
      </p:sp>
      <p:sp>
        <p:nvSpPr>
          <p:cNvPr id="45059" name="Date Placeholder 45058"/>
          <p:cNvSpPr>
            <a:spLocks noGrp="1"/>
          </p:cNvSpPr>
          <p:nvPr>
            <p:ph type="dt" idx="1"/>
          </p:nvPr>
        </p:nvSpPr>
        <p:spPr>
          <a:xfrm>
            <a:off x="0" y="0"/>
            <a:ext cx="2971800" cy="457200"/>
          </a:xfrm>
          <a:prstGeom prst="rect">
            <a:avLst/>
          </a:prstGeom>
          <a:noFill/>
          <a:ln w="9525">
            <a:noFill/>
          </a:ln>
        </p:spPr>
        <p:txBody>
          <a:bodyPr/>
          <a:p>
            <a:pPr lvl="0">
              <a:buNone/>
            </a:pPr>
            <a:endParaRPr lang="ar-SA" altLang="x-none" sz="1200" dirty="0">
              <a:ea typeface="Times New Roman (Arabic)" charset="-78"/>
            </a:endParaRPr>
          </a:p>
        </p:txBody>
      </p:sp>
      <p:sp>
        <p:nvSpPr>
          <p:cNvPr id="45060" name="Slide Image Placeholder 45059"/>
          <p:cNvSpPr>
            <a:spLocks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45061" name="Text Placeholder 45060"/>
          <p:cNvSpPr>
            <a:spLocks noGrp="1"/>
          </p:cNvSpPr>
          <p:nvPr>
            <p:ph type="body" sz="quarter" idx="3"/>
          </p:nvPr>
        </p:nvSpPr>
        <p:spPr>
          <a:xfrm>
            <a:off x="914400" y="4343400"/>
            <a:ext cx="5029200" cy="4114800"/>
          </a:xfrm>
          <a:prstGeom prst="rect">
            <a:avLst/>
          </a:prstGeom>
          <a:noFill/>
          <a:ln w="9525">
            <a:noFill/>
          </a:ln>
        </p:spPr>
        <p:txBody>
          <a:bodyPr/>
          <a:p>
            <a:pPr lvl="0"/>
            <a:r>
              <a:rPr lang="ar-SA" altLang="x-none" dirty="0"/>
              <a:t>انقر لتحرير أنماط النص الرئيسي</a:t>
            </a:r>
            <a:endParaRPr lang="ar-SA" altLang="x-none" dirty="0"/>
          </a:p>
          <a:p>
            <a:pPr lvl="1"/>
            <a:r>
              <a:rPr lang="ar-SA" altLang="x-none" dirty="0"/>
              <a:t>المستوى الثاني</a:t>
            </a:r>
            <a:endParaRPr lang="ar-SA" altLang="x-none" dirty="0"/>
          </a:p>
          <a:p>
            <a:pPr lvl="2"/>
            <a:r>
              <a:rPr lang="ar-SA" altLang="x-none" dirty="0"/>
              <a:t>المستوى الثالث</a:t>
            </a:r>
            <a:endParaRPr lang="ar-SA" altLang="x-none" dirty="0"/>
          </a:p>
          <a:p>
            <a:pPr lvl="3"/>
            <a:r>
              <a:rPr lang="ar-SA" altLang="x-none" dirty="0"/>
              <a:t>المستوى الرابع</a:t>
            </a:r>
            <a:endParaRPr lang="ar-SA" altLang="x-none" dirty="0"/>
          </a:p>
          <a:p>
            <a:pPr lvl="4"/>
            <a:r>
              <a:rPr lang="ar-SA" altLang="x-none" dirty="0"/>
              <a:t>المستوى الخامس</a:t>
            </a:r>
            <a:endParaRPr lang="ar-SA" altLang="x-none" dirty="0"/>
          </a:p>
        </p:txBody>
      </p:sp>
      <p:sp>
        <p:nvSpPr>
          <p:cNvPr id="45062" name="Footer Placeholder 45061"/>
          <p:cNvSpPr>
            <a:spLocks noGrp="1"/>
          </p:cNvSpPr>
          <p:nvPr>
            <p:ph type="ftr" sz="quarter" idx="4"/>
          </p:nvPr>
        </p:nvSpPr>
        <p:spPr>
          <a:xfrm>
            <a:off x="3886200" y="8686800"/>
            <a:ext cx="2971800" cy="457200"/>
          </a:xfrm>
          <a:prstGeom prst="rect">
            <a:avLst/>
          </a:prstGeom>
          <a:noFill/>
          <a:ln w="9525">
            <a:noFill/>
          </a:ln>
        </p:spPr>
        <p:txBody>
          <a:bodyPr anchor="b" anchorCtr="0"/>
          <a:p>
            <a:pPr lvl="0" algn="r">
              <a:buNone/>
            </a:pPr>
            <a:endParaRPr lang="ar-SA" altLang="x-none" sz="1200" dirty="0">
              <a:ea typeface="Times New Roman (Arabic)" charset="-78"/>
            </a:endParaRPr>
          </a:p>
        </p:txBody>
      </p:sp>
      <p:sp>
        <p:nvSpPr>
          <p:cNvPr id="45063" name="Slide Number Placeholder 45062"/>
          <p:cNvSpPr>
            <a:spLocks noGrp="1"/>
          </p:cNvSpPr>
          <p:nvPr>
            <p:ph type="sldNum" sz="quarter" idx="5"/>
          </p:nvPr>
        </p:nvSpPr>
        <p:spPr>
          <a:xfrm>
            <a:off x="0" y="8686800"/>
            <a:ext cx="2971800" cy="457200"/>
          </a:xfrm>
          <a:prstGeom prst="rect">
            <a:avLst/>
          </a:prstGeom>
          <a:noFill/>
          <a:ln w="9525">
            <a:noFill/>
          </a:ln>
        </p:spPr>
        <p:txBody>
          <a:bodyPr anchor="b" anchorCtr="0"/>
          <a:p>
            <a:pPr lvl="0"/>
            <a:fld id="{9A0DB2DC-4C9A-4742-B13C-FB6460FD3503}" type="slidenum">
              <a:rPr lang="en-US" sz="1200" dirty="0"/>
            </a:fld>
            <a:endParaRPr lang="en-US" altLang="x-none" sz="120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Times New Roman (Arabic)" charset="-78"/>
      </a:defRPr>
    </a:lvl1pPr>
    <a:lvl2pPr marL="457200" lvl="1"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Times New Roman (Arabic)" charset="-78"/>
      </a:defRPr>
    </a:lvl2pPr>
    <a:lvl3pPr marL="914400" lvl="2"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Times New Roman (Arabic)" charset="-78"/>
      </a:defRPr>
    </a:lvl3pPr>
    <a:lvl4pPr marL="1371600" lvl="3"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Times New Roman (Arabic)" charset="-78"/>
      </a:defRPr>
    </a:lvl4pPr>
    <a:lvl5pPr marL="1828800" lvl="4"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Times New Roman (Arabic)" charset="-78"/>
      </a:defRPr>
    </a:lvl5pPr>
    <a:lvl6pPr marL="2286000" lvl="5"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Times New Roman (Arabic)" charset="-78"/>
      </a:defRPr>
    </a:lvl6pPr>
    <a:lvl7pPr marL="2743200" lvl="6"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Times New Roman (Arabic)" charset="-78"/>
      </a:defRPr>
    </a:lvl7pPr>
    <a:lvl8pPr marL="3200400" lvl="7"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Times New Roman (Arabic)" charset="-78"/>
      </a:defRPr>
    </a:lvl8pPr>
    <a:lvl9pPr marL="3657600" lvl="8"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Times New Roman (Arabic)" charset="-78"/>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Title Slide">
    <p:bg>
      <p:bgPr>
        <a:solidFill>
          <a:srgbClr val="8C735A"/>
        </a:solidFill>
        <a:effectLst>
          <a:outerShdw dist="107763" dir="2699999" algn="ctr" rotWithShape="0">
            <a:srgbClr val="020000"/>
          </a:outerShdw>
        </a:effectLst>
      </p:bgPr>
    </p:bg>
    <p:spTree>
      <p:nvGrpSpPr>
        <p:cNvPr id="1" name=""/>
        <p:cNvGrpSpPr/>
        <p:nvPr/>
      </p:nvGrpSpPr>
      <p:grpSpPr/>
      <p:grpSp>
        <p:nvGrpSpPr>
          <p:cNvPr id="3074" name="Group 3073"/>
          <p:cNvGrpSpPr/>
          <p:nvPr/>
        </p:nvGrpSpPr>
        <p:grpSpPr>
          <a:xfrm>
            <a:off x="0" y="0"/>
            <a:ext cx="8872538" cy="6858000"/>
            <a:chOff x="0" y="0"/>
            <a:chExt cx="5589" cy="4320"/>
          </a:xfrm>
        </p:grpSpPr>
        <p:sp>
          <p:nvSpPr>
            <p:cNvPr id="3075" name="Rectangles 3074" descr="Stationery"/>
            <p:cNvSpPr/>
            <p:nvPr/>
          </p:nvSpPr>
          <p:spPr>
            <a:xfrm>
              <a:off x="336" y="150"/>
              <a:ext cx="5253" cy="4026"/>
            </a:xfrm>
            <a:prstGeom prst="rect">
              <a:avLst/>
            </a:prstGeom>
            <a:blipFill rotWithShape="0">
              <a:blip r:embed="rId2"/>
            </a:blipFill>
            <a:ln w="9525">
              <a:noFill/>
            </a:ln>
          </p:spPr>
          <p:txBody>
            <a:bodyPr/>
            <a:p>
              <a:endParaRPr lang="en-US"/>
            </a:p>
          </p:txBody>
        </p:sp>
        <p:pic>
          <p:nvPicPr>
            <p:cNvPr id="3076" name="Picture 3075" descr="A:\minispir.GIF"/>
            <p:cNvPicPr>
              <a:picLocks noChangeAspect="1"/>
            </p:cNvPicPr>
            <p:nvPr/>
          </p:nvPicPr>
          <p:blipFill>
            <a:blip r:embed="rId3"/>
            <a:stretch>
              <a:fillRect/>
            </a:stretch>
          </p:blipFill>
          <p:spPr>
            <a:xfrm>
              <a:off x="0" y="0"/>
              <a:ext cx="670" cy="4320"/>
            </a:xfrm>
            <a:prstGeom prst="rect">
              <a:avLst/>
            </a:prstGeom>
            <a:noFill/>
            <a:ln w="9525">
              <a:noFill/>
            </a:ln>
          </p:spPr>
        </p:pic>
      </p:grpSp>
      <p:sp>
        <p:nvSpPr>
          <p:cNvPr id="3077" name="Title 3076"/>
          <p:cNvSpPr>
            <a:spLocks noGrp="1"/>
          </p:cNvSpPr>
          <p:nvPr>
            <p:ph type="ctrTitle"/>
          </p:nvPr>
        </p:nvSpPr>
        <p:spPr>
          <a:xfrm>
            <a:off x="962025" y="1925638"/>
            <a:ext cx="7772400" cy="1143000"/>
          </a:xfrm>
          <a:prstGeom prst="rect">
            <a:avLst/>
          </a:prstGeom>
          <a:noFill/>
          <a:ln w="9525">
            <a:noFill/>
          </a:ln>
        </p:spPr>
        <p:txBody>
          <a:bodyPr anchor="ctr" anchorCtr="0"/>
          <a:lstStyle>
            <a:lvl1pPr lvl="0" algn="ctr">
              <a:buClrTx/>
              <a:buSzTx/>
              <a:buFontTx/>
              <a:defRPr/>
            </a:lvl1pPr>
          </a:lstStyle>
          <a:p>
            <a:pPr lvl="0"/>
            <a:r>
              <a:rPr dirty="0"/>
              <a:t>Click to edit Master title style</a:t>
            </a:r>
            <a:endParaRPr dirty="0"/>
          </a:p>
        </p:txBody>
      </p:sp>
      <p:sp>
        <p:nvSpPr>
          <p:cNvPr id="3078" name="Subtitle 3077"/>
          <p:cNvSpPr>
            <a:spLocks noGrp="1"/>
          </p:cNvSpPr>
          <p:nvPr>
            <p:ph type="subTitle" idx="1"/>
          </p:nvPr>
        </p:nvSpPr>
        <p:spPr>
          <a:xfrm>
            <a:off x="1647825" y="3738563"/>
            <a:ext cx="6400800" cy="1752600"/>
          </a:xfrm>
          <a:prstGeom prst="rect">
            <a:avLst/>
          </a:prstGeom>
          <a:noFill/>
          <a:ln w="9525">
            <a:noFill/>
          </a:ln>
        </p:spPr>
        <p:txBody>
          <a:bodyPr anchor="t" anchorCtr="0"/>
          <a:lstStyle>
            <a:lvl1pPr marL="0" lvl="0" indent="0" algn="ctr">
              <a:buClr>
                <a:schemeClr val="accent1"/>
              </a:buClr>
              <a:buSzPct val="90000"/>
              <a:buFont typeface="Monotype Sorts" pitchFamily="2" charset="2"/>
              <a:buNone/>
              <a:defRPr>
                <a:solidFill>
                  <a:schemeClr val="bg2"/>
                </a:solidFill>
              </a:defRPr>
            </a:lvl1pPr>
            <a:lvl2pPr marL="457200" lvl="1" indent="0" algn="ctr">
              <a:buClr>
                <a:schemeClr val="accent1"/>
              </a:buClr>
              <a:buSzTx/>
              <a:buFontTx/>
              <a:buNone/>
              <a:defRPr>
                <a:solidFill>
                  <a:schemeClr val="bg2"/>
                </a:solidFill>
              </a:defRPr>
            </a:lvl2pPr>
            <a:lvl3pPr marL="914400" lvl="2" indent="0" algn="ctr">
              <a:buClr>
                <a:schemeClr val="accent1"/>
              </a:buClr>
              <a:buSzTx/>
              <a:buFontTx/>
              <a:buNone/>
              <a:defRPr>
                <a:solidFill>
                  <a:schemeClr val="bg2"/>
                </a:solidFill>
              </a:defRPr>
            </a:lvl3pPr>
            <a:lvl4pPr marL="1371600" lvl="3" indent="0" algn="ctr">
              <a:buClr>
                <a:schemeClr val="accent1"/>
              </a:buClr>
              <a:buSzTx/>
              <a:buFontTx/>
              <a:buNone/>
              <a:defRPr>
                <a:solidFill>
                  <a:schemeClr val="bg2"/>
                </a:solidFill>
              </a:defRPr>
            </a:lvl4pPr>
            <a:lvl5pPr marL="1828800" lvl="4" indent="0" algn="ctr">
              <a:buClr>
                <a:schemeClr val="accent1"/>
              </a:buClr>
              <a:buSzTx/>
              <a:buFontTx/>
              <a:buNone/>
              <a:defRPr>
                <a:solidFill>
                  <a:schemeClr val="bg2"/>
                </a:solidFill>
              </a:defRPr>
            </a:lvl5pPr>
          </a:lstStyle>
          <a:p>
            <a:pPr lvl="0"/>
            <a:r>
              <a:rPr dirty="0"/>
              <a:t>Click to edit Master subtitle style</a:t>
            </a:r>
            <a:endParaRPr dirty="0"/>
          </a:p>
        </p:txBody>
      </p:sp>
      <p:sp>
        <p:nvSpPr>
          <p:cNvPr id="3079" name="Date Placeholder 3078"/>
          <p:cNvSpPr>
            <a:spLocks noGrp="1"/>
          </p:cNvSpPr>
          <p:nvPr>
            <p:ph type="dt" sz="half" idx="2"/>
          </p:nvPr>
        </p:nvSpPr>
        <p:spPr>
          <a:xfrm>
            <a:off x="962025" y="6100763"/>
            <a:ext cx="1905000" cy="457200"/>
          </a:xfrm>
          <a:prstGeom prst="rect">
            <a:avLst/>
          </a:prstGeom>
          <a:noFill/>
          <a:ln w="9525">
            <a:noFill/>
          </a:ln>
        </p:spPr>
        <p:txBody>
          <a:bodyPr anchor="t" anchorCtr="0"/>
          <a:lstStyle>
            <a:lvl1pPr>
              <a:defRPr sz="1400">
                <a:solidFill>
                  <a:srgbClr val="A08366"/>
                </a:solidFill>
              </a:defRPr>
            </a:lvl1pPr>
          </a:lstStyle>
          <a:p>
            <a:pPr>
              <a:spcBef>
                <a:spcPct val="50000"/>
              </a:spcBef>
              <a:buNone/>
            </a:pPr>
            <a:fld id="{BB962C8B-B14F-4D97-AF65-F5344CB8AC3E}" type="datetime1">
              <a:rPr lang="en-US"/>
            </a:fld>
            <a:endParaRPr lang="en-US"/>
          </a:p>
        </p:txBody>
      </p:sp>
      <p:sp>
        <p:nvSpPr>
          <p:cNvPr id="3080" name="Footer Placeholder 3079"/>
          <p:cNvSpPr>
            <a:spLocks noGrp="1"/>
          </p:cNvSpPr>
          <p:nvPr>
            <p:ph type="ftr" sz="quarter" idx="3"/>
          </p:nvPr>
        </p:nvSpPr>
        <p:spPr>
          <a:xfrm>
            <a:off x="3400425" y="6100763"/>
            <a:ext cx="2895600" cy="457200"/>
          </a:xfrm>
          <a:prstGeom prst="rect">
            <a:avLst/>
          </a:prstGeom>
          <a:noFill/>
          <a:ln w="9525">
            <a:noFill/>
          </a:ln>
        </p:spPr>
        <p:txBody>
          <a:bodyPr anchor="t" anchorCtr="0"/>
          <a:lstStyle>
            <a:lvl1pPr algn="ctr">
              <a:defRPr sz="1400">
                <a:solidFill>
                  <a:srgbClr val="A08366"/>
                </a:solidFill>
                <a:ea typeface="Times New Roman (Arabic)" charset="-78"/>
              </a:defRPr>
            </a:lvl1pPr>
          </a:lstStyle>
          <a:p>
            <a:pPr>
              <a:spcBef>
                <a:spcPct val="50000"/>
              </a:spcBef>
              <a:buNone/>
            </a:pPr>
            <a:endParaRPr lang="ar-SA" altLang="x-none"/>
          </a:p>
        </p:txBody>
      </p:sp>
      <p:sp>
        <p:nvSpPr>
          <p:cNvPr id="3081" name="Slide Number Placeholder 3080"/>
          <p:cNvSpPr>
            <a:spLocks noGrp="1"/>
          </p:cNvSpPr>
          <p:nvPr>
            <p:ph type="sldNum" sz="quarter" idx="4"/>
          </p:nvPr>
        </p:nvSpPr>
        <p:spPr>
          <a:xfrm>
            <a:off x="6829425" y="6100763"/>
            <a:ext cx="1905000" cy="457200"/>
          </a:xfrm>
          <a:prstGeom prst="rect">
            <a:avLst/>
          </a:prstGeom>
          <a:noFill/>
          <a:ln w="9525">
            <a:noFill/>
          </a:ln>
        </p:spPr>
        <p:txBody>
          <a:bodyPr anchor="t" anchorCtr="0"/>
          <a:lstStyle>
            <a:lvl1pPr algn="r">
              <a:defRPr sz="1400">
                <a:solidFill>
                  <a:srgbClr val="A08366"/>
                </a:solidFill>
              </a:defRPr>
            </a:lvl1pPr>
          </a:lstStyle>
          <a:p>
            <a:pPr>
              <a:spcBef>
                <a:spcPct val="50000"/>
              </a:spcBef>
            </a:pPr>
            <a:fld id="{9A0DB2DC-4C9A-4742-B13C-FB6460FD3503}" type="slidenum">
              <a:rPr lang="en-US"/>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spcBef>
                <a:spcPct val="50000"/>
              </a:spcBef>
              <a:buNone/>
            </a:pPr>
            <a:endParaRPr lang="en-US"/>
          </a:p>
        </p:txBody>
      </p:sp>
      <p:sp>
        <p:nvSpPr>
          <p:cNvPr id="5" name="Footer Placeholder 4"/>
          <p:cNvSpPr>
            <a:spLocks noGrp="1"/>
          </p:cNvSpPr>
          <p:nvPr>
            <p:ph type="ftr" sz="quarter" idx="11"/>
          </p:nvPr>
        </p:nvSpPr>
        <p:spPr/>
        <p:txBody>
          <a:bodyPr/>
          <a:lstStyle/>
          <a:p>
            <a:pPr lvl="0">
              <a:spcBef>
                <a:spcPct val="50000"/>
              </a:spcBef>
              <a:buNone/>
            </a:pPr>
            <a:endParaRPr lang="ar-SA" altLang="x-none"/>
          </a:p>
        </p:txBody>
      </p:sp>
      <p:sp>
        <p:nvSpPr>
          <p:cNvPr id="6" name="Slide Number Placeholder 5"/>
          <p:cNvSpPr>
            <a:spLocks noGrp="1"/>
          </p:cNvSpPr>
          <p:nvPr>
            <p:ph type="sldNum" sz="quarter" idx="12"/>
          </p:nvPr>
        </p:nvSpPr>
        <p:spPr/>
        <p:txBody>
          <a:bodyPr/>
          <a:lstStyle/>
          <a:p>
            <a:pPr lvl="0">
              <a:spcBef>
                <a:spcPct val="50000"/>
              </a:spcBef>
            </a:pPr>
            <a:fld id="{9A0DB2DC-4C9A-4742-B13C-FB6460FD3503}"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9900" y="4572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457200"/>
            <a:ext cx="5716657" cy="54864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spcBef>
                <a:spcPct val="50000"/>
              </a:spcBef>
              <a:buNone/>
            </a:pPr>
            <a:endParaRPr lang="en-US"/>
          </a:p>
        </p:txBody>
      </p:sp>
      <p:sp>
        <p:nvSpPr>
          <p:cNvPr id="5" name="Footer Placeholder 4"/>
          <p:cNvSpPr>
            <a:spLocks noGrp="1"/>
          </p:cNvSpPr>
          <p:nvPr>
            <p:ph type="ftr" sz="quarter" idx="11"/>
          </p:nvPr>
        </p:nvSpPr>
        <p:spPr/>
        <p:txBody>
          <a:bodyPr/>
          <a:lstStyle/>
          <a:p>
            <a:pPr lvl="0">
              <a:spcBef>
                <a:spcPct val="50000"/>
              </a:spcBef>
              <a:buNone/>
            </a:pPr>
            <a:endParaRPr lang="ar-SA" altLang="x-none"/>
          </a:p>
        </p:txBody>
      </p:sp>
      <p:sp>
        <p:nvSpPr>
          <p:cNvPr id="6" name="Slide Number Placeholder 5"/>
          <p:cNvSpPr>
            <a:spLocks noGrp="1"/>
          </p:cNvSpPr>
          <p:nvPr>
            <p:ph type="sldNum" sz="quarter" idx="12"/>
          </p:nvPr>
        </p:nvSpPr>
        <p:spPr/>
        <p:txBody>
          <a:bodyPr/>
          <a:lstStyle/>
          <a:p>
            <a:pPr lvl="0">
              <a:spcBef>
                <a:spcPct val="50000"/>
              </a:spcBef>
            </a:pPr>
            <a:fld id="{9A0DB2DC-4C9A-4742-B13C-FB6460FD3503}"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spcBef>
                <a:spcPct val="50000"/>
              </a:spcBef>
              <a:buNone/>
            </a:pPr>
            <a:endParaRPr lang="en-US"/>
          </a:p>
        </p:txBody>
      </p:sp>
      <p:sp>
        <p:nvSpPr>
          <p:cNvPr id="5" name="Footer Placeholder 4"/>
          <p:cNvSpPr>
            <a:spLocks noGrp="1"/>
          </p:cNvSpPr>
          <p:nvPr>
            <p:ph type="ftr" sz="quarter" idx="11"/>
          </p:nvPr>
        </p:nvSpPr>
        <p:spPr/>
        <p:txBody>
          <a:bodyPr/>
          <a:lstStyle/>
          <a:p>
            <a:pPr lvl="0">
              <a:spcBef>
                <a:spcPct val="50000"/>
              </a:spcBef>
              <a:buNone/>
            </a:pPr>
            <a:endParaRPr lang="ar-SA" altLang="x-none"/>
          </a:p>
        </p:txBody>
      </p:sp>
      <p:sp>
        <p:nvSpPr>
          <p:cNvPr id="6" name="Slide Number Placeholder 5"/>
          <p:cNvSpPr>
            <a:spLocks noGrp="1"/>
          </p:cNvSpPr>
          <p:nvPr>
            <p:ph type="sldNum" sz="quarter" idx="12"/>
          </p:nvPr>
        </p:nvSpPr>
        <p:spPr/>
        <p:txBody>
          <a:bodyPr/>
          <a:lstStyle/>
          <a:p>
            <a:pPr lvl="0">
              <a:spcBef>
                <a:spcPct val="50000"/>
              </a:spcBef>
            </a:pPr>
            <a:fld id="{9A0DB2DC-4C9A-4742-B13C-FB6460FD3503}"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a:spcBef>
                <a:spcPct val="50000"/>
              </a:spcBef>
              <a:buNone/>
            </a:pPr>
            <a:endParaRPr lang="en-US"/>
          </a:p>
        </p:txBody>
      </p:sp>
      <p:sp>
        <p:nvSpPr>
          <p:cNvPr id="5" name="Footer Placeholder 4"/>
          <p:cNvSpPr>
            <a:spLocks noGrp="1"/>
          </p:cNvSpPr>
          <p:nvPr>
            <p:ph type="ftr" sz="quarter" idx="11"/>
          </p:nvPr>
        </p:nvSpPr>
        <p:spPr/>
        <p:txBody>
          <a:bodyPr/>
          <a:lstStyle/>
          <a:p>
            <a:pPr lvl="0">
              <a:spcBef>
                <a:spcPct val="50000"/>
              </a:spcBef>
              <a:buNone/>
            </a:pPr>
            <a:endParaRPr lang="ar-SA" altLang="x-none"/>
          </a:p>
        </p:txBody>
      </p:sp>
      <p:sp>
        <p:nvSpPr>
          <p:cNvPr id="6" name="Slide Number Placeholder 5"/>
          <p:cNvSpPr>
            <a:spLocks noGrp="1"/>
          </p:cNvSpPr>
          <p:nvPr>
            <p:ph type="sldNum" sz="quarter" idx="12"/>
          </p:nvPr>
        </p:nvSpPr>
        <p:spPr/>
        <p:txBody>
          <a:bodyPr/>
          <a:lstStyle/>
          <a:p>
            <a:pPr lvl="0">
              <a:spcBef>
                <a:spcPct val="50000"/>
              </a:spcBef>
            </a:pPr>
            <a:fld id="{9A0DB2DC-4C9A-4742-B13C-FB6460FD3503}"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90600" y="1828800"/>
            <a:ext cx="3808476"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954524" y="1828800"/>
            <a:ext cx="3808476"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a:spcBef>
                <a:spcPct val="50000"/>
              </a:spcBef>
              <a:buNone/>
            </a:pPr>
            <a:endParaRPr lang="en-US"/>
          </a:p>
        </p:txBody>
      </p:sp>
      <p:sp>
        <p:nvSpPr>
          <p:cNvPr id="6" name="Footer Placeholder 5"/>
          <p:cNvSpPr>
            <a:spLocks noGrp="1"/>
          </p:cNvSpPr>
          <p:nvPr>
            <p:ph type="ftr" sz="quarter" idx="11"/>
          </p:nvPr>
        </p:nvSpPr>
        <p:spPr/>
        <p:txBody>
          <a:bodyPr/>
          <a:lstStyle/>
          <a:p>
            <a:pPr lvl="0">
              <a:spcBef>
                <a:spcPct val="50000"/>
              </a:spcBef>
              <a:buNone/>
            </a:pPr>
            <a:endParaRPr lang="ar-SA" altLang="x-none"/>
          </a:p>
        </p:txBody>
      </p:sp>
      <p:sp>
        <p:nvSpPr>
          <p:cNvPr id="7" name="Slide Number Placeholder 6"/>
          <p:cNvSpPr>
            <a:spLocks noGrp="1"/>
          </p:cNvSpPr>
          <p:nvPr>
            <p:ph type="sldNum" sz="quarter" idx="12"/>
          </p:nvPr>
        </p:nvSpPr>
        <p:spPr/>
        <p:txBody>
          <a:bodyPr/>
          <a:lstStyle/>
          <a:p>
            <a:pPr lvl="0">
              <a:spcBef>
                <a:spcPct val="50000"/>
              </a:spcBef>
            </a:pPr>
            <a:fld id="{9A0DB2DC-4C9A-4742-B13C-FB6460FD3503}"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a:spcBef>
                <a:spcPct val="50000"/>
              </a:spcBef>
              <a:buNone/>
            </a:pPr>
            <a:endParaRPr lang="en-US"/>
          </a:p>
        </p:txBody>
      </p:sp>
      <p:sp>
        <p:nvSpPr>
          <p:cNvPr id="8" name="Footer Placeholder 7"/>
          <p:cNvSpPr>
            <a:spLocks noGrp="1"/>
          </p:cNvSpPr>
          <p:nvPr>
            <p:ph type="ftr" sz="quarter" idx="11"/>
          </p:nvPr>
        </p:nvSpPr>
        <p:spPr/>
        <p:txBody>
          <a:bodyPr/>
          <a:lstStyle/>
          <a:p>
            <a:pPr lvl="0">
              <a:spcBef>
                <a:spcPct val="50000"/>
              </a:spcBef>
              <a:buNone/>
            </a:pPr>
            <a:endParaRPr lang="ar-SA" altLang="x-none"/>
          </a:p>
        </p:txBody>
      </p:sp>
      <p:sp>
        <p:nvSpPr>
          <p:cNvPr id="9" name="Slide Number Placeholder 8"/>
          <p:cNvSpPr>
            <a:spLocks noGrp="1"/>
          </p:cNvSpPr>
          <p:nvPr>
            <p:ph type="sldNum" sz="quarter" idx="12"/>
          </p:nvPr>
        </p:nvSpPr>
        <p:spPr/>
        <p:txBody>
          <a:bodyPr/>
          <a:lstStyle/>
          <a:p>
            <a:pPr lvl="0">
              <a:spcBef>
                <a:spcPct val="50000"/>
              </a:spcBef>
            </a:pPr>
            <a:fld id="{9A0DB2DC-4C9A-4742-B13C-FB6460FD3503}"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spcBef>
                <a:spcPct val="50000"/>
              </a:spcBef>
              <a:buNone/>
            </a:pPr>
            <a:endParaRPr lang="en-US"/>
          </a:p>
        </p:txBody>
      </p:sp>
      <p:sp>
        <p:nvSpPr>
          <p:cNvPr id="4" name="Footer Placeholder 3"/>
          <p:cNvSpPr>
            <a:spLocks noGrp="1"/>
          </p:cNvSpPr>
          <p:nvPr>
            <p:ph type="ftr" sz="quarter" idx="11"/>
          </p:nvPr>
        </p:nvSpPr>
        <p:spPr/>
        <p:txBody>
          <a:bodyPr/>
          <a:lstStyle/>
          <a:p>
            <a:pPr lvl="0">
              <a:spcBef>
                <a:spcPct val="50000"/>
              </a:spcBef>
              <a:buNone/>
            </a:pPr>
            <a:endParaRPr lang="ar-SA" altLang="x-none"/>
          </a:p>
        </p:txBody>
      </p:sp>
      <p:sp>
        <p:nvSpPr>
          <p:cNvPr id="5" name="Slide Number Placeholder 4"/>
          <p:cNvSpPr>
            <a:spLocks noGrp="1"/>
          </p:cNvSpPr>
          <p:nvPr>
            <p:ph type="sldNum" sz="quarter" idx="12"/>
          </p:nvPr>
        </p:nvSpPr>
        <p:spPr/>
        <p:txBody>
          <a:bodyPr/>
          <a:lstStyle/>
          <a:p>
            <a:pPr lvl="0">
              <a:spcBef>
                <a:spcPct val="50000"/>
              </a:spcBef>
            </a:pPr>
            <a:fld id="{9A0DB2DC-4C9A-4742-B13C-FB6460FD3503}"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spcBef>
                <a:spcPct val="50000"/>
              </a:spcBef>
              <a:buNone/>
            </a:pPr>
            <a:endParaRPr lang="en-US"/>
          </a:p>
        </p:txBody>
      </p:sp>
      <p:sp>
        <p:nvSpPr>
          <p:cNvPr id="3" name="Footer Placeholder 2"/>
          <p:cNvSpPr>
            <a:spLocks noGrp="1"/>
          </p:cNvSpPr>
          <p:nvPr>
            <p:ph type="ftr" sz="quarter" idx="11"/>
          </p:nvPr>
        </p:nvSpPr>
        <p:spPr/>
        <p:txBody>
          <a:bodyPr/>
          <a:lstStyle/>
          <a:p>
            <a:pPr lvl="0">
              <a:spcBef>
                <a:spcPct val="50000"/>
              </a:spcBef>
              <a:buNone/>
            </a:pPr>
            <a:endParaRPr lang="ar-SA" altLang="x-none"/>
          </a:p>
        </p:txBody>
      </p:sp>
      <p:sp>
        <p:nvSpPr>
          <p:cNvPr id="4" name="Slide Number Placeholder 3"/>
          <p:cNvSpPr>
            <a:spLocks noGrp="1"/>
          </p:cNvSpPr>
          <p:nvPr>
            <p:ph type="sldNum" sz="quarter" idx="12"/>
          </p:nvPr>
        </p:nvSpPr>
        <p:spPr/>
        <p:txBody>
          <a:bodyPr/>
          <a:lstStyle/>
          <a:p>
            <a:pPr lvl="0">
              <a:spcBef>
                <a:spcPct val="50000"/>
              </a:spcBef>
            </a:pPr>
            <a:fld id="{9A0DB2DC-4C9A-4742-B13C-FB6460FD3503}"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spcBef>
                <a:spcPct val="50000"/>
              </a:spcBef>
              <a:buNone/>
            </a:pPr>
            <a:endParaRPr lang="en-US"/>
          </a:p>
        </p:txBody>
      </p:sp>
      <p:sp>
        <p:nvSpPr>
          <p:cNvPr id="6" name="Footer Placeholder 5"/>
          <p:cNvSpPr>
            <a:spLocks noGrp="1"/>
          </p:cNvSpPr>
          <p:nvPr>
            <p:ph type="ftr" sz="quarter" idx="11"/>
          </p:nvPr>
        </p:nvSpPr>
        <p:spPr/>
        <p:txBody>
          <a:bodyPr/>
          <a:lstStyle/>
          <a:p>
            <a:pPr lvl="0">
              <a:spcBef>
                <a:spcPct val="50000"/>
              </a:spcBef>
              <a:buNone/>
            </a:pPr>
            <a:endParaRPr lang="ar-SA" altLang="x-none"/>
          </a:p>
        </p:txBody>
      </p:sp>
      <p:sp>
        <p:nvSpPr>
          <p:cNvPr id="7" name="Slide Number Placeholder 6"/>
          <p:cNvSpPr>
            <a:spLocks noGrp="1"/>
          </p:cNvSpPr>
          <p:nvPr>
            <p:ph type="sldNum" sz="quarter" idx="12"/>
          </p:nvPr>
        </p:nvSpPr>
        <p:spPr/>
        <p:txBody>
          <a:bodyPr/>
          <a:lstStyle/>
          <a:p>
            <a:pPr lvl="0">
              <a:spcBef>
                <a:spcPct val="50000"/>
              </a:spcBef>
            </a:pPr>
            <a:fld id="{9A0DB2DC-4C9A-4742-B13C-FB6460FD3503}"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spcBef>
                <a:spcPct val="50000"/>
              </a:spcBef>
              <a:buNone/>
            </a:pPr>
            <a:endParaRPr lang="en-US"/>
          </a:p>
        </p:txBody>
      </p:sp>
      <p:sp>
        <p:nvSpPr>
          <p:cNvPr id="6" name="Footer Placeholder 5"/>
          <p:cNvSpPr>
            <a:spLocks noGrp="1"/>
          </p:cNvSpPr>
          <p:nvPr>
            <p:ph type="ftr" sz="quarter" idx="11"/>
          </p:nvPr>
        </p:nvSpPr>
        <p:spPr/>
        <p:txBody>
          <a:bodyPr/>
          <a:lstStyle/>
          <a:p>
            <a:pPr lvl="0">
              <a:spcBef>
                <a:spcPct val="50000"/>
              </a:spcBef>
              <a:buNone/>
            </a:pPr>
            <a:endParaRPr lang="ar-SA" altLang="x-none"/>
          </a:p>
        </p:txBody>
      </p:sp>
      <p:sp>
        <p:nvSpPr>
          <p:cNvPr id="7" name="Slide Number Placeholder 6"/>
          <p:cNvSpPr>
            <a:spLocks noGrp="1"/>
          </p:cNvSpPr>
          <p:nvPr>
            <p:ph type="sldNum" sz="quarter" idx="12"/>
          </p:nvPr>
        </p:nvSpPr>
        <p:spPr/>
        <p:txBody>
          <a:bodyPr/>
          <a:lstStyle/>
          <a:p>
            <a:pPr lvl="0">
              <a:spcBef>
                <a:spcPct val="50000"/>
              </a:spcBef>
            </a:pPr>
            <a:fld id="{9A0DB2DC-4C9A-4742-B13C-FB6460FD3503}" type="slidenum">
              <a:rPr lang="en-US"/>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C735A"/>
        </a:solidFill>
        <a:effectLst>
          <a:outerShdw dist="107763" dir="2699999" algn="ctr" rotWithShape="0">
            <a:srgbClr val="020000"/>
          </a:outerShdw>
        </a:effectLst>
      </p:bgPr>
    </p:bg>
    <p:spTree>
      <p:nvGrpSpPr>
        <p:cNvPr id="1" name=""/>
        <p:cNvGrpSpPr/>
        <p:nvPr/>
      </p:nvGrpSpPr>
      <p:grpSpPr/>
      <p:grpSp>
        <p:nvGrpSpPr>
          <p:cNvPr id="2050" name="Group 2049"/>
          <p:cNvGrpSpPr/>
          <p:nvPr/>
        </p:nvGrpSpPr>
        <p:grpSpPr>
          <a:xfrm>
            <a:off x="0" y="0"/>
            <a:ext cx="8872538" cy="6858000"/>
            <a:chOff x="0" y="0"/>
            <a:chExt cx="5589" cy="4320"/>
          </a:xfrm>
        </p:grpSpPr>
        <p:sp>
          <p:nvSpPr>
            <p:cNvPr id="2051" name="Rectangles 2050"/>
            <p:cNvSpPr/>
            <p:nvPr/>
          </p:nvSpPr>
          <p:spPr>
            <a:xfrm>
              <a:off x="336" y="150"/>
              <a:ext cx="5253" cy="4026"/>
            </a:xfrm>
            <a:prstGeom prst="rect">
              <a:avLst/>
            </a:prstGeom>
            <a:solidFill>
              <a:schemeClr val="bg1"/>
            </a:solidFill>
            <a:ln w="9525">
              <a:noFill/>
            </a:ln>
          </p:spPr>
          <p:txBody>
            <a:bodyPr/>
            <a:p>
              <a:endParaRPr lang="en-US"/>
            </a:p>
          </p:txBody>
        </p:sp>
        <p:pic>
          <p:nvPicPr>
            <p:cNvPr id="2052" name="Picture 2051" descr="A:\minispir.GIF"/>
            <p:cNvPicPr>
              <a:picLocks noChangeAspect="1"/>
            </p:cNvPicPr>
            <p:nvPr/>
          </p:nvPicPr>
          <p:blipFill>
            <a:blip r:embed="rId12"/>
            <a:stretch>
              <a:fillRect/>
            </a:stretch>
          </p:blipFill>
          <p:spPr>
            <a:xfrm>
              <a:off x="0" y="0"/>
              <a:ext cx="670" cy="4320"/>
            </a:xfrm>
            <a:prstGeom prst="rect">
              <a:avLst/>
            </a:prstGeom>
            <a:noFill/>
            <a:ln w="9525">
              <a:noFill/>
            </a:ln>
          </p:spPr>
        </p:pic>
        <p:sp>
          <p:nvSpPr>
            <p:cNvPr id="2053" name="Straight Connector 2052"/>
            <p:cNvSpPr/>
            <p:nvPr/>
          </p:nvSpPr>
          <p:spPr>
            <a:xfrm>
              <a:off x="640" y="1008"/>
              <a:ext cx="4880" cy="0"/>
            </a:xfrm>
            <a:prstGeom prst="line">
              <a:avLst/>
            </a:prstGeom>
            <a:ln w="3175" cap="flat" cmpd="sng">
              <a:solidFill>
                <a:schemeClr val="bg2"/>
              </a:solidFill>
              <a:prstDash val="solid"/>
              <a:headEnd type="none" w="med" len="med"/>
              <a:tailEnd type="none" w="med" len="med"/>
            </a:ln>
          </p:spPr>
        </p:sp>
      </p:grpSp>
      <p:sp>
        <p:nvSpPr>
          <p:cNvPr id="2054" name="Title 2053"/>
          <p:cNvSpPr>
            <a:spLocks noGrp="1"/>
          </p:cNvSpPr>
          <p:nvPr>
            <p:ph type="title"/>
          </p:nvPr>
        </p:nvSpPr>
        <p:spPr>
          <a:xfrm>
            <a:off x="990600" y="457200"/>
            <a:ext cx="7772400" cy="1143000"/>
          </a:xfrm>
          <a:prstGeom prst="rect">
            <a:avLst/>
          </a:prstGeom>
          <a:noFill/>
          <a:ln w="9525">
            <a:noFill/>
          </a:ln>
        </p:spPr>
        <p:txBody>
          <a:bodyPr anchor="ctr" anchorCtr="0"/>
          <a:p>
            <a:pPr lvl="0"/>
            <a:r>
              <a:rPr dirty="0"/>
              <a:t>Click to edit Master title style</a:t>
            </a:r>
            <a:endParaRPr dirty="0"/>
          </a:p>
        </p:txBody>
      </p:sp>
      <p:sp>
        <p:nvSpPr>
          <p:cNvPr id="2055" name="Text Placeholder 2054"/>
          <p:cNvSpPr>
            <a:spLocks noGrp="1"/>
          </p:cNvSpPr>
          <p:nvPr>
            <p:ph type="body" idx="1"/>
          </p:nvPr>
        </p:nvSpPr>
        <p:spPr>
          <a:xfrm>
            <a:off x="990600" y="1828800"/>
            <a:ext cx="7772400" cy="4114800"/>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2056" name="Date Placeholder 2055"/>
          <p:cNvSpPr>
            <a:spLocks noGrp="1"/>
          </p:cNvSpPr>
          <p:nvPr>
            <p:ph type="dt" sz="half" idx="2"/>
          </p:nvPr>
        </p:nvSpPr>
        <p:spPr>
          <a:xfrm>
            <a:off x="990600" y="6096000"/>
            <a:ext cx="1905000" cy="457200"/>
          </a:xfrm>
          <a:prstGeom prst="rect">
            <a:avLst/>
          </a:prstGeom>
          <a:noFill/>
          <a:ln w="9525">
            <a:noFill/>
          </a:ln>
        </p:spPr>
        <p:txBody>
          <a:bodyPr/>
          <a:lstStyle>
            <a:lvl1pPr>
              <a:defRPr sz="1400">
                <a:solidFill>
                  <a:schemeClr val="bg2"/>
                </a:solidFill>
              </a:defRPr>
            </a:lvl1pPr>
          </a:lstStyle>
          <a:p>
            <a:pPr lvl="0">
              <a:spcBef>
                <a:spcPct val="50000"/>
              </a:spcBef>
              <a:buNone/>
            </a:pPr>
            <a:endParaRPr lang="en-US"/>
          </a:p>
        </p:txBody>
      </p:sp>
      <p:sp>
        <p:nvSpPr>
          <p:cNvPr id="2057" name="Footer Placeholder 2056"/>
          <p:cNvSpPr>
            <a:spLocks noGrp="1"/>
          </p:cNvSpPr>
          <p:nvPr>
            <p:ph type="ftr" sz="quarter" idx="3"/>
          </p:nvPr>
        </p:nvSpPr>
        <p:spPr>
          <a:xfrm>
            <a:off x="3429000" y="6096000"/>
            <a:ext cx="2895600" cy="457200"/>
          </a:xfrm>
          <a:prstGeom prst="rect">
            <a:avLst/>
          </a:prstGeom>
          <a:noFill/>
          <a:ln w="9525">
            <a:noFill/>
          </a:ln>
        </p:spPr>
        <p:txBody>
          <a:bodyPr/>
          <a:lstStyle>
            <a:lvl1pPr algn="ctr">
              <a:defRPr sz="1400">
                <a:solidFill>
                  <a:schemeClr val="bg2"/>
                </a:solidFill>
                <a:ea typeface="Times New Roman (Arabic)" charset="-78"/>
              </a:defRPr>
            </a:lvl1pPr>
          </a:lstStyle>
          <a:p>
            <a:pPr lvl="0">
              <a:spcBef>
                <a:spcPct val="50000"/>
              </a:spcBef>
              <a:buNone/>
            </a:pPr>
            <a:endParaRPr lang="ar-SA" altLang="x-none"/>
          </a:p>
        </p:txBody>
      </p:sp>
      <p:sp>
        <p:nvSpPr>
          <p:cNvPr id="2058" name="Slide Number Placeholder 2057"/>
          <p:cNvSpPr>
            <a:spLocks noGrp="1"/>
          </p:cNvSpPr>
          <p:nvPr>
            <p:ph type="sldNum" sz="quarter" idx="4"/>
          </p:nvPr>
        </p:nvSpPr>
        <p:spPr>
          <a:xfrm>
            <a:off x="6858000" y="6096000"/>
            <a:ext cx="1905000" cy="457200"/>
          </a:xfrm>
          <a:prstGeom prst="rect">
            <a:avLst/>
          </a:prstGeom>
          <a:noFill/>
          <a:ln w="9525">
            <a:noFill/>
          </a:ln>
        </p:spPr>
        <p:txBody>
          <a:bodyPr/>
          <a:lstStyle>
            <a:lvl1pPr algn="r">
              <a:defRPr sz="1400">
                <a:solidFill>
                  <a:schemeClr val="bg2"/>
                </a:solidFill>
              </a:defRPr>
            </a:lvl1pPr>
          </a:lstStyle>
          <a:p>
            <a:pPr lvl="0">
              <a:spcBef>
                <a:spcPct val="50000"/>
              </a:spcBef>
            </a:pPr>
            <a:fld id="{9A0DB2DC-4C9A-4742-B13C-FB6460FD3503}"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marL="0" lvl="0" indent="0" algn="l" defTabSz="914400" rtl="0" eaLnBrk="0" fontAlgn="base" latinLnBrk="0"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0" fontAlgn="base" latinLnBrk="0" hangingPunct="0">
        <a:lnSpc>
          <a:spcPct val="100000"/>
        </a:lnSpc>
        <a:spcBef>
          <a:spcPct val="20000"/>
        </a:spcBef>
        <a:spcAft>
          <a:spcPct val="0"/>
        </a:spcAft>
        <a:buClr>
          <a:schemeClr val="accent1"/>
        </a:buClr>
        <a:buSzPct val="90000"/>
        <a:buFont typeface="Monotype Sorts" pitchFamily="2" charset="2"/>
        <a:buChar char="4"/>
        <a:defRPr sz="3200" b="0" i="0" u="none" kern="1200" baseline="0">
          <a:solidFill>
            <a:schemeClr val="tx1"/>
          </a:solidFill>
          <a:latin typeface="+mn-lt"/>
          <a:ea typeface="+mn-ea"/>
          <a:cs typeface="+mn-cs"/>
        </a:defRPr>
      </a:lvl1pPr>
      <a:lvl2pPr marL="742950" lvl="1" indent="-285750" algn="l" defTabSz="914400" rtl="0" eaLnBrk="0" fontAlgn="base" latinLnBrk="0" hangingPunct="0">
        <a:lnSpc>
          <a:spcPct val="100000"/>
        </a:lnSpc>
        <a:spcBef>
          <a:spcPct val="20000"/>
        </a:spcBef>
        <a:spcAft>
          <a:spcPct val="0"/>
        </a:spcAft>
        <a:buClr>
          <a:schemeClr val="accent1"/>
        </a:buClr>
        <a:buSzTx/>
        <a:buFontTx/>
        <a:buChar char="–"/>
        <a:defRPr sz="2800" b="0" i="0" u="none" kern="1200" baseline="0">
          <a:solidFill>
            <a:schemeClr val="tx1"/>
          </a:solidFill>
          <a:latin typeface="+mn-lt"/>
          <a:ea typeface="+mn-ea"/>
          <a:cs typeface="+mn-cs"/>
        </a:defRPr>
      </a:lvl2pPr>
      <a:lvl3pPr marL="1143000" lvl="2" indent="-228600" algn="l" defTabSz="914400" rtl="0" eaLnBrk="0" fontAlgn="base" latinLnBrk="0" hangingPunct="0">
        <a:lnSpc>
          <a:spcPct val="100000"/>
        </a:lnSpc>
        <a:spcBef>
          <a:spcPct val="20000"/>
        </a:spcBef>
        <a:spcAft>
          <a:spcPct val="0"/>
        </a:spcAft>
        <a:buClr>
          <a:schemeClr val="accent1"/>
        </a:buClr>
        <a:buSzTx/>
        <a:buFontTx/>
        <a:buChar char="•"/>
        <a:defRPr sz="2400" b="0" i="0" u="none" kern="1200" baseline="0">
          <a:solidFill>
            <a:schemeClr val="tx1"/>
          </a:solidFill>
          <a:latin typeface="+mn-lt"/>
          <a:ea typeface="+mn-ea"/>
          <a:cs typeface="+mn-cs"/>
        </a:defRPr>
      </a:lvl3pPr>
      <a:lvl4pPr marL="1600200" lvl="3" indent="-228600" algn="l" defTabSz="914400" rtl="0" eaLnBrk="0" fontAlgn="base" latinLnBrk="0" hangingPunct="0">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4pPr>
      <a:lvl5pPr marL="2057400" lvl="4" indent="-228600" algn="l" defTabSz="914400" rtl="0" eaLnBrk="0" fontAlgn="base" latinLnBrk="0" hangingPunct="0">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5pPr>
      <a:lvl6pPr marL="2514600" lvl="5" indent="-228600" algn="l" defTabSz="914400" rtl="0" eaLnBrk="0" fontAlgn="base" latinLnBrk="0" hangingPunct="0">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6pPr>
      <a:lvl7pPr marL="2971800" lvl="6" indent="-228600" algn="l" defTabSz="914400" rtl="0" eaLnBrk="0" fontAlgn="base" latinLnBrk="0" hangingPunct="0">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7pPr>
      <a:lvl8pPr marL="3429000" lvl="7" indent="-228600" algn="l" defTabSz="914400" rtl="0" eaLnBrk="0" fontAlgn="base" latinLnBrk="0" hangingPunct="0">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8pPr>
      <a:lvl9pPr marL="3886200" lvl="8" indent="-228600" algn="l" defTabSz="914400" rtl="0" eaLnBrk="0" fontAlgn="base" latinLnBrk="0" hangingPunct="0">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ftp://ftp.netscape.com/pub/review/"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4"/>
          </p:nvPr>
        </p:nvSpPr>
        <p:spPr/>
        <p:txBody>
          <a:bodyPr/>
          <a:p>
            <a:pPr>
              <a:spcBef>
                <a:spcPct val="50000"/>
              </a:spcBef>
            </a:pPr>
            <a:fld id="{9A0DB2DC-4C9A-4742-B13C-FB6460FD3503}" type="slidenum">
              <a:rPr lang="en-US"/>
            </a:fld>
            <a:endParaRPr lang="en-US"/>
          </a:p>
        </p:txBody>
      </p:sp>
      <p:sp>
        <p:nvSpPr>
          <p:cNvPr id="4098" name="Title 4097"/>
          <p:cNvSpPr>
            <a:spLocks noGrp="1"/>
          </p:cNvSpPr>
          <p:nvPr>
            <p:ph type="ctrTitle"/>
          </p:nvPr>
        </p:nvSpPr>
        <p:spPr>
          <a:xfrm>
            <a:off x="971550" y="1557338"/>
            <a:ext cx="7772400" cy="1143000"/>
          </a:xfrm>
          <a:ln/>
        </p:spPr>
        <p:txBody>
          <a:bodyPr anchor="ctr" anchorCtr="0"/>
          <a:p>
            <a:pPr defTabSz="914400">
              <a:buSzTx/>
              <a:buFontTx/>
              <a:buNone/>
            </a:pPr>
            <a:r>
              <a:rPr kern="1200" baseline="0">
                <a:latin typeface="Times New Roman" panose="02020603050405020304" pitchFamily="18" charset="0"/>
              </a:rPr>
              <a:t>Information System Security</a:t>
            </a:r>
            <a:br>
              <a:rPr kern="1200" baseline="0">
                <a:latin typeface="Times New Roman" panose="02020603050405020304" pitchFamily="18" charset="0"/>
              </a:rPr>
            </a:br>
            <a:r>
              <a:rPr kern="1200" baseline="0">
                <a:latin typeface="Times New Roman" panose="02020603050405020304" pitchFamily="18" charset="0"/>
              </a:rPr>
              <a:t>AABFS-Jordan</a:t>
            </a:r>
            <a:br>
              <a:rPr kern="1200" baseline="0">
                <a:latin typeface="Times New Roman" panose="02020603050405020304" pitchFamily="18" charset="0"/>
              </a:rPr>
            </a:br>
            <a:r>
              <a:rPr sz="2800" kern="1200" baseline="0">
                <a:latin typeface="Times New Roman" panose="02020603050405020304" pitchFamily="18" charset="0"/>
              </a:rPr>
              <a:t>Summer 2006</a:t>
            </a:r>
            <a:br>
              <a:rPr sz="2800" kern="1200" baseline="0">
                <a:latin typeface="Times New Roman" panose="02020603050405020304" pitchFamily="18" charset="0"/>
              </a:rPr>
            </a:br>
            <a:r>
              <a:rPr kern="1200" baseline="0">
                <a:latin typeface="Times New Roman" panose="02020603050405020304" pitchFamily="18" charset="0"/>
              </a:rPr>
              <a:t>Web security:</a:t>
            </a:r>
            <a:br>
              <a:rPr kern="1200" baseline="0">
                <a:latin typeface="Times New Roman" panose="02020603050405020304" pitchFamily="18" charset="0"/>
              </a:rPr>
            </a:br>
            <a:r>
              <a:rPr kern="1200" baseline="0">
                <a:latin typeface="Times New Roman" panose="02020603050405020304" pitchFamily="18" charset="0"/>
              </a:rPr>
              <a:t>SSL and TLS</a:t>
            </a:r>
            <a:endParaRPr kern="1200" baseline="0">
              <a:latin typeface="Times New Roman" panose="02020603050405020304" pitchFamily="18" charset="0"/>
            </a:endParaRPr>
          </a:p>
        </p:txBody>
      </p:sp>
      <p:sp>
        <p:nvSpPr>
          <p:cNvPr id="4099" name="Subtitle 4098"/>
          <p:cNvSpPr>
            <a:spLocks noGrp="1"/>
          </p:cNvSpPr>
          <p:nvPr>
            <p:ph type="subTitle" idx="1"/>
          </p:nvPr>
        </p:nvSpPr>
        <p:spPr>
          <a:xfrm>
            <a:off x="1676400" y="3276600"/>
            <a:ext cx="6400800" cy="1752600"/>
          </a:xfrm>
          <a:ln/>
        </p:spPr>
        <p:txBody>
          <a:bodyPr anchor="t" anchorCtr="0"/>
          <a:p>
            <a:pPr defTabSz="914400">
              <a:buSzPct val="90000"/>
            </a:pPr>
            <a:endParaRPr sz="3600" kern="1200" baseline="0">
              <a:solidFill>
                <a:schemeClr val="accent2"/>
              </a:solidFill>
              <a:latin typeface="Times New Roman" panose="02020603050405020304" pitchFamily="18" charset="0"/>
            </a:endParaRPr>
          </a:p>
          <a:p>
            <a:pPr defTabSz="914400">
              <a:buSzPct val="90000"/>
            </a:pPr>
            <a:r>
              <a:rPr sz="3600" kern="1200" baseline="0">
                <a:solidFill>
                  <a:schemeClr val="accent2"/>
                </a:solidFill>
                <a:latin typeface="Times New Roman" panose="02020603050405020304" pitchFamily="18" charset="0"/>
              </a:rPr>
              <a:t>Prepared  by :</a:t>
            </a:r>
            <a:endParaRPr sz="3600" kern="1200" baseline="0">
              <a:solidFill>
                <a:schemeClr val="accent2"/>
              </a:solidFill>
              <a:latin typeface="Times New Roman" panose="02020603050405020304" pitchFamily="18" charset="0"/>
            </a:endParaRPr>
          </a:p>
          <a:p>
            <a:pPr defTabSz="914400">
              <a:buSzPct val="90000"/>
            </a:pPr>
            <a:r>
              <a:rPr sz="3600" kern="1200" baseline="0">
                <a:solidFill>
                  <a:schemeClr val="accent2"/>
                </a:solidFill>
                <a:latin typeface="Times New Roman" panose="02020603050405020304" pitchFamily="18" charset="0"/>
              </a:rPr>
              <a:t>Mohammed tarawneh</a:t>
            </a:r>
            <a:endParaRPr sz="3600" kern="1200" baseline="0">
              <a:solidFill>
                <a:schemeClr val="accent2"/>
              </a:solidFill>
              <a:latin typeface="Times New Roman" panose="02020603050405020304" pitchFamily="18" charset="0"/>
            </a:endParaRPr>
          </a:p>
          <a:p>
            <a:pPr defTabSz="914400">
              <a:buSzPct val="90000"/>
            </a:pPr>
            <a:r>
              <a:rPr sz="3600" kern="1200" baseline="0">
                <a:solidFill>
                  <a:schemeClr val="accent2"/>
                </a:solidFill>
                <a:latin typeface="Times New Roman" panose="02020603050405020304" pitchFamily="18" charset="0"/>
              </a:rPr>
              <a:t>Presented to:</a:t>
            </a:r>
            <a:endParaRPr sz="3600" kern="1200" baseline="0">
              <a:solidFill>
                <a:schemeClr val="accent2"/>
              </a:solidFill>
              <a:latin typeface="Times New Roman" panose="02020603050405020304" pitchFamily="18" charset="0"/>
            </a:endParaRPr>
          </a:p>
          <a:p>
            <a:pPr defTabSz="914400">
              <a:buSzPct val="90000"/>
            </a:pPr>
            <a:r>
              <a:rPr sz="3600" kern="1200" baseline="0">
                <a:solidFill>
                  <a:schemeClr val="accent2"/>
                </a:solidFill>
                <a:latin typeface="Times New Roman" panose="02020603050405020304" pitchFamily="18" charset="0"/>
              </a:rPr>
              <a:t>Dr. Lo’ai </a:t>
            </a:r>
            <a:r>
              <a:rPr sz="3600" kern="1200" baseline="0" err="1">
                <a:solidFill>
                  <a:schemeClr val="accent2"/>
                </a:solidFill>
                <a:latin typeface="Times New Roman" panose="02020603050405020304" pitchFamily="18" charset="0"/>
              </a:rPr>
              <a:t>Tawalebeh</a:t>
            </a:r>
            <a:endParaRPr sz="3600" kern="1200" baseline="0">
              <a:solidFill>
                <a:schemeClr val="accent2"/>
              </a:solidFill>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spcBef>
                <a:spcPct val="50000"/>
              </a:spcBef>
            </a:pPr>
            <a:fld id="{9A0DB2DC-4C9A-4742-B13C-FB6460FD3503}" type="slidenum">
              <a:rPr lang="en-US"/>
            </a:fld>
            <a:endParaRPr lang="en-US"/>
          </a:p>
        </p:txBody>
      </p:sp>
      <p:sp>
        <p:nvSpPr>
          <p:cNvPr id="10242" name="Title 10241"/>
          <p:cNvSpPr>
            <a:spLocks noGrp="1"/>
          </p:cNvSpPr>
          <p:nvPr>
            <p:ph type="title"/>
          </p:nvPr>
        </p:nvSpPr>
        <p:spPr>
          <a:ln/>
        </p:spPr>
        <p:txBody>
          <a:bodyPr anchor="ctr" anchorCtr="0"/>
          <a:p>
            <a:r>
              <a:t>How It Works</a:t>
            </a:r>
          </a:p>
        </p:txBody>
      </p:sp>
      <p:sp>
        <p:nvSpPr>
          <p:cNvPr id="10243" name="Text Placeholder 10242"/>
          <p:cNvSpPr>
            <a:spLocks noGrp="1"/>
          </p:cNvSpPr>
          <p:nvPr>
            <p:ph type="body" idx="1"/>
          </p:nvPr>
        </p:nvSpPr>
        <p:spPr>
          <a:xfrm>
            <a:off x="990600" y="1676400"/>
            <a:ext cx="7772400" cy="4648200"/>
          </a:xfrm>
          <a:ln/>
        </p:spPr>
        <p:txBody>
          <a:bodyPr/>
          <a:p>
            <a:pPr>
              <a:lnSpc>
                <a:spcPct val="90000"/>
              </a:lnSpc>
            </a:pPr>
            <a:r>
              <a:t>Step 4: The secure server proves who it is by creating a message for the browser, generating a “fingerprint” of that message, and encrypting the “fingerprint” with the private key that is matched to the public key in the certificate.  The browser generates the “fingerprint” for the message itself, then decrypts the “fingerprint” generated by the server using the public key provided in the certificate.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spcBef>
                <a:spcPct val="50000"/>
              </a:spcBef>
            </a:pPr>
            <a:fld id="{9A0DB2DC-4C9A-4742-B13C-FB6460FD3503}" type="slidenum">
              <a:rPr lang="en-US"/>
            </a:fld>
            <a:endParaRPr lang="en-US"/>
          </a:p>
        </p:txBody>
      </p:sp>
      <p:sp>
        <p:nvSpPr>
          <p:cNvPr id="11266" name="Title 11265"/>
          <p:cNvSpPr>
            <a:spLocks noGrp="1"/>
          </p:cNvSpPr>
          <p:nvPr>
            <p:ph type="title"/>
          </p:nvPr>
        </p:nvSpPr>
        <p:spPr>
          <a:ln/>
        </p:spPr>
        <p:txBody>
          <a:bodyPr anchor="ctr" anchorCtr="0"/>
          <a:p>
            <a:r>
              <a:t>How It Works</a:t>
            </a:r>
          </a:p>
        </p:txBody>
      </p:sp>
      <p:sp>
        <p:nvSpPr>
          <p:cNvPr id="11267" name="Text Placeholder 11266"/>
          <p:cNvSpPr>
            <a:spLocks noGrp="1"/>
          </p:cNvSpPr>
          <p:nvPr>
            <p:ph type="body" idx="1"/>
          </p:nvPr>
        </p:nvSpPr>
        <p:spPr>
          <a:ln/>
        </p:spPr>
        <p:txBody>
          <a:bodyPr/>
          <a:p>
            <a:r>
              <a:t>At this point the browser is sure that the server is how it says it is. It can send it secret messages encrypted with the public key provided in the certificate. The server (and only the server) can decrypt these messages, because only it has the private key.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spcBef>
                <a:spcPct val="50000"/>
              </a:spcBef>
            </a:pPr>
            <a:fld id="{9A0DB2DC-4C9A-4742-B13C-FB6460FD3503}" type="slidenum">
              <a:rPr lang="en-US"/>
            </a:fld>
            <a:endParaRPr lang="en-US"/>
          </a:p>
        </p:txBody>
      </p:sp>
      <p:sp>
        <p:nvSpPr>
          <p:cNvPr id="12290" name="Title 12289"/>
          <p:cNvSpPr>
            <a:spLocks noGrp="1"/>
          </p:cNvSpPr>
          <p:nvPr>
            <p:ph type="title"/>
          </p:nvPr>
        </p:nvSpPr>
        <p:spPr>
          <a:ln/>
        </p:spPr>
        <p:txBody>
          <a:bodyPr anchor="ctr" anchorCtr="0"/>
          <a:p>
            <a:r>
              <a:t>How It Works</a:t>
            </a:r>
          </a:p>
        </p:txBody>
      </p:sp>
      <p:sp>
        <p:nvSpPr>
          <p:cNvPr id="12291" name="Text Placeholder 12290"/>
          <p:cNvSpPr>
            <a:spLocks noGrp="1"/>
          </p:cNvSpPr>
          <p:nvPr>
            <p:ph type="body" idx="1"/>
          </p:nvPr>
        </p:nvSpPr>
        <p:spPr>
          <a:xfrm>
            <a:off x="990600" y="1676400"/>
            <a:ext cx="7772400" cy="4648200"/>
          </a:xfrm>
          <a:ln/>
        </p:spPr>
        <p:txBody>
          <a:bodyPr/>
          <a:p>
            <a:pPr>
              <a:lnSpc>
                <a:spcPct val="90000"/>
              </a:lnSpc>
            </a:pPr>
            <a:r>
              <a:t>At this point what typically happens is that the browser generates a </a:t>
            </a:r>
            <a:r>
              <a:rPr i="1"/>
              <a:t>session key</a:t>
            </a:r>
            <a:r>
              <a:t> using a completely different encryption algorithm. A new session key is generated for every connection; this does not have to be a public key algorithm. You can use any encryption algorithm you like; usually a faster conventional, non-PK algorithm is used. This is usually 40 or 128 bits long in Netscape.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spcBef>
                <a:spcPct val="50000"/>
              </a:spcBef>
            </a:pPr>
            <a:fld id="{9A0DB2DC-4C9A-4742-B13C-FB6460FD3503}" type="slidenum">
              <a:rPr lang="en-US"/>
            </a:fld>
            <a:endParaRPr lang="en-US"/>
          </a:p>
        </p:txBody>
      </p:sp>
      <p:sp>
        <p:nvSpPr>
          <p:cNvPr id="13314" name="Title 13313"/>
          <p:cNvSpPr>
            <a:spLocks noGrp="1"/>
          </p:cNvSpPr>
          <p:nvPr>
            <p:ph type="title"/>
          </p:nvPr>
        </p:nvSpPr>
        <p:spPr>
          <a:ln/>
        </p:spPr>
        <p:txBody>
          <a:bodyPr anchor="ctr" anchorCtr="0"/>
          <a:p>
            <a:r>
              <a:t>How It Works</a:t>
            </a:r>
          </a:p>
        </p:txBody>
      </p:sp>
      <p:sp>
        <p:nvSpPr>
          <p:cNvPr id="13315" name="Text Placeholder 13314"/>
          <p:cNvSpPr>
            <a:spLocks noGrp="1"/>
          </p:cNvSpPr>
          <p:nvPr>
            <p:ph type="body" idx="1"/>
          </p:nvPr>
        </p:nvSpPr>
        <p:spPr>
          <a:ln/>
        </p:spPr>
        <p:txBody>
          <a:bodyPr/>
          <a:p>
            <a:r>
              <a:t>You’ll use a completely different key for encrypting traffic to the web site every time you connect. This makes cracking communication more difficult; you need to discover the keys for every session rather than just one key.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spcBef>
                <a:spcPct val="50000"/>
              </a:spcBef>
            </a:pPr>
            <a:fld id="{9A0DB2DC-4C9A-4742-B13C-FB6460FD3503}" type="slidenum">
              <a:rPr lang="en-US"/>
            </a:fld>
            <a:endParaRPr lang="en-US"/>
          </a:p>
        </p:txBody>
      </p:sp>
      <p:sp>
        <p:nvSpPr>
          <p:cNvPr id="24578" name="Title 24577"/>
          <p:cNvSpPr>
            <a:spLocks noGrp="1"/>
          </p:cNvSpPr>
          <p:nvPr>
            <p:ph type="title"/>
          </p:nvPr>
        </p:nvSpPr>
        <p:spPr>
          <a:ln/>
        </p:spPr>
        <p:txBody>
          <a:bodyPr anchor="ctr" anchorCtr="0"/>
          <a:p>
            <a:r>
              <a:t>How SSL Works: </a:t>
            </a:r>
            <a:br/>
            <a:r>
              <a:t>the </a:t>
            </a:r>
            <a:r>
              <a:rPr i="1"/>
              <a:t>Handshake </a:t>
            </a:r>
            <a:r>
              <a:t>in Detail</a:t>
            </a:r>
          </a:p>
        </p:txBody>
      </p:sp>
      <p:pic>
        <p:nvPicPr>
          <p:cNvPr id="24580" name="Text Placeholder 24579" descr="sslmessages"/>
          <p:cNvPicPr>
            <a:picLocks noChangeAspect="1"/>
          </p:cNvPicPr>
          <p:nvPr>
            <p:ph type="body" idx="1"/>
          </p:nvPr>
        </p:nvPicPr>
        <p:blipFill>
          <a:blip r:embed="rId1"/>
          <a:stretch>
            <a:fillRect/>
          </a:stretch>
        </p:blipFill>
        <p:spPr>
          <a:xfrm>
            <a:off x="2395538" y="1828800"/>
            <a:ext cx="4962525" cy="4114800"/>
          </a:xfr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spcBef>
                <a:spcPct val="50000"/>
              </a:spcBef>
            </a:pPr>
            <a:fld id="{9A0DB2DC-4C9A-4742-B13C-FB6460FD3503}" type="slidenum">
              <a:rPr lang="en-US"/>
            </a:fld>
            <a:endParaRPr lang="en-US"/>
          </a:p>
        </p:txBody>
      </p:sp>
      <p:sp>
        <p:nvSpPr>
          <p:cNvPr id="34818" name="Title 34817"/>
          <p:cNvSpPr>
            <a:spLocks noGrp="1"/>
          </p:cNvSpPr>
          <p:nvPr>
            <p:ph type="title"/>
          </p:nvPr>
        </p:nvSpPr>
        <p:spPr>
          <a:ln/>
        </p:spPr>
        <p:txBody>
          <a:bodyPr anchor="ctr" anchorCtr="0"/>
          <a:p>
            <a:r>
              <a:t>Supported key exchange methods</a:t>
            </a:r>
          </a:p>
        </p:txBody>
      </p:sp>
      <p:sp>
        <p:nvSpPr>
          <p:cNvPr id="34819" name="Text Placeholder 34818"/>
          <p:cNvSpPr>
            <a:spLocks noGrp="1"/>
          </p:cNvSpPr>
          <p:nvPr>
            <p:ph type="body" idx="1"/>
          </p:nvPr>
        </p:nvSpPr>
        <p:spPr>
          <a:xfrm>
            <a:off x="990600" y="1628775"/>
            <a:ext cx="8153400" cy="5229225"/>
          </a:xfrm>
          <a:ln/>
        </p:spPr>
        <p:txBody>
          <a:bodyPr/>
          <a:p>
            <a:pPr>
              <a:lnSpc>
                <a:spcPct val="80000"/>
              </a:lnSpc>
            </a:pPr>
            <a:r>
              <a:rPr sz="1800" b="1"/>
              <a:t>RSA based </a:t>
            </a:r>
            <a:r>
              <a:rPr sz="1600" b="1"/>
              <a:t>(SSL_RSA_with...)</a:t>
            </a:r>
            <a:endParaRPr sz="1600" b="1"/>
          </a:p>
          <a:p>
            <a:pPr lvl="1">
              <a:lnSpc>
                <a:spcPct val="80000"/>
              </a:lnSpc>
            </a:pPr>
            <a:r>
              <a:rPr sz="1600" b="1"/>
              <a:t>the secret key (pre-master secret) is encrypted with the server’s public RSA key</a:t>
            </a:r>
            <a:endParaRPr sz="1600" b="1"/>
          </a:p>
          <a:p>
            <a:pPr lvl="1">
              <a:lnSpc>
                <a:spcPct val="80000"/>
              </a:lnSpc>
            </a:pPr>
            <a:r>
              <a:rPr sz="1600" b="1"/>
              <a:t>the server’s public key is made available to the client during the exchange </a:t>
            </a:r>
            <a:endParaRPr sz="1600" b="1"/>
          </a:p>
          <a:p>
            <a:pPr>
              <a:lnSpc>
                <a:spcPct val="80000"/>
              </a:lnSpc>
            </a:pPr>
            <a:r>
              <a:rPr sz="1800" b="1"/>
              <a:t>fixed </a:t>
            </a:r>
            <a:r>
              <a:rPr sz="1800" b="1" err="1"/>
              <a:t>Diffie-Hellman</a:t>
            </a:r>
            <a:r>
              <a:rPr sz="1800" b="1"/>
              <a:t> </a:t>
            </a:r>
            <a:r>
              <a:rPr sz="1600" b="1"/>
              <a:t>(SSL_DH_RSA_with… or SSL_DH_DSS_with…)</a:t>
            </a:r>
            <a:endParaRPr sz="1600" b="1"/>
          </a:p>
          <a:p>
            <a:pPr lvl="1">
              <a:lnSpc>
                <a:spcPct val="80000"/>
              </a:lnSpc>
            </a:pPr>
            <a:r>
              <a:rPr sz="1600" b="1"/>
              <a:t>the server has fix DH parameters contained in a certificate signed by a CA</a:t>
            </a:r>
            <a:endParaRPr sz="1600" b="1"/>
          </a:p>
          <a:p>
            <a:pPr lvl="1">
              <a:lnSpc>
                <a:spcPct val="80000"/>
              </a:lnSpc>
            </a:pPr>
            <a:r>
              <a:rPr sz="1600" b="1"/>
              <a:t>the client may have fix DH  parameters certified by a CA or it may send an unauthenticated one-time DH public value in the client_key_exchange message </a:t>
            </a:r>
            <a:endParaRPr sz="1600" b="1"/>
          </a:p>
          <a:p>
            <a:pPr>
              <a:lnSpc>
                <a:spcPct val="80000"/>
              </a:lnSpc>
            </a:pPr>
            <a:r>
              <a:rPr sz="1800" b="1"/>
              <a:t>ephemeral </a:t>
            </a:r>
            <a:r>
              <a:rPr sz="1800" b="1" err="1"/>
              <a:t>Diffie-Hellman</a:t>
            </a:r>
            <a:r>
              <a:rPr sz="1800" b="1"/>
              <a:t> </a:t>
            </a:r>
            <a:r>
              <a:rPr sz="1600" b="1"/>
              <a:t>(SSL_DHE_RSA_with… or SSL_DHE_DSS_with…)</a:t>
            </a:r>
            <a:endParaRPr sz="1600" b="1"/>
          </a:p>
          <a:p>
            <a:pPr lvl="1">
              <a:lnSpc>
                <a:spcPct val="80000"/>
              </a:lnSpc>
            </a:pPr>
            <a:r>
              <a:rPr sz="1600" b="1"/>
              <a:t>both the server and the client generate one-time DH parameters </a:t>
            </a:r>
            <a:endParaRPr sz="1600" b="1"/>
          </a:p>
          <a:p>
            <a:pPr lvl="1">
              <a:lnSpc>
                <a:spcPct val="80000"/>
              </a:lnSpc>
            </a:pPr>
            <a:r>
              <a:rPr sz="1600" b="1"/>
              <a:t>the server signs its DH parameters with its private RSA or DSS key</a:t>
            </a:r>
            <a:endParaRPr sz="1600" b="1"/>
          </a:p>
          <a:p>
            <a:pPr lvl="1">
              <a:lnSpc>
                <a:spcPct val="80000"/>
              </a:lnSpc>
            </a:pPr>
            <a:r>
              <a:rPr sz="1600" b="1"/>
              <a:t>the client may authenticate itself (if requested by the server) by signing the hash of the handshake messages with its private RSA or DSS key</a:t>
            </a:r>
            <a:endParaRPr sz="1600" b="1"/>
          </a:p>
          <a:p>
            <a:pPr>
              <a:lnSpc>
                <a:spcPct val="80000"/>
              </a:lnSpc>
            </a:pPr>
            <a:r>
              <a:rPr sz="1800" b="1"/>
              <a:t>anonymous </a:t>
            </a:r>
            <a:r>
              <a:rPr sz="1800" b="1" err="1"/>
              <a:t>Diffie-Hellman</a:t>
            </a:r>
            <a:endParaRPr sz="1800" b="1"/>
          </a:p>
          <a:p>
            <a:pPr lvl="1">
              <a:lnSpc>
                <a:spcPct val="80000"/>
              </a:lnSpc>
            </a:pPr>
            <a:r>
              <a:rPr sz="1600" b="1"/>
              <a:t>both the server and the client generate one-time DH parameters</a:t>
            </a:r>
            <a:endParaRPr sz="1600" b="1"/>
          </a:p>
          <a:p>
            <a:pPr lvl="1">
              <a:lnSpc>
                <a:spcPct val="80000"/>
              </a:lnSpc>
            </a:pPr>
            <a:r>
              <a:rPr sz="1600" b="1"/>
              <a:t>they send their parameters to the peer without authentication</a:t>
            </a:r>
            <a:endParaRPr sz="1600" b="1"/>
          </a:p>
          <a:p>
            <a:pPr>
              <a:lnSpc>
                <a:spcPct val="80000"/>
              </a:lnSpc>
            </a:pPr>
            <a:r>
              <a:rPr sz="1800" b="1" err="1"/>
              <a:t>Fortezza</a:t>
            </a:r>
            <a:endParaRPr sz="1800" b="1"/>
          </a:p>
          <a:p>
            <a:pPr lvl="1">
              <a:lnSpc>
                <a:spcPct val="80000"/>
              </a:lnSpc>
            </a:pPr>
            <a:r>
              <a:rPr sz="1600" b="1" err="1"/>
              <a:t>Fortezza</a:t>
            </a:r>
            <a:r>
              <a:rPr sz="1600" b="1"/>
              <a:t> proprietary key exchange scheme</a:t>
            </a:r>
            <a:endParaRPr sz="1600" b="1"/>
          </a:p>
          <a:p>
            <a:pPr>
              <a:lnSpc>
                <a:spcPct val="80000"/>
              </a:lnSpc>
            </a:pPr>
            <a:endParaRPr sz="1800" b="1"/>
          </a:p>
          <a:p>
            <a:pPr>
              <a:lnSpc>
                <a:spcPct val="80000"/>
              </a:lnSpc>
            </a:pP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spcBef>
                <a:spcPct val="50000"/>
              </a:spcBef>
            </a:pPr>
            <a:fld id="{9A0DB2DC-4C9A-4742-B13C-FB6460FD3503}" type="slidenum">
              <a:rPr lang="en-US"/>
            </a:fld>
            <a:endParaRPr lang="en-US"/>
          </a:p>
        </p:txBody>
      </p:sp>
      <p:sp>
        <p:nvSpPr>
          <p:cNvPr id="35842" name="Title 35841"/>
          <p:cNvSpPr>
            <a:spLocks noGrp="1"/>
          </p:cNvSpPr>
          <p:nvPr>
            <p:ph type="title"/>
          </p:nvPr>
        </p:nvSpPr>
        <p:spPr>
          <a:ln/>
        </p:spPr>
        <p:txBody>
          <a:bodyPr anchor="ctr" anchorCtr="0"/>
          <a:p>
            <a:r>
              <a:rPr sz="4000"/>
              <a:t>Server certificate and key exchange messages</a:t>
            </a:r>
            <a:endParaRPr sz="4000"/>
          </a:p>
        </p:txBody>
      </p:sp>
      <p:sp>
        <p:nvSpPr>
          <p:cNvPr id="35843" name="Text Placeholder 35842"/>
          <p:cNvSpPr>
            <a:spLocks noGrp="1"/>
          </p:cNvSpPr>
          <p:nvPr>
            <p:ph type="body" idx="1"/>
          </p:nvPr>
        </p:nvSpPr>
        <p:spPr>
          <a:xfrm>
            <a:off x="990600" y="1828800"/>
            <a:ext cx="7772400" cy="4768850"/>
          </a:xfrm>
          <a:ln/>
        </p:spPr>
        <p:txBody>
          <a:bodyPr/>
          <a:p>
            <a:pPr>
              <a:lnSpc>
                <a:spcPct val="80000"/>
              </a:lnSpc>
            </a:pPr>
            <a:r>
              <a:rPr sz="1800" b="1"/>
              <a:t>certificate</a:t>
            </a:r>
            <a:endParaRPr sz="1800" b="1"/>
          </a:p>
          <a:p>
            <a:pPr lvl="1">
              <a:lnSpc>
                <a:spcPct val="80000"/>
              </a:lnSpc>
            </a:pPr>
            <a:r>
              <a:rPr sz="1600" b="1"/>
              <a:t>required for every key exchange method except for anonymous DH</a:t>
            </a:r>
            <a:endParaRPr sz="1600" b="1"/>
          </a:p>
          <a:p>
            <a:pPr lvl="1">
              <a:lnSpc>
                <a:spcPct val="80000"/>
              </a:lnSpc>
            </a:pPr>
            <a:r>
              <a:rPr sz="1600" b="1"/>
              <a:t>contains one or a chain of X.509 certificates (up to a known root CA)</a:t>
            </a:r>
            <a:endParaRPr sz="1600" b="1"/>
          </a:p>
          <a:p>
            <a:pPr lvl="1">
              <a:lnSpc>
                <a:spcPct val="80000"/>
              </a:lnSpc>
            </a:pPr>
            <a:r>
              <a:rPr sz="1600" b="1"/>
              <a:t>may contain</a:t>
            </a:r>
            <a:endParaRPr sz="1600" b="1"/>
          </a:p>
          <a:p>
            <a:pPr lvl="2">
              <a:lnSpc>
                <a:spcPct val="80000"/>
              </a:lnSpc>
            </a:pPr>
            <a:r>
              <a:rPr sz="1400" b="1"/>
              <a:t>public RSA key suitable for encryption, or</a:t>
            </a:r>
            <a:endParaRPr sz="1400" b="1"/>
          </a:p>
          <a:p>
            <a:pPr lvl="2">
              <a:lnSpc>
                <a:spcPct val="80000"/>
              </a:lnSpc>
            </a:pPr>
            <a:r>
              <a:rPr sz="1400" b="1"/>
              <a:t>public RSA or DSS key suitable for signing only, or</a:t>
            </a:r>
            <a:endParaRPr sz="1400" b="1"/>
          </a:p>
          <a:p>
            <a:pPr lvl="2">
              <a:lnSpc>
                <a:spcPct val="80000"/>
              </a:lnSpc>
            </a:pPr>
            <a:r>
              <a:rPr sz="1400" b="1"/>
              <a:t>fix DH parameters</a:t>
            </a:r>
            <a:endParaRPr sz="1400" b="1"/>
          </a:p>
          <a:p>
            <a:pPr>
              <a:lnSpc>
                <a:spcPct val="80000"/>
              </a:lnSpc>
            </a:pPr>
            <a:r>
              <a:rPr sz="1800" b="1"/>
              <a:t>server_key_exchange</a:t>
            </a:r>
            <a:endParaRPr sz="1800" b="1"/>
          </a:p>
          <a:p>
            <a:pPr lvl="1">
              <a:lnSpc>
                <a:spcPct val="80000"/>
              </a:lnSpc>
            </a:pPr>
            <a:r>
              <a:rPr sz="1600" b="1"/>
              <a:t>sent only if the certificate does not contain enough information to complete the key exchange (e.g., the certificate contains an RSA signing key only)</a:t>
            </a:r>
            <a:endParaRPr sz="1600" b="1"/>
          </a:p>
          <a:p>
            <a:pPr lvl="1">
              <a:lnSpc>
                <a:spcPct val="80000"/>
              </a:lnSpc>
            </a:pPr>
            <a:r>
              <a:rPr sz="1600" b="1"/>
              <a:t>may contain</a:t>
            </a:r>
            <a:endParaRPr sz="1600" b="1"/>
          </a:p>
          <a:p>
            <a:pPr lvl="2">
              <a:lnSpc>
                <a:spcPct val="80000"/>
              </a:lnSpc>
            </a:pPr>
            <a:r>
              <a:rPr sz="1400" b="1"/>
              <a:t>public RSA key (exponent and modulus), or</a:t>
            </a:r>
            <a:endParaRPr sz="1400" b="1"/>
          </a:p>
          <a:p>
            <a:pPr lvl="2">
              <a:lnSpc>
                <a:spcPct val="80000"/>
              </a:lnSpc>
            </a:pPr>
            <a:r>
              <a:rPr sz="1400" b="1"/>
              <a:t>DH parameters (p, g, public DH value), or</a:t>
            </a:r>
            <a:endParaRPr sz="1400" b="1"/>
          </a:p>
          <a:p>
            <a:pPr lvl="2">
              <a:lnSpc>
                <a:spcPct val="80000"/>
              </a:lnSpc>
            </a:pPr>
            <a:r>
              <a:rPr sz="1400" b="1" err="1"/>
              <a:t>Fortezza</a:t>
            </a:r>
            <a:r>
              <a:rPr sz="1400" b="1"/>
              <a:t> parameters</a:t>
            </a:r>
            <a:endParaRPr sz="1400" b="1"/>
          </a:p>
          <a:p>
            <a:pPr lvl="1">
              <a:lnSpc>
                <a:spcPct val="80000"/>
              </a:lnSpc>
            </a:pPr>
            <a:r>
              <a:rPr sz="1600" b="1"/>
              <a:t>digitally signed</a:t>
            </a:r>
            <a:endParaRPr sz="1600" b="1"/>
          </a:p>
          <a:p>
            <a:pPr lvl="2">
              <a:lnSpc>
                <a:spcPct val="80000"/>
              </a:lnSpc>
            </a:pPr>
            <a:r>
              <a:rPr sz="1400" b="1"/>
              <a:t>if DSS: SHA-1 hash of (client_random | </a:t>
            </a:r>
            <a:r>
              <a:rPr sz="1400" b="1" err="1"/>
              <a:t>server_random</a:t>
            </a:r>
            <a:r>
              <a:rPr sz="1400" b="1"/>
              <a:t> | </a:t>
            </a:r>
            <a:r>
              <a:rPr sz="1400" b="1" err="1"/>
              <a:t>server_params</a:t>
            </a:r>
            <a:r>
              <a:rPr sz="1400" b="1"/>
              <a:t>) is signed</a:t>
            </a:r>
            <a:endParaRPr sz="1400" b="1"/>
          </a:p>
          <a:p>
            <a:pPr lvl="2">
              <a:lnSpc>
                <a:spcPct val="80000"/>
              </a:lnSpc>
            </a:pPr>
            <a:r>
              <a:rPr sz="1400" b="1"/>
              <a:t>if RSA: MD5 hash and SHA-1 hash of (</a:t>
            </a:r>
            <a:r>
              <a:rPr sz="1400" b="1" err="1"/>
              <a:t>client_random</a:t>
            </a:r>
            <a:r>
              <a:rPr sz="1400" b="1"/>
              <a:t> | </a:t>
            </a:r>
            <a:r>
              <a:rPr sz="1400" b="1" err="1"/>
              <a:t>server_random</a:t>
            </a:r>
            <a:r>
              <a:rPr sz="1400" b="1"/>
              <a:t> | </a:t>
            </a:r>
            <a:r>
              <a:rPr sz="1400" b="1" err="1"/>
              <a:t>server_params</a:t>
            </a:r>
            <a:r>
              <a:rPr sz="1400" b="1"/>
              <a:t>) are concatenated and encrypted with the private RSA key</a:t>
            </a:r>
            <a:endParaRPr sz="1400" b="1"/>
          </a:p>
          <a:p>
            <a:pPr>
              <a:lnSpc>
                <a:spcPct val="80000"/>
              </a:lnSpc>
            </a:pPr>
            <a:endParaRPr sz="1800" b="1"/>
          </a:p>
          <a:p>
            <a:pPr>
              <a:lnSpc>
                <a:spcPct val="80000"/>
              </a:lnSpc>
            </a:pP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spcBef>
                <a:spcPct val="50000"/>
              </a:spcBef>
            </a:pPr>
            <a:fld id="{9A0DB2DC-4C9A-4742-B13C-FB6460FD3503}" type="slidenum">
              <a:rPr lang="en-US"/>
            </a:fld>
            <a:endParaRPr lang="en-US"/>
          </a:p>
        </p:txBody>
      </p:sp>
      <p:sp>
        <p:nvSpPr>
          <p:cNvPr id="36866" name="Title 36865"/>
          <p:cNvSpPr>
            <a:spLocks noGrp="1"/>
          </p:cNvSpPr>
          <p:nvPr>
            <p:ph type="title"/>
          </p:nvPr>
        </p:nvSpPr>
        <p:spPr>
          <a:ln/>
        </p:spPr>
        <p:txBody>
          <a:bodyPr anchor="ctr" anchorCtr="0"/>
          <a:p>
            <a:r>
              <a:rPr sz="4000"/>
              <a:t>Certificate request and server hello done </a:t>
            </a:r>
            <a:r>
              <a:rPr sz="4000" err="1"/>
              <a:t>msgs</a:t>
            </a:r>
            <a:endParaRPr sz="4000"/>
          </a:p>
        </p:txBody>
      </p:sp>
      <p:sp>
        <p:nvSpPr>
          <p:cNvPr id="36867" name="Text Placeholder 36866"/>
          <p:cNvSpPr>
            <a:spLocks noGrp="1"/>
          </p:cNvSpPr>
          <p:nvPr>
            <p:ph type="body" idx="1"/>
          </p:nvPr>
        </p:nvSpPr>
        <p:spPr>
          <a:xfrm>
            <a:off x="990600" y="1828800"/>
            <a:ext cx="7772400" cy="4624388"/>
          </a:xfrm>
          <a:ln/>
        </p:spPr>
        <p:txBody>
          <a:bodyPr/>
          <a:p>
            <a:pPr>
              <a:lnSpc>
                <a:spcPct val="90000"/>
              </a:lnSpc>
            </a:pPr>
            <a:r>
              <a:rPr sz="2800"/>
              <a:t>certificate_request</a:t>
            </a:r>
            <a:endParaRPr sz="2800"/>
          </a:p>
          <a:p>
            <a:pPr lvl="1">
              <a:lnSpc>
                <a:spcPct val="90000"/>
              </a:lnSpc>
            </a:pPr>
            <a:r>
              <a:rPr sz="2400"/>
              <a:t>sent if the client needs to authenticate itself</a:t>
            </a:r>
            <a:endParaRPr sz="2400"/>
          </a:p>
          <a:p>
            <a:pPr lvl="1">
              <a:lnSpc>
                <a:spcPct val="90000"/>
              </a:lnSpc>
            </a:pPr>
            <a:r>
              <a:rPr sz="2400"/>
              <a:t>specifies which type of certificate is requested (</a:t>
            </a:r>
            <a:r>
              <a:rPr sz="2400" err="1"/>
              <a:t>rsa_sign</a:t>
            </a:r>
            <a:r>
              <a:rPr sz="2400"/>
              <a:t>, </a:t>
            </a:r>
            <a:r>
              <a:rPr sz="2400" err="1"/>
              <a:t>dss_sign</a:t>
            </a:r>
            <a:r>
              <a:rPr sz="2400"/>
              <a:t>, </a:t>
            </a:r>
            <a:r>
              <a:rPr sz="2400" err="1"/>
              <a:t>rsa_fixed_dh</a:t>
            </a:r>
            <a:r>
              <a:rPr sz="2400"/>
              <a:t>, </a:t>
            </a:r>
            <a:r>
              <a:rPr sz="2400" err="1"/>
              <a:t>dss_fixed_dh</a:t>
            </a:r>
            <a:r>
              <a:rPr sz="2400"/>
              <a:t>, …)</a:t>
            </a:r>
            <a:endParaRPr sz="2400"/>
          </a:p>
          <a:p>
            <a:pPr>
              <a:lnSpc>
                <a:spcPct val="90000"/>
              </a:lnSpc>
            </a:pPr>
            <a:r>
              <a:rPr sz="2800"/>
              <a:t>server_hello_done</a:t>
            </a:r>
            <a:endParaRPr sz="2800"/>
          </a:p>
          <a:p>
            <a:pPr lvl="1">
              <a:lnSpc>
                <a:spcPct val="90000"/>
              </a:lnSpc>
            </a:pPr>
            <a:r>
              <a:rPr sz="2400"/>
              <a:t>sent to indicate that the server is finished its part of the key exchange</a:t>
            </a:r>
            <a:endParaRPr sz="2400"/>
          </a:p>
          <a:p>
            <a:pPr lvl="1">
              <a:lnSpc>
                <a:spcPct val="90000"/>
              </a:lnSpc>
            </a:pPr>
            <a:r>
              <a:rPr sz="2400"/>
              <a:t>after sending this message the server waits for client response</a:t>
            </a:r>
            <a:endParaRPr sz="2400"/>
          </a:p>
          <a:p>
            <a:pPr lvl="1">
              <a:lnSpc>
                <a:spcPct val="90000"/>
              </a:lnSpc>
            </a:pPr>
            <a:r>
              <a:rPr sz="2400"/>
              <a:t>the client should verify that the server provided a valid certificate and the server parameters are acceptable</a:t>
            </a:r>
            <a:endParaRPr sz="2400"/>
          </a:p>
          <a:p>
            <a:pPr>
              <a:lnSpc>
                <a:spcPct val="90000"/>
              </a:lnSpc>
            </a:pPr>
            <a:endParaRPr sz="2800"/>
          </a:p>
          <a:p>
            <a:pPr>
              <a:lnSpc>
                <a:spcPct val="90000"/>
              </a:lnSpc>
            </a:pPr>
            <a:endParaRPr sz="2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spcBef>
                <a:spcPct val="50000"/>
              </a:spcBef>
            </a:pPr>
            <a:fld id="{9A0DB2DC-4C9A-4742-B13C-FB6460FD3503}" type="slidenum">
              <a:rPr lang="en-US"/>
            </a:fld>
            <a:endParaRPr lang="en-US"/>
          </a:p>
        </p:txBody>
      </p:sp>
      <p:sp>
        <p:nvSpPr>
          <p:cNvPr id="38914" name="Title 38913"/>
          <p:cNvSpPr>
            <a:spLocks noGrp="1"/>
          </p:cNvSpPr>
          <p:nvPr>
            <p:ph type="title"/>
          </p:nvPr>
        </p:nvSpPr>
        <p:spPr>
          <a:ln/>
        </p:spPr>
        <p:txBody>
          <a:bodyPr anchor="ctr" anchorCtr="0"/>
          <a:p>
            <a:r>
              <a:rPr sz="4000"/>
              <a:t>Client authentication and key exchange</a:t>
            </a:r>
            <a:endParaRPr sz="4000"/>
          </a:p>
        </p:txBody>
      </p:sp>
      <p:sp>
        <p:nvSpPr>
          <p:cNvPr id="38915" name="Text Placeholder 38914"/>
          <p:cNvSpPr>
            <a:spLocks noGrp="1"/>
          </p:cNvSpPr>
          <p:nvPr>
            <p:ph type="body" idx="1"/>
          </p:nvPr>
        </p:nvSpPr>
        <p:spPr>
          <a:xfrm>
            <a:off x="990600" y="1828800"/>
            <a:ext cx="7772400" cy="4768850"/>
          </a:xfrm>
          <a:ln/>
        </p:spPr>
        <p:txBody>
          <a:bodyPr/>
          <a:p>
            <a:pPr>
              <a:lnSpc>
                <a:spcPct val="80000"/>
              </a:lnSpc>
            </a:pPr>
            <a:r>
              <a:rPr sz="1800" b="1"/>
              <a:t>certificate</a:t>
            </a:r>
            <a:endParaRPr sz="1800" b="1"/>
          </a:p>
          <a:p>
            <a:pPr lvl="1">
              <a:lnSpc>
                <a:spcPct val="80000"/>
              </a:lnSpc>
            </a:pPr>
            <a:r>
              <a:rPr sz="1600" b="1"/>
              <a:t>sent only if requested by the server</a:t>
            </a:r>
            <a:endParaRPr sz="1600" b="1"/>
          </a:p>
          <a:p>
            <a:pPr lvl="1">
              <a:lnSpc>
                <a:spcPct val="80000"/>
              </a:lnSpc>
            </a:pPr>
            <a:r>
              <a:rPr sz="1600" b="1"/>
              <a:t>may contain</a:t>
            </a:r>
            <a:endParaRPr sz="1600" b="1"/>
          </a:p>
          <a:p>
            <a:pPr lvl="2">
              <a:lnSpc>
                <a:spcPct val="80000"/>
              </a:lnSpc>
            </a:pPr>
            <a:r>
              <a:rPr sz="1400" b="1"/>
              <a:t>public RSA or DSS key suitable for signing only, or</a:t>
            </a:r>
            <a:endParaRPr sz="1400" b="1"/>
          </a:p>
          <a:p>
            <a:pPr lvl="2">
              <a:lnSpc>
                <a:spcPct val="80000"/>
              </a:lnSpc>
            </a:pPr>
            <a:r>
              <a:rPr sz="1400" b="1"/>
              <a:t>fix DH parameters</a:t>
            </a:r>
            <a:endParaRPr sz="1400" b="1"/>
          </a:p>
          <a:p>
            <a:pPr>
              <a:lnSpc>
                <a:spcPct val="80000"/>
              </a:lnSpc>
            </a:pPr>
            <a:r>
              <a:rPr sz="1800" b="1"/>
              <a:t>client_key_exchange</a:t>
            </a:r>
            <a:endParaRPr sz="1800" b="1"/>
          </a:p>
          <a:p>
            <a:pPr lvl="1">
              <a:lnSpc>
                <a:spcPct val="80000"/>
              </a:lnSpc>
            </a:pPr>
            <a:r>
              <a:rPr sz="1600" b="1"/>
              <a:t>always sent (but it is empty if the key exchange method is fix DH)</a:t>
            </a:r>
            <a:endParaRPr sz="1600" b="1"/>
          </a:p>
          <a:p>
            <a:pPr lvl="1">
              <a:lnSpc>
                <a:spcPct val="80000"/>
              </a:lnSpc>
            </a:pPr>
            <a:r>
              <a:rPr sz="1600" b="1"/>
              <a:t>may contain</a:t>
            </a:r>
            <a:endParaRPr sz="1600" b="1"/>
          </a:p>
          <a:p>
            <a:pPr lvl="2">
              <a:lnSpc>
                <a:spcPct val="80000"/>
              </a:lnSpc>
            </a:pPr>
            <a:r>
              <a:rPr sz="1400" b="1"/>
              <a:t>RSA encrypted pre-master secret, or</a:t>
            </a:r>
            <a:endParaRPr sz="1400" b="1"/>
          </a:p>
          <a:p>
            <a:pPr lvl="2">
              <a:lnSpc>
                <a:spcPct val="80000"/>
              </a:lnSpc>
            </a:pPr>
            <a:r>
              <a:rPr sz="1400" b="1"/>
              <a:t>client one-time public DH value, or</a:t>
            </a:r>
            <a:endParaRPr sz="1400" b="1"/>
          </a:p>
          <a:p>
            <a:pPr lvl="2">
              <a:lnSpc>
                <a:spcPct val="80000"/>
              </a:lnSpc>
            </a:pPr>
            <a:r>
              <a:rPr sz="1400" b="1" err="1"/>
              <a:t>Fortezza</a:t>
            </a:r>
            <a:r>
              <a:rPr sz="1400" b="1"/>
              <a:t> key exchange parameters</a:t>
            </a:r>
            <a:endParaRPr sz="1400" b="1"/>
          </a:p>
          <a:p>
            <a:pPr>
              <a:lnSpc>
                <a:spcPct val="80000"/>
              </a:lnSpc>
            </a:pPr>
            <a:r>
              <a:rPr sz="1800" b="1"/>
              <a:t>certificate_verify</a:t>
            </a:r>
            <a:endParaRPr sz="1800" b="1"/>
          </a:p>
          <a:p>
            <a:pPr lvl="1">
              <a:lnSpc>
                <a:spcPct val="80000"/>
              </a:lnSpc>
            </a:pPr>
            <a:r>
              <a:rPr sz="1600" b="1"/>
              <a:t>sent only if the client sent a certificate</a:t>
            </a:r>
            <a:endParaRPr sz="1600" b="1"/>
          </a:p>
          <a:p>
            <a:pPr lvl="1">
              <a:lnSpc>
                <a:spcPct val="80000"/>
              </a:lnSpc>
            </a:pPr>
            <a:r>
              <a:rPr sz="1600" b="1"/>
              <a:t>provides client authentication</a:t>
            </a:r>
            <a:endParaRPr sz="1600" b="1"/>
          </a:p>
          <a:p>
            <a:pPr lvl="1">
              <a:lnSpc>
                <a:spcPct val="80000"/>
              </a:lnSpc>
            </a:pPr>
            <a:r>
              <a:rPr sz="1600" b="1"/>
              <a:t>contains signed hash of all the previous handshake messages</a:t>
            </a:r>
            <a:endParaRPr sz="1600" b="1"/>
          </a:p>
          <a:p>
            <a:pPr lvl="2">
              <a:lnSpc>
                <a:spcPct val="80000"/>
              </a:lnSpc>
            </a:pPr>
            <a:r>
              <a:rPr sz="1400" b="1"/>
              <a:t>if DSS: SHA-1 hash is signed</a:t>
            </a:r>
            <a:endParaRPr sz="1400" b="1"/>
          </a:p>
          <a:p>
            <a:pPr lvl="2">
              <a:lnSpc>
                <a:spcPct val="80000"/>
              </a:lnSpc>
            </a:pPr>
            <a:r>
              <a:rPr sz="1400" b="1"/>
              <a:t>if RSA: MD5 and SHA-1 hash is concatenated and encrypted with the private key</a:t>
            </a:r>
            <a:endParaRPr sz="1400" b="1"/>
          </a:p>
          <a:p>
            <a:pPr lvl="1">
              <a:lnSpc>
                <a:spcPct val="80000"/>
              </a:lnSpc>
              <a:buNone/>
            </a:pPr>
            <a:r>
              <a:rPr sz="1600" b="1"/>
              <a:t>		</a:t>
            </a:r>
            <a:r>
              <a:rPr sz="1200" b="1"/>
              <a:t>MD5( master_secret | pad_2 | MD5( handshake_messages | master_secret | pad_1 ) )</a:t>
            </a:r>
            <a:endParaRPr sz="1200" b="1"/>
          </a:p>
          <a:p>
            <a:pPr lvl="1">
              <a:lnSpc>
                <a:spcPct val="80000"/>
              </a:lnSpc>
              <a:buNone/>
            </a:pPr>
            <a:r>
              <a:rPr sz="1600" b="1"/>
              <a:t>		</a:t>
            </a:r>
            <a:r>
              <a:rPr sz="1200" b="1"/>
              <a:t>SHA( master_secret | pad_2 | SHA( handshake_messages | master_secret | pad_1 ) )</a:t>
            </a:r>
            <a:endParaRPr sz="1600" b="1"/>
          </a:p>
          <a:p>
            <a:pPr>
              <a:lnSpc>
                <a:spcPct val="80000"/>
              </a:lnSpc>
            </a:pPr>
            <a:endParaRPr sz="18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spcBef>
                <a:spcPct val="50000"/>
              </a:spcBef>
            </a:pPr>
            <a:fld id="{9A0DB2DC-4C9A-4742-B13C-FB6460FD3503}" type="slidenum">
              <a:rPr lang="en-US"/>
            </a:fld>
            <a:endParaRPr lang="en-US"/>
          </a:p>
        </p:txBody>
      </p:sp>
      <p:sp>
        <p:nvSpPr>
          <p:cNvPr id="39938" name="Title 39937"/>
          <p:cNvSpPr>
            <a:spLocks noGrp="1"/>
          </p:cNvSpPr>
          <p:nvPr>
            <p:ph type="title"/>
          </p:nvPr>
        </p:nvSpPr>
        <p:spPr>
          <a:ln/>
        </p:spPr>
        <p:txBody>
          <a:bodyPr anchor="ctr" anchorCtr="0"/>
          <a:p>
            <a:r>
              <a:t>Finished messages</a:t>
            </a:r>
          </a:p>
        </p:txBody>
      </p:sp>
      <p:sp>
        <p:nvSpPr>
          <p:cNvPr id="39939" name="Text Placeholder 39938"/>
          <p:cNvSpPr>
            <a:spLocks noGrp="1"/>
          </p:cNvSpPr>
          <p:nvPr>
            <p:ph type="body" idx="1"/>
          </p:nvPr>
        </p:nvSpPr>
        <p:spPr>
          <a:xfrm>
            <a:off x="990600" y="1828800"/>
            <a:ext cx="7772400" cy="4840288"/>
          </a:xfrm>
          <a:ln/>
        </p:spPr>
        <p:txBody>
          <a:bodyPr/>
          <a:p>
            <a:pPr>
              <a:lnSpc>
                <a:spcPct val="90000"/>
              </a:lnSpc>
            </a:pPr>
            <a:r>
              <a:rPr sz="2800"/>
              <a:t>finished</a:t>
            </a:r>
            <a:endParaRPr sz="2800"/>
          </a:p>
          <a:p>
            <a:pPr lvl="1">
              <a:lnSpc>
                <a:spcPct val="90000"/>
              </a:lnSpc>
            </a:pPr>
            <a:r>
              <a:rPr sz="2400"/>
              <a:t>sent immediately after the change_cipher_spec message</a:t>
            </a:r>
            <a:endParaRPr sz="2400"/>
          </a:p>
          <a:p>
            <a:pPr lvl="1">
              <a:lnSpc>
                <a:spcPct val="90000"/>
              </a:lnSpc>
            </a:pPr>
            <a:r>
              <a:rPr sz="2400"/>
              <a:t>first message that uses the newly negotiated algorithms, keys, IVs, etc.</a:t>
            </a:r>
            <a:endParaRPr sz="2400"/>
          </a:p>
          <a:p>
            <a:pPr lvl="1">
              <a:lnSpc>
                <a:spcPct val="90000"/>
              </a:lnSpc>
            </a:pPr>
            <a:r>
              <a:rPr sz="2400"/>
              <a:t>used to verify that the key exchange and authentication was successful</a:t>
            </a:r>
            <a:endParaRPr sz="2400"/>
          </a:p>
          <a:p>
            <a:pPr lvl="1">
              <a:lnSpc>
                <a:spcPct val="90000"/>
              </a:lnSpc>
            </a:pPr>
            <a:r>
              <a:rPr sz="2400"/>
              <a:t>contains the MD5 and SHA-1 hash of all the previous handshake messages:</a:t>
            </a:r>
            <a:endParaRPr sz="2400"/>
          </a:p>
          <a:p>
            <a:pPr lvl="1">
              <a:lnSpc>
                <a:spcPct val="90000"/>
              </a:lnSpc>
              <a:buNone/>
            </a:pPr>
            <a:r>
              <a:rPr sz="1600"/>
              <a:t>	MD5( master_secret | pad_2 | MD5( handshake_messages | sender | master_secret | pad_1 ) ) |</a:t>
            </a:r>
            <a:endParaRPr sz="1600"/>
          </a:p>
          <a:p>
            <a:pPr lvl="1">
              <a:lnSpc>
                <a:spcPct val="90000"/>
              </a:lnSpc>
              <a:buNone/>
            </a:pPr>
            <a:r>
              <a:rPr sz="1600"/>
              <a:t>	SHA( master_secret | pad_2 | SHA( handshake_messages | sender | master_secret | pad_1 ) )</a:t>
            </a:r>
            <a:endParaRPr sz="1600"/>
          </a:p>
          <a:p>
            <a:pPr lvl="1">
              <a:lnSpc>
                <a:spcPct val="90000"/>
              </a:lnSpc>
              <a:buNone/>
            </a:pPr>
            <a:r>
              <a:rPr sz="2000"/>
              <a:t>	where “sender” is a code that identifies that the sender is the client or the server (client: 0x434C4E54; server: 0x53525652) </a:t>
            </a:r>
            <a:endParaRPr sz="2000"/>
          </a:p>
          <a:p>
            <a:pPr lvl="1">
              <a:lnSpc>
                <a:spcPct val="90000"/>
              </a:lnSpc>
              <a:buNone/>
            </a:pP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spcBef>
                <a:spcPct val="50000"/>
              </a:spcBef>
            </a:pPr>
            <a:fld id="{9A0DB2DC-4C9A-4742-B13C-FB6460FD3503}" type="slidenum">
              <a:rPr lang="en-US"/>
            </a:fld>
            <a:endParaRPr lang="en-US"/>
          </a:p>
        </p:txBody>
      </p:sp>
      <p:sp>
        <p:nvSpPr>
          <p:cNvPr id="44034" name="Title 44033"/>
          <p:cNvSpPr>
            <a:spLocks noGrp="1"/>
          </p:cNvSpPr>
          <p:nvPr>
            <p:ph type="title"/>
          </p:nvPr>
        </p:nvSpPr>
        <p:spPr>
          <a:ln/>
        </p:spPr>
        <p:txBody>
          <a:bodyPr anchor="ctr" anchorCtr="0"/>
          <a:p>
            <a:r>
              <a:rPr err="1"/>
              <a:t>Agend</a:t>
            </a:r>
          </a:p>
        </p:txBody>
      </p:sp>
      <p:sp>
        <p:nvSpPr>
          <p:cNvPr id="44035" name="Text Placeholder 44034"/>
          <p:cNvSpPr>
            <a:spLocks noGrp="1"/>
          </p:cNvSpPr>
          <p:nvPr>
            <p:ph type="body" idx="1"/>
          </p:nvPr>
        </p:nvSpPr>
        <p:spPr>
          <a:xfrm>
            <a:off x="990600" y="1828800"/>
            <a:ext cx="7772400" cy="4624388"/>
          </a:xfrm>
          <a:ln/>
        </p:spPr>
        <p:txBody>
          <a:bodyPr/>
          <a:p>
            <a:pPr>
              <a:lnSpc>
                <a:spcPct val="80000"/>
              </a:lnSpc>
            </a:pPr>
            <a:r>
              <a:rPr sz="2800"/>
              <a:t>Definition</a:t>
            </a:r>
            <a:endParaRPr sz="2800"/>
          </a:p>
          <a:p>
            <a:pPr>
              <a:lnSpc>
                <a:spcPct val="80000"/>
              </a:lnSpc>
            </a:pPr>
            <a:r>
              <a:rPr sz="2800"/>
              <a:t>The idea</a:t>
            </a:r>
            <a:endParaRPr sz="2800"/>
          </a:p>
          <a:p>
            <a:pPr>
              <a:lnSpc>
                <a:spcPct val="80000"/>
              </a:lnSpc>
            </a:pPr>
            <a:r>
              <a:rPr sz="2800"/>
              <a:t>SSL components</a:t>
            </a:r>
            <a:endParaRPr sz="2800"/>
          </a:p>
          <a:p>
            <a:pPr>
              <a:lnSpc>
                <a:spcPct val="80000"/>
              </a:lnSpc>
            </a:pPr>
            <a:r>
              <a:rPr sz="2800"/>
              <a:t>Implementation</a:t>
            </a:r>
            <a:endParaRPr sz="2800"/>
          </a:p>
          <a:p>
            <a:pPr>
              <a:lnSpc>
                <a:spcPct val="80000"/>
              </a:lnSpc>
            </a:pPr>
            <a:r>
              <a:rPr sz="2800"/>
              <a:t>How it work</a:t>
            </a:r>
            <a:endParaRPr sz="2800"/>
          </a:p>
          <a:p>
            <a:pPr>
              <a:lnSpc>
                <a:spcPct val="80000"/>
              </a:lnSpc>
            </a:pPr>
            <a:r>
              <a:rPr sz="2800"/>
              <a:t>SSL hand shake protocol</a:t>
            </a:r>
            <a:endParaRPr sz="2800"/>
          </a:p>
          <a:p>
            <a:pPr>
              <a:lnSpc>
                <a:spcPct val="80000"/>
              </a:lnSpc>
            </a:pPr>
            <a:r>
              <a:rPr sz="2800"/>
              <a:t>Confidentiality</a:t>
            </a:r>
            <a:endParaRPr sz="2800"/>
          </a:p>
          <a:p>
            <a:pPr>
              <a:lnSpc>
                <a:spcPct val="80000"/>
              </a:lnSpc>
            </a:pPr>
            <a:r>
              <a:rPr sz="2800"/>
              <a:t>Certificate</a:t>
            </a:r>
            <a:endParaRPr sz="2800"/>
          </a:p>
          <a:p>
            <a:pPr>
              <a:lnSpc>
                <a:spcPct val="80000"/>
              </a:lnSpc>
            </a:pPr>
            <a:r>
              <a:rPr sz="2800"/>
              <a:t>Authentication</a:t>
            </a:r>
            <a:endParaRPr sz="2800"/>
          </a:p>
          <a:p>
            <a:pPr>
              <a:lnSpc>
                <a:spcPct val="80000"/>
              </a:lnSpc>
            </a:pPr>
            <a:r>
              <a:rPr sz="2800"/>
              <a:t>TLS VS SSL</a:t>
            </a:r>
            <a:endParaRPr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spcBef>
                <a:spcPct val="50000"/>
              </a:spcBef>
            </a:pPr>
            <a:fld id="{9A0DB2DC-4C9A-4742-B13C-FB6460FD3503}" type="slidenum">
              <a:rPr lang="en-US"/>
            </a:fld>
            <a:endParaRPr lang="en-US"/>
          </a:p>
        </p:txBody>
      </p:sp>
      <p:sp>
        <p:nvSpPr>
          <p:cNvPr id="20482" name="Title 20481"/>
          <p:cNvSpPr>
            <a:spLocks noGrp="1"/>
          </p:cNvSpPr>
          <p:nvPr>
            <p:ph type="title"/>
          </p:nvPr>
        </p:nvSpPr>
        <p:spPr>
          <a:ln/>
        </p:spPr>
        <p:txBody>
          <a:bodyPr anchor="ctr" anchorCtr="0"/>
          <a:p>
            <a:r>
              <a:t>How SSL Achieves </a:t>
            </a:r>
            <a:r>
              <a:rPr i="1"/>
              <a:t>Confidentiality</a:t>
            </a:r>
            <a:endParaRPr i="1"/>
          </a:p>
        </p:txBody>
      </p:sp>
      <p:sp>
        <p:nvSpPr>
          <p:cNvPr id="20483" name="Text Placeholder 20482"/>
          <p:cNvSpPr>
            <a:spLocks noGrp="1"/>
          </p:cNvSpPr>
          <p:nvPr>
            <p:ph type="body" idx="1"/>
          </p:nvPr>
        </p:nvSpPr>
        <p:spPr>
          <a:ln/>
        </p:spPr>
        <p:txBody>
          <a:bodyPr/>
          <a:p>
            <a:pPr>
              <a:lnSpc>
                <a:spcPct val="90000"/>
              </a:lnSpc>
            </a:pPr>
            <a:r>
              <a:rPr sz="2800"/>
              <a:t>Create a secret key</a:t>
            </a:r>
            <a:endParaRPr sz="2800"/>
          </a:p>
          <a:p>
            <a:pPr lvl="1">
              <a:lnSpc>
                <a:spcPct val="90000"/>
              </a:lnSpc>
            </a:pPr>
            <a:r>
              <a:rPr sz="2400"/>
              <a:t>Based on information generated by the client with a secure random number generator</a:t>
            </a:r>
            <a:endParaRPr sz="2400"/>
          </a:p>
          <a:p>
            <a:pPr>
              <a:lnSpc>
                <a:spcPct val="90000"/>
              </a:lnSpc>
            </a:pPr>
            <a:r>
              <a:rPr sz="2800"/>
              <a:t>Use public keys to exchange the secret key</a:t>
            </a:r>
            <a:endParaRPr sz="2800"/>
          </a:p>
          <a:p>
            <a:pPr lvl="1">
              <a:lnSpc>
                <a:spcPct val="90000"/>
              </a:lnSpc>
            </a:pPr>
            <a:r>
              <a:rPr sz="2400"/>
              <a:t>The server sends its public key to the client</a:t>
            </a:r>
            <a:endParaRPr sz="2400"/>
          </a:p>
          <a:p>
            <a:pPr lvl="1">
              <a:lnSpc>
                <a:spcPct val="90000"/>
              </a:lnSpc>
            </a:pPr>
            <a:r>
              <a:rPr sz="2400"/>
              <a:t>The client encrypts the secret key with the server's public key and sends it to the server</a:t>
            </a:r>
            <a:endParaRPr sz="2400"/>
          </a:p>
          <a:p>
            <a:pPr lvl="1">
              <a:lnSpc>
                <a:spcPct val="90000"/>
              </a:lnSpc>
            </a:pPr>
            <a:r>
              <a:rPr sz="2400"/>
              <a:t>The server decrypts the secret key information with the server’s private key</a:t>
            </a:r>
            <a:endParaRPr sz="2400"/>
          </a:p>
          <a:p>
            <a:pPr>
              <a:lnSpc>
                <a:spcPct val="90000"/>
              </a:lnSpc>
            </a:pPr>
            <a:r>
              <a:rPr sz="2800"/>
              <a:t>Encrypt and decrypt data with the secret key</a:t>
            </a:r>
            <a:endParaRPr sz="2800"/>
          </a:p>
          <a:p>
            <a:pPr lvl="1">
              <a:lnSpc>
                <a:spcPct val="90000"/>
              </a:lnSpc>
            </a:pPr>
            <a:r>
              <a:rPr sz="2400"/>
              <a:t>The client and server use the negotiated algorithm</a:t>
            </a:r>
            <a:endParaRPr sz="2400"/>
          </a:p>
          <a:p>
            <a:pPr>
              <a:lnSpc>
                <a:spcPct val="90000"/>
              </a:lnSpc>
            </a:pPr>
            <a:endParaRPr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spcBef>
                <a:spcPct val="50000"/>
              </a:spcBef>
            </a:pPr>
            <a:fld id="{9A0DB2DC-4C9A-4742-B13C-FB6460FD3503}" type="slidenum">
              <a:rPr lang="en-US"/>
            </a:fld>
            <a:endParaRPr lang="en-US"/>
          </a:p>
        </p:txBody>
      </p:sp>
      <p:sp>
        <p:nvSpPr>
          <p:cNvPr id="14338" name="Title 14337"/>
          <p:cNvSpPr>
            <a:spLocks noGrp="1"/>
          </p:cNvSpPr>
          <p:nvPr>
            <p:ph type="title"/>
          </p:nvPr>
        </p:nvSpPr>
        <p:spPr>
          <a:ln/>
        </p:spPr>
        <p:txBody>
          <a:bodyPr anchor="ctr" anchorCtr="0"/>
          <a:p>
            <a:r>
              <a:t>Logistics</a:t>
            </a:r>
          </a:p>
        </p:txBody>
      </p:sp>
      <p:sp>
        <p:nvSpPr>
          <p:cNvPr id="14339" name="Text Placeholder 14338"/>
          <p:cNvSpPr>
            <a:spLocks noGrp="1"/>
          </p:cNvSpPr>
          <p:nvPr>
            <p:ph type="body" idx="1"/>
          </p:nvPr>
        </p:nvSpPr>
        <p:spPr>
          <a:xfrm>
            <a:off x="990600" y="1752600"/>
            <a:ext cx="7772400" cy="4495800"/>
          </a:xfrm>
          <a:ln/>
        </p:spPr>
        <p:txBody>
          <a:bodyPr/>
          <a:p>
            <a:pPr>
              <a:lnSpc>
                <a:spcPct val="90000"/>
              </a:lnSpc>
            </a:pPr>
            <a:r>
              <a:rPr sz="2800"/>
              <a:t>To set up a secure server you need to get a certificate. Most people go to </a:t>
            </a:r>
            <a:r>
              <a:rPr sz="2800" err="1"/>
              <a:t>verisign</a:t>
            </a:r>
            <a:r>
              <a:rPr sz="2800"/>
              <a:t> (</a:t>
            </a:r>
            <a:r>
              <a:rPr sz="2800" err="1"/>
              <a:t>www.verisign.com</a:t>
            </a:r>
            <a:r>
              <a:rPr sz="2800"/>
              <a:t>). </a:t>
            </a:r>
            <a:r>
              <a:rPr sz="2800" err="1"/>
              <a:t>Verisign</a:t>
            </a:r>
            <a:r>
              <a:rPr sz="2800"/>
              <a:t> charges $350 for a certificate for one web site; it is tied to that web site name (</a:t>
            </a:r>
            <a:r>
              <a:rPr sz="2800" err="1"/>
              <a:t>eg</a:t>
            </a:r>
            <a:r>
              <a:rPr sz="2800"/>
              <a:t> </a:t>
            </a:r>
            <a:r>
              <a:rPr sz="2800" err="1"/>
              <a:t>www.nps.navy.mil</a:t>
            </a:r>
            <a:r>
              <a:rPr sz="2800"/>
              <a:t>). For commercial entities they do a search of Dun &amp; Bradstreet to ensure who you are. This is good for one year.</a:t>
            </a:r>
            <a:endParaRPr sz="2800"/>
          </a:p>
          <a:p>
            <a:pPr>
              <a:lnSpc>
                <a:spcPct val="90000"/>
              </a:lnSpc>
            </a:pPr>
            <a:r>
              <a:rPr sz="2800"/>
              <a:t>Other Certificate Authorities are </a:t>
            </a:r>
            <a:r>
              <a:rPr sz="2800" err="1"/>
              <a:t>www.thawte.com</a:t>
            </a:r>
            <a:r>
              <a:rPr sz="2800"/>
              <a:t> ($125), or any of those listed as signers in Netscape. You can set up your own CA and sign your own certificates.</a:t>
            </a:r>
            <a:endParaRPr sz="2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spcBef>
                <a:spcPct val="50000"/>
              </a:spcBef>
            </a:pPr>
            <a:fld id="{9A0DB2DC-4C9A-4742-B13C-FB6460FD3503}" type="slidenum">
              <a:rPr lang="en-US"/>
            </a:fld>
            <a:endParaRPr lang="en-US"/>
          </a:p>
        </p:txBody>
      </p:sp>
      <p:sp>
        <p:nvSpPr>
          <p:cNvPr id="15362" name="Title 15361"/>
          <p:cNvSpPr>
            <a:spLocks noGrp="1"/>
          </p:cNvSpPr>
          <p:nvPr>
            <p:ph type="title"/>
          </p:nvPr>
        </p:nvSpPr>
        <p:spPr>
          <a:ln/>
        </p:spPr>
        <p:txBody>
          <a:bodyPr anchor="ctr" anchorCtr="0"/>
          <a:p>
            <a:r>
              <a:t>Web Server Configuration</a:t>
            </a:r>
          </a:p>
        </p:txBody>
      </p:sp>
      <p:sp>
        <p:nvSpPr>
          <p:cNvPr id="15363" name="Text Placeholder 15362"/>
          <p:cNvSpPr>
            <a:spLocks noGrp="1"/>
          </p:cNvSpPr>
          <p:nvPr>
            <p:ph type="body" idx="1"/>
          </p:nvPr>
        </p:nvSpPr>
        <p:spPr>
          <a:xfrm>
            <a:off x="990600" y="1752600"/>
            <a:ext cx="7772400" cy="4572000"/>
          </a:xfrm>
          <a:ln/>
        </p:spPr>
        <p:txBody>
          <a:bodyPr/>
          <a:p>
            <a:pPr>
              <a:lnSpc>
                <a:spcPct val="90000"/>
              </a:lnSpc>
            </a:pPr>
            <a:r>
              <a:t>Secure servers listen on a different port by default than normal web servers. A new instance of the program should listen on port 442 rather than port 80.</a:t>
            </a:r>
          </a:p>
          <a:p>
            <a:pPr>
              <a:lnSpc>
                <a:spcPct val="90000"/>
              </a:lnSpc>
            </a:pPr>
            <a:r>
              <a:t>To configure Apache: see http://</a:t>
            </a:r>
            <a:r>
              <a:rPr err="1"/>
              <a:t>www.modssl.org</a:t>
            </a:r>
            <a:r>
              <a:t>. The legality of the crypto package used is questionable if used for commercial purposes; the algorithms are encumbered with patent issues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spcBef>
                <a:spcPct val="50000"/>
              </a:spcBef>
            </a:pPr>
            <a:fld id="{9A0DB2DC-4C9A-4742-B13C-FB6460FD3503}" type="slidenum">
              <a:rPr lang="en-US"/>
            </a:fld>
            <a:endParaRPr lang="en-US"/>
          </a:p>
        </p:txBody>
      </p:sp>
      <p:sp>
        <p:nvSpPr>
          <p:cNvPr id="16386" name="Title 16385"/>
          <p:cNvSpPr>
            <a:spLocks noGrp="1"/>
          </p:cNvSpPr>
          <p:nvPr>
            <p:ph type="title"/>
          </p:nvPr>
        </p:nvSpPr>
        <p:spPr>
          <a:ln/>
        </p:spPr>
        <p:txBody>
          <a:bodyPr anchor="ctr" anchorCtr="0"/>
          <a:p>
            <a:r>
              <a:t>Certificate Authorities</a:t>
            </a:r>
          </a:p>
        </p:txBody>
      </p:sp>
      <p:sp>
        <p:nvSpPr>
          <p:cNvPr id="16387" name="Text Placeholder 16386"/>
          <p:cNvSpPr>
            <a:spLocks noGrp="1"/>
          </p:cNvSpPr>
          <p:nvPr>
            <p:ph type="body" idx="1"/>
          </p:nvPr>
        </p:nvSpPr>
        <p:spPr>
          <a:ln/>
        </p:spPr>
        <p:txBody>
          <a:bodyPr/>
          <a:p>
            <a:r>
              <a:t>You can become your own certificate authority. You can sign your own “CA certificate” and start handing out certificates yourself. (See </a:t>
            </a:r>
            <a:r>
              <a:rPr err="1"/>
              <a:t>certs</a:t>
            </a:r>
            <a:r>
              <a:t> for the CAS in </a:t>
            </a:r>
            <a:r>
              <a:rPr err="1"/>
              <a:t>netscape</a:t>
            </a:r>
            <a:r>
              <a:t>)</a:t>
            </a:r>
          </a:p>
          <a:p>
            <a:r>
              <a:t>There are products from MS and Netscape that automate this process; users send in requests, and you return signed certificates.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spcBef>
                <a:spcPct val="50000"/>
              </a:spcBef>
            </a:pPr>
            <a:fld id="{9A0DB2DC-4C9A-4742-B13C-FB6460FD3503}" type="slidenum">
              <a:rPr lang="en-US"/>
            </a:fld>
            <a:endParaRPr lang="en-US"/>
          </a:p>
        </p:txBody>
      </p:sp>
      <p:sp>
        <p:nvSpPr>
          <p:cNvPr id="17410" name="Title 17409"/>
          <p:cNvSpPr>
            <a:spLocks noGrp="1"/>
          </p:cNvSpPr>
          <p:nvPr>
            <p:ph type="title"/>
          </p:nvPr>
        </p:nvSpPr>
        <p:spPr>
          <a:ln/>
        </p:spPr>
        <p:txBody>
          <a:bodyPr anchor="ctr" anchorCtr="0"/>
          <a:p>
            <a:r>
              <a:t>Certificate Authorities</a:t>
            </a:r>
          </a:p>
        </p:txBody>
      </p:sp>
      <p:sp>
        <p:nvSpPr>
          <p:cNvPr id="17411" name="Text Placeholder 17410"/>
          <p:cNvSpPr>
            <a:spLocks noGrp="1"/>
          </p:cNvSpPr>
          <p:nvPr>
            <p:ph type="body" idx="1"/>
          </p:nvPr>
        </p:nvSpPr>
        <p:spPr>
          <a:ln/>
        </p:spPr>
        <p:txBody>
          <a:bodyPr/>
          <a:p>
            <a:r>
              <a:t>You become your own certificate authority mostly to hand out certificates to servers that are used internally, or to identify people inside the company. </a:t>
            </a:r>
          </a:p>
          <a:p>
            <a:r>
              <a:t>NPS could become a certificate authority and hand out certificates to web servers on campus, or hand out certificates to users for email that needed to be authenticated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spcBef>
                <a:spcPct val="50000"/>
              </a:spcBef>
            </a:pPr>
            <a:fld id="{9A0DB2DC-4C9A-4742-B13C-FB6460FD3503}" type="slidenum">
              <a:rPr lang="en-US"/>
            </a:fld>
            <a:endParaRPr lang="en-US"/>
          </a:p>
        </p:txBody>
      </p:sp>
      <p:sp>
        <p:nvSpPr>
          <p:cNvPr id="18434" name="Title 18433"/>
          <p:cNvSpPr>
            <a:spLocks noGrp="1"/>
          </p:cNvSpPr>
          <p:nvPr>
            <p:ph type="title"/>
          </p:nvPr>
        </p:nvSpPr>
        <p:spPr>
          <a:ln/>
        </p:spPr>
        <p:txBody>
          <a:bodyPr anchor="ctr" anchorCtr="0"/>
          <a:p>
            <a:r>
              <a:t>Security Achieved by the </a:t>
            </a:r>
            <a:br/>
            <a:r>
              <a:t>Secure Sockets Layer (SSL)</a:t>
            </a:r>
          </a:p>
        </p:txBody>
      </p:sp>
      <p:sp>
        <p:nvSpPr>
          <p:cNvPr id="18435" name="Text Placeholder 18434"/>
          <p:cNvSpPr>
            <a:spLocks noGrp="1"/>
          </p:cNvSpPr>
          <p:nvPr>
            <p:ph type="body" idx="1"/>
          </p:nvPr>
        </p:nvSpPr>
        <p:spPr>
          <a:ln/>
        </p:spPr>
        <p:txBody>
          <a:bodyPr/>
          <a:p>
            <a:pPr>
              <a:lnSpc>
                <a:spcPct val="90000"/>
              </a:lnSpc>
            </a:pPr>
            <a:r>
              <a:rPr sz="2800" i="1"/>
              <a:t>Confidentiality</a:t>
            </a:r>
            <a:endParaRPr sz="2800" i="1"/>
          </a:p>
          <a:p>
            <a:pPr lvl="1">
              <a:lnSpc>
                <a:spcPct val="90000"/>
              </a:lnSpc>
              <a:buClr>
                <a:schemeClr val="tx1"/>
              </a:buClr>
              <a:buNone/>
            </a:pPr>
            <a:r>
              <a:rPr sz="2400"/>
              <a:t>Encrypt data being sent between client and server, so that passive </a:t>
            </a:r>
            <a:r>
              <a:rPr sz="2400" err="1"/>
              <a:t>wiretappers</a:t>
            </a:r>
            <a:r>
              <a:rPr sz="2400"/>
              <a:t> cannot read sensitive data.</a:t>
            </a:r>
            <a:endParaRPr sz="2400"/>
          </a:p>
          <a:p>
            <a:pPr>
              <a:lnSpc>
                <a:spcPct val="90000"/>
              </a:lnSpc>
            </a:pPr>
            <a:r>
              <a:rPr sz="2800" i="1"/>
              <a:t>Integrity Protection</a:t>
            </a:r>
            <a:endParaRPr sz="2800"/>
          </a:p>
          <a:p>
            <a:pPr lvl="1">
              <a:lnSpc>
                <a:spcPct val="90000"/>
              </a:lnSpc>
              <a:buClr>
                <a:schemeClr val="tx1"/>
              </a:buClr>
              <a:buNone/>
            </a:pPr>
            <a:r>
              <a:rPr sz="2400"/>
              <a:t>Protect against modification of messages by an active </a:t>
            </a:r>
            <a:r>
              <a:rPr sz="2400" err="1"/>
              <a:t>wiretapper</a:t>
            </a:r>
            <a:r>
              <a:rPr sz="2400"/>
              <a:t>. </a:t>
            </a:r>
            <a:endParaRPr sz="2400"/>
          </a:p>
          <a:p>
            <a:pPr>
              <a:lnSpc>
                <a:spcPct val="90000"/>
              </a:lnSpc>
            </a:pPr>
            <a:r>
              <a:rPr sz="2800" i="1"/>
              <a:t>Authentication</a:t>
            </a:r>
            <a:endParaRPr sz="2800"/>
          </a:p>
          <a:p>
            <a:pPr lvl="1">
              <a:lnSpc>
                <a:spcPct val="90000"/>
              </a:lnSpc>
              <a:buClr>
                <a:schemeClr val="tx1"/>
              </a:buClr>
              <a:buNone/>
            </a:pPr>
            <a:r>
              <a:rPr sz="2400"/>
              <a:t>Verify that a peer is who they claim to be.  Servers are usually authenticated, and clients may be authenticated if requested by servers</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spcBef>
                <a:spcPct val="50000"/>
              </a:spcBef>
            </a:pPr>
            <a:fld id="{9A0DB2DC-4C9A-4742-B13C-FB6460FD3503}" type="slidenum">
              <a:rPr lang="en-US"/>
            </a:fld>
            <a:endParaRPr lang="en-US"/>
          </a:p>
        </p:txBody>
      </p:sp>
      <p:sp>
        <p:nvSpPr>
          <p:cNvPr id="19458" name="Title 19457"/>
          <p:cNvSpPr>
            <a:spLocks noGrp="1"/>
          </p:cNvSpPr>
          <p:nvPr>
            <p:ph type="title"/>
          </p:nvPr>
        </p:nvSpPr>
        <p:spPr>
          <a:ln/>
        </p:spPr>
        <p:txBody>
          <a:bodyPr anchor="ctr" anchorCtr="0"/>
          <a:p>
            <a:r>
              <a:rPr sz="4000">
                <a:cs typeface="Times New Roman" panose="02020603050405020304" pitchFamily="18" charset="0"/>
              </a:rPr>
              <a:t>TCP/IP Protocol Stack With TLS/ SSL</a:t>
            </a:r>
            <a:endParaRPr sz="4000">
              <a:ea typeface="Times New Roman" panose="02020603050405020304" pitchFamily="18" charset="0"/>
            </a:endParaRPr>
          </a:p>
        </p:txBody>
      </p:sp>
      <p:sp>
        <p:nvSpPr>
          <p:cNvPr id="19459" name="Text Placeholder 19458"/>
          <p:cNvSpPr>
            <a:spLocks noGrp="1"/>
          </p:cNvSpPr>
          <p:nvPr>
            <p:ph type="body" idx="1"/>
          </p:nvPr>
        </p:nvSpPr>
        <p:spPr>
          <a:ln/>
        </p:spPr>
        <p:txBody>
          <a:bodyPr/>
          <a:p/>
        </p:txBody>
      </p:sp>
      <p:grpSp>
        <p:nvGrpSpPr>
          <p:cNvPr id="19460" name="Group 19459"/>
          <p:cNvGrpSpPr/>
          <p:nvPr/>
        </p:nvGrpSpPr>
        <p:grpSpPr>
          <a:xfrm>
            <a:off x="914400" y="1981200"/>
            <a:ext cx="7280275" cy="3810000"/>
            <a:chOff x="-3" y="-3"/>
            <a:chExt cx="2762" cy="2098"/>
          </a:xfrm>
        </p:grpSpPr>
        <p:grpSp>
          <p:nvGrpSpPr>
            <p:cNvPr id="19461" name="Group 19460"/>
            <p:cNvGrpSpPr/>
            <p:nvPr/>
          </p:nvGrpSpPr>
          <p:grpSpPr>
            <a:xfrm>
              <a:off x="0" y="0"/>
              <a:ext cx="2756" cy="2092"/>
              <a:chOff x="0" y="0"/>
              <a:chExt cx="2756" cy="2092"/>
            </a:xfrm>
          </p:grpSpPr>
          <p:grpSp>
            <p:nvGrpSpPr>
              <p:cNvPr id="19462" name="Group 19461"/>
              <p:cNvGrpSpPr/>
              <p:nvPr/>
            </p:nvGrpSpPr>
            <p:grpSpPr>
              <a:xfrm>
                <a:off x="0" y="0"/>
                <a:ext cx="1036" cy="480"/>
                <a:chOff x="0" y="0"/>
                <a:chExt cx="1036" cy="480"/>
              </a:xfrm>
            </p:grpSpPr>
            <p:sp>
              <p:nvSpPr>
                <p:cNvPr id="19463" name="Rectangles 19462"/>
                <p:cNvSpPr/>
                <p:nvPr/>
              </p:nvSpPr>
              <p:spPr>
                <a:xfrm>
                  <a:off x="43" y="0"/>
                  <a:ext cx="950" cy="480"/>
                </a:xfrm>
                <a:prstGeom prst="rect">
                  <a:avLst/>
                </a:prstGeom>
                <a:noFill/>
                <a:ln w="6350" cap="flat" cmpd="sng">
                  <a:solidFill>
                    <a:schemeClr val="tx1"/>
                  </a:solidFill>
                  <a:prstDash val="solid"/>
                  <a:miter/>
                  <a:headEnd type="none" w="med" len="med"/>
                  <a:tailEnd type="none" w="med" len="med"/>
                </a:ln>
              </p:spPr>
              <p:txBody>
                <a:bodyPr tIns="0" bIns="0"/>
                <a:p>
                  <a:pPr eaLnBrk="1" hangingPunct="1"/>
                  <a:r>
                    <a:rPr sz="2800" b="1">
                      <a:ea typeface="Arial Unicode MS" panose="020B0604020202020204" pitchFamily="34" charset="-128"/>
                    </a:rPr>
                    <a:t>TCP/IP Layer</a:t>
                  </a:r>
                  <a:endParaRPr sz="2800">
                    <a:ea typeface="Arial Unicode MS" panose="020B0604020202020204" pitchFamily="34" charset="-128"/>
                  </a:endParaRPr>
                </a:p>
                <a:p>
                  <a:endParaRPr sz="4400"/>
                </a:p>
              </p:txBody>
            </p:sp>
            <p:sp>
              <p:nvSpPr>
                <p:cNvPr id="19464" name="Rectangles 19463"/>
                <p:cNvSpPr/>
                <p:nvPr/>
              </p:nvSpPr>
              <p:spPr>
                <a:xfrm>
                  <a:off x="0" y="0"/>
                  <a:ext cx="1036" cy="480"/>
                </a:xfrm>
                <a:prstGeom prst="rect">
                  <a:avLst/>
                </a:prstGeom>
                <a:noFill/>
                <a:ln w="6350" cap="flat" cmpd="sng">
                  <a:solidFill>
                    <a:schemeClr val="tx1"/>
                  </a:solidFill>
                  <a:prstDash val="solid"/>
                  <a:miter/>
                  <a:headEnd type="none" w="med" len="med"/>
                  <a:tailEnd type="none" w="med" len="med"/>
                </a:ln>
              </p:spPr>
              <p:txBody>
                <a:bodyPr/>
                <a:p>
                  <a:endParaRPr lang="en-US"/>
                </a:p>
              </p:txBody>
            </p:sp>
          </p:grpSp>
          <p:grpSp>
            <p:nvGrpSpPr>
              <p:cNvPr id="19465" name="Group 19464"/>
              <p:cNvGrpSpPr/>
              <p:nvPr/>
            </p:nvGrpSpPr>
            <p:grpSpPr>
              <a:xfrm>
                <a:off x="1036" y="0"/>
                <a:ext cx="1720" cy="480"/>
                <a:chOff x="1036" y="0"/>
                <a:chExt cx="1720" cy="480"/>
              </a:xfrm>
            </p:grpSpPr>
            <p:sp>
              <p:nvSpPr>
                <p:cNvPr id="19466" name="Rectangles 19465"/>
                <p:cNvSpPr/>
                <p:nvPr/>
              </p:nvSpPr>
              <p:spPr>
                <a:xfrm>
                  <a:off x="1079" y="0"/>
                  <a:ext cx="1634" cy="480"/>
                </a:xfrm>
                <a:prstGeom prst="rect">
                  <a:avLst/>
                </a:prstGeom>
                <a:noFill/>
                <a:ln w="6350" cap="flat" cmpd="sng">
                  <a:solidFill>
                    <a:schemeClr val="tx1"/>
                  </a:solidFill>
                  <a:prstDash val="solid"/>
                  <a:miter/>
                  <a:headEnd type="none" w="med" len="med"/>
                  <a:tailEnd type="none" w="med" len="med"/>
                </a:ln>
              </p:spPr>
              <p:txBody>
                <a:bodyPr tIns="0" bIns="0"/>
                <a:p>
                  <a:pPr eaLnBrk="1" hangingPunct="1"/>
                  <a:r>
                    <a:rPr sz="3200" b="1">
                      <a:cs typeface="Times New Roman" panose="02020603050405020304" pitchFamily="18" charset="0"/>
                    </a:rPr>
                    <a:t>Protocol</a:t>
                  </a:r>
                  <a:endParaRPr sz="3200" b="1">
                    <a:cs typeface="Times New Roman" panose="02020603050405020304" pitchFamily="18" charset="0"/>
                  </a:endParaRPr>
                </a:p>
                <a:p>
                  <a:endParaRPr sz="4000"/>
                </a:p>
              </p:txBody>
            </p:sp>
            <p:sp>
              <p:nvSpPr>
                <p:cNvPr id="19467" name="Rectangles 19466"/>
                <p:cNvSpPr/>
                <p:nvPr/>
              </p:nvSpPr>
              <p:spPr>
                <a:xfrm>
                  <a:off x="1036" y="0"/>
                  <a:ext cx="1720" cy="480"/>
                </a:xfrm>
                <a:prstGeom prst="rect">
                  <a:avLst/>
                </a:prstGeom>
                <a:noFill/>
                <a:ln w="6350" cap="flat" cmpd="sng">
                  <a:solidFill>
                    <a:schemeClr val="tx1"/>
                  </a:solidFill>
                  <a:prstDash val="solid"/>
                  <a:miter/>
                  <a:headEnd type="none" w="med" len="med"/>
                  <a:tailEnd type="none" w="med" len="med"/>
                </a:ln>
              </p:spPr>
              <p:txBody>
                <a:bodyPr/>
                <a:p>
                  <a:endParaRPr lang="en-US"/>
                </a:p>
              </p:txBody>
            </p:sp>
          </p:grpSp>
          <p:grpSp>
            <p:nvGrpSpPr>
              <p:cNvPr id="19468" name="Group 19467"/>
              <p:cNvGrpSpPr/>
              <p:nvPr/>
            </p:nvGrpSpPr>
            <p:grpSpPr>
              <a:xfrm>
                <a:off x="0" y="480"/>
                <a:ext cx="1036" cy="403"/>
                <a:chOff x="0" y="480"/>
                <a:chExt cx="1036" cy="403"/>
              </a:xfrm>
            </p:grpSpPr>
            <p:sp>
              <p:nvSpPr>
                <p:cNvPr id="19469" name="Rectangles 19468"/>
                <p:cNvSpPr/>
                <p:nvPr/>
              </p:nvSpPr>
              <p:spPr>
                <a:xfrm>
                  <a:off x="43" y="480"/>
                  <a:ext cx="950" cy="403"/>
                </a:xfrm>
                <a:prstGeom prst="rect">
                  <a:avLst/>
                </a:prstGeom>
                <a:noFill/>
                <a:ln w="6350" cap="flat" cmpd="sng">
                  <a:solidFill>
                    <a:schemeClr val="tx1"/>
                  </a:solidFill>
                  <a:prstDash val="solid"/>
                  <a:miter/>
                  <a:headEnd type="none" w="med" len="med"/>
                  <a:tailEnd type="none" w="med" len="med"/>
                </a:ln>
              </p:spPr>
              <p:txBody>
                <a:bodyPr tIns="0" bIns="0"/>
                <a:p>
                  <a:pPr eaLnBrk="1" hangingPunct="1"/>
                  <a:r>
                    <a:rPr>
                      <a:ea typeface="Arial Unicode MS" panose="020B0604020202020204" pitchFamily="34" charset="-128"/>
                    </a:rPr>
                    <a:t>Application Layer</a:t>
                  </a:r>
                  <a:endParaRPr>
                    <a:ea typeface="Arial Unicode MS" panose="020B0604020202020204" pitchFamily="34" charset="-128"/>
                  </a:endParaRPr>
                </a:p>
                <a:p>
                  <a:endParaRPr sz="4400"/>
                </a:p>
              </p:txBody>
            </p:sp>
            <p:sp>
              <p:nvSpPr>
                <p:cNvPr id="19470" name="Rectangles 19469"/>
                <p:cNvSpPr/>
                <p:nvPr/>
              </p:nvSpPr>
              <p:spPr>
                <a:xfrm>
                  <a:off x="0" y="480"/>
                  <a:ext cx="1036" cy="403"/>
                </a:xfrm>
                <a:prstGeom prst="rect">
                  <a:avLst/>
                </a:prstGeom>
                <a:noFill/>
                <a:ln w="6350" cap="flat" cmpd="sng">
                  <a:solidFill>
                    <a:schemeClr val="tx1"/>
                  </a:solidFill>
                  <a:prstDash val="solid"/>
                  <a:miter/>
                  <a:headEnd type="none" w="med" len="med"/>
                  <a:tailEnd type="none" w="med" len="med"/>
                </a:ln>
              </p:spPr>
              <p:txBody>
                <a:bodyPr/>
                <a:p>
                  <a:endParaRPr lang="en-US"/>
                </a:p>
              </p:txBody>
            </p:sp>
          </p:grpSp>
          <p:grpSp>
            <p:nvGrpSpPr>
              <p:cNvPr id="19471" name="Group 19470"/>
              <p:cNvGrpSpPr/>
              <p:nvPr/>
            </p:nvGrpSpPr>
            <p:grpSpPr>
              <a:xfrm>
                <a:off x="1036" y="480"/>
                <a:ext cx="1720" cy="403"/>
                <a:chOff x="1036" y="480"/>
                <a:chExt cx="1720" cy="403"/>
              </a:xfrm>
            </p:grpSpPr>
            <p:sp>
              <p:nvSpPr>
                <p:cNvPr id="19472" name="Rectangles 19471"/>
                <p:cNvSpPr/>
                <p:nvPr/>
              </p:nvSpPr>
              <p:spPr>
                <a:xfrm>
                  <a:off x="1079" y="480"/>
                  <a:ext cx="1634" cy="403"/>
                </a:xfrm>
                <a:prstGeom prst="rect">
                  <a:avLst/>
                </a:prstGeom>
                <a:noFill/>
                <a:ln w="6350" cap="flat" cmpd="sng">
                  <a:solidFill>
                    <a:schemeClr val="tx1"/>
                  </a:solidFill>
                  <a:prstDash val="solid"/>
                  <a:miter/>
                  <a:headEnd type="none" w="med" len="med"/>
                  <a:tailEnd type="none" w="med" len="med"/>
                </a:ln>
              </p:spPr>
              <p:txBody>
                <a:bodyPr tIns="0" bIns="0"/>
                <a:p>
                  <a:pPr eaLnBrk="1" hangingPunct="1"/>
                  <a:r>
                    <a:rPr>
                      <a:ea typeface="Arial Unicode MS" panose="020B0604020202020204" pitchFamily="34" charset="-128"/>
                    </a:rPr>
                    <a:t>HTTP, IMAP, NNTP, Telnet, FTP, etc.</a:t>
                  </a:r>
                  <a:endParaRPr>
                    <a:ea typeface="Arial Unicode MS" panose="020B0604020202020204" pitchFamily="34" charset="-128"/>
                  </a:endParaRPr>
                </a:p>
                <a:p>
                  <a:endParaRPr sz="4400"/>
                </a:p>
              </p:txBody>
            </p:sp>
            <p:sp>
              <p:nvSpPr>
                <p:cNvPr id="19473" name="Rectangles 19472"/>
                <p:cNvSpPr/>
                <p:nvPr/>
              </p:nvSpPr>
              <p:spPr>
                <a:xfrm>
                  <a:off x="1036" y="480"/>
                  <a:ext cx="1720" cy="403"/>
                </a:xfrm>
                <a:prstGeom prst="rect">
                  <a:avLst/>
                </a:prstGeom>
                <a:noFill/>
                <a:ln w="6350" cap="flat" cmpd="sng">
                  <a:solidFill>
                    <a:schemeClr val="tx1"/>
                  </a:solidFill>
                  <a:prstDash val="solid"/>
                  <a:miter/>
                  <a:headEnd type="none" w="med" len="med"/>
                  <a:tailEnd type="none" w="med" len="med"/>
                </a:ln>
              </p:spPr>
              <p:txBody>
                <a:bodyPr/>
                <a:p>
                  <a:endParaRPr lang="en-US"/>
                </a:p>
              </p:txBody>
            </p:sp>
          </p:grpSp>
          <p:grpSp>
            <p:nvGrpSpPr>
              <p:cNvPr id="19474" name="Group 19473"/>
              <p:cNvGrpSpPr/>
              <p:nvPr/>
            </p:nvGrpSpPr>
            <p:grpSpPr>
              <a:xfrm>
                <a:off x="0" y="883"/>
                <a:ext cx="1036" cy="403"/>
                <a:chOff x="0" y="883"/>
                <a:chExt cx="1036" cy="403"/>
              </a:xfrm>
            </p:grpSpPr>
            <p:sp>
              <p:nvSpPr>
                <p:cNvPr id="19475" name="Rectangles 19474"/>
                <p:cNvSpPr/>
                <p:nvPr/>
              </p:nvSpPr>
              <p:spPr>
                <a:xfrm>
                  <a:off x="43" y="883"/>
                  <a:ext cx="950" cy="403"/>
                </a:xfrm>
                <a:prstGeom prst="rect">
                  <a:avLst/>
                </a:prstGeom>
                <a:noFill/>
                <a:ln w="6350" cap="flat" cmpd="sng">
                  <a:solidFill>
                    <a:schemeClr val="tx1"/>
                  </a:solidFill>
                  <a:prstDash val="solid"/>
                  <a:miter/>
                  <a:headEnd type="none" w="med" len="med"/>
                  <a:tailEnd type="none" w="med" len="med"/>
                </a:ln>
              </p:spPr>
              <p:txBody>
                <a:bodyPr tIns="0" bIns="0"/>
                <a:p>
                  <a:pPr eaLnBrk="1" hangingPunct="1"/>
                  <a:r>
                    <a:rPr>
                      <a:ea typeface="Arial Unicode MS" panose="020B0604020202020204" pitchFamily="34" charset="-128"/>
                    </a:rPr>
                    <a:t>Secure Sockets Layer</a:t>
                  </a:r>
                  <a:endParaRPr>
                    <a:ea typeface="Arial Unicode MS" panose="020B0604020202020204" pitchFamily="34" charset="-128"/>
                  </a:endParaRPr>
                </a:p>
                <a:p>
                  <a:endParaRPr sz="4400"/>
                </a:p>
              </p:txBody>
            </p:sp>
            <p:sp>
              <p:nvSpPr>
                <p:cNvPr id="19476" name="Rectangles 19475"/>
                <p:cNvSpPr/>
                <p:nvPr/>
              </p:nvSpPr>
              <p:spPr>
                <a:xfrm>
                  <a:off x="0" y="883"/>
                  <a:ext cx="1036" cy="403"/>
                </a:xfrm>
                <a:prstGeom prst="rect">
                  <a:avLst/>
                </a:prstGeom>
                <a:noFill/>
                <a:ln w="6350" cap="flat" cmpd="sng">
                  <a:solidFill>
                    <a:schemeClr val="tx1"/>
                  </a:solidFill>
                  <a:prstDash val="solid"/>
                  <a:miter/>
                  <a:headEnd type="none" w="med" len="med"/>
                  <a:tailEnd type="none" w="med" len="med"/>
                </a:ln>
              </p:spPr>
              <p:txBody>
                <a:bodyPr/>
                <a:p>
                  <a:endParaRPr lang="en-US"/>
                </a:p>
              </p:txBody>
            </p:sp>
          </p:grpSp>
          <p:grpSp>
            <p:nvGrpSpPr>
              <p:cNvPr id="19477" name="Group 19476"/>
              <p:cNvGrpSpPr/>
              <p:nvPr/>
            </p:nvGrpSpPr>
            <p:grpSpPr>
              <a:xfrm>
                <a:off x="1036" y="883"/>
                <a:ext cx="1720" cy="403"/>
                <a:chOff x="1036" y="883"/>
                <a:chExt cx="1720" cy="403"/>
              </a:xfrm>
            </p:grpSpPr>
            <p:sp>
              <p:nvSpPr>
                <p:cNvPr id="19478" name="Rectangles 19477"/>
                <p:cNvSpPr/>
                <p:nvPr/>
              </p:nvSpPr>
              <p:spPr>
                <a:xfrm>
                  <a:off x="1079" y="883"/>
                  <a:ext cx="1634" cy="403"/>
                </a:xfrm>
                <a:prstGeom prst="rect">
                  <a:avLst/>
                </a:prstGeom>
                <a:noFill/>
                <a:ln w="6350" cap="flat" cmpd="sng">
                  <a:solidFill>
                    <a:schemeClr val="tx1"/>
                  </a:solidFill>
                  <a:prstDash val="solid"/>
                  <a:miter/>
                  <a:headEnd type="none" w="med" len="med"/>
                  <a:tailEnd type="none" w="med" len="med"/>
                </a:ln>
              </p:spPr>
              <p:txBody>
                <a:bodyPr tIns="0" bIns="0"/>
                <a:p>
                  <a:pPr eaLnBrk="1" hangingPunct="1"/>
                  <a:r>
                    <a:rPr>
                      <a:ea typeface="Arial Unicode MS" panose="020B0604020202020204" pitchFamily="34" charset="-128"/>
                    </a:rPr>
                    <a:t>SSL</a:t>
                  </a:r>
                  <a:endParaRPr>
                    <a:ea typeface="Arial Unicode MS" panose="020B0604020202020204" pitchFamily="34" charset="-128"/>
                  </a:endParaRPr>
                </a:p>
                <a:p>
                  <a:endParaRPr sz="4400"/>
                </a:p>
              </p:txBody>
            </p:sp>
            <p:sp>
              <p:nvSpPr>
                <p:cNvPr id="19479" name="Rectangles 19478"/>
                <p:cNvSpPr/>
                <p:nvPr/>
              </p:nvSpPr>
              <p:spPr>
                <a:xfrm>
                  <a:off x="1036" y="883"/>
                  <a:ext cx="1720" cy="403"/>
                </a:xfrm>
                <a:prstGeom prst="rect">
                  <a:avLst/>
                </a:prstGeom>
                <a:noFill/>
                <a:ln w="6350" cap="flat" cmpd="sng">
                  <a:solidFill>
                    <a:schemeClr val="tx1"/>
                  </a:solidFill>
                  <a:prstDash val="solid"/>
                  <a:miter/>
                  <a:headEnd type="none" w="med" len="med"/>
                  <a:tailEnd type="none" w="med" len="med"/>
                </a:ln>
              </p:spPr>
              <p:txBody>
                <a:bodyPr/>
                <a:p>
                  <a:endParaRPr lang="en-US"/>
                </a:p>
              </p:txBody>
            </p:sp>
          </p:grpSp>
          <p:grpSp>
            <p:nvGrpSpPr>
              <p:cNvPr id="19480" name="Group 19479"/>
              <p:cNvGrpSpPr/>
              <p:nvPr/>
            </p:nvGrpSpPr>
            <p:grpSpPr>
              <a:xfrm>
                <a:off x="0" y="1286"/>
                <a:ext cx="1036" cy="403"/>
                <a:chOff x="0" y="1286"/>
                <a:chExt cx="1036" cy="403"/>
              </a:xfrm>
            </p:grpSpPr>
            <p:sp>
              <p:nvSpPr>
                <p:cNvPr id="19481" name="Rectangles 19480"/>
                <p:cNvSpPr/>
                <p:nvPr/>
              </p:nvSpPr>
              <p:spPr>
                <a:xfrm>
                  <a:off x="43" y="1286"/>
                  <a:ext cx="950" cy="403"/>
                </a:xfrm>
                <a:prstGeom prst="rect">
                  <a:avLst/>
                </a:prstGeom>
                <a:noFill/>
                <a:ln w="6350" cap="flat" cmpd="sng">
                  <a:solidFill>
                    <a:schemeClr val="tx1"/>
                  </a:solidFill>
                  <a:prstDash val="solid"/>
                  <a:miter/>
                  <a:headEnd type="none" w="med" len="med"/>
                  <a:tailEnd type="none" w="med" len="med"/>
                </a:ln>
              </p:spPr>
              <p:txBody>
                <a:bodyPr tIns="0" bIns="0"/>
                <a:p>
                  <a:pPr eaLnBrk="1" hangingPunct="1"/>
                  <a:r>
                    <a:rPr>
                      <a:ea typeface="Arial Unicode MS" panose="020B0604020202020204" pitchFamily="34" charset="-128"/>
                    </a:rPr>
                    <a:t>Transport Layer</a:t>
                  </a:r>
                  <a:endParaRPr>
                    <a:ea typeface="Arial Unicode MS" panose="020B0604020202020204" pitchFamily="34" charset="-128"/>
                  </a:endParaRPr>
                </a:p>
                <a:p>
                  <a:endParaRPr sz="4400"/>
                </a:p>
              </p:txBody>
            </p:sp>
            <p:sp>
              <p:nvSpPr>
                <p:cNvPr id="19482" name="Rectangles 19481"/>
                <p:cNvSpPr/>
                <p:nvPr/>
              </p:nvSpPr>
              <p:spPr>
                <a:xfrm>
                  <a:off x="0" y="1286"/>
                  <a:ext cx="1036" cy="403"/>
                </a:xfrm>
                <a:prstGeom prst="rect">
                  <a:avLst/>
                </a:prstGeom>
                <a:noFill/>
                <a:ln w="6350" cap="flat" cmpd="sng">
                  <a:solidFill>
                    <a:schemeClr val="tx1"/>
                  </a:solidFill>
                  <a:prstDash val="solid"/>
                  <a:miter/>
                  <a:headEnd type="none" w="med" len="med"/>
                  <a:tailEnd type="none" w="med" len="med"/>
                </a:ln>
              </p:spPr>
              <p:txBody>
                <a:bodyPr/>
                <a:p>
                  <a:endParaRPr lang="en-US"/>
                </a:p>
              </p:txBody>
            </p:sp>
          </p:grpSp>
          <p:grpSp>
            <p:nvGrpSpPr>
              <p:cNvPr id="19483" name="Group 19482"/>
              <p:cNvGrpSpPr/>
              <p:nvPr/>
            </p:nvGrpSpPr>
            <p:grpSpPr>
              <a:xfrm>
                <a:off x="1036" y="1286"/>
                <a:ext cx="1720" cy="403"/>
                <a:chOff x="1036" y="1286"/>
                <a:chExt cx="1720" cy="403"/>
              </a:xfrm>
            </p:grpSpPr>
            <p:sp>
              <p:nvSpPr>
                <p:cNvPr id="19484" name="Rectangles 19483"/>
                <p:cNvSpPr/>
                <p:nvPr/>
              </p:nvSpPr>
              <p:spPr>
                <a:xfrm>
                  <a:off x="1079" y="1286"/>
                  <a:ext cx="1634" cy="403"/>
                </a:xfrm>
                <a:prstGeom prst="rect">
                  <a:avLst/>
                </a:prstGeom>
                <a:noFill/>
                <a:ln w="6350" cap="flat" cmpd="sng">
                  <a:solidFill>
                    <a:schemeClr val="tx1"/>
                  </a:solidFill>
                  <a:prstDash val="solid"/>
                  <a:miter/>
                  <a:headEnd type="none" w="med" len="med"/>
                  <a:tailEnd type="none" w="med" len="med"/>
                </a:ln>
              </p:spPr>
              <p:txBody>
                <a:bodyPr tIns="0" bIns="0"/>
                <a:p>
                  <a:pPr eaLnBrk="1" hangingPunct="1"/>
                  <a:r>
                    <a:rPr>
                      <a:ea typeface="Arial Unicode MS" panose="020B0604020202020204" pitchFamily="34" charset="-128"/>
                    </a:rPr>
                    <a:t>TCP</a:t>
                  </a:r>
                  <a:endParaRPr>
                    <a:ea typeface="Arial Unicode MS" panose="020B0604020202020204" pitchFamily="34" charset="-128"/>
                  </a:endParaRPr>
                </a:p>
                <a:p>
                  <a:endParaRPr sz="4400"/>
                </a:p>
              </p:txBody>
            </p:sp>
            <p:sp>
              <p:nvSpPr>
                <p:cNvPr id="19485" name="Rectangles 19484"/>
                <p:cNvSpPr/>
                <p:nvPr/>
              </p:nvSpPr>
              <p:spPr>
                <a:xfrm>
                  <a:off x="1036" y="1286"/>
                  <a:ext cx="1720" cy="403"/>
                </a:xfrm>
                <a:prstGeom prst="rect">
                  <a:avLst/>
                </a:prstGeom>
                <a:noFill/>
                <a:ln w="6350" cap="flat" cmpd="sng">
                  <a:solidFill>
                    <a:schemeClr val="tx1"/>
                  </a:solidFill>
                  <a:prstDash val="solid"/>
                  <a:miter/>
                  <a:headEnd type="none" w="med" len="med"/>
                  <a:tailEnd type="none" w="med" len="med"/>
                </a:ln>
              </p:spPr>
              <p:txBody>
                <a:bodyPr/>
                <a:p>
                  <a:endParaRPr lang="en-US"/>
                </a:p>
              </p:txBody>
            </p:sp>
          </p:grpSp>
          <p:grpSp>
            <p:nvGrpSpPr>
              <p:cNvPr id="19486" name="Group 19485"/>
              <p:cNvGrpSpPr/>
              <p:nvPr/>
            </p:nvGrpSpPr>
            <p:grpSpPr>
              <a:xfrm>
                <a:off x="0" y="1689"/>
                <a:ext cx="1036" cy="403"/>
                <a:chOff x="0" y="1689"/>
                <a:chExt cx="1036" cy="403"/>
              </a:xfrm>
            </p:grpSpPr>
            <p:sp>
              <p:nvSpPr>
                <p:cNvPr id="19487" name="Rectangles 19486"/>
                <p:cNvSpPr/>
                <p:nvPr/>
              </p:nvSpPr>
              <p:spPr>
                <a:xfrm>
                  <a:off x="43" y="1689"/>
                  <a:ext cx="950" cy="403"/>
                </a:xfrm>
                <a:prstGeom prst="rect">
                  <a:avLst/>
                </a:prstGeom>
                <a:noFill/>
                <a:ln w="6350" cap="flat" cmpd="sng">
                  <a:solidFill>
                    <a:schemeClr val="tx1"/>
                  </a:solidFill>
                  <a:prstDash val="solid"/>
                  <a:miter/>
                  <a:headEnd type="none" w="med" len="med"/>
                  <a:tailEnd type="none" w="med" len="med"/>
                </a:ln>
              </p:spPr>
              <p:txBody>
                <a:bodyPr tIns="0" bIns="0"/>
                <a:p>
                  <a:pPr eaLnBrk="1" hangingPunct="1"/>
                  <a:r>
                    <a:rPr>
                      <a:ea typeface="Arial Unicode MS" panose="020B0604020202020204" pitchFamily="34" charset="-128"/>
                    </a:rPr>
                    <a:t>Internet Layer</a:t>
                  </a:r>
                  <a:endParaRPr>
                    <a:ea typeface="Arial Unicode MS" panose="020B0604020202020204" pitchFamily="34" charset="-128"/>
                  </a:endParaRPr>
                </a:p>
                <a:p>
                  <a:endParaRPr sz="4400"/>
                </a:p>
              </p:txBody>
            </p:sp>
            <p:sp>
              <p:nvSpPr>
                <p:cNvPr id="19488" name="Rectangles 19487"/>
                <p:cNvSpPr/>
                <p:nvPr/>
              </p:nvSpPr>
              <p:spPr>
                <a:xfrm>
                  <a:off x="0" y="1689"/>
                  <a:ext cx="1036" cy="403"/>
                </a:xfrm>
                <a:prstGeom prst="rect">
                  <a:avLst/>
                </a:prstGeom>
                <a:noFill/>
                <a:ln w="6350" cap="flat" cmpd="sng">
                  <a:solidFill>
                    <a:schemeClr val="tx1"/>
                  </a:solidFill>
                  <a:prstDash val="solid"/>
                  <a:miter/>
                  <a:headEnd type="none" w="med" len="med"/>
                  <a:tailEnd type="none" w="med" len="med"/>
                </a:ln>
              </p:spPr>
              <p:txBody>
                <a:bodyPr/>
                <a:p>
                  <a:endParaRPr lang="en-US"/>
                </a:p>
              </p:txBody>
            </p:sp>
          </p:grpSp>
          <p:grpSp>
            <p:nvGrpSpPr>
              <p:cNvPr id="19489" name="Group 19488"/>
              <p:cNvGrpSpPr/>
              <p:nvPr/>
            </p:nvGrpSpPr>
            <p:grpSpPr>
              <a:xfrm>
                <a:off x="1036" y="1689"/>
                <a:ext cx="1720" cy="403"/>
                <a:chOff x="1036" y="1689"/>
                <a:chExt cx="1720" cy="403"/>
              </a:xfrm>
            </p:grpSpPr>
            <p:sp>
              <p:nvSpPr>
                <p:cNvPr id="19490" name="Rectangles 19489"/>
                <p:cNvSpPr/>
                <p:nvPr/>
              </p:nvSpPr>
              <p:spPr>
                <a:xfrm>
                  <a:off x="1079" y="1689"/>
                  <a:ext cx="1634" cy="403"/>
                </a:xfrm>
                <a:prstGeom prst="rect">
                  <a:avLst/>
                </a:prstGeom>
                <a:noFill/>
                <a:ln w="6350" cap="flat" cmpd="sng">
                  <a:solidFill>
                    <a:schemeClr val="tx1"/>
                  </a:solidFill>
                  <a:prstDash val="solid"/>
                  <a:miter/>
                  <a:headEnd type="none" w="med" len="med"/>
                  <a:tailEnd type="none" w="med" len="med"/>
                </a:ln>
              </p:spPr>
              <p:txBody>
                <a:bodyPr tIns="0" bIns="0"/>
                <a:p>
                  <a:pPr eaLnBrk="1" hangingPunct="1"/>
                  <a:r>
                    <a:rPr>
                      <a:ea typeface="Arial Unicode MS" panose="020B0604020202020204" pitchFamily="34" charset="-128"/>
                    </a:rPr>
                    <a:t>IP</a:t>
                  </a:r>
                  <a:endParaRPr>
                    <a:ea typeface="Arial Unicode MS" panose="020B0604020202020204" pitchFamily="34" charset="-128"/>
                  </a:endParaRPr>
                </a:p>
                <a:p>
                  <a:endParaRPr sz="4400"/>
                </a:p>
              </p:txBody>
            </p:sp>
            <p:sp>
              <p:nvSpPr>
                <p:cNvPr id="19491" name="Rectangles 19490"/>
                <p:cNvSpPr/>
                <p:nvPr/>
              </p:nvSpPr>
              <p:spPr>
                <a:xfrm>
                  <a:off x="1036" y="1689"/>
                  <a:ext cx="1720" cy="403"/>
                </a:xfrm>
                <a:prstGeom prst="rect">
                  <a:avLst/>
                </a:prstGeom>
                <a:noFill/>
                <a:ln w="6350" cap="flat" cmpd="sng">
                  <a:solidFill>
                    <a:schemeClr val="tx1"/>
                  </a:solidFill>
                  <a:prstDash val="solid"/>
                  <a:miter/>
                  <a:headEnd type="none" w="med" len="med"/>
                  <a:tailEnd type="none" w="med" len="med"/>
                </a:ln>
              </p:spPr>
              <p:txBody>
                <a:bodyPr/>
                <a:p>
                  <a:endParaRPr lang="en-US"/>
                </a:p>
              </p:txBody>
            </p:sp>
          </p:grpSp>
        </p:grpSp>
        <p:sp>
          <p:nvSpPr>
            <p:cNvPr id="19492" name="Rectangles 19491"/>
            <p:cNvSpPr/>
            <p:nvPr/>
          </p:nvSpPr>
          <p:spPr>
            <a:xfrm>
              <a:off x="-3" y="-3"/>
              <a:ext cx="2762" cy="2098"/>
            </a:xfrm>
            <a:prstGeom prst="rect">
              <a:avLst/>
            </a:prstGeom>
            <a:noFill/>
            <a:ln w="6350" cap="flat" cmpd="sng">
              <a:solidFill>
                <a:schemeClr val="tx1"/>
              </a:solidFill>
              <a:prstDash val="solid"/>
              <a:miter/>
              <a:headEnd type="none" w="med" len="med"/>
              <a:tailEnd type="none" w="med" len="med"/>
            </a:ln>
          </p:spPr>
          <p:txBody>
            <a:bodyPr/>
            <a:p>
              <a:endParaRPr lang="en-US"/>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spcBef>
                <a:spcPct val="50000"/>
              </a:spcBef>
            </a:pPr>
            <a:fld id="{9A0DB2DC-4C9A-4742-B13C-FB6460FD3503}" type="slidenum">
              <a:rPr lang="en-US"/>
            </a:fld>
            <a:endParaRPr lang="en-US"/>
          </a:p>
        </p:txBody>
      </p:sp>
      <p:sp>
        <p:nvSpPr>
          <p:cNvPr id="22530" name="Title 22529"/>
          <p:cNvSpPr>
            <a:spLocks noGrp="1"/>
          </p:cNvSpPr>
          <p:nvPr>
            <p:ph type="title"/>
          </p:nvPr>
        </p:nvSpPr>
        <p:spPr>
          <a:ln/>
        </p:spPr>
        <p:txBody>
          <a:bodyPr anchor="ctr" anchorCtr="0"/>
          <a:p>
            <a:r>
              <a:t>How SSL Achieves </a:t>
            </a:r>
            <a:r>
              <a:rPr i="1"/>
              <a:t>Authentication</a:t>
            </a:r>
            <a:endParaRPr i="1"/>
          </a:p>
        </p:txBody>
      </p:sp>
      <p:sp>
        <p:nvSpPr>
          <p:cNvPr id="22531" name="Text Placeholder 22530"/>
          <p:cNvSpPr>
            <a:spLocks noGrp="1"/>
          </p:cNvSpPr>
          <p:nvPr>
            <p:ph type="body" idx="1"/>
          </p:nvPr>
        </p:nvSpPr>
        <p:spPr>
          <a:ln/>
        </p:spPr>
        <p:txBody>
          <a:bodyPr/>
          <a:p>
            <a:r>
              <a:t>Optional</a:t>
            </a:r>
          </a:p>
          <a:p>
            <a:r>
              <a:t>Protocol</a:t>
            </a:r>
          </a:p>
          <a:p>
            <a:pPr lvl="1"/>
            <a:r>
              <a:rPr sz="2400"/>
              <a:t>If the client wants to authenticate the server then they follow the protocol in “Authentication with a Public Key Certificate” with the client acting as Bob.</a:t>
            </a:r>
            <a:endParaRPr sz="2400"/>
          </a:p>
          <a:p>
            <a:pPr lvl="1"/>
            <a:r>
              <a:rPr sz="2400"/>
              <a:t>If the server wants to authenticate the client then they follow the protocol in “Authentication with a Public Key Certificate” with the server acting as Bob.</a:t>
            </a:r>
          </a:p>
          <a:p>
            <a:endParaRPr sz="2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spcBef>
                <a:spcPct val="50000"/>
              </a:spcBef>
            </a:pPr>
            <a:fld id="{9A0DB2DC-4C9A-4742-B13C-FB6460FD3503}" type="slidenum">
              <a:rPr lang="en-US"/>
            </a:fld>
            <a:endParaRPr lang="en-US"/>
          </a:p>
        </p:txBody>
      </p:sp>
      <p:sp>
        <p:nvSpPr>
          <p:cNvPr id="40962" name="Title 40961"/>
          <p:cNvSpPr>
            <a:spLocks noGrp="1"/>
          </p:cNvSpPr>
          <p:nvPr>
            <p:ph type="title"/>
          </p:nvPr>
        </p:nvSpPr>
        <p:spPr>
          <a:ln/>
        </p:spPr>
        <p:txBody>
          <a:bodyPr anchor="ctr" anchorCtr="0"/>
          <a:p>
            <a:r>
              <a:t>TLS VS SSL</a:t>
            </a:r>
          </a:p>
        </p:txBody>
      </p:sp>
      <p:sp>
        <p:nvSpPr>
          <p:cNvPr id="40963" name="Text Placeholder 40962"/>
          <p:cNvSpPr>
            <a:spLocks noGrp="1"/>
          </p:cNvSpPr>
          <p:nvPr>
            <p:ph type="body" idx="1"/>
          </p:nvPr>
        </p:nvSpPr>
        <p:spPr>
          <a:ln/>
        </p:spPr>
        <p:txBody>
          <a:bodyPr/>
          <a:p>
            <a:pPr>
              <a:lnSpc>
                <a:spcPct val="80000"/>
              </a:lnSpc>
            </a:pPr>
            <a:r>
              <a:rPr sz="2400"/>
              <a:t>version number</a:t>
            </a:r>
            <a:endParaRPr sz="2400"/>
          </a:p>
          <a:p>
            <a:pPr lvl="1">
              <a:lnSpc>
                <a:spcPct val="80000"/>
              </a:lnSpc>
            </a:pPr>
            <a:r>
              <a:rPr sz="2000"/>
              <a:t>for TLS the current version number is 3.1</a:t>
            </a:r>
            <a:endParaRPr sz="2000"/>
          </a:p>
          <a:p>
            <a:pPr>
              <a:lnSpc>
                <a:spcPct val="80000"/>
              </a:lnSpc>
            </a:pPr>
            <a:r>
              <a:rPr sz="2400"/>
              <a:t>MAC</a:t>
            </a:r>
            <a:endParaRPr sz="2400"/>
          </a:p>
          <a:p>
            <a:pPr lvl="1">
              <a:lnSpc>
                <a:spcPct val="80000"/>
              </a:lnSpc>
            </a:pPr>
            <a:r>
              <a:rPr sz="2000"/>
              <a:t>TLS uses HMAC</a:t>
            </a:r>
            <a:endParaRPr sz="2000"/>
          </a:p>
          <a:p>
            <a:pPr lvl="1">
              <a:lnSpc>
                <a:spcPct val="80000"/>
              </a:lnSpc>
            </a:pPr>
            <a:r>
              <a:rPr sz="2000"/>
              <a:t>the MAC covers the version field of the record header too</a:t>
            </a:r>
            <a:endParaRPr sz="2000"/>
          </a:p>
          <a:p>
            <a:pPr>
              <a:lnSpc>
                <a:spcPct val="80000"/>
              </a:lnSpc>
            </a:pPr>
            <a:r>
              <a:rPr sz="2400"/>
              <a:t>more alert codes</a:t>
            </a:r>
            <a:endParaRPr sz="2400"/>
          </a:p>
          <a:p>
            <a:pPr>
              <a:lnSpc>
                <a:spcPct val="80000"/>
              </a:lnSpc>
            </a:pPr>
            <a:r>
              <a:rPr sz="2400"/>
              <a:t>cipher suites</a:t>
            </a:r>
            <a:endParaRPr sz="2400"/>
          </a:p>
          <a:p>
            <a:pPr lvl="1">
              <a:lnSpc>
                <a:spcPct val="80000"/>
              </a:lnSpc>
            </a:pPr>
            <a:r>
              <a:rPr sz="2000"/>
              <a:t>TLS doesn’t support </a:t>
            </a:r>
            <a:r>
              <a:rPr sz="2000" err="1"/>
              <a:t>Fortezza</a:t>
            </a:r>
            <a:r>
              <a:rPr sz="2000"/>
              <a:t> key exchange and </a:t>
            </a:r>
            <a:r>
              <a:rPr sz="2000" err="1"/>
              <a:t>Fortezza</a:t>
            </a:r>
            <a:r>
              <a:rPr sz="2000"/>
              <a:t> encryption</a:t>
            </a:r>
            <a:endParaRPr sz="2000"/>
          </a:p>
          <a:p>
            <a:pPr>
              <a:lnSpc>
                <a:spcPct val="80000"/>
              </a:lnSpc>
            </a:pPr>
            <a:r>
              <a:rPr sz="2400"/>
              <a:t>certificate_verify message</a:t>
            </a:r>
            <a:endParaRPr sz="2400"/>
          </a:p>
          <a:p>
            <a:pPr lvl="1">
              <a:lnSpc>
                <a:spcPct val="80000"/>
              </a:lnSpc>
            </a:pPr>
            <a:r>
              <a:rPr sz="2000"/>
              <a:t>the hash is computed only over the handshake messages</a:t>
            </a:r>
            <a:endParaRPr sz="2000"/>
          </a:p>
          <a:p>
            <a:pPr lvl="1">
              <a:lnSpc>
                <a:spcPct val="80000"/>
              </a:lnSpc>
            </a:pPr>
            <a:r>
              <a:rPr sz="2000"/>
              <a:t>in SSL the hash contained the master_secret and pads</a:t>
            </a:r>
            <a:endParaRPr sz="2000"/>
          </a:p>
          <a:p>
            <a:pPr>
              <a:lnSpc>
                <a:spcPct val="80000"/>
              </a:lnSpc>
            </a:pPr>
            <a:endParaRPr sz="2400"/>
          </a:p>
          <a:p>
            <a:pPr>
              <a:lnSpc>
                <a:spcPct val="80000"/>
              </a:lnSpc>
            </a:pPr>
            <a:endParaRPr sz="2400"/>
          </a:p>
          <a:p>
            <a:pPr>
              <a:lnSpc>
                <a:spcPct val="80000"/>
              </a:lnSpc>
            </a:pP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spcBef>
                <a:spcPct val="50000"/>
              </a:spcBef>
            </a:pPr>
            <a:fld id="{9A0DB2DC-4C9A-4742-B13C-FB6460FD3503}" type="slidenum">
              <a:rPr lang="en-US"/>
            </a:fld>
            <a:endParaRPr lang="en-US"/>
          </a:p>
        </p:txBody>
      </p:sp>
      <p:sp>
        <p:nvSpPr>
          <p:cNvPr id="41986" name="Title 41985"/>
          <p:cNvSpPr>
            <a:spLocks noGrp="1"/>
          </p:cNvSpPr>
          <p:nvPr>
            <p:ph type="title"/>
          </p:nvPr>
        </p:nvSpPr>
        <p:spPr>
          <a:ln/>
        </p:spPr>
        <p:txBody>
          <a:bodyPr anchor="ctr" anchorCtr="0"/>
          <a:p>
            <a:r>
              <a:t>TLS vs. SSL cont’d</a:t>
            </a:r>
          </a:p>
        </p:txBody>
      </p:sp>
      <p:sp>
        <p:nvSpPr>
          <p:cNvPr id="41987" name="Text Placeholder 41986"/>
          <p:cNvSpPr>
            <a:spLocks noGrp="1"/>
          </p:cNvSpPr>
          <p:nvPr>
            <p:ph type="body" idx="1"/>
          </p:nvPr>
        </p:nvSpPr>
        <p:spPr>
          <a:ln/>
        </p:spPr>
        <p:txBody>
          <a:bodyPr/>
          <a:p>
            <a:pPr>
              <a:lnSpc>
                <a:spcPct val="90000"/>
              </a:lnSpc>
            </a:pPr>
            <a:r>
              <a:rPr sz="2400"/>
              <a:t>pseudorandom function PRF</a:t>
            </a:r>
            <a:endParaRPr sz="2400"/>
          </a:p>
          <a:p>
            <a:pPr lvl="1">
              <a:lnSpc>
                <a:spcPct val="90000"/>
              </a:lnSpc>
            </a:pPr>
            <a:r>
              <a:rPr sz="2000"/>
              <a:t>P_hash(secret, seed) = HMAC_hash( secret, A(1) | seed ) |</a:t>
            </a:r>
            <a:endParaRPr sz="2000"/>
          </a:p>
          <a:p>
            <a:pPr lvl="1">
              <a:lnSpc>
                <a:spcPct val="90000"/>
              </a:lnSpc>
              <a:buNone/>
            </a:pPr>
            <a:r>
              <a:rPr sz="2000"/>
              <a:t>				      HMAC_hash( secret, A(2) | seed ) |</a:t>
            </a:r>
            <a:endParaRPr sz="2000"/>
          </a:p>
          <a:p>
            <a:pPr lvl="1">
              <a:lnSpc>
                <a:spcPct val="90000"/>
              </a:lnSpc>
              <a:buNone/>
            </a:pPr>
            <a:r>
              <a:rPr sz="2000"/>
              <a:t>				      HMAC_hash( secret, A(3) | seed ) | …</a:t>
            </a:r>
            <a:endParaRPr sz="2000"/>
          </a:p>
          <a:p>
            <a:pPr lvl="1">
              <a:lnSpc>
                <a:spcPct val="90000"/>
              </a:lnSpc>
              <a:buNone/>
            </a:pPr>
            <a:r>
              <a:rPr sz="2000"/>
              <a:t>	where </a:t>
            </a:r>
            <a:endParaRPr sz="2000"/>
          </a:p>
          <a:p>
            <a:pPr lvl="1">
              <a:lnSpc>
                <a:spcPct val="90000"/>
              </a:lnSpc>
              <a:buNone/>
            </a:pPr>
            <a:r>
              <a:rPr sz="2000"/>
              <a:t>			A(0) = seed</a:t>
            </a:r>
            <a:endParaRPr sz="2000"/>
          </a:p>
          <a:p>
            <a:pPr lvl="1">
              <a:lnSpc>
                <a:spcPct val="90000"/>
              </a:lnSpc>
              <a:buNone/>
            </a:pPr>
            <a:r>
              <a:rPr sz="2000"/>
              <a:t>			A(i) = HMAC_hash(secret, A(i-1))</a:t>
            </a:r>
            <a:endParaRPr sz="2000"/>
          </a:p>
          <a:p>
            <a:pPr lvl="1">
              <a:lnSpc>
                <a:spcPct val="90000"/>
              </a:lnSpc>
              <a:buNone/>
            </a:pPr>
            <a:endParaRPr sz="2000"/>
          </a:p>
          <a:p>
            <a:pPr lvl="1">
              <a:lnSpc>
                <a:spcPct val="90000"/>
              </a:lnSpc>
            </a:pPr>
            <a:r>
              <a:rPr sz="2000"/>
              <a:t>PRF(secret, label, seed) =</a:t>
            </a:r>
            <a:endParaRPr sz="2000"/>
          </a:p>
          <a:p>
            <a:pPr lvl="1">
              <a:lnSpc>
                <a:spcPct val="90000"/>
              </a:lnSpc>
              <a:buNone/>
            </a:pPr>
            <a:r>
              <a:rPr sz="2000"/>
              <a:t>		P_MD5(secret_left, label | seed) </a:t>
            </a:r>
            <a:r>
              <a:rPr sz="2000">
                <a:latin typeface="Symbol" panose="05050102010706020507" pitchFamily="18" charset="2"/>
              </a:rPr>
              <a:t>Å</a:t>
            </a:r>
            <a:r>
              <a:rPr sz="2000"/>
              <a:t> P_SHA(secret_right, label | seed) </a:t>
            </a:r>
            <a:endParaRPr sz="2000"/>
          </a:p>
          <a:p>
            <a:pPr>
              <a:lnSpc>
                <a:spcPct val="90000"/>
              </a:lnSpc>
            </a:pP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spcBef>
                <a:spcPct val="50000"/>
              </a:spcBef>
            </a:pPr>
            <a:fld id="{9A0DB2DC-4C9A-4742-B13C-FB6460FD3503}" type="slidenum">
              <a:rPr lang="en-US"/>
            </a:fld>
            <a:endParaRPr lang="en-US"/>
          </a:p>
        </p:txBody>
      </p:sp>
      <p:sp>
        <p:nvSpPr>
          <p:cNvPr id="28674" name="Title 28673"/>
          <p:cNvSpPr>
            <a:spLocks noGrp="1"/>
          </p:cNvSpPr>
          <p:nvPr>
            <p:ph type="title"/>
          </p:nvPr>
        </p:nvSpPr>
        <p:spPr>
          <a:ln/>
        </p:spPr>
        <p:txBody>
          <a:bodyPr anchor="ctr" anchorCtr="0"/>
          <a:p>
            <a:r>
              <a:t>What are SSL and TLS?</a:t>
            </a:r>
          </a:p>
        </p:txBody>
      </p:sp>
      <p:sp>
        <p:nvSpPr>
          <p:cNvPr id="28675" name="Text Placeholder 28674"/>
          <p:cNvSpPr>
            <a:spLocks noGrp="1"/>
          </p:cNvSpPr>
          <p:nvPr>
            <p:ph type="body" idx="1"/>
          </p:nvPr>
        </p:nvSpPr>
        <p:spPr>
          <a:ln/>
        </p:spPr>
        <p:txBody>
          <a:bodyPr/>
          <a:p>
            <a:pPr>
              <a:lnSpc>
                <a:spcPct val="80000"/>
              </a:lnSpc>
            </a:pPr>
            <a:r>
              <a:rPr sz="2400"/>
              <a:t>SSL – Secure Socket Layer</a:t>
            </a:r>
            <a:endParaRPr sz="2400"/>
          </a:p>
          <a:p>
            <a:pPr>
              <a:lnSpc>
                <a:spcPct val="80000"/>
              </a:lnSpc>
            </a:pPr>
            <a:r>
              <a:rPr sz="2400"/>
              <a:t>TLS – Transport Layer Security</a:t>
            </a:r>
            <a:endParaRPr sz="2400"/>
          </a:p>
          <a:p>
            <a:pPr>
              <a:lnSpc>
                <a:spcPct val="80000"/>
              </a:lnSpc>
            </a:pPr>
            <a:r>
              <a:rPr sz="2400"/>
              <a:t>both provide a secure transport connection between applications (e.g., a web server and a browser)</a:t>
            </a:r>
            <a:endParaRPr sz="2400"/>
          </a:p>
          <a:p>
            <a:pPr>
              <a:lnSpc>
                <a:spcPct val="80000"/>
              </a:lnSpc>
            </a:pPr>
            <a:r>
              <a:rPr sz="2400"/>
              <a:t>SSL was developed by Netscape</a:t>
            </a:r>
            <a:endParaRPr sz="2400"/>
          </a:p>
          <a:p>
            <a:pPr>
              <a:lnSpc>
                <a:spcPct val="80000"/>
              </a:lnSpc>
            </a:pPr>
            <a:r>
              <a:rPr sz="2400"/>
              <a:t>SSL version 3.0 has been implemented in many web browsers (e.g., Netscape Navigator and MS Internet Explorer) and web servers and widely used on the Internet</a:t>
            </a:r>
            <a:endParaRPr sz="2400"/>
          </a:p>
          <a:p>
            <a:pPr>
              <a:lnSpc>
                <a:spcPct val="80000"/>
              </a:lnSpc>
            </a:pPr>
            <a:r>
              <a:rPr sz="2400"/>
              <a:t>SSL v3.0 was specified in an Internet Draft (1996)</a:t>
            </a:r>
            <a:endParaRPr sz="2400"/>
          </a:p>
          <a:p>
            <a:pPr>
              <a:lnSpc>
                <a:spcPct val="80000"/>
              </a:lnSpc>
            </a:pPr>
            <a:r>
              <a:rPr sz="2400"/>
              <a:t>it evolved into TLS specified in RFC 2246</a:t>
            </a:r>
            <a:endParaRPr sz="2400"/>
          </a:p>
          <a:p>
            <a:pPr>
              <a:lnSpc>
                <a:spcPct val="80000"/>
              </a:lnSpc>
            </a:pPr>
            <a:r>
              <a:rPr sz="2400"/>
              <a:t>TLS can be viewed as SSL v3.1</a:t>
            </a:r>
            <a:endParaRPr sz="2400"/>
          </a:p>
          <a:p>
            <a:pPr>
              <a:lnSpc>
                <a:spcPct val="80000"/>
              </a:lnSpc>
            </a:pP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spcBef>
                <a:spcPct val="50000"/>
              </a:spcBef>
            </a:pPr>
            <a:fld id="{9A0DB2DC-4C9A-4742-B13C-FB6460FD3503}" type="slidenum">
              <a:rPr lang="en-US"/>
            </a:fld>
            <a:endParaRPr lang="en-US"/>
          </a:p>
        </p:txBody>
      </p:sp>
      <p:sp>
        <p:nvSpPr>
          <p:cNvPr id="43010" name="Title 43009"/>
          <p:cNvSpPr>
            <a:spLocks noGrp="1"/>
          </p:cNvSpPr>
          <p:nvPr>
            <p:ph type="title"/>
          </p:nvPr>
        </p:nvSpPr>
        <p:spPr>
          <a:ln/>
        </p:spPr>
        <p:txBody>
          <a:bodyPr anchor="ctr" anchorCtr="0"/>
          <a:p>
            <a:r>
              <a:t>TLS vs. SSL cont’d</a:t>
            </a:r>
          </a:p>
        </p:txBody>
      </p:sp>
      <p:sp>
        <p:nvSpPr>
          <p:cNvPr id="43011" name="Text Placeholder 43010"/>
          <p:cNvSpPr>
            <a:spLocks noGrp="1"/>
          </p:cNvSpPr>
          <p:nvPr>
            <p:ph type="body" idx="1"/>
          </p:nvPr>
        </p:nvSpPr>
        <p:spPr>
          <a:ln/>
        </p:spPr>
        <p:txBody>
          <a:bodyPr/>
          <a:p>
            <a:pPr>
              <a:lnSpc>
                <a:spcPct val="80000"/>
              </a:lnSpc>
            </a:pPr>
            <a:r>
              <a:rPr sz="2000"/>
              <a:t>finished message</a:t>
            </a:r>
            <a:endParaRPr sz="2000"/>
          </a:p>
          <a:p>
            <a:pPr>
              <a:lnSpc>
                <a:spcPct val="80000"/>
              </a:lnSpc>
              <a:buNone/>
            </a:pPr>
            <a:r>
              <a:rPr sz="1400"/>
              <a:t>		PRF( master_secret, </a:t>
            </a:r>
            <a:endParaRPr sz="1400"/>
          </a:p>
          <a:p>
            <a:pPr>
              <a:lnSpc>
                <a:spcPct val="80000"/>
              </a:lnSpc>
              <a:buNone/>
            </a:pPr>
            <a:r>
              <a:rPr sz="1400"/>
              <a:t>		         “client finished”, </a:t>
            </a:r>
            <a:endParaRPr sz="1400"/>
          </a:p>
          <a:p>
            <a:pPr>
              <a:lnSpc>
                <a:spcPct val="80000"/>
              </a:lnSpc>
              <a:buNone/>
            </a:pPr>
            <a:r>
              <a:rPr sz="1400"/>
              <a:t>		          MD5(handshake_messages) | SHA(handshake_messages) )</a:t>
            </a:r>
            <a:endParaRPr sz="1400"/>
          </a:p>
          <a:p>
            <a:pPr>
              <a:lnSpc>
                <a:spcPct val="80000"/>
              </a:lnSpc>
            </a:pPr>
            <a:r>
              <a:rPr sz="2000"/>
              <a:t>cryptographic computations</a:t>
            </a:r>
            <a:endParaRPr sz="2000"/>
          </a:p>
          <a:p>
            <a:pPr lvl="1">
              <a:lnSpc>
                <a:spcPct val="80000"/>
              </a:lnSpc>
            </a:pPr>
            <a:r>
              <a:rPr sz="1800"/>
              <a:t>pre-master secret is calculated in the same way as in SSL</a:t>
            </a:r>
            <a:endParaRPr sz="1800"/>
          </a:p>
          <a:p>
            <a:pPr lvl="1">
              <a:lnSpc>
                <a:spcPct val="80000"/>
              </a:lnSpc>
            </a:pPr>
            <a:r>
              <a:rPr sz="1800"/>
              <a:t>master secret: </a:t>
            </a:r>
            <a:endParaRPr sz="1800"/>
          </a:p>
          <a:p>
            <a:pPr>
              <a:lnSpc>
                <a:spcPct val="80000"/>
              </a:lnSpc>
              <a:buNone/>
            </a:pPr>
            <a:r>
              <a:rPr sz="1400"/>
              <a:t>		PRF( pre_master_secret, </a:t>
            </a:r>
            <a:endParaRPr sz="1400"/>
          </a:p>
          <a:p>
            <a:pPr>
              <a:lnSpc>
                <a:spcPct val="80000"/>
              </a:lnSpc>
              <a:buNone/>
            </a:pPr>
            <a:r>
              <a:rPr sz="1400"/>
              <a:t>		         “master secret”, </a:t>
            </a:r>
            <a:endParaRPr sz="1400"/>
          </a:p>
          <a:p>
            <a:pPr>
              <a:lnSpc>
                <a:spcPct val="80000"/>
              </a:lnSpc>
              <a:buNone/>
            </a:pPr>
            <a:r>
              <a:rPr sz="1400"/>
              <a:t>		          client_random | server_random )</a:t>
            </a:r>
            <a:endParaRPr sz="1400"/>
          </a:p>
          <a:p>
            <a:pPr lvl="1">
              <a:lnSpc>
                <a:spcPct val="80000"/>
              </a:lnSpc>
            </a:pPr>
            <a:r>
              <a:rPr sz="1800"/>
              <a:t>key block:</a:t>
            </a:r>
            <a:endParaRPr sz="1800"/>
          </a:p>
          <a:p>
            <a:pPr>
              <a:lnSpc>
                <a:spcPct val="80000"/>
              </a:lnSpc>
              <a:buNone/>
            </a:pPr>
            <a:r>
              <a:rPr sz="1400"/>
              <a:t>		PRF( master_secret, </a:t>
            </a:r>
            <a:endParaRPr sz="1400"/>
          </a:p>
          <a:p>
            <a:pPr>
              <a:lnSpc>
                <a:spcPct val="80000"/>
              </a:lnSpc>
              <a:buNone/>
            </a:pPr>
            <a:r>
              <a:rPr sz="1400"/>
              <a:t>		         “key expansion”, </a:t>
            </a:r>
            <a:endParaRPr sz="1400"/>
          </a:p>
          <a:p>
            <a:pPr>
              <a:lnSpc>
                <a:spcPct val="80000"/>
              </a:lnSpc>
              <a:buNone/>
            </a:pPr>
            <a:r>
              <a:rPr sz="1400"/>
              <a:t>		          server_random | client_random )</a:t>
            </a:r>
            <a:endParaRPr sz="1400"/>
          </a:p>
          <a:p>
            <a:pPr>
              <a:lnSpc>
                <a:spcPct val="80000"/>
              </a:lnSpc>
            </a:pPr>
            <a:r>
              <a:rPr sz="2000"/>
              <a:t>padding before block cipher encryption</a:t>
            </a:r>
            <a:endParaRPr sz="2000"/>
          </a:p>
          <a:p>
            <a:pPr lvl="1">
              <a:lnSpc>
                <a:spcPct val="80000"/>
              </a:lnSpc>
            </a:pPr>
            <a:r>
              <a:rPr sz="1800"/>
              <a:t>variable length padding is allowed (max 255 padding bytes)</a:t>
            </a:r>
            <a:endParaRPr sz="1800"/>
          </a:p>
          <a:p>
            <a:pPr>
              <a:lnSpc>
                <a:spcPct val="80000"/>
              </a:lnSpc>
            </a:pP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spcBef>
                <a:spcPct val="50000"/>
              </a:spcBef>
            </a:pPr>
            <a:fld id="{9A0DB2DC-4C9A-4742-B13C-FB6460FD3503}" type="slidenum">
              <a:rPr lang="en-US"/>
            </a:fld>
            <a:endParaRPr lang="en-US"/>
          </a:p>
        </p:txBody>
      </p:sp>
      <p:sp>
        <p:nvSpPr>
          <p:cNvPr id="23554" name="Title 23553"/>
          <p:cNvSpPr>
            <a:spLocks noGrp="1"/>
          </p:cNvSpPr>
          <p:nvPr>
            <p:ph type="title"/>
          </p:nvPr>
        </p:nvSpPr>
        <p:spPr>
          <a:ln/>
        </p:spPr>
        <p:txBody>
          <a:bodyPr anchor="ctr" anchorCtr="0"/>
          <a:p>
            <a:r>
              <a:t>references</a:t>
            </a:r>
          </a:p>
        </p:txBody>
      </p:sp>
      <p:sp>
        <p:nvSpPr>
          <p:cNvPr id="23555" name="Text Placeholder 23554"/>
          <p:cNvSpPr>
            <a:spLocks noGrp="1"/>
          </p:cNvSpPr>
          <p:nvPr>
            <p:ph type="body" idx="1"/>
          </p:nvPr>
        </p:nvSpPr>
        <p:spPr>
          <a:ln/>
        </p:spPr>
        <p:txBody>
          <a:bodyPr/>
          <a:p>
            <a:pPr algn="just">
              <a:lnSpc>
                <a:spcPct val="90000"/>
              </a:lnSpc>
            </a:pPr>
            <a:r>
              <a:rPr sz="2800">
                <a:cs typeface="Times New Roman" panose="02020603050405020304" pitchFamily="18" charset="0"/>
              </a:rPr>
              <a:t> </a:t>
            </a:r>
            <a:r>
              <a:rPr sz="1800">
                <a:cs typeface="Times New Roman" panose="02020603050405020304" pitchFamily="18" charset="0"/>
              </a:rPr>
              <a:t>M. </a:t>
            </a:r>
            <a:r>
              <a:rPr sz="1800" err="1">
                <a:cs typeface="Times New Roman" panose="02020603050405020304" pitchFamily="18" charset="0"/>
              </a:rPr>
              <a:t>Bellare</a:t>
            </a:r>
            <a:r>
              <a:rPr sz="1800">
                <a:cs typeface="Times New Roman" panose="02020603050405020304" pitchFamily="18" charset="0"/>
              </a:rPr>
              <a:t>, R. </a:t>
            </a:r>
            <a:r>
              <a:rPr sz="1800" err="1">
                <a:cs typeface="Times New Roman" panose="02020603050405020304" pitchFamily="18" charset="0"/>
              </a:rPr>
              <a:t>Canetti</a:t>
            </a:r>
            <a:r>
              <a:rPr sz="1800">
                <a:cs typeface="Times New Roman" panose="02020603050405020304" pitchFamily="18" charset="0"/>
              </a:rPr>
              <a:t>, and H. </a:t>
            </a:r>
            <a:r>
              <a:rPr sz="1800" err="1">
                <a:cs typeface="Times New Roman" panose="02020603050405020304" pitchFamily="18" charset="0"/>
              </a:rPr>
              <a:t>Krawczyk</a:t>
            </a:r>
            <a:r>
              <a:rPr sz="1800">
                <a:cs typeface="Times New Roman" panose="02020603050405020304" pitchFamily="18" charset="0"/>
              </a:rPr>
              <a:t>, \Keying Hash Functions for Message Authentication," </a:t>
            </a:r>
            <a:r>
              <a:rPr sz="1800" i="1">
                <a:cs typeface="Times New Roman" panose="02020603050405020304" pitchFamily="18" charset="0"/>
              </a:rPr>
              <a:t>Advances in Cryptology|CRYPTO '96 Proceedings</a:t>
            </a:r>
            <a:r>
              <a:rPr sz="1800">
                <a:cs typeface="Times New Roman" panose="02020603050405020304" pitchFamily="18" charset="0"/>
              </a:rPr>
              <a:t>, Springer-</a:t>
            </a:r>
            <a:r>
              <a:rPr sz="1800" err="1">
                <a:cs typeface="Times New Roman" panose="02020603050405020304" pitchFamily="18" charset="0"/>
              </a:rPr>
              <a:t>Verlag</a:t>
            </a:r>
            <a:r>
              <a:rPr sz="1800">
                <a:cs typeface="Times New Roman" panose="02020603050405020304" pitchFamily="18" charset="0"/>
              </a:rPr>
              <a:t>, 1996, pp. 1{15.</a:t>
            </a:r>
            <a:endParaRPr sz="1800">
              <a:cs typeface="Times New Roman" panose="02020603050405020304" pitchFamily="18" charset="0"/>
            </a:endParaRPr>
          </a:p>
          <a:p>
            <a:pPr algn="just">
              <a:lnSpc>
                <a:spcPct val="90000"/>
              </a:lnSpc>
              <a:buNone/>
            </a:pPr>
            <a:endParaRPr sz="1800">
              <a:cs typeface="Times New Roman" panose="02020603050405020304" pitchFamily="18" charset="0"/>
            </a:endParaRPr>
          </a:p>
          <a:p>
            <a:pPr algn="just">
              <a:lnSpc>
                <a:spcPct val="90000"/>
              </a:lnSpc>
            </a:pPr>
            <a:r>
              <a:rPr sz="1800">
                <a:cs typeface="Times New Roman" panose="02020603050405020304" pitchFamily="18" charset="0"/>
              </a:rPr>
              <a:t> S. </a:t>
            </a:r>
            <a:r>
              <a:rPr sz="1800" err="1">
                <a:cs typeface="Times New Roman" panose="02020603050405020304" pitchFamily="18" charset="0"/>
              </a:rPr>
              <a:t>Bellovin</a:t>
            </a:r>
            <a:r>
              <a:rPr sz="1800">
                <a:cs typeface="Times New Roman" panose="02020603050405020304" pitchFamily="18" charset="0"/>
              </a:rPr>
              <a:t>, \Problem Areas for the IP Security Protocols", </a:t>
            </a:r>
            <a:r>
              <a:rPr sz="1800" i="1">
                <a:cs typeface="Times New Roman" panose="02020603050405020304" pitchFamily="18" charset="0"/>
              </a:rPr>
              <a:t>Proceedings of the Sixth USENIX Security Symposium</a:t>
            </a:r>
            <a:r>
              <a:rPr sz="1800">
                <a:cs typeface="Times New Roman" panose="02020603050405020304" pitchFamily="18" charset="0"/>
              </a:rPr>
              <a:t>, </a:t>
            </a:r>
            <a:r>
              <a:rPr sz="1800" err="1">
                <a:cs typeface="Times New Roman" panose="02020603050405020304" pitchFamily="18" charset="0"/>
              </a:rPr>
              <a:t>Usenix</a:t>
            </a:r>
            <a:r>
              <a:rPr sz="1800">
                <a:cs typeface="Times New Roman" panose="02020603050405020304" pitchFamily="18" charset="0"/>
              </a:rPr>
              <a:t> Association, 1996, pp. </a:t>
            </a:r>
            <a:endParaRPr sz="1800">
              <a:cs typeface="Times New Roman" panose="02020603050405020304" pitchFamily="18" charset="0"/>
            </a:endParaRPr>
          </a:p>
          <a:p>
            <a:pPr algn="just">
              <a:lnSpc>
                <a:spcPct val="90000"/>
              </a:lnSpc>
            </a:pPr>
            <a:r>
              <a:rPr sz="1800">
                <a:cs typeface="Times New Roman" panose="02020603050405020304" pitchFamily="18" charset="0"/>
              </a:rPr>
              <a:t> A. </a:t>
            </a:r>
            <a:r>
              <a:rPr sz="1800" err="1">
                <a:cs typeface="Times New Roman" panose="02020603050405020304" pitchFamily="18" charset="0"/>
              </a:rPr>
              <a:t>Freier</a:t>
            </a:r>
            <a:r>
              <a:rPr sz="1800">
                <a:cs typeface="Times New Roman" panose="02020603050405020304" pitchFamily="18" charset="0"/>
              </a:rPr>
              <a:t>, P. </a:t>
            </a:r>
            <a:r>
              <a:rPr sz="1800" err="1">
                <a:cs typeface="Times New Roman" panose="02020603050405020304" pitchFamily="18" charset="0"/>
              </a:rPr>
              <a:t>Karlton</a:t>
            </a:r>
            <a:r>
              <a:rPr sz="1800">
                <a:cs typeface="Times New Roman" panose="02020603050405020304" pitchFamily="18" charset="0"/>
              </a:rPr>
              <a:t>, and P. </a:t>
            </a:r>
            <a:r>
              <a:rPr sz="1800" err="1">
                <a:cs typeface="Times New Roman" panose="02020603050405020304" pitchFamily="18" charset="0"/>
              </a:rPr>
              <a:t>Kocher</a:t>
            </a:r>
            <a:r>
              <a:rPr sz="1800">
                <a:cs typeface="Times New Roman" panose="02020603050405020304" pitchFamily="18" charset="0"/>
              </a:rPr>
              <a:t>, \The SSL Protocol Version 3.0", </a:t>
            </a:r>
            <a:r>
              <a:rPr sz="1800">
                <a:cs typeface="Times New Roman" panose="02020603050405020304" pitchFamily="18" charset="0"/>
                <a:hlinkClick r:id="rId1"/>
              </a:rPr>
              <a:t>ftp://</a:t>
            </a:r>
            <a:r>
              <a:rPr sz="1800" err="1">
                <a:cs typeface="Times New Roman" panose="02020603050405020304" pitchFamily="18" charset="0"/>
                <a:hlinkClick r:id="rId1"/>
              </a:rPr>
              <a:t>ftp.netscape.com</a:t>
            </a:r>
            <a:r>
              <a:rPr sz="1800">
                <a:cs typeface="Times New Roman" panose="02020603050405020304" pitchFamily="18" charset="0"/>
                <a:hlinkClick r:id="rId1"/>
              </a:rPr>
              <a:t>/pub/review/</a:t>
            </a:r>
            <a:r>
              <a:rPr sz="1800">
                <a:cs typeface="Times New Roman" panose="02020603050405020304" pitchFamily="18" charset="0"/>
              </a:rPr>
              <a:t> </a:t>
            </a:r>
            <a:r>
              <a:rPr sz="1800" err="1">
                <a:cs typeface="Times New Roman" panose="02020603050405020304" pitchFamily="18" charset="0"/>
              </a:rPr>
              <a:t>ssl-spec.tar.Z</a:t>
            </a:r>
            <a:r>
              <a:rPr sz="1800">
                <a:cs typeface="Times New Roman" panose="02020603050405020304" pitchFamily="18" charset="0"/>
              </a:rPr>
              <a:t>, March 4 1996, Internet Draft, work in progress. [Koc96] P. </a:t>
            </a:r>
            <a:r>
              <a:rPr sz="1800" err="1">
                <a:cs typeface="Times New Roman" panose="02020603050405020304" pitchFamily="18" charset="0"/>
              </a:rPr>
              <a:t>Kocher</a:t>
            </a:r>
            <a:r>
              <a:rPr sz="1800">
                <a:cs typeface="Times New Roman" panose="02020603050405020304" pitchFamily="18" charset="0"/>
              </a:rPr>
              <a:t>, personal communication</a:t>
            </a:r>
            <a:r>
              <a:rPr sz="2800">
                <a:cs typeface="Times New Roman" panose="02020603050405020304" pitchFamily="18" charset="0"/>
              </a:rPr>
              <a:t>, 1996.</a:t>
            </a:r>
            <a:endParaRPr sz="2800">
              <a:cs typeface="Times New Roman" panose="02020603050405020304" pitchFamily="18" charset="0"/>
            </a:endParaRPr>
          </a:p>
          <a:p>
            <a:pPr algn="just">
              <a:lnSpc>
                <a:spcPct val="90000"/>
              </a:lnSpc>
              <a:buNone/>
            </a:pPr>
            <a:r>
              <a:rPr sz="2800">
                <a:cs typeface="Times New Roman" panose="02020603050405020304" pitchFamily="18" charset="0"/>
              </a:rPr>
              <a:t> </a:t>
            </a:r>
            <a:endParaRPr sz="2800">
              <a:cs typeface="Times New Roman" panose="02020603050405020304" pitchFamily="18" charset="0"/>
            </a:endParaRPr>
          </a:p>
          <a:p>
            <a:pPr algn="just">
              <a:lnSpc>
                <a:spcPct val="90000"/>
              </a:lnSpc>
            </a:pPr>
            <a:r>
              <a:rPr sz="1800">
                <a:cs typeface="Times New Roman" panose="02020603050405020304" pitchFamily="18" charset="0"/>
              </a:rPr>
              <a:t>V. </a:t>
            </a:r>
            <a:r>
              <a:rPr sz="1800" err="1">
                <a:cs typeface="Times New Roman" panose="02020603050405020304" pitchFamily="18" charset="0"/>
              </a:rPr>
              <a:t>Voydock</a:t>
            </a:r>
            <a:r>
              <a:rPr sz="1800">
                <a:cs typeface="Times New Roman" panose="02020603050405020304" pitchFamily="18" charset="0"/>
              </a:rPr>
              <a:t> and S. Kent, \Security Mechanisms in High-Level Network Protocols", </a:t>
            </a:r>
            <a:r>
              <a:rPr sz="1800" i="1">
                <a:cs typeface="Times New Roman" panose="02020603050405020304" pitchFamily="18" charset="0"/>
              </a:rPr>
              <a:t>ACM Computing Surveys</a:t>
            </a:r>
            <a:r>
              <a:rPr sz="1800">
                <a:cs typeface="Times New Roman" panose="02020603050405020304" pitchFamily="18" charset="0"/>
              </a:rPr>
              <a:t>, v. 5, n. 2, June 1983, pp. 135{171.</a:t>
            </a:r>
            <a:endParaRPr sz="1800">
              <a:cs typeface="Times New Roman" panose="02020603050405020304" pitchFamily="18" charset="0"/>
            </a:endParaRPr>
          </a:p>
          <a:p>
            <a:pPr algn="just">
              <a:lnSpc>
                <a:spcPct val="90000"/>
              </a:lnSpc>
              <a:buNone/>
            </a:pPr>
            <a:r>
              <a:rPr sz="1800">
                <a:cs typeface="Times New Roman" panose="02020603050405020304" pitchFamily="18" charset="0"/>
              </a:rPr>
              <a:t> </a:t>
            </a:r>
            <a:endParaRPr sz="1800">
              <a:cs typeface="Times New Roman" panose="02020603050405020304" pitchFamily="18" charset="0"/>
            </a:endParaRPr>
          </a:p>
          <a:p>
            <a:pPr algn="just">
              <a:lnSpc>
                <a:spcPct val="90000"/>
              </a:lnSpc>
            </a:pPr>
            <a:r>
              <a:rPr sz="1800">
                <a:cs typeface="Times New Roman" panose="02020603050405020304" pitchFamily="18" charset="0"/>
              </a:rPr>
              <a:t> </a:t>
            </a:r>
            <a:r>
              <a:rPr sz="1800" err="1">
                <a:cs typeface="Times New Roman" panose="02020603050405020304" pitchFamily="18" charset="0"/>
              </a:rPr>
              <a:t>Benaloh</a:t>
            </a:r>
            <a:r>
              <a:rPr sz="1800">
                <a:cs typeface="Times New Roman" panose="02020603050405020304" pitchFamily="18" charset="0"/>
              </a:rPr>
              <a:t>, B. Lampson, D. Simon, T. Spies, and B. Yee, \Microsoft Corporation's</a:t>
            </a:r>
            <a:endParaRPr sz="1800">
              <a:ea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spcBef>
                <a:spcPct val="50000"/>
              </a:spcBef>
            </a:pPr>
            <a:fld id="{9A0DB2DC-4C9A-4742-B13C-FB6460FD3503}" type="slidenum">
              <a:rPr lang="en-US"/>
            </a:fld>
            <a:endParaRPr lang="en-US"/>
          </a:p>
        </p:txBody>
      </p:sp>
      <p:sp>
        <p:nvSpPr>
          <p:cNvPr id="5122" name="Title 5121"/>
          <p:cNvSpPr>
            <a:spLocks noGrp="1"/>
          </p:cNvSpPr>
          <p:nvPr>
            <p:ph type="title"/>
          </p:nvPr>
        </p:nvSpPr>
        <p:spPr>
          <a:ln/>
        </p:spPr>
        <p:txBody>
          <a:bodyPr anchor="ctr" anchorCtr="0"/>
          <a:p>
            <a:r>
              <a:t>The Idea</a:t>
            </a:r>
          </a:p>
        </p:txBody>
      </p:sp>
      <p:sp>
        <p:nvSpPr>
          <p:cNvPr id="5123" name="Text Placeholder 5122"/>
          <p:cNvSpPr>
            <a:spLocks noGrp="1"/>
          </p:cNvSpPr>
          <p:nvPr>
            <p:ph type="body" idx="1"/>
          </p:nvPr>
        </p:nvSpPr>
        <p:spPr>
          <a:ln/>
        </p:spPr>
        <p:txBody>
          <a:bodyPr/>
          <a:p>
            <a:r>
              <a:t>Encrypt the web traffic between two sites, so no one can listen in and get credit card numbers</a:t>
            </a:r>
          </a:p>
          <a:p>
            <a:pPr>
              <a:buNone/>
            </a:pPr>
          </a:p>
          <a:p>
            <a:r>
              <a:t>Uses something called “Secure Sockets Layer” (SSL)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spcBef>
                <a:spcPct val="50000"/>
              </a:spcBef>
            </a:pPr>
            <a:fld id="{9A0DB2DC-4C9A-4742-B13C-FB6460FD3503}" type="slidenum">
              <a:rPr lang="en-US"/>
            </a:fld>
            <a:endParaRPr lang="en-US"/>
          </a:p>
        </p:txBody>
      </p:sp>
      <p:sp>
        <p:nvSpPr>
          <p:cNvPr id="29698" name="Title 29697"/>
          <p:cNvSpPr>
            <a:spLocks noGrp="1"/>
          </p:cNvSpPr>
          <p:nvPr>
            <p:ph type="title"/>
          </p:nvPr>
        </p:nvSpPr>
        <p:spPr>
          <a:ln/>
        </p:spPr>
        <p:txBody>
          <a:bodyPr anchor="ctr" anchorCtr="0"/>
          <a:p>
            <a:r>
              <a:t>SSL components</a:t>
            </a:r>
          </a:p>
        </p:txBody>
      </p:sp>
      <p:sp>
        <p:nvSpPr>
          <p:cNvPr id="29699" name="Text Placeholder 29698"/>
          <p:cNvSpPr>
            <a:spLocks noGrp="1"/>
          </p:cNvSpPr>
          <p:nvPr>
            <p:ph type="body" idx="1"/>
          </p:nvPr>
        </p:nvSpPr>
        <p:spPr>
          <a:ln/>
        </p:spPr>
        <p:txBody>
          <a:bodyPr/>
          <a:p>
            <a:pPr>
              <a:lnSpc>
                <a:spcPct val="80000"/>
              </a:lnSpc>
            </a:pPr>
            <a:r>
              <a:rPr sz="2000"/>
              <a:t>SSL Handshake Protocol</a:t>
            </a:r>
            <a:endParaRPr sz="2000"/>
          </a:p>
          <a:p>
            <a:pPr lvl="1">
              <a:lnSpc>
                <a:spcPct val="80000"/>
              </a:lnSpc>
            </a:pPr>
            <a:r>
              <a:rPr sz="1800"/>
              <a:t>negotiation of security algorithms and parameters</a:t>
            </a:r>
            <a:endParaRPr sz="1800"/>
          </a:p>
          <a:p>
            <a:pPr lvl="1">
              <a:lnSpc>
                <a:spcPct val="80000"/>
              </a:lnSpc>
            </a:pPr>
            <a:r>
              <a:rPr sz="1800"/>
              <a:t>key exchange</a:t>
            </a:r>
            <a:endParaRPr sz="1800"/>
          </a:p>
          <a:p>
            <a:pPr lvl="1">
              <a:lnSpc>
                <a:spcPct val="80000"/>
              </a:lnSpc>
            </a:pPr>
            <a:r>
              <a:rPr sz="1800"/>
              <a:t>server authentication and optionally client authentication</a:t>
            </a:r>
            <a:endParaRPr sz="1800"/>
          </a:p>
          <a:p>
            <a:pPr>
              <a:lnSpc>
                <a:spcPct val="80000"/>
              </a:lnSpc>
            </a:pPr>
            <a:r>
              <a:rPr sz="2000"/>
              <a:t>SSL Record Protocol</a:t>
            </a:r>
            <a:endParaRPr sz="2000"/>
          </a:p>
          <a:p>
            <a:pPr lvl="1">
              <a:lnSpc>
                <a:spcPct val="80000"/>
              </a:lnSpc>
            </a:pPr>
            <a:r>
              <a:rPr sz="1800"/>
              <a:t>fragmentation</a:t>
            </a:r>
            <a:endParaRPr sz="1800"/>
          </a:p>
          <a:p>
            <a:pPr lvl="1">
              <a:lnSpc>
                <a:spcPct val="80000"/>
              </a:lnSpc>
            </a:pPr>
            <a:r>
              <a:rPr sz="1800"/>
              <a:t>compression</a:t>
            </a:r>
            <a:endParaRPr sz="1800"/>
          </a:p>
          <a:p>
            <a:pPr lvl="1">
              <a:lnSpc>
                <a:spcPct val="80000"/>
              </a:lnSpc>
            </a:pPr>
            <a:r>
              <a:rPr sz="1800"/>
              <a:t>message authentication and integrity protection</a:t>
            </a:r>
            <a:endParaRPr sz="1800"/>
          </a:p>
          <a:p>
            <a:pPr lvl="1">
              <a:lnSpc>
                <a:spcPct val="80000"/>
              </a:lnSpc>
            </a:pPr>
            <a:r>
              <a:rPr sz="1800"/>
              <a:t>encryption </a:t>
            </a:r>
            <a:endParaRPr sz="1800"/>
          </a:p>
          <a:p>
            <a:pPr>
              <a:lnSpc>
                <a:spcPct val="80000"/>
              </a:lnSpc>
            </a:pPr>
            <a:r>
              <a:rPr sz="2000"/>
              <a:t>SSL Alert Protocol</a:t>
            </a:r>
            <a:endParaRPr sz="2000"/>
          </a:p>
          <a:p>
            <a:pPr lvl="1">
              <a:lnSpc>
                <a:spcPct val="80000"/>
              </a:lnSpc>
            </a:pPr>
            <a:r>
              <a:rPr sz="1800"/>
              <a:t>error messages (fatal alerts and warnings)</a:t>
            </a:r>
            <a:endParaRPr sz="1800"/>
          </a:p>
          <a:p>
            <a:pPr>
              <a:lnSpc>
                <a:spcPct val="80000"/>
              </a:lnSpc>
            </a:pPr>
            <a:r>
              <a:rPr sz="2000"/>
              <a:t>SSL Change Cipher Spec Protocol</a:t>
            </a:r>
            <a:endParaRPr sz="2000"/>
          </a:p>
          <a:p>
            <a:pPr lvl="1">
              <a:lnSpc>
                <a:spcPct val="80000"/>
              </a:lnSpc>
            </a:pPr>
            <a:r>
              <a:rPr sz="1800"/>
              <a:t>a single message that indicates the end of the SSL handshake</a:t>
            </a:r>
            <a:endParaRPr sz="1800"/>
          </a:p>
          <a:p>
            <a:pPr>
              <a:lnSpc>
                <a:spcPct val="80000"/>
              </a:lnSpc>
            </a:pP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spcBef>
                <a:spcPct val="50000"/>
              </a:spcBef>
            </a:pPr>
            <a:fld id="{9A0DB2DC-4C9A-4742-B13C-FB6460FD3503}" type="slidenum">
              <a:rPr lang="en-US"/>
            </a:fld>
            <a:endParaRPr lang="en-US"/>
          </a:p>
        </p:txBody>
      </p:sp>
      <p:sp>
        <p:nvSpPr>
          <p:cNvPr id="6146" name="Title 6145"/>
          <p:cNvSpPr>
            <a:spLocks noGrp="1"/>
          </p:cNvSpPr>
          <p:nvPr>
            <p:ph type="title"/>
          </p:nvPr>
        </p:nvSpPr>
        <p:spPr>
          <a:ln/>
        </p:spPr>
        <p:txBody>
          <a:bodyPr anchor="ctr" anchorCtr="0"/>
          <a:p>
            <a:r>
              <a:t>The Implementation</a:t>
            </a:r>
          </a:p>
        </p:txBody>
      </p:sp>
      <p:sp>
        <p:nvSpPr>
          <p:cNvPr id="6147" name="Text Placeholder 6146"/>
          <p:cNvSpPr>
            <a:spLocks noGrp="1"/>
          </p:cNvSpPr>
          <p:nvPr>
            <p:ph type="body" idx="1"/>
          </p:nvPr>
        </p:nvSpPr>
        <p:spPr>
          <a:xfrm>
            <a:off x="990600" y="1600200"/>
            <a:ext cx="7772400" cy="4648200"/>
          </a:xfrm>
          <a:ln/>
        </p:spPr>
        <p:txBody>
          <a:bodyPr/>
          <a:p>
            <a:pPr>
              <a:lnSpc>
                <a:spcPct val="90000"/>
              </a:lnSpc>
            </a:pPr>
            <a:r>
              <a:t>The secure web site includes a digital certificate signed by some certificate authority. The certificate includes the server name, its public key, IP number, and an expiration date. It is typically signed with a 1024 bit key by the CA</a:t>
            </a:r>
          </a:p>
          <a:p>
            <a:pPr>
              <a:lnSpc>
                <a:spcPct val="90000"/>
              </a:lnSpc>
            </a:pPr>
            <a:r>
              <a:t>The list of certificate authorities that you trust to identify people is available in Netscape by clicking on the lock icon at top; in IE, Internet Options-&gt;Content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spcBef>
                <a:spcPct val="50000"/>
              </a:spcBef>
            </a:pPr>
            <a:fld id="{9A0DB2DC-4C9A-4742-B13C-FB6460FD3503}" type="slidenum">
              <a:rPr lang="en-US"/>
            </a:fld>
            <a:endParaRPr lang="en-US"/>
          </a:p>
        </p:txBody>
      </p:sp>
      <p:sp>
        <p:nvSpPr>
          <p:cNvPr id="7170" name="Title 7169"/>
          <p:cNvSpPr>
            <a:spLocks noGrp="1"/>
          </p:cNvSpPr>
          <p:nvPr>
            <p:ph type="title"/>
          </p:nvPr>
        </p:nvSpPr>
        <p:spPr>
          <a:ln/>
        </p:spPr>
        <p:txBody>
          <a:bodyPr anchor="ctr" anchorCtr="0"/>
          <a:p>
            <a:r>
              <a:t>How It Works</a:t>
            </a:r>
          </a:p>
        </p:txBody>
      </p:sp>
      <p:sp>
        <p:nvSpPr>
          <p:cNvPr id="7171" name="Text Placeholder 7170"/>
          <p:cNvSpPr>
            <a:spLocks noGrp="1"/>
          </p:cNvSpPr>
          <p:nvPr>
            <p:ph type="body" idx="1"/>
          </p:nvPr>
        </p:nvSpPr>
        <p:spPr>
          <a:ln/>
        </p:spPr>
        <p:txBody>
          <a:bodyPr/>
          <a:p>
            <a:r>
              <a:t>The browser reads the site certificate; if it is signed by one of the trusted certificate authorities, browser accepts the certificate as valid</a:t>
            </a:r>
          </a:p>
          <a:p>
            <a:r>
              <a:t>If the certificate is signed by some unknown certificate authority, Netscape will ask you if you want to trust the guy who signed it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spcBef>
                <a:spcPct val="50000"/>
              </a:spcBef>
            </a:pPr>
            <a:fld id="{9A0DB2DC-4C9A-4742-B13C-FB6460FD3503}" type="slidenum">
              <a:rPr lang="en-US"/>
            </a:fld>
            <a:endParaRPr lang="en-US"/>
          </a:p>
        </p:txBody>
      </p:sp>
      <p:sp>
        <p:nvSpPr>
          <p:cNvPr id="8194" name="Title 8193"/>
          <p:cNvSpPr>
            <a:spLocks noGrp="1"/>
          </p:cNvSpPr>
          <p:nvPr>
            <p:ph type="title"/>
          </p:nvPr>
        </p:nvSpPr>
        <p:spPr>
          <a:ln/>
        </p:spPr>
        <p:txBody>
          <a:bodyPr anchor="ctr" anchorCtr="0"/>
          <a:p>
            <a:r>
              <a:t>How It Works (Basic Protocol )</a:t>
            </a:r>
          </a:p>
        </p:txBody>
      </p:sp>
      <p:sp>
        <p:nvSpPr>
          <p:cNvPr id="8195" name="Text Placeholder 8194"/>
          <p:cNvSpPr>
            <a:spLocks noGrp="1"/>
          </p:cNvSpPr>
          <p:nvPr>
            <p:ph type="body" idx="1"/>
          </p:nvPr>
        </p:nvSpPr>
        <p:spPr>
          <a:ln/>
        </p:spPr>
        <p:txBody>
          <a:bodyPr/>
          <a:p>
            <a:r>
              <a:t>The browser negotiates a secure session using something like the following protocol:</a:t>
            </a:r>
          </a:p>
        </p:txBody>
      </p:sp>
      <p:sp>
        <p:nvSpPr>
          <p:cNvPr id="8196" name="Text Box 8195"/>
          <p:cNvSpPr txBox="1"/>
          <p:nvPr/>
        </p:nvSpPr>
        <p:spPr>
          <a:xfrm>
            <a:off x="914400" y="3124200"/>
            <a:ext cx="7888288" cy="3013075"/>
          </a:xfrm>
          <a:prstGeom prst="rect">
            <a:avLst/>
          </a:prstGeom>
          <a:noFill/>
          <a:ln w="9525">
            <a:noFill/>
          </a:ln>
        </p:spPr>
        <p:txBody>
          <a:bodyPr wrap="none" anchor="t" anchorCtr="0">
            <a:spAutoFit/>
          </a:bodyPr>
          <a:p>
            <a:r>
              <a:t>       1: A-&gt;B: hello</a:t>
            </a:r>
          </a:p>
          <a:p>
            <a:r>
              <a:t>        2: B-&gt;A: Hi, I'm Bob, bobs-certificate</a:t>
            </a:r>
          </a:p>
          <a:p>
            <a:r>
              <a:t>        3: A-&gt;B: prove it</a:t>
            </a:r>
          </a:p>
          <a:p>
            <a:r>
              <a:t>        4: B-&gt;A: Alice, This Is bob</a:t>
            </a:r>
          </a:p>
          <a:p>
            <a:r>
              <a:t>                         { digest[Alice, This Is Bob] } bobs-private-key</a:t>
            </a:r>
          </a:p>
          <a:p>
            <a:r>
              <a:t>        5: A-&gt;B: ok bob, here is a secret {secret} bobs-public-key</a:t>
            </a:r>
          </a:p>
          <a:p>
            <a:r>
              <a:t>        6: B-&gt;A: {some message}secret-key</a:t>
            </a:r>
          </a:p>
          <a:p>
            <a: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spcBef>
                <a:spcPct val="50000"/>
              </a:spcBef>
            </a:pPr>
            <a:fld id="{9A0DB2DC-4C9A-4742-B13C-FB6460FD3503}" type="slidenum">
              <a:rPr lang="en-US"/>
            </a:fld>
            <a:endParaRPr lang="en-US"/>
          </a:p>
        </p:txBody>
      </p:sp>
      <p:sp>
        <p:nvSpPr>
          <p:cNvPr id="9218" name="Title 9217"/>
          <p:cNvSpPr>
            <a:spLocks noGrp="1"/>
          </p:cNvSpPr>
          <p:nvPr>
            <p:ph type="title"/>
          </p:nvPr>
        </p:nvSpPr>
        <p:spPr>
          <a:ln/>
        </p:spPr>
        <p:txBody>
          <a:bodyPr anchor="ctr" anchorCtr="0"/>
          <a:p>
            <a:r>
              <a:t>How It Works</a:t>
            </a:r>
          </a:p>
        </p:txBody>
      </p:sp>
      <p:sp>
        <p:nvSpPr>
          <p:cNvPr id="9219" name="Text Placeholder 9218"/>
          <p:cNvSpPr>
            <a:spLocks noGrp="1"/>
          </p:cNvSpPr>
          <p:nvPr>
            <p:ph type="body" idx="1"/>
          </p:nvPr>
        </p:nvSpPr>
        <p:spPr>
          <a:ln/>
        </p:spPr>
        <p:txBody>
          <a:bodyPr/>
          <a:p>
            <a:r>
              <a:t>Step 1: your browser introduces itself to the secure server</a:t>
            </a:r>
          </a:p>
          <a:p>
            <a:r>
              <a:t>Step 2: the server responds by sending back a message with the certificate included</a:t>
            </a:r>
          </a:p>
          <a:p>
            <a:r>
              <a:t>Step 3: Your browser tells the secure site to prove its identity, that it really is who it says it is.</a:t>
            </a:r>
          </a:p>
        </p:txBody>
      </p:sp>
    </p:spTree>
  </p:cSld>
  <p:clrMapOvr>
    <a:masterClrMapping/>
  </p:clrMapOvr>
</p:sld>
</file>

<file path=ppt/theme/theme1.xml><?xml version="1.0" encoding="utf-8"?>
<a:theme xmlns:a="http://schemas.openxmlformats.org/drawingml/2006/main" name="Notebook">
  <a:themeElements>
    <a:clrScheme name="">
      <a:dk1>
        <a:srgbClr val="402000"/>
      </a:dk1>
      <a:lt1>
        <a:srgbClr val="FBFAE2"/>
      </a:lt1>
      <a:dk2>
        <a:srgbClr val="996633"/>
      </a:dk2>
      <a:lt2>
        <a:srgbClr val="A08366"/>
      </a:lt2>
      <a:accent1>
        <a:srgbClr val="CE9964"/>
      </a:accent1>
      <a:accent2>
        <a:srgbClr val="CD3333"/>
      </a:accent2>
      <a:accent3>
        <a:srgbClr val="FDFCEE"/>
      </a:accent3>
      <a:accent4>
        <a:srgbClr val="361A00"/>
      </a:accent4>
      <a:accent5>
        <a:srgbClr val="E3CAB8"/>
      </a:accent5>
      <a:accent6>
        <a:srgbClr val="B82D2D"/>
      </a:accent6>
      <a:hlink>
        <a:srgbClr val="9A7F32"/>
      </a:hlink>
      <a:folHlink>
        <a:srgbClr val="ECA07A"/>
      </a:folHlink>
    </a:clrScheme>
    <a:fontScheme na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402000"/>
        </a:dk1>
        <a:lt1>
          <a:srgbClr val="FBFAE2"/>
        </a:lt1>
        <a:dk2>
          <a:srgbClr val="996633"/>
        </a:dk2>
        <a:lt2>
          <a:srgbClr val="A08366"/>
        </a:lt2>
        <a:accent1>
          <a:srgbClr val="CE9964"/>
        </a:accent1>
        <a:accent2>
          <a:srgbClr val="CD3333"/>
        </a:accent2>
        <a:accent3>
          <a:srgbClr val="FDFCEE"/>
        </a:accent3>
        <a:accent4>
          <a:srgbClr val="361A00"/>
        </a:accent4>
        <a:accent5>
          <a:srgbClr val="E3CAB8"/>
        </a:accent5>
        <a:accent6>
          <a:srgbClr val="B82D2D"/>
        </a:accent6>
        <a:hlink>
          <a:srgbClr val="9A7F32"/>
        </a:hlink>
        <a:folHlink>
          <a:srgbClr val="ECA07A"/>
        </a:folHlink>
      </a:clrScheme>
      <a:clrMap bg1="lt1" tx1="dk1" bg2="lt2" tx2="dk2" accent1="accent1" accent2="accent2" accent3="accent3" accent4="accent4" accent5="accent5" accent6="accent6" hlink="hlink" folHlink="folHlink"/>
    </a:extraClrScheme>
    <a:extraClrScheme>
      <a:clrScheme name="">
        <a:dk1>
          <a:srgbClr val="402000"/>
        </a:dk1>
        <a:lt1>
          <a:srgbClr val="FFFFFF"/>
        </a:lt1>
        <a:dk2>
          <a:srgbClr val="996633"/>
        </a:dk2>
        <a:lt2>
          <a:srgbClr val="A08366"/>
        </a:lt2>
        <a:accent1>
          <a:srgbClr val="CE9964"/>
        </a:accent1>
        <a:accent2>
          <a:srgbClr val="CD3333"/>
        </a:accent2>
        <a:accent3>
          <a:srgbClr val="FFFFFF"/>
        </a:accent3>
        <a:accent4>
          <a:srgbClr val="361A00"/>
        </a:accent4>
        <a:accent5>
          <a:srgbClr val="E3CAB8"/>
        </a:accent5>
        <a:accent6>
          <a:srgbClr val="B82D2D"/>
        </a:accent6>
        <a:hlink>
          <a:srgbClr val="9A7F32"/>
        </a:hlink>
        <a:folHlink>
          <a:srgbClr val="ECA07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1E1E1"/>
        </a:accent5>
        <a:accent6>
          <a:srgbClr val="787878"/>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1C1C1C"/>
        </a:dk1>
        <a:lt1>
          <a:srgbClr val="FFFFFF"/>
        </a:lt1>
        <a:dk2>
          <a:srgbClr val="000066"/>
        </a:dk2>
        <a:lt2>
          <a:srgbClr val="666699"/>
        </a:lt2>
        <a:accent1>
          <a:srgbClr val="FF5050"/>
        </a:accent1>
        <a:accent2>
          <a:srgbClr val="009999"/>
        </a:accent2>
        <a:accent3>
          <a:srgbClr val="FFFFFF"/>
        </a:accent3>
        <a:accent4>
          <a:srgbClr val="161616"/>
        </a:accent4>
        <a:accent5>
          <a:srgbClr val="FFB3B3"/>
        </a:accent5>
        <a:accent6>
          <a:srgbClr val="008989"/>
        </a:accent6>
        <a:hlink>
          <a:srgbClr val="3366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0</TotalTime>
  <Words>12785</Words>
  <Application>WPS Presentation</Application>
  <PresentationFormat>On-screen Show</PresentationFormat>
  <Paragraphs>395</Paragraphs>
  <Slides>31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31</vt:i4>
      </vt:variant>
    </vt:vector>
  </HeadingPairs>
  <TitlesOfParts>
    <vt:vector size="43" baseType="lpstr">
      <vt:lpstr>Arial</vt:lpstr>
      <vt:lpstr>SimSun</vt:lpstr>
      <vt:lpstr>Wingdings</vt:lpstr>
      <vt:lpstr>Times New Roman</vt:lpstr>
      <vt:lpstr>Monotype Sorts</vt:lpstr>
      <vt:lpstr>Wingdings</vt:lpstr>
      <vt:lpstr>Times New Roman (Arabic)</vt:lpstr>
      <vt:lpstr>Arial Unicode MS</vt:lpstr>
      <vt:lpstr>Symbol</vt:lpstr>
      <vt:lpstr>Microsoft YaHei</vt:lpstr>
      <vt:lpstr>Arial Unicode MS</vt:lpstr>
      <vt:lpstr>Notebook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Miskatonic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Sockets Layer (SSL)_</dc:title>
  <dc:creator>Don McGregor</dc:creator>
  <cp:lastModifiedBy>Lenovo</cp:lastModifiedBy>
  <cp:revision>56</cp:revision>
  <dcterms:created xsi:type="dcterms:W3CDTF">1999-09-01T05:56:02Z</dcterms:created>
  <dcterms:modified xsi:type="dcterms:W3CDTF">2023-12-06T07:30:02Z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CF9832DD6119433DA399E3FC137D0600_13</vt:lpwstr>
  </property>
  <property fmtid="{D5CDD505-2E9C-101B-9397-08002B2CF9AE}" pid="3" name="KSOProductBuildVer">
    <vt:lpwstr>1033-12.2.0.13306</vt:lpwstr>
  </property>
</Properties>
</file>