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1E34D-1D98-4F7A-9036-8131AAEB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819150"/>
            <a:ext cx="4772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7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DB9B-9B29-47E9-A296-3D687C4D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AA77-AEA4-43E5-9AFA-3666048E1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6DD99-44C0-4C99-ABF8-FDA6265A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37770"/>
            <a:ext cx="4105275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700A7-4501-4143-90A4-CCF9076F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" y="499110"/>
            <a:ext cx="4733925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FA5D20-5E0C-4748-A25A-605F76DD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" y="2488762"/>
            <a:ext cx="4838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CC8F-772F-420D-A5AD-EF17E5F4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2B48B-974C-483C-8DDD-8DB651EAB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4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91EF1-8C3C-41F2-B3E3-91A6A232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76287"/>
            <a:ext cx="4752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1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76F8-86BB-4174-8A2D-4E574B98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7D67-AA94-46E7-89EB-0AB0E4A89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C62EB-8420-4A41-8C3F-C206CFB3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785812"/>
            <a:ext cx="4781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7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13AB-6239-4051-B0EF-2A375927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4334-9465-4C74-BCDE-B86E14631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E42AA-E407-47C1-85A1-F6C4AF97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85812"/>
            <a:ext cx="47529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7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E878-5D20-42A9-957B-C0DCD993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64E6-67CF-49A3-8791-221BDB245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63D67-B1C1-4949-A9E8-FB157D8C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790575"/>
            <a:ext cx="47529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D7AA-5F37-42B8-97E7-CD25EFA5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32E26-5B42-4E5C-8C15-A335F5B00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C852F-72F6-4FA7-84A5-6258E18B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795337"/>
            <a:ext cx="47910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2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E9A3-D981-4800-9C24-782FC9E2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60F7-0706-43E5-B73D-AC719E1A8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CE6FE-8BB2-43B2-902B-5203034F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7" y="477300"/>
            <a:ext cx="276225" cy="27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CE6421-BCCE-4995-AA5F-9E96646F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790575"/>
            <a:ext cx="47815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F0F3-71AD-4E63-A64F-7BB97569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79DE-2BA7-4194-8C3C-DFE45BB38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8E71-BB6C-4475-AA80-FA1CF75C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9B2F-F256-4D81-9433-CE8D4B9D6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79F47-841D-41B7-85A3-32BE2090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98962"/>
            <a:ext cx="5324475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98F75-D191-4ADF-B05F-4CB32988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3136875"/>
            <a:ext cx="5267325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8C4BBB-E700-49AA-AE21-E06E0876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912" y="4046812"/>
            <a:ext cx="4257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12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