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E1F51-DD81-4DC5-9C51-287D46C2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823912"/>
            <a:ext cx="46958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7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DB9B-9B29-47E9-A296-3D687C4D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AA77-AEA4-43E5-9AFA-3666048E1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6DD99-44C0-4C99-ABF8-FDA6265A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37770"/>
            <a:ext cx="41052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700A7-4501-4143-90A4-CCF9076F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" y="499110"/>
            <a:ext cx="4733925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FA5D20-5E0C-4748-A25A-605F76DD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" y="2488762"/>
            <a:ext cx="4838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CC8F-772F-420D-A5AD-EF17E5F4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2B48B-974C-483C-8DDD-8DB651EAB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4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7B39CB-05FB-4FBF-95E4-952C58C0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757237"/>
            <a:ext cx="4791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1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76F8-86BB-4174-8A2D-4E574B98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7D67-AA94-46E7-89EB-0AB0E4A89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6FD9B-4780-4B98-B99C-CA2FB712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485775"/>
            <a:ext cx="46767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7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13AB-6239-4051-B0EF-2A375927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4334-9465-4C74-BCDE-B86E14631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3B0A7-2F29-4982-9231-81757587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390525"/>
            <a:ext cx="4705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7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E878-5D20-42A9-957B-C0DCD993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64E6-67CF-49A3-8791-221BDB245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F9A89-D4FF-41BE-9665-7E2A73A8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723900"/>
            <a:ext cx="5372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D7AA-5F37-42B8-97E7-CD25EFA5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32E26-5B42-4E5C-8C15-A335F5B00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A3C11-3DEA-479E-81A5-F759EB92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023" y="-8475"/>
            <a:ext cx="3096421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EF09-8CAF-49A8-A240-80A807C4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44" y="8475"/>
            <a:ext cx="1968556" cy="1381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DA4AAD-0CC3-4DE0-B20B-EB972A8E3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48" y="8475"/>
            <a:ext cx="3838575" cy="289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424AD9-CF00-4B62-9774-FEF20EF36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445" y="1379880"/>
            <a:ext cx="196855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2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E9A3-D981-4800-9C24-782FC9E2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60F7-0706-43E5-B73D-AC719E1A8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870AF-0D43-4510-956D-27F98A88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57200"/>
            <a:ext cx="5610225" cy="422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4CE6FE-8BB2-43B2-902B-5203034F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7" y="477300"/>
            <a:ext cx="2762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F0F3-71AD-4E63-A64F-7BB97569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9DE-2BA7-4194-8C3C-DFE45BB38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B5CAC-9BFE-44D0-BF69-AC665A65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95" y="0"/>
            <a:ext cx="52756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8E71-BB6C-4475-AA80-FA1CF75C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9B2F-F256-4D81-9433-CE8D4B9D6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79F47-841D-41B7-85A3-32BE2090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98962"/>
            <a:ext cx="5324475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98F75-D191-4ADF-B05F-4CB32988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3136875"/>
            <a:ext cx="5267325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8C4BBB-E700-49AA-AE21-E06E0876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2" y="4046812"/>
            <a:ext cx="4257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12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