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03173-347B-448B-9FC0-B418FC36014B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2A77D-8DD9-44EC-B07C-9CD1D90629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72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41CE-F8D9-4DC1-9E61-5C4716715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17E17-F80E-41A5-B881-F960A9EDB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8A38D-333F-4408-963F-5ECBDA8C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19B03-A402-4004-963D-A695B11A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22C3D-8612-4F10-950F-53BEEE7B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7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75B9-0C43-40F8-8F21-B68188B0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A9F62-39F1-415A-8780-B9BB91356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9CB09-39AE-44C7-B0D2-2FDC8762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29EA7-784B-45F4-8F14-57E9D9FB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C801C-A6FB-4F99-81A6-6CFF969C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29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33895-4BB6-48B7-96B4-48FCF50D3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AE66F-5485-4083-9A6A-5BA2A7742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165BD-33B0-4E6C-A6F8-4BBD11EF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C7B42-CBB3-4A1E-99BB-8DD431582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234D4-484E-426E-81D8-79A9B4F8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37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B4FD-5149-409F-A763-FC444019C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B0709-E711-426E-9164-CAAA84ED5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A7A37-9AEA-499B-8A32-9929F889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D47A2-E12A-4BAC-96B8-66DCAA77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1E319-64CF-4DD5-80DA-A60A8AD5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1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320C-4141-46AD-82F0-095FAD7D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DD5A3-9DAD-426D-857D-B1B4C69B6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D73DF-9A9F-4DE7-8727-116742A8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EE2B3-5043-4C0F-BEAE-7ECE33A1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61635-6099-47B3-AC87-E3C6D7AE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07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97076-990B-49BB-8EFD-35ABF305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A162F-D54C-417B-8E86-BAE5A5C89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72453-E837-45A3-A11E-450D7367A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3EDB-C8FD-4B23-B708-7E3231E4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6D30A-2C2E-4DFF-81A9-3C2578FB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9D4B5-AEEE-4133-9913-89EBC9BB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85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2AEE-9174-412A-AC0C-F2DD60B88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2EDEC-CF12-4A04-A119-EF3C14B03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B5C27-1DB3-45AC-B51B-CE1E88638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F4AFA-D8C2-424B-859E-B155D2547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552993-DFC0-4B01-8DE4-267C3C2F8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BC0F0-34F1-45CC-869A-BDE30360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D635D-4160-4EA6-B533-C3E2469B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94CA0-AB9D-4054-BEA0-93C722BD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09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B7CE-E6D0-418D-B029-4743CE66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D3CEC-F990-4669-8208-A45CF5D7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69898-3E04-4083-BF45-5DCEC3E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B9BC7-6E7B-41C8-89FF-2EC39C2F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34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05513-ED84-4160-B437-1B51DCF2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71112-7354-4341-9D12-4A880A95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56041-BC50-4F73-8514-265C36EC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20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16E7C-FBFA-4C01-AE49-C0682749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AAC9E-F351-4383-8823-E7AB49BF0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94A78-981A-4EBE-89EB-4C8DF66C1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72626-19F2-46F7-A460-76E68C26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776ED-764B-48AB-9819-0DE9D0F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646C9-20CC-408D-9851-4C733BB3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32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29FB0-3A87-49FE-8919-AA7807C2B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5A4845-0F40-4520-8627-7A2849DD1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C7FE1-02CB-4E2C-BA39-E0DA9163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9066B-F09D-4500-9929-FE64699C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D1D8F-7DC5-4188-8F23-A39F229F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22CC8-FCB0-4DB8-98CF-79C746FA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00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F6D7B6-9F64-4AE4-B19C-72C4F1C85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EF873-D1F0-413B-867B-ED2D08EB3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E189B-2C99-4457-81A3-06DB6BEA8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770F4-3569-446E-BB5A-98D840BCFF53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D01A3-C447-4436-B69C-662EE0441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D96DB-8281-48F9-8BEF-955E3F76D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62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C77B-316E-4EBF-B318-75224B1CB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Strings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1BB11-1A87-4BF4-A10B-A4D412A4DA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235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78FF-2E01-468A-A106-B7C2C6200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str_copy</a:t>
            </a:r>
            <a:r>
              <a:rPr lang="en-GB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24886-DA4F-4238-AD07-C27B0CC3C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Arguments: Two strings: destination (</a:t>
            </a:r>
            <a:r>
              <a:rPr lang="en-GB" dirty="0" err="1"/>
              <a:t>dest</a:t>
            </a:r>
            <a:r>
              <a:rPr lang="en-GB" dirty="0"/>
              <a:t>) and source (</a:t>
            </a:r>
            <a:r>
              <a:rPr lang="en-GB" dirty="0" err="1"/>
              <a:t>src</a:t>
            </a:r>
            <a:r>
              <a:rPr lang="en-GB" dirty="0"/>
              <a:t>).</a:t>
            </a:r>
          </a:p>
          <a:p>
            <a:r>
              <a:rPr lang="en-GB" dirty="0"/>
              <a:t>Copy contents of </a:t>
            </a:r>
            <a:r>
              <a:rPr lang="en-GB" dirty="0" err="1"/>
              <a:t>src</a:t>
            </a:r>
            <a:r>
              <a:rPr lang="en-GB" dirty="0"/>
              <a:t> into </a:t>
            </a:r>
            <a:r>
              <a:rPr lang="en-GB" dirty="0" err="1"/>
              <a:t>dest</a:t>
            </a:r>
            <a:r>
              <a:rPr lang="en-GB" dirty="0"/>
              <a:t>.</a:t>
            </a:r>
          </a:p>
          <a:p>
            <a:r>
              <a:rPr lang="en-GB" dirty="0"/>
              <a:t>We assume that </a:t>
            </a:r>
            <a:r>
              <a:rPr lang="en-GB" dirty="0" err="1"/>
              <a:t>dest</a:t>
            </a:r>
            <a:r>
              <a:rPr lang="en-GB" dirty="0"/>
              <a:t> is declared with size at least as large as </a:t>
            </a:r>
            <a:r>
              <a:rPr lang="en-GB" dirty="0" err="1"/>
              <a:t>src</a:t>
            </a:r>
            <a:r>
              <a:rPr lang="en-GB" dirty="0"/>
              <a:t>;</a:t>
            </a:r>
          </a:p>
          <a:p>
            <a:r>
              <a:rPr lang="en-GB" dirty="0"/>
              <a:t>Note: the use of ‘\0’ for loop termination.</a:t>
            </a:r>
          </a:p>
          <a:p>
            <a:pPr marL="0" indent="0">
              <a:buNone/>
            </a:pPr>
            <a:r>
              <a:rPr lang="en-GB" dirty="0"/>
              <a:t>void </a:t>
            </a:r>
            <a:r>
              <a:rPr lang="en-GB" dirty="0" err="1"/>
              <a:t>str_copy</a:t>
            </a:r>
            <a:r>
              <a:rPr lang="en-GB" dirty="0"/>
              <a:t>(char </a:t>
            </a:r>
            <a:r>
              <a:rPr lang="en-GB" dirty="0" err="1"/>
              <a:t>dest</a:t>
            </a:r>
            <a:r>
              <a:rPr lang="en-GB" dirty="0"/>
              <a:t>[], char </a:t>
            </a:r>
            <a:r>
              <a:rPr lang="en-GB" dirty="0" err="1"/>
              <a:t>src</a:t>
            </a:r>
            <a:r>
              <a:rPr lang="en-GB" dirty="0"/>
              <a:t>[]) {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i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for(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src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 != ‘\0’; </a:t>
            </a:r>
            <a:r>
              <a:rPr lang="en-GB" dirty="0" err="1"/>
              <a:t>i</a:t>
            </a:r>
            <a:r>
              <a:rPr lang="en-GB" dirty="0"/>
              <a:t>++) {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err="1"/>
              <a:t>dest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 = </a:t>
            </a:r>
            <a:r>
              <a:rPr lang="en-GB" dirty="0" err="1"/>
              <a:t>src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];</a:t>
            </a:r>
          </a:p>
          <a:p>
            <a:pPr marL="0" indent="0">
              <a:buNone/>
            </a:pPr>
            <a:r>
              <a:rPr lang="en-GB" dirty="0"/>
              <a:t>	}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dest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 = ‘\0’;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6688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EEAE-97BA-4917-90F9-A7FD560BA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Compare Two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9DF45-4C86-4364-8E18-8ADE9240C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Lexicographical Ordering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Order of words in a dictionary.</a:t>
            </a:r>
          </a:p>
          <a:p>
            <a:r>
              <a:rPr lang="en-GB" dirty="0"/>
              <a:t>Alphabetical sequence (Dictionary sequence)</a:t>
            </a:r>
          </a:p>
          <a:p>
            <a:endParaRPr lang="en-GB" dirty="0"/>
          </a:p>
          <a:p>
            <a:r>
              <a:rPr lang="en-GB" dirty="0"/>
              <a:t>“mat” is smaller than “matter”.</a:t>
            </a:r>
          </a:p>
          <a:p>
            <a:r>
              <a:rPr lang="en-GB" dirty="0"/>
              <a:t>“cap” is smaller than “cat”.</a:t>
            </a:r>
          </a:p>
        </p:txBody>
      </p:sp>
    </p:spTree>
    <p:extLst>
      <p:ext uri="{BB962C8B-B14F-4D97-AF65-F5344CB8AC3E}">
        <p14:creationId xmlns:p14="http://schemas.microsoft.com/office/powerpoint/2010/main" val="3422471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400C-881E-4D5A-865D-FF5F56BD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str_compare</a:t>
            </a:r>
            <a:r>
              <a:rPr lang="en-GB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46B1C-4718-425D-87F2-EF1FF5D58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65" y="1825625"/>
            <a:ext cx="571403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int </a:t>
            </a:r>
            <a:r>
              <a:rPr lang="en-GB" dirty="0" err="1"/>
              <a:t>str_compare</a:t>
            </a:r>
            <a:r>
              <a:rPr lang="en-GB" dirty="0"/>
              <a:t>(char str1[], char str2[]) {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i</a:t>
            </a:r>
            <a:r>
              <a:rPr lang="en-GB" dirty="0"/>
              <a:t>=0;</a:t>
            </a:r>
          </a:p>
          <a:p>
            <a:pPr marL="0" indent="0">
              <a:buNone/>
            </a:pPr>
            <a:r>
              <a:rPr lang="en-GB" dirty="0"/>
              <a:t>	while(srt1[</a:t>
            </a:r>
            <a:r>
              <a:rPr lang="en-GB" dirty="0" err="1"/>
              <a:t>i</a:t>
            </a:r>
            <a:r>
              <a:rPr lang="en-GB" dirty="0"/>
              <a:t>] == str2[</a:t>
            </a:r>
            <a:r>
              <a:rPr lang="en-GB" dirty="0" err="1"/>
              <a:t>i</a:t>
            </a:r>
            <a:r>
              <a:rPr lang="en-GB" dirty="0"/>
              <a:t>]) {</a:t>
            </a:r>
          </a:p>
          <a:p>
            <a:pPr marL="0" indent="0">
              <a:buNone/>
            </a:pPr>
            <a:r>
              <a:rPr lang="en-GB" dirty="0"/>
              <a:t>		if(str1[</a:t>
            </a:r>
            <a:r>
              <a:rPr lang="en-GB" dirty="0" err="1"/>
              <a:t>i</a:t>
            </a:r>
            <a:r>
              <a:rPr lang="en-GB" dirty="0"/>
              <a:t>] == ‘\0’ || str2[</a:t>
            </a:r>
            <a:r>
              <a:rPr lang="en-GB" dirty="0" err="1"/>
              <a:t>i</a:t>
            </a:r>
            <a:r>
              <a:rPr lang="en-GB" dirty="0"/>
              <a:t>] == ‘\0’)</a:t>
            </a:r>
          </a:p>
          <a:p>
            <a:pPr marL="0" indent="0">
              <a:buNone/>
            </a:pPr>
            <a:r>
              <a:rPr lang="en-GB" dirty="0"/>
              <a:t>			break;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err="1"/>
              <a:t>i</a:t>
            </a:r>
            <a:r>
              <a:rPr lang="en-GB" dirty="0"/>
              <a:t>++;</a:t>
            </a:r>
          </a:p>
          <a:p>
            <a:pPr marL="0" indent="0">
              <a:buNone/>
            </a:pPr>
            <a:r>
              <a:rPr lang="en-GB" dirty="0"/>
              <a:t>	}</a:t>
            </a:r>
          </a:p>
          <a:p>
            <a:pPr marL="0" indent="0">
              <a:buNone/>
            </a:pPr>
            <a:r>
              <a:rPr lang="en-GB" dirty="0"/>
              <a:t>	if(str1[</a:t>
            </a:r>
            <a:r>
              <a:rPr lang="en-GB" dirty="0" err="1"/>
              <a:t>i</a:t>
            </a:r>
            <a:r>
              <a:rPr lang="en-GB" dirty="0"/>
              <a:t>] == str2[</a:t>
            </a:r>
            <a:r>
              <a:rPr lang="en-GB" dirty="0" err="1"/>
              <a:t>i</a:t>
            </a:r>
            <a:r>
              <a:rPr lang="en-GB" dirty="0"/>
              <a:t>])</a:t>
            </a:r>
          </a:p>
          <a:p>
            <a:pPr marL="0" indent="0">
              <a:buNone/>
            </a:pPr>
            <a:r>
              <a:rPr lang="en-GB" dirty="0"/>
              <a:t>		return 0;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0A938B-59BC-453F-AE0A-F68D4CE74129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	else if(str1[</a:t>
            </a:r>
            <a:r>
              <a:rPr lang="en-GB" dirty="0" err="1"/>
              <a:t>i</a:t>
            </a:r>
            <a:r>
              <a:rPr lang="en-GB" dirty="0"/>
              <a:t>] &lt; str2[</a:t>
            </a:r>
            <a:r>
              <a:rPr lang="en-GB" dirty="0" err="1"/>
              <a:t>i</a:t>
            </a:r>
            <a:r>
              <a:rPr lang="en-GB" dirty="0"/>
              <a:t>])</a:t>
            </a:r>
          </a:p>
          <a:p>
            <a:pPr marL="0" indent="0">
              <a:buNone/>
            </a:pPr>
            <a:r>
              <a:rPr lang="en-GB" dirty="0"/>
              <a:t>		return -1;</a:t>
            </a:r>
          </a:p>
          <a:p>
            <a:pPr marL="0" indent="0">
              <a:buNone/>
            </a:pPr>
            <a:r>
              <a:rPr lang="en-GB" dirty="0"/>
              <a:t>	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	return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}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Returns: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0, if strings are equal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-1, if str1 is smaller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1 if str2 is smaller 	</a:t>
            </a:r>
          </a:p>
        </p:txBody>
      </p:sp>
    </p:spTree>
    <p:extLst>
      <p:ext uri="{BB962C8B-B14F-4D97-AF65-F5344CB8AC3E}">
        <p14:creationId xmlns:p14="http://schemas.microsoft.com/office/powerpoint/2010/main" val="207319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34AD-821E-4221-B01B-B360A8FD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Functions (predefined)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243AA-25DB-4B87-A177-5D57629BD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 length of a string.</a:t>
            </a:r>
          </a:p>
          <a:p>
            <a:r>
              <a:rPr lang="en-GB" dirty="0"/>
              <a:t>Concatenates one string with another. </a:t>
            </a:r>
          </a:p>
          <a:p>
            <a:r>
              <a:rPr lang="en-GB" dirty="0"/>
              <a:t>Search for a substring in a given string.	</a:t>
            </a:r>
          </a:p>
          <a:p>
            <a:r>
              <a:rPr lang="en-GB" dirty="0"/>
              <a:t>Reverse a string.		</a:t>
            </a:r>
          </a:p>
          <a:p>
            <a:r>
              <a:rPr lang="en-GB" dirty="0"/>
              <a:t>Find first/last/k-</a:t>
            </a:r>
            <a:r>
              <a:rPr lang="en-GB" dirty="0" err="1"/>
              <a:t>th</a:t>
            </a:r>
            <a:r>
              <a:rPr lang="en-GB" dirty="0"/>
              <a:t> occurrence of a character in a string. </a:t>
            </a:r>
          </a:p>
          <a:p>
            <a:r>
              <a:rPr lang="en-GB" dirty="0"/>
              <a:t>Case sensitive/ insensitive versions   </a:t>
            </a:r>
          </a:p>
          <a:p>
            <a:pPr marL="0" indent="0">
              <a:buNone/>
            </a:pPr>
            <a:r>
              <a:rPr lang="en-GB" dirty="0"/>
              <a:t>HELLO != hello case sensitive</a:t>
            </a:r>
          </a:p>
          <a:p>
            <a:pPr marL="0" indent="0">
              <a:buNone/>
            </a:pPr>
            <a:r>
              <a:rPr lang="en-GB" dirty="0"/>
              <a:t>HELLO == hello case insensitive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407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03EFD-DCDD-4988-8F10-EA8FB2E25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string.h</a:t>
            </a:r>
            <a:r>
              <a:rPr lang="en-GB" dirty="0"/>
              <a:t> header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D187A-CD2E-40AC-AE76-29C496BE9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Header file with predefined helper functions for strings.</a:t>
            </a:r>
          </a:p>
          <a:p>
            <a:r>
              <a:rPr lang="en-GB" dirty="0" err="1"/>
              <a:t>strlen</a:t>
            </a:r>
            <a:r>
              <a:rPr lang="en-GB" dirty="0"/>
              <a:t>(s): returns length of string s without \0.		</a:t>
            </a:r>
          </a:p>
          <a:p>
            <a:r>
              <a:rPr lang="en-GB" dirty="0" err="1"/>
              <a:t>strcpy</a:t>
            </a:r>
            <a:r>
              <a:rPr lang="en-GB" dirty="0"/>
              <a:t>(</a:t>
            </a:r>
            <a:r>
              <a:rPr lang="en-GB" dirty="0" err="1"/>
              <a:t>d,s</a:t>
            </a:r>
            <a:r>
              <a:rPr lang="en-GB" dirty="0"/>
              <a:t>): copies s into d.	</a:t>
            </a:r>
          </a:p>
          <a:p>
            <a:r>
              <a:rPr lang="en-GB" dirty="0" err="1"/>
              <a:t>strcat</a:t>
            </a:r>
            <a:r>
              <a:rPr lang="en-GB" dirty="0"/>
              <a:t>(d, s): appends s at the end of d (\0 is moved at the end of result).</a:t>
            </a:r>
          </a:p>
          <a:p>
            <a:r>
              <a:rPr lang="en-GB" dirty="0" err="1"/>
              <a:t>strcmp</a:t>
            </a:r>
            <a:r>
              <a:rPr lang="en-GB" dirty="0"/>
              <a:t>(s1, s2): return an integer less than or equal to, or greater than zero if s1 is found, respectively, to be less than, to match, or be greater than s2.</a:t>
            </a:r>
          </a:p>
          <a:p>
            <a:pPr marL="0" indent="0">
              <a:buNone/>
            </a:pPr>
            <a:r>
              <a:rPr lang="en-GB" dirty="0"/>
              <a:t>Example: </a:t>
            </a:r>
          </a:p>
          <a:p>
            <a:pPr marL="0" indent="0">
              <a:buNone/>
            </a:pPr>
            <a:r>
              <a:rPr lang="en-GB" dirty="0"/>
              <a:t>	char str1[]=“Hello”, str2[]=“</a:t>
            </a:r>
            <a:r>
              <a:rPr lang="en-GB" dirty="0" err="1"/>
              <a:t>Helpo</a:t>
            </a:r>
            <a:r>
              <a:rPr lang="en-GB" dirty="0"/>
              <a:t>”;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i</a:t>
            </a:r>
            <a:r>
              <a:rPr lang="en-GB" dirty="0"/>
              <a:t> = </a:t>
            </a:r>
            <a:r>
              <a:rPr lang="en-GB" dirty="0" err="1"/>
              <a:t>strcmp</a:t>
            </a:r>
            <a:r>
              <a:rPr lang="en-GB" dirty="0"/>
              <a:t>(str1, str2);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(“%d”, </a:t>
            </a:r>
            <a:r>
              <a:rPr lang="en-GB" dirty="0" err="1"/>
              <a:t>i</a:t>
            </a:r>
            <a:r>
              <a:rPr lang="en-GB" dirty="0"/>
              <a:t>); //Output: -4 which is ‘l’ – ‘p’</a:t>
            </a:r>
          </a:p>
        </p:txBody>
      </p:sp>
    </p:spTree>
    <p:extLst>
      <p:ext uri="{BB962C8B-B14F-4D97-AF65-F5344CB8AC3E}">
        <p14:creationId xmlns:p14="http://schemas.microsoft.com/office/powerpoint/2010/main" val="3077212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01B7E-9835-40DE-8CE8-E90466A65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5C06A-603E-46BC-A799-DEE001C0B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strncpy</a:t>
            </a:r>
            <a:r>
              <a:rPr lang="en-GB" dirty="0"/>
              <a:t>(d, s, n)</a:t>
            </a:r>
          </a:p>
          <a:p>
            <a:r>
              <a:rPr lang="en-GB" dirty="0" err="1"/>
              <a:t>strncat</a:t>
            </a:r>
            <a:r>
              <a:rPr lang="en-GB" dirty="0"/>
              <a:t> (d, s, n)</a:t>
            </a:r>
          </a:p>
          <a:p>
            <a:r>
              <a:rPr lang="en-GB" dirty="0" err="1"/>
              <a:t>strncmp</a:t>
            </a:r>
            <a:r>
              <a:rPr lang="en-GB" dirty="0"/>
              <a:t>(d, s, n)</a:t>
            </a:r>
          </a:p>
          <a:p>
            <a:r>
              <a:rPr lang="en-GB" dirty="0"/>
              <a:t>Restrict the function to “n” characters </a:t>
            </a:r>
            <a:r>
              <a:rPr lang="en-GB" dirty="0" err="1"/>
              <a:t>atmost</a:t>
            </a:r>
            <a:r>
              <a:rPr lang="en-GB" dirty="0"/>
              <a:t> (n is integer).</a:t>
            </a:r>
          </a:p>
          <a:p>
            <a:r>
              <a:rPr lang="en-GB" dirty="0"/>
              <a:t>First two functions truncate the string to first n characters/</a:t>
            </a:r>
          </a:p>
          <a:p>
            <a:r>
              <a:rPr lang="en-GB" dirty="0"/>
              <a:t>Third function truncates d and s both to first n characters.</a:t>
            </a:r>
          </a:p>
          <a:p>
            <a:pPr marL="0" indent="0">
              <a:buNone/>
            </a:pPr>
            <a:r>
              <a:rPr lang="en-GB" dirty="0"/>
              <a:t>char str1[] = “Hello”, str2[] = “</a:t>
            </a:r>
            <a:r>
              <a:rPr lang="en-GB" dirty="0" err="1"/>
              <a:t>Helpo</a:t>
            </a:r>
            <a:r>
              <a:rPr lang="en-GB" dirty="0"/>
              <a:t>”;	</a:t>
            </a:r>
          </a:p>
          <a:p>
            <a:pPr marL="0" indent="0">
              <a:buNone/>
            </a:pPr>
            <a:r>
              <a:rPr lang="en-GB" dirty="0" err="1"/>
              <a:t>printf</a:t>
            </a:r>
            <a:r>
              <a:rPr lang="en-GB" dirty="0"/>
              <a:t>(“%d”, </a:t>
            </a:r>
            <a:r>
              <a:rPr lang="en-GB" dirty="0" err="1"/>
              <a:t>strncmp</a:t>
            </a:r>
            <a:r>
              <a:rPr lang="en-GB" dirty="0"/>
              <a:t>(str1, str2, 3)); //Output: 0</a:t>
            </a:r>
          </a:p>
        </p:txBody>
      </p:sp>
    </p:spTree>
    <p:extLst>
      <p:ext uri="{BB962C8B-B14F-4D97-AF65-F5344CB8AC3E}">
        <p14:creationId xmlns:p14="http://schemas.microsoft.com/office/powerpoint/2010/main" val="1768037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1054-4971-4111-BDEF-E4AEC3048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E8923-8479-488E-8593-BDC64716A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strcasecmp</a:t>
            </a:r>
            <a:r>
              <a:rPr lang="en-GB" dirty="0"/>
              <a:t> and </a:t>
            </a:r>
            <a:r>
              <a:rPr lang="en-GB" dirty="0" err="1"/>
              <a:t>strncasecmp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Case insensitive comparison.	hello == HELLO == Hello == </a:t>
            </a:r>
            <a:r>
              <a:rPr lang="en-GB" dirty="0" err="1"/>
              <a:t>hEllo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char str1[] = “HELLO”, str2[] = “hello”, str3[] = ”</a:t>
            </a:r>
            <a:r>
              <a:rPr lang="en-GB" dirty="0" err="1"/>
              <a:t>Helpo</a:t>
            </a:r>
            <a:r>
              <a:rPr lang="en-GB" dirty="0"/>
              <a:t>”;</a:t>
            </a:r>
          </a:p>
          <a:p>
            <a:pPr marL="0" indent="0">
              <a:buNone/>
            </a:pPr>
            <a:r>
              <a:rPr lang="en-GB" dirty="0"/>
              <a:t>int </a:t>
            </a:r>
            <a:r>
              <a:rPr lang="en-GB" dirty="0" err="1"/>
              <a:t>i</a:t>
            </a:r>
            <a:r>
              <a:rPr lang="en-GB" dirty="0"/>
              <a:t> = </a:t>
            </a:r>
            <a:r>
              <a:rPr lang="en-GB" dirty="0" err="1"/>
              <a:t>strcmp</a:t>
            </a:r>
            <a:r>
              <a:rPr lang="en-GB" dirty="0"/>
              <a:t>(str1, str3);</a:t>
            </a:r>
          </a:p>
          <a:p>
            <a:pPr marL="0" indent="0">
              <a:buNone/>
            </a:pPr>
            <a:r>
              <a:rPr lang="en-GB" dirty="0"/>
              <a:t>int j = </a:t>
            </a:r>
            <a:r>
              <a:rPr lang="en-GB" dirty="0" err="1"/>
              <a:t>strcasecmp</a:t>
            </a:r>
            <a:r>
              <a:rPr lang="en-GB" dirty="0"/>
              <a:t>(str1, str2);</a:t>
            </a:r>
          </a:p>
          <a:p>
            <a:pPr marL="0" indent="0">
              <a:buNone/>
            </a:pPr>
            <a:r>
              <a:rPr lang="en-GB" dirty="0" err="1"/>
              <a:t>printf</a:t>
            </a:r>
            <a:r>
              <a:rPr lang="en-GB" dirty="0"/>
              <a:t>(“%d %d”, </a:t>
            </a:r>
            <a:r>
              <a:rPr lang="en-GB" dirty="0" err="1"/>
              <a:t>i</a:t>
            </a:r>
            <a:r>
              <a:rPr lang="en-GB" dirty="0"/>
              <a:t>, j);</a:t>
            </a:r>
          </a:p>
        </p:txBody>
      </p:sp>
    </p:spTree>
    <p:extLst>
      <p:ext uri="{BB962C8B-B14F-4D97-AF65-F5344CB8AC3E}">
        <p14:creationId xmlns:p14="http://schemas.microsoft.com/office/powerpoint/2010/main" val="3944137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5F03-5A97-49CF-96B3-F7016E65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Utility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318AD-B98C-4C36-A99D-6A65FAC52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/>
              <a:t>strupr</a:t>
            </a:r>
            <a:r>
              <a:rPr lang="en-GB" dirty="0"/>
              <a:t>(string): converts lower case to upper case. hello =&gt; HELLO</a:t>
            </a:r>
          </a:p>
          <a:p>
            <a:r>
              <a:rPr lang="en-GB" dirty="0" err="1"/>
              <a:t>strlwr</a:t>
            </a:r>
            <a:r>
              <a:rPr lang="en-GB" dirty="0"/>
              <a:t>(string): converts upper case to lower case. HELLO =&gt; hello</a:t>
            </a:r>
          </a:p>
          <a:p>
            <a:r>
              <a:rPr lang="en-GB" dirty="0" err="1"/>
              <a:t>strstr</a:t>
            </a:r>
            <a:r>
              <a:rPr lang="en-GB" dirty="0"/>
              <a:t>(Source, key): function to search key into Source. Returns a pointer to the first occurrence.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 #include &lt;</a:t>
            </a:r>
            <a:r>
              <a:rPr lang="en-GB" dirty="0" err="1"/>
              <a:t>stdio.h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	#include &lt;</a:t>
            </a:r>
            <a:r>
              <a:rPr lang="en-GB" dirty="0" err="1"/>
              <a:t>string.h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	void main() {</a:t>
            </a:r>
          </a:p>
          <a:p>
            <a:pPr marL="0" indent="0">
              <a:buNone/>
            </a:pPr>
            <a:r>
              <a:rPr lang="en-GB" dirty="0"/>
              <a:t>		char S[] = "</a:t>
            </a:r>
            <a:r>
              <a:rPr lang="en-GB" dirty="0" err="1"/>
              <a:t>abababababa</a:t>
            </a:r>
            <a:r>
              <a:rPr lang="en-GB" dirty="0"/>
              <a:t>“, s[] = "</a:t>
            </a:r>
            <a:r>
              <a:rPr lang="en-GB" dirty="0" err="1"/>
              <a:t>ba</a:t>
            </a:r>
            <a:r>
              <a:rPr lang="en-GB" dirty="0"/>
              <a:t>";	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err="1"/>
              <a:t>printf</a:t>
            </a:r>
            <a:r>
              <a:rPr lang="en-GB" dirty="0"/>
              <a:t>("%s", </a:t>
            </a:r>
            <a:r>
              <a:rPr lang="en-GB" dirty="0" err="1"/>
              <a:t>strstr</a:t>
            </a:r>
            <a:r>
              <a:rPr lang="en-GB" dirty="0"/>
              <a:t>(S, s));</a:t>
            </a:r>
          </a:p>
          <a:p>
            <a:pPr marL="0" indent="0">
              <a:buNone/>
            </a:pPr>
            <a:r>
              <a:rPr lang="en-GB" dirty="0"/>
              <a:t>	}</a:t>
            </a:r>
          </a:p>
          <a:p>
            <a:pPr marL="0" indent="0">
              <a:buNone/>
            </a:pPr>
            <a:r>
              <a:rPr lang="en-GB" dirty="0"/>
              <a:t>	Output: </a:t>
            </a:r>
            <a:r>
              <a:rPr lang="en-GB" dirty="0" err="1"/>
              <a:t>bababababa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7126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F710-ADEA-4170-8BCB-27BB9752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598B8-BDA7-4A75-8840-66BF7D8B8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a C function to change the case of text from lower to upper.</a:t>
            </a:r>
          </a:p>
          <a:p>
            <a:pPr marL="457200" lvl="1" indent="0">
              <a:buNone/>
            </a:pPr>
            <a:r>
              <a:rPr lang="en-GB" dirty="0" err="1"/>
              <a:t>str_upper</a:t>
            </a:r>
            <a:r>
              <a:rPr lang="en-GB" dirty="0"/>
              <a:t>(s) = upper case</a:t>
            </a:r>
          </a:p>
          <a:p>
            <a:r>
              <a:rPr lang="en-GB" dirty="0"/>
              <a:t>Write a C function to concatenate two strings.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str_concat</a:t>
            </a:r>
            <a:r>
              <a:rPr lang="en-GB" dirty="0"/>
              <a:t>(s1, s2)  s1 + s2</a:t>
            </a:r>
          </a:p>
          <a:p>
            <a:pPr marL="0" indent="0">
              <a:buNone/>
            </a:pPr>
            <a:r>
              <a:rPr lang="en-GB" dirty="0"/>
              <a:t>	hello hi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hellohi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675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1A164-A1E6-4FB7-A18D-E91CB7F6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array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0BDA0-C8AA-4D8B-9861-F5EF94061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char s[] = {‘I’,’ ’,’</a:t>
            </a:r>
            <a:r>
              <a:rPr lang="en-GB" dirty="0" err="1"/>
              <a:t>a’,’m</a:t>
            </a:r>
            <a:r>
              <a:rPr lang="en-GB" dirty="0"/>
              <a:t>’,’ ’,’</a:t>
            </a:r>
            <a:r>
              <a:rPr lang="en-GB" dirty="0" err="1"/>
              <a:t>d’,’o’,’n’,’e</a:t>
            </a:r>
            <a:r>
              <a:rPr lang="en-GB" dirty="0"/>
              <a:t>’,’\0’}; or </a:t>
            </a:r>
          </a:p>
          <a:p>
            <a:pPr marL="0" indent="0">
              <a:buNone/>
            </a:pPr>
            <a:r>
              <a:rPr lang="en-GB" dirty="0"/>
              <a:t>char s[] = “I am done”; //String constant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Both the statements are equivalent.</a:t>
            </a:r>
          </a:p>
          <a:p>
            <a:r>
              <a:rPr lang="en-GB" dirty="0"/>
              <a:t>Null character ‘\0’ is automatically added to the end.</a:t>
            </a:r>
          </a:p>
        </p:txBody>
      </p:sp>
    </p:spTree>
    <p:extLst>
      <p:ext uri="{BB962C8B-B14F-4D97-AF65-F5344CB8AC3E}">
        <p14:creationId xmlns:p14="http://schemas.microsoft.com/office/powerpoint/2010/main" val="1495082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DA46-FC60-424C-8969-64A521998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BC6E8-3531-460C-8108-B1A476D40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Strings are:</a:t>
            </a:r>
          </a:p>
          <a:p>
            <a:r>
              <a:rPr lang="en-GB" dirty="0"/>
              <a:t>Character array</a:t>
            </a:r>
          </a:p>
          <a:p>
            <a:r>
              <a:rPr lang="en-GB" dirty="0"/>
              <a:t>Terminated by ‘\0’ (null) character. This is required as certain pre-defined functions need this to work.</a:t>
            </a:r>
          </a:p>
          <a:p>
            <a:r>
              <a:rPr lang="en-GB" dirty="0"/>
              <a:t>The \0 is not part of the string. Thus, it will not be counted in the length of string.</a:t>
            </a:r>
          </a:p>
          <a:p>
            <a:r>
              <a:rPr lang="en-GB" dirty="0"/>
              <a:t>char s[] = “Hello”;</a:t>
            </a:r>
          </a:p>
          <a:p>
            <a:endParaRPr lang="en-GB" dirty="0"/>
          </a:p>
          <a:p>
            <a:r>
              <a:rPr lang="en-GB" dirty="0"/>
              <a:t>But this is not allowed:</a:t>
            </a:r>
          </a:p>
          <a:p>
            <a:pPr marL="0" indent="0">
              <a:buNone/>
            </a:pPr>
            <a:r>
              <a:rPr lang="en-GB" dirty="0"/>
              <a:t>char s[] = “Hello”;//Fine</a:t>
            </a:r>
          </a:p>
          <a:p>
            <a:pPr marL="0" indent="0">
              <a:buNone/>
            </a:pPr>
            <a:r>
              <a:rPr lang="en-GB" dirty="0"/>
              <a:t>s[] = “Hello”; //</a:t>
            </a:r>
            <a:r>
              <a:rPr lang="en-GB" dirty="0" err="1"/>
              <a:t>Worng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05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D1FC8-6D68-4DDC-8221-5D4390005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ECA34-C35F-40EB-80BD-CD468C2D0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Strings are printed using %s option of </a:t>
            </a:r>
            <a:r>
              <a:rPr lang="en-GB" dirty="0" err="1"/>
              <a:t>printf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(“%s”, “I am done”); or</a:t>
            </a:r>
          </a:p>
          <a:p>
            <a:pPr marL="0" indent="0">
              <a:buNone/>
            </a:pPr>
            <a:r>
              <a:rPr lang="en-GB" dirty="0"/>
              <a:t>	for(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&lt;size; </a:t>
            </a:r>
            <a:r>
              <a:rPr lang="en-GB" dirty="0" err="1"/>
              <a:t>i</a:t>
            </a:r>
            <a:r>
              <a:rPr lang="en-GB" dirty="0"/>
              <a:t>++) 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err="1"/>
              <a:t>printf</a:t>
            </a:r>
            <a:r>
              <a:rPr lang="en-GB" dirty="0"/>
              <a:t>(“%c”, </a:t>
            </a:r>
            <a:r>
              <a:rPr lang="en-GB" dirty="0" err="1"/>
              <a:t>arr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char str[] = “I am done”;</a:t>
            </a:r>
          </a:p>
          <a:p>
            <a:pPr marL="0" indent="0">
              <a:buNone/>
            </a:pPr>
            <a:r>
              <a:rPr lang="en-GB" dirty="0"/>
              <a:t>Note: In this case, NULL character is added in the end.</a:t>
            </a:r>
          </a:p>
        </p:txBody>
      </p:sp>
    </p:spTree>
    <p:extLst>
      <p:ext uri="{BB962C8B-B14F-4D97-AF65-F5344CB8AC3E}">
        <p14:creationId xmlns:p14="http://schemas.microsoft.com/office/powerpoint/2010/main" val="3239891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A338-30E4-4685-879D-D5F6A95F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Guess the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CDB45-39AE-491B-8B3E-4C0A27E5D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char str[] = “I am done”;</a:t>
            </a:r>
          </a:p>
          <a:p>
            <a:pPr marL="0" indent="0">
              <a:buNone/>
            </a:pPr>
            <a:r>
              <a:rPr lang="en-GB" dirty="0"/>
              <a:t>str[5] = ‘\0’;</a:t>
            </a:r>
          </a:p>
          <a:p>
            <a:pPr marL="0" indent="0">
              <a:buNone/>
            </a:pPr>
            <a:r>
              <a:rPr lang="en-GB" dirty="0" err="1"/>
              <a:t>printf</a:t>
            </a:r>
            <a:r>
              <a:rPr lang="en-GB" dirty="0"/>
              <a:t>(“%s”, str); //I am </a:t>
            </a:r>
          </a:p>
          <a:p>
            <a:pPr marL="0" indent="0">
              <a:buNone/>
            </a:pPr>
            <a:r>
              <a:rPr lang="en-GB" dirty="0" err="1"/>
              <a:t>scanf</a:t>
            </a:r>
            <a:r>
              <a:rPr lang="en-GB" dirty="0"/>
              <a:t>(“%s”, str);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for(int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&lt;11;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putchar</a:t>
            </a:r>
            <a:r>
              <a:rPr lang="en-GB" dirty="0"/>
              <a:t>(str[</a:t>
            </a:r>
            <a:r>
              <a:rPr lang="en-GB" dirty="0" err="1"/>
              <a:t>i</a:t>
            </a:r>
            <a:r>
              <a:rPr lang="en-GB" dirty="0"/>
              <a:t>]);	//I am 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351B8F-F78D-4975-9C8B-FDDB77F8DB5A}"/>
              </a:ext>
            </a:extLst>
          </p:cNvPr>
          <p:cNvSpPr/>
          <p:nvPr/>
        </p:nvSpPr>
        <p:spPr>
          <a:xfrm>
            <a:off x="1250066" y="5671593"/>
            <a:ext cx="750425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F1063F-0E3F-448E-8B6A-E7A9C06D6B50}"/>
              </a:ext>
            </a:extLst>
          </p:cNvPr>
          <p:cNvSpPr/>
          <p:nvPr/>
        </p:nvSpPr>
        <p:spPr>
          <a:xfrm>
            <a:off x="2000491" y="5671593"/>
            <a:ext cx="750425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1E83C-803A-48A4-9B70-3A3C4C42B321}"/>
              </a:ext>
            </a:extLst>
          </p:cNvPr>
          <p:cNvSpPr/>
          <p:nvPr/>
        </p:nvSpPr>
        <p:spPr>
          <a:xfrm>
            <a:off x="2750916" y="5671593"/>
            <a:ext cx="750425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8B4024-844D-43FF-A6E9-855AEB5636CC}"/>
              </a:ext>
            </a:extLst>
          </p:cNvPr>
          <p:cNvSpPr/>
          <p:nvPr/>
        </p:nvSpPr>
        <p:spPr>
          <a:xfrm>
            <a:off x="3501341" y="5671593"/>
            <a:ext cx="750425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E08C19-FF00-4D8F-BB78-E686BE90FB6F}"/>
              </a:ext>
            </a:extLst>
          </p:cNvPr>
          <p:cNvSpPr/>
          <p:nvPr/>
        </p:nvSpPr>
        <p:spPr>
          <a:xfrm>
            <a:off x="4245014" y="5671593"/>
            <a:ext cx="750425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A3F81F-3188-438C-9A1F-ACB31402B695}"/>
              </a:ext>
            </a:extLst>
          </p:cNvPr>
          <p:cNvSpPr/>
          <p:nvPr/>
        </p:nvSpPr>
        <p:spPr>
          <a:xfrm>
            <a:off x="4988687" y="5667634"/>
            <a:ext cx="750425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\0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A57A65-52AC-4C95-834B-2378182317F3}"/>
              </a:ext>
            </a:extLst>
          </p:cNvPr>
          <p:cNvSpPr/>
          <p:nvPr/>
        </p:nvSpPr>
        <p:spPr>
          <a:xfrm>
            <a:off x="5739112" y="5667634"/>
            <a:ext cx="750425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E5BB73-CCB2-4248-9205-8D7E4866A0D4}"/>
              </a:ext>
            </a:extLst>
          </p:cNvPr>
          <p:cNvSpPr/>
          <p:nvPr/>
        </p:nvSpPr>
        <p:spPr>
          <a:xfrm>
            <a:off x="6482785" y="5675552"/>
            <a:ext cx="750425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0DCC67-69A2-4F47-8C84-A122B1DA1DFA}"/>
              </a:ext>
            </a:extLst>
          </p:cNvPr>
          <p:cNvSpPr/>
          <p:nvPr/>
        </p:nvSpPr>
        <p:spPr>
          <a:xfrm>
            <a:off x="7237066" y="5677481"/>
            <a:ext cx="750425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86B1E3-19EB-4761-804A-2DFD40659B7B}"/>
              </a:ext>
            </a:extLst>
          </p:cNvPr>
          <p:cNvSpPr/>
          <p:nvPr/>
        </p:nvSpPr>
        <p:spPr>
          <a:xfrm>
            <a:off x="7991349" y="5679408"/>
            <a:ext cx="750425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\0</a:t>
            </a:r>
          </a:p>
        </p:txBody>
      </p:sp>
    </p:spTree>
    <p:extLst>
      <p:ext uri="{BB962C8B-B14F-4D97-AF65-F5344CB8AC3E}">
        <p14:creationId xmlns:p14="http://schemas.microsoft.com/office/powerpoint/2010/main" val="300353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3275-8109-4D9F-A522-FF469516A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a String(</a:t>
            </a:r>
            <a:r>
              <a:rPr lang="en-GB" dirty="0" err="1"/>
              <a:t>scanf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5A6D0-4823-45F8-B421-04EE4AF38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Placeholder: %s</a:t>
            </a:r>
          </a:p>
          <a:p>
            <a:r>
              <a:rPr lang="en-GB" dirty="0"/>
              <a:t>Argument: Name of character array (Why? Recall Call-by-Reference)</a:t>
            </a:r>
          </a:p>
          <a:p>
            <a:r>
              <a:rPr lang="en-GB" dirty="0"/>
              <a:t>No &amp; sign before character array as it holds the base address.</a:t>
            </a:r>
          </a:p>
          <a:p>
            <a:r>
              <a:rPr lang="en-GB" dirty="0"/>
              <a:t>With %s, </a:t>
            </a:r>
            <a:r>
              <a:rPr lang="en-GB" dirty="0" err="1"/>
              <a:t>scanf</a:t>
            </a:r>
            <a:r>
              <a:rPr lang="en-GB" dirty="0"/>
              <a:t> skips the whitespaces</a:t>
            </a:r>
          </a:p>
          <a:p>
            <a:pPr lvl="1"/>
            <a:r>
              <a:rPr lang="en-GB" dirty="0"/>
              <a:t>starts with first non-whitespace character.</a:t>
            </a:r>
          </a:p>
          <a:p>
            <a:pPr lvl="1"/>
            <a:r>
              <a:rPr lang="en-GB" dirty="0"/>
              <a:t>Copies into the array one-by-one.</a:t>
            </a:r>
          </a:p>
          <a:p>
            <a:pPr lvl="1"/>
            <a:r>
              <a:rPr lang="en-GB" dirty="0"/>
              <a:t>Continue till a whitespace character is reached.</a:t>
            </a:r>
          </a:p>
          <a:p>
            <a:r>
              <a:rPr lang="en-GB" dirty="0"/>
              <a:t>Places the null character at the end of the string.</a:t>
            </a:r>
          </a:p>
        </p:txBody>
      </p:sp>
    </p:spTree>
    <p:extLst>
      <p:ext uri="{BB962C8B-B14F-4D97-AF65-F5344CB8AC3E}">
        <p14:creationId xmlns:p14="http://schemas.microsoft.com/office/powerpoint/2010/main" val="3520535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12BF-2689-4C69-8FFD-F6486DDD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33A6E-8F58-49DF-B725-498FABEE9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#include&lt;stdio.h&gt;</a:t>
            </a:r>
          </a:p>
          <a:p>
            <a:pPr marL="0" indent="0">
              <a:buNone/>
            </a:pPr>
            <a:r>
              <a:rPr lang="en-GB" dirty="0"/>
              <a:t>void main() {</a:t>
            </a:r>
          </a:p>
          <a:p>
            <a:pPr marL="0" indent="0">
              <a:buNone/>
            </a:pPr>
            <a:r>
              <a:rPr lang="en-GB" dirty="0"/>
              <a:t>	char str1[20], str2[20];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scanf</a:t>
            </a:r>
            <a:r>
              <a:rPr lang="en-GB" dirty="0"/>
              <a:t>(“%s”, str1);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scanf</a:t>
            </a:r>
            <a:r>
              <a:rPr lang="en-GB" dirty="0"/>
              <a:t>(“%s”, str2);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(“%s + %s\n”, str1, str2);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Input: IISC Bangalore</a:t>
            </a:r>
          </a:p>
          <a:p>
            <a:pPr marL="0" indent="0">
              <a:buNone/>
            </a:pPr>
            <a:r>
              <a:rPr lang="en-GB" dirty="0"/>
              <a:t>Output: IISC + Bangalore</a:t>
            </a:r>
          </a:p>
          <a:p>
            <a:pPr marL="0" indent="0">
              <a:buNone/>
            </a:pPr>
            <a:r>
              <a:rPr lang="en-GB" dirty="0"/>
              <a:t>Input: I am done</a:t>
            </a:r>
          </a:p>
          <a:p>
            <a:pPr marL="0" indent="0">
              <a:buNone/>
            </a:pPr>
            <a:r>
              <a:rPr lang="en-GB" dirty="0"/>
              <a:t>Output: I + am</a:t>
            </a:r>
          </a:p>
        </p:txBody>
      </p:sp>
    </p:spTree>
    <p:extLst>
      <p:ext uri="{BB962C8B-B14F-4D97-AF65-F5344CB8AC3E}">
        <p14:creationId xmlns:p14="http://schemas.microsoft.com/office/powerpoint/2010/main" val="1176600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EB20-3A90-44E4-A881-C264608D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Read_Line</a:t>
            </a:r>
            <a:r>
              <a:rPr lang="en-GB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5FFAE-8E2D-4CCC-89D8-40EF5C19B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Write a function while reads a string till \n.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int </a:t>
            </a:r>
            <a:r>
              <a:rPr lang="en-GB" dirty="0" err="1"/>
              <a:t>read_line</a:t>
            </a:r>
            <a:r>
              <a:rPr lang="en-GB" dirty="0"/>
              <a:t>(char str[]) {</a:t>
            </a:r>
          </a:p>
          <a:p>
            <a:pPr marL="0" indent="0">
              <a:buNone/>
            </a:pPr>
            <a:r>
              <a:rPr lang="en-GB" dirty="0"/>
              <a:t>	char c;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i</a:t>
            </a:r>
            <a:r>
              <a:rPr lang="en-GB" dirty="0"/>
              <a:t>=0;</a:t>
            </a:r>
          </a:p>
          <a:p>
            <a:pPr marL="0" indent="0">
              <a:buNone/>
            </a:pPr>
            <a:r>
              <a:rPr lang="en-GB" dirty="0"/>
              <a:t>	c = </a:t>
            </a:r>
            <a:r>
              <a:rPr lang="en-GB" dirty="0" err="1"/>
              <a:t>getchar</a:t>
            </a:r>
            <a:r>
              <a:rPr lang="en-GB" dirty="0"/>
              <a:t>();</a:t>
            </a:r>
          </a:p>
          <a:p>
            <a:pPr marL="0" indent="0">
              <a:buNone/>
            </a:pPr>
            <a:r>
              <a:rPr lang="en-GB" dirty="0"/>
              <a:t>	while(c != ‘\n’ &amp;&amp; c != EOF) {</a:t>
            </a:r>
          </a:p>
          <a:p>
            <a:pPr marL="0" indent="0">
              <a:buNone/>
            </a:pPr>
            <a:r>
              <a:rPr lang="en-GB" dirty="0"/>
              <a:t>		str[</a:t>
            </a:r>
            <a:r>
              <a:rPr lang="en-GB" dirty="0" err="1"/>
              <a:t>i</a:t>
            </a:r>
            <a:r>
              <a:rPr lang="en-GB" dirty="0"/>
              <a:t>] = c;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CD6CEE-E111-4A3A-B3D3-6408C803EFBD}"/>
              </a:ext>
            </a:extLst>
          </p:cNvPr>
          <p:cNvSpPr txBox="1">
            <a:spLocks/>
          </p:cNvSpPr>
          <p:nvPr/>
        </p:nvSpPr>
        <p:spPr>
          <a:xfrm>
            <a:off x="6118187" y="1827556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	</a:t>
            </a:r>
            <a:r>
              <a:rPr lang="en-GB" dirty="0" err="1"/>
              <a:t>i</a:t>
            </a:r>
            <a:r>
              <a:rPr lang="en-GB" dirty="0"/>
              <a:t>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	c = </a:t>
            </a:r>
            <a:r>
              <a:rPr lang="en-GB" dirty="0" err="1"/>
              <a:t>getchar</a:t>
            </a:r>
            <a:r>
              <a:rPr lang="en-GB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str[</a:t>
            </a:r>
            <a:r>
              <a:rPr lang="en-GB" dirty="0" err="1"/>
              <a:t>i</a:t>
            </a:r>
            <a:r>
              <a:rPr lang="en-GB" dirty="0"/>
              <a:t>] = ‘\0’;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return </a:t>
            </a:r>
            <a:r>
              <a:rPr lang="en-GB" dirty="0" err="1"/>
              <a:t>i</a:t>
            </a:r>
            <a:r>
              <a:rPr lang="en-GB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The problem with the above code is lack of synchronization between size of string and input.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41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4286-DA5A-45F7-BBFF-A9AB5818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5CEAA-53CE-4817-BDD2-A69502CF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char s1[] = “Welcome to CSVTU”;</a:t>
            </a:r>
          </a:p>
          <a:p>
            <a:pPr marL="0" indent="0">
              <a:buNone/>
            </a:pPr>
            <a:r>
              <a:rPr lang="en-GB" dirty="0"/>
              <a:t>char s2[];</a:t>
            </a:r>
          </a:p>
          <a:p>
            <a:pPr marL="0" indent="0">
              <a:buNone/>
            </a:pPr>
            <a:r>
              <a:rPr lang="en-GB" dirty="0"/>
              <a:t>s2 = s1; //Error: Array initializer must be a list or a string.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To copy an array/string, we need to do element-wise copying.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int a = 10, b;</a:t>
            </a:r>
          </a:p>
          <a:p>
            <a:pPr marL="0" indent="0">
              <a:buNone/>
            </a:pPr>
            <a:r>
              <a:rPr lang="en-GB" dirty="0"/>
              <a:t>b = a;</a:t>
            </a:r>
          </a:p>
        </p:txBody>
      </p:sp>
    </p:spTree>
    <p:extLst>
      <p:ext uri="{BB962C8B-B14F-4D97-AF65-F5344CB8AC3E}">
        <p14:creationId xmlns:p14="http://schemas.microsoft.com/office/powerpoint/2010/main" val="3442798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3119</TotalTime>
  <Words>1382</Words>
  <Application>Microsoft Office PowerPoint</Application>
  <PresentationFormat>Widescreen</PresentationFormat>
  <Paragraphs>184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Strings</vt:lpstr>
      <vt:lpstr>Character array initialization</vt:lpstr>
      <vt:lpstr>Strings</vt:lpstr>
      <vt:lpstr>Printing Strings</vt:lpstr>
      <vt:lpstr>Guess the output</vt:lpstr>
      <vt:lpstr>Reading a String(scanf)</vt:lpstr>
      <vt:lpstr>Example</vt:lpstr>
      <vt:lpstr>Read_Line function</vt:lpstr>
      <vt:lpstr>String Copy</vt:lpstr>
      <vt:lpstr>str_copy function</vt:lpstr>
      <vt:lpstr>Compare Two Strings</vt:lpstr>
      <vt:lpstr>str_compare function</vt:lpstr>
      <vt:lpstr>String Functions (predefined)</vt:lpstr>
      <vt:lpstr>string.h header file</vt:lpstr>
      <vt:lpstr>Contd.</vt:lpstr>
      <vt:lpstr>Contd.</vt:lpstr>
      <vt:lpstr>Utility Functions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Scope and Recursion</dc:title>
  <dc:creator>Nachiket</dc:creator>
  <cp:lastModifiedBy>Nachiket</cp:lastModifiedBy>
  <cp:revision>187</cp:revision>
  <dcterms:created xsi:type="dcterms:W3CDTF">2022-02-11T06:55:17Z</dcterms:created>
  <dcterms:modified xsi:type="dcterms:W3CDTF">2022-02-17T07:26:30Z</dcterms:modified>
</cp:coreProperties>
</file>