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3" r:id="rId2"/>
    <p:sldId id="274" r:id="rId3"/>
    <p:sldId id="27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03173-347B-448B-9FC0-B418FC36014B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2A77D-8DD9-44EC-B07C-9CD1D90629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72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41CE-F8D9-4DC1-9E61-5C4716715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17E17-F80E-41A5-B881-F960A9EDB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8A38D-333F-4408-963F-5ECBDA8C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19B03-A402-4004-963D-A695B11A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22C3D-8612-4F10-950F-53BEEE7B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7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75B9-0C43-40F8-8F21-B68188B0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A9F62-39F1-415A-8780-B9BB91356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9CB09-39AE-44C7-B0D2-2FDC8762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29EA7-784B-45F4-8F14-57E9D9FB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C801C-A6FB-4F99-81A6-6CFF969C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29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33895-4BB6-48B7-96B4-48FCF50D3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AE66F-5485-4083-9A6A-5BA2A7742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165BD-33B0-4E6C-A6F8-4BBD11EF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C7B42-CBB3-4A1E-99BB-8DD43158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234D4-484E-426E-81D8-79A9B4F8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37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B4FD-5149-409F-A763-FC444019C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B0709-E711-426E-9164-CAAA84ED5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A7A37-9AEA-499B-8A32-9929F889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D47A2-E12A-4BAC-96B8-66DCAA77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1E319-64CF-4DD5-80DA-A60A8AD5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1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320C-4141-46AD-82F0-095FAD7D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DD5A3-9DAD-426D-857D-B1B4C69B6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D73DF-9A9F-4DE7-8727-116742A8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EE2B3-5043-4C0F-BEAE-7ECE33A1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61635-6099-47B3-AC87-E3C6D7AE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07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7076-990B-49BB-8EFD-35ABF305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A162F-D54C-417B-8E86-BAE5A5C89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72453-E837-45A3-A11E-450D7367A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3EDB-C8FD-4B23-B708-7E3231E4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6D30A-2C2E-4DFF-81A9-3C2578FB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9D4B5-AEEE-4133-9913-89EBC9BB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85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2AEE-9174-412A-AC0C-F2DD60B88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2EDEC-CF12-4A04-A119-EF3C14B03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B5C27-1DB3-45AC-B51B-CE1E88638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F4AFA-D8C2-424B-859E-B155D2547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52993-DFC0-4B01-8DE4-267C3C2F8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BC0F0-34F1-45CC-869A-BDE30360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D635D-4160-4EA6-B533-C3E2469B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94CA0-AB9D-4054-BEA0-93C722BD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09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B7CE-E6D0-418D-B029-4743CE66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D3CEC-F990-4669-8208-A45CF5D7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69898-3E04-4083-BF45-5DCEC3E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B9BC7-6E7B-41C8-89FF-2EC39C2F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34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05513-ED84-4160-B437-1B51DCF2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71112-7354-4341-9D12-4A880A95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56041-BC50-4F73-8514-265C36EC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20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16E7C-FBFA-4C01-AE49-C0682749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AAC9E-F351-4383-8823-E7AB49BF0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94A78-981A-4EBE-89EB-4C8DF66C1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72626-19F2-46F7-A460-76E68C26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776ED-764B-48AB-9819-0DE9D0F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646C9-20CC-408D-9851-4C733BB3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32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29FB0-3A87-49FE-8919-AA7807C2B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5A4845-0F40-4520-8627-7A2849DD1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C7FE1-02CB-4E2C-BA39-E0DA9163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9066B-F09D-4500-9929-FE64699C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D1D8F-7DC5-4188-8F23-A39F229F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22CC8-FCB0-4DB8-98CF-79C746FA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00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F6D7B6-9F64-4AE4-B19C-72C4F1C8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EF873-D1F0-413B-867B-ED2D08EB3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E189B-2C99-4457-81A3-06DB6BEA8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770F4-3569-446E-BB5A-98D840BCFF53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D01A3-C447-4436-B69C-662EE0441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D96DB-8281-48F9-8BEF-955E3F76D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62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5FC6-AD3E-4EF9-88AB-07C8B74F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CE758-9313-43F5-8C32-1D0077896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What will be output of the following?</a:t>
            </a:r>
          </a:p>
          <a:p>
            <a:pPr marL="0" indent="0">
              <a:buNone/>
            </a:pPr>
            <a:r>
              <a:rPr lang="en-GB" dirty="0"/>
              <a:t>int </a:t>
            </a:r>
            <a:r>
              <a:rPr lang="en-GB" dirty="0" err="1"/>
              <a:t>i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 err="1"/>
              <a:t>scanf</a:t>
            </a:r>
            <a:r>
              <a:rPr lang="en-GB" dirty="0"/>
              <a:t>(“%d”, &amp;</a:t>
            </a:r>
            <a:r>
              <a:rPr lang="en-GB" dirty="0" err="1"/>
              <a:t>i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int a[</a:t>
            </a:r>
            <a:r>
              <a:rPr lang="en-GB" dirty="0" err="1"/>
              <a:t>i</a:t>
            </a:r>
            <a:r>
              <a:rPr lang="en-GB" dirty="0"/>
              <a:t>];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will be output of the following?</a:t>
            </a:r>
          </a:p>
          <a:p>
            <a:pPr marL="0" indent="0">
              <a:buNone/>
            </a:pPr>
            <a:r>
              <a:rPr lang="en-GB" dirty="0"/>
              <a:t>char a[10] = {};</a:t>
            </a:r>
          </a:p>
          <a:p>
            <a:pPr marL="0" indent="0">
              <a:buNone/>
            </a:pPr>
            <a:r>
              <a:rPr lang="en-GB" dirty="0"/>
              <a:t>char b[2];</a:t>
            </a:r>
          </a:p>
          <a:p>
            <a:pPr marL="0" indent="0">
              <a:buNone/>
            </a:pPr>
            <a:r>
              <a:rPr lang="en-GB" dirty="0"/>
              <a:t>b[a[0]] = a[a[0]];</a:t>
            </a:r>
          </a:p>
          <a:p>
            <a:pPr marL="0" indent="0">
              <a:buNone/>
            </a:pPr>
            <a:r>
              <a:rPr lang="en-GB" dirty="0" err="1"/>
              <a:t>printf</a:t>
            </a:r>
            <a:r>
              <a:rPr lang="en-GB" dirty="0"/>
              <a:t>(“%c %d”, b[0], b[0]);</a:t>
            </a:r>
          </a:p>
        </p:txBody>
      </p:sp>
    </p:spTree>
    <p:extLst>
      <p:ext uri="{BB962C8B-B14F-4D97-AF65-F5344CB8AC3E}">
        <p14:creationId xmlns:p14="http://schemas.microsoft.com/office/powerpoint/2010/main" val="300032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8F10-439E-47A0-9B4E-E18BE5D1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E264-8984-4BB3-BFD7-BC1315FBD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 f(int a, int b) {</a:t>
            </a:r>
          </a:p>
          <a:p>
            <a:pPr marL="0" indent="0">
              <a:buNone/>
            </a:pPr>
            <a:r>
              <a:rPr lang="en-GB" dirty="0"/>
              <a:t>	return </a:t>
            </a:r>
            <a:r>
              <a:rPr lang="en-GB" dirty="0" err="1"/>
              <a:t>a+b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void main() {</a:t>
            </a:r>
          </a:p>
          <a:p>
            <a:pPr marL="0" indent="0">
              <a:buNone/>
            </a:pPr>
            <a:r>
              <a:rPr lang="en-GB" dirty="0"/>
              <a:t>	int a = 1, b = 2;</a:t>
            </a:r>
          </a:p>
          <a:p>
            <a:pPr marL="0" indent="0">
              <a:buNone/>
            </a:pPr>
            <a:r>
              <a:rPr lang="en-GB" dirty="0"/>
              <a:t>	a = f(f(</a:t>
            </a:r>
            <a:r>
              <a:rPr lang="en-GB" dirty="0" err="1"/>
              <a:t>a,b</a:t>
            </a:r>
            <a:r>
              <a:rPr lang="en-GB" dirty="0"/>
              <a:t>),b);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(“%d %d”, a, b);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863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199C-6315-475A-9E23-F49B9506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79D2E-58D5-43B5-83F6-DDC23A314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 f(int a, int b) {</a:t>
            </a:r>
          </a:p>
          <a:p>
            <a:pPr marL="0" indent="0">
              <a:buNone/>
            </a:pPr>
            <a:r>
              <a:rPr lang="en-GB" dirty="0"/>
              <a:t>	return b-a;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void main() {</a:t>
            </a:r>
          </a:p>
          <a:p>
            <a:pPr marL="0" indent="0">
              <a:buNone/>
            </a:pPr>
            <a:r>
              <a:rPr lang="en-GB" dirty="0"/>
              <a:t>	int a = 2, b = 1;</a:t>
            </a:r>
          </a:p>
          <a:p>
            <a:pPr marL="0" indent="0">
              <a:buNone/>
            </a:pPr>
            <a:r>
              <a:rPr lang="en-GB" dirty="0"/>
              <a:t>	a = f(a=b+1, b=a+1);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(“%d %d”, a, b);</a:t>
            </a:r>
          </a:p>
          <a:p>
            <a:pPr marL="0" indent="0">
              <a:buNone/>
            </a:pPr>
            <a:r>
              <a:rPr lang="en-GB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825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3067</TotalTime>
  <Words>189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Quiz</vt:lpstr>
      <vt:lpstr>Functions Quiz</vt:lpstr>
      <vt:lpstr>Contd.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Scope and Recursion</dc:title>
  <dc:creator>Nachiket</dc:creator>
  <cp:lastModifiedBy>Nachiket</cp:lastModifiedBy>
  <cp:revision>162</cp:revision>
  <dcterms:created xsi:type="dcterms:W3CDTF">2022-02-11T06:55:17Z</dcterms:created>
  <dcterms:modified xsi:type="dcterms:W3CDTF">2022-02-17T06:33:36Z</dcterms:modified>
</cp:coreProperties>
</file>