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57736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37124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74" y="772875"/>
            <a:ext cx="10170765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74" y="772875"/>
            <a:ext cx="10170765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157400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9" y="772875"/>
            <a:ext cx="10277685" cy="60008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2022-02-24T18:13:14Z</dcterms:created>
  <dcterms:modified xsi:type="dcterms:W3CDTF">2022-02-24T18:13:14Z</dcterms:modified>
</cp:coreProperties>
</file>