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73" r:id="rId1"/>
  </p:sldMasterIdLst>
  <p:notesMasterIdLst>
    <p:notesMasterId r:id="rId15"/>
  </p:notesMasterIdLst>
  <p:sldIdLst>
    <p:sldId id="256" r:id="rId2"/>
    <p:sldId id="258" r:id="rId3"/>
    <p:sldId id="259" r:id="rId4"/>
    <p:sldId id="269" r:id="rId5"/>
    <p:sldId id="260" r:id="rId6"/>
    <p:sldId id="261" r:id="rId7"/>
    <p:sldId id="262" r:id="rId8"/>
    <p:sldId id="263" r:id="rId9"/>
    <p:sldId id="267" r:id="rId10"/>
    <p:sldId id="264" r:id="rId11"/>
    <p:sldId id="266"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245C53-891F-4CAB-9AD9-14BC6B4DD3E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934F7360-6088-4D32-84A8-17C3071055EE}">
      <dgm:prSet custT="1"/>
      <dgm:spPr/>
      <dgm:t>
        <a:bodyPr/>
        <a:lstStyle/>
        <a:p>
          <a:r>
            <a:rPr lang="en-US" sz="3600" b="0" i="0"/>
            <a:t>SOCIAL CONSCIOUSNESS AND  </a:t>
          </a:r>
        </a:p>
        <a:p>
          <a:r>
            <a:rPr lang="en-US" sz="3600" b="0" i="0"/>
            <a:t>               RESPONSIBILITY</a:t>
          </a:r>
          <a:endParaRPr lang="en-IN" sz="3600"/>
        </a:p>
      </dgm:t>
    </dgm:pt>
    <dgm:pt modelId="{E6732C4F-AB66-4371-AC6A-830B473A97C5}" type="parTrans" cxnId="{719ABD36-47A1-4A22-9FA7-6EA3FB063646}">
      <dgm:prSet/>
      <dgm:spPr/>
      <dgm:t>
        <a:bodyPr/>
        <a:lstStyle/>
        <a:p>
          <a:endParaRPr lang="en-IN"/>
        </a:p>
      </dgm:t>
    </dgm:pt>
    <dgm:pt modelId="{8AAFCDD5-C8AA-4D43-92E6-52A8245032D3}" type="sibTrans" cxnId="{719ABD36-47A1-4A22-9FA7-6EA3FB063646}">
      <dgm:prSet/>
      <dgm:spPr/>
      <dgm:t>
        <a:bodyPr/>
        <a:lstStyle/>
        <a:p>
          <a:endParaRPr lang="en-IN"/>
        </a:p>
      </dgm:t>
    </dgm:pt>
    <dgm:pt modelId="{88178460-17F7-487F-A306-FB3B38E0E711}" type="pres">
      <dgm:prSet presAssocID="{0B245C53-891F-4CAB-9AD9-14BC6B4DD3E6}" presName="linear" presStyleCnt="0">
        <dgm:presLayoutVars>
          <dgm:animLvl val="lvl"/>
          <dgm:resizeHandles val="exact"/>
        </dgm:presLayoutVars>
      </dgm:prSet>
      <dgm:spPr/>
    </dgm:pt>
    <dgm:pt modelId="{47EF6350-8164-4CBB-9E8C-E94EACAAD972}" type="pres">
      <dgm:prSet presAssocID="{934F7360-6088-4D32-84A8-17C3071055EE}" presName="parentText" presStyleLbl="node1" presStyleIdx="0" presStyleCnt="1" custScaleY="369894" custLinFactNeighborX="13830" custLinFactNeighborY="-25402">
        <dgm:presLayoutVars>
          <dgm:chMax val="0"/>
          <dgm:bulletEnabled val="1"/>
        </dgm:presLayoutVars>
      </dgm:prSet>
      <dgm:spPr/>
    </dgm:pt>
  </dgm:ptLst>
  <dgm:cxnLst>
    <dgm:cxn modelId="{71077901-06FC-42E7-AD23-3022A9B112C2}" type="presOf" srcId="{0B245C53-891F-4CAB-9AD9-14BC6B4DD3E6}" destId="{88178460-17F7-487F-A306-FB3B38E0E711}" srcOrd="0" destOrd="0" presId="urn:microsoft.com/office/officeart/2005/8/layout/vList2"/>
    <dgm:cxn modelId="{719ABD36-47A1-4A22-9FA7-6EA3FB063646}" srcId="{0B245C53-891F-4CAB-9AD9-14BC6B4DD3E6}" destId="{934F7360-6088-4D32-84A8-17C3071055EE}" srcOrd="0" destOrd="0" parTransId="{E6732C4F-AB66-4371-AC6A-830B473A97C5}" sibTransId="{8AAFCDD5-C8AA-4D43-92E6-52A8245032D3}"/>
    <dgm:cxn modelId="{7C0716B9-247E-4502-98D9-2E43F30E0235}" type="presOf" srcId="{934F7360-6088-4D32-84A8-17C3071055EE}" destId="{47EF6350-8164-4CBB-9E8C-E94EACAAD972}" srcOrd="0" destOrd="0" presId="urn:microsoft.com/office/officeart/2005/8/layout/vList2"/>
    <dgm:cxn modelId="{3901A60C-C3F6-4A14-8EED-D5D6A3384849}" type="presParOf" srcId="{88178460-17F7-487F-A306-FB3B38E0E711}" destId="{47EF6350-8164-4CBB-9E8C-E94EACAAD97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B58B96-842A-45AC-8997-C971B511B383}"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B9A13C49-B096-4B09-9DB0-650107A72C76}">
      <dgm:prSet/>
      <dgm:spPr/>
      <dgm:t>
        <a:bodyPr/>
        <a:lstStyle/>
        <a:p>
          <a:r>
            <a:rPr lang="en-US" b="1" i="0"/>
            <a:t>1. Pay More Attention To Your Community</a:t>
          </a:r>
          <a:endParaRPr lang="en-IN"/>
        </a:p>
      </dgm:t>
    </dgm:pt>
    <dgm:pt modelId="{72BDFF28-692B-46FE-A053-916CA9B2D4E1}" type="parTrans" cxnId="{B177EAF0-6DF3-4116-BF7F-577A278A6A28}">
      <dgm:prSet/>
      <dgm:spPr/>
      <dgm:t>
        <a:bodyPr/>
        <a:lstStyle/>
        <a:p>
          <a:endParaRPr lang="en-IN"/>
        </a:p>
      </dgm:t>
    </dgm:pt>
    <dgm:pt modelId="{2C5C24F2-CE56-49C3-9BF7-0557DD922E26}" type="sibTrans" cxnId="{B177EAF0-6DF3-4116-BF7F-577A278A6A28}">
      <dgm:prSet/>
      <dgm:spPr/>
      <dgm:t>
        <a:bodyPr/>
        <a:lstStyle/>
        <a:p>
          <a:endParaRPr lang="en-IN"/>
        </a:p>
      </dgm:t>
    </dgm:pt>
    <dgm:pt modelId="{ED029D1B-42CC-49D4-8E67-D5076A12047D}">
      <dgm:prSet/>
      <dgm:spPr/>
      <dgm:t>
        <a:bodyPr/>
        <a:lstStyle/>
        <a:p>
          <a:r>
            <a:rPr lang="en-US" b="1" i="0"/>
            <a:t>2. Act-On A Smaller Scale</a:t>
          </a:r>
          <a:endParaRPr lang="en-IN"/>
        </a:p>
      </dgm:t>
    </dgm:pt>
    <dgm:pt modelId="{F65FBAD5-29A1-4F47-A4EE-74CF6B7C7FBD}" type="parTrans" cxnId="{D362128F-8372-4CCF-A41B-CDFCE75F4074}">
      <dgm:prSet/>
      <dgm:spPr/>
      <dgm:t>
        <a:bodyPr/>
        <a:lstStyle/>
        <a:p>
          <a:endParaRPr lang="en-IN"/>
        </a:p>
      </dgm:t>
    </dgm:pt>
    <dgm:pt modelId="{F0100751-1F62-43EB-B80B-49A25D99B042}" type="sibTrans" cxnId="{D362128F-8372-4CCF-A41B-CDFCE75F4074}">
      <dgm:prSet/>
      <dgm:spPr/>
      <dgm:t>
        <a:bodyPr/>
        <a:lstStyle/>
        <a:p>
          <a:endParaRPr lang="en-IN"/>
        </a:p>
      </dgm:t>
    </dgm:pt>
    <dgm:pt modelId="{F025090E-E761-4E47-9DB3-5D0745D45098}">
      <dgm:prSet/>
      <dgm:spPr/>
      <dgm:t>
        <a:bodyPr/>
        <a:lstStyle/>
        <a:p>
          <a:r>
            <a:rPr lang="en-US" b="1" i="0"/>
            <a:t>3. Find Examples Of Good Practice</a:t>
          </a:r>
          <a:endParaRPr lang="en-IN"/>
        </a:p>
      </dgm:t>
    </dgm:pt>
    <dgm:pt modelId="{941F3ED1-6A09-4395-B45D-020D24143E59}" type="parTrans" cxnId="{DFDBA424-F434-4EF5-B5AA-18740309706F}">
      <dgm:prSet/>
      <dgm:spPr/>
      <dgm:t>
        <a:bodyPr/>
        <a:lstStyle/>
        <a:p>
          <a:endParaRPr lang="en-IN"/>
        </a:p>
      </dgm:t>
    </dgm:pt>
    <dgm:pt modelId="{5E0DBE97-2A5A-45C0-85F9-8A727DCAD666}" type="sibTrans" cxnId="{DFDBA424-F434-4EF5-B5AA-18740309706F}">
      <dgm:prSet/>
      <dgm:spPr/>
      <dgm:t>
        <a:bodyPr/>
        <a:lstStyle/>
        <a:p>
          <a:endParaRPr lang="en-IN"/>
        </a:p>
      </dgm:t>
    </dgm:pt>
    <dgm:pt modelId="{0480B321-EC9C-418A-8E84-00CE9E1BE394}">
      <dgm:prSet/>
      <dgm:spPr/>
      <dgm:t>
        <a:bodyPr/>
        <a:lstStyle/>
        <a:p>
          <a:r>
            <a:rPr lang="fr-FR" b="1" i="0"/>
            <a:t>4. Maintain A Positive Attitude</a:t>
          </a:r>
          <a:endParaRPr lang="en-IN"/>
        </a:p>
      </dgm:t>
    </dgm:pt>
    <dgm:pt modelId="{F264B4AB-9BE3-428D-B041-18381881C1E9}" type="parTrans" cxnId="{173F6B8C-0A59-4F7B-A1F7-7BAC73B5B44E}">
      <dgm:prSet/>
      <dgm:spPr/>
      <dgm:t>
        <a:bodyPr/>
        <a:lstStyle/>
        <a:p>
          <a:endParaRPr lang="en-IN"/>
        </a:p>
      </dgm:t>
    </dgm:pt>
    <dgm:pt modelId="{3EBD8FAC-1A6B-4EC8-9050-BC792C1146D6}" type="sibTrans" cxnId="{173F6B8C-0A59-4F7B-A1F7-7BAC73B5B44E}">
      <dgm:prSet/>
      <dgm:spPr/>
      <dgm:t>
        <a:bodyPr/>
        <a:lstStyle/>
        <a:p>
          <a:endParaRPr lang="en-IN"/>
        </a:p>
      </dgm:t>
    </dgm:pt>
    <dgm:pt modelId="{C379795C-EB4F-4948-9B08-B63E55B4F360}">
      <dgm:prSet/>
      <dgm:spPr/>
      <dgm:t>
        <a:bodyPr/>
        <a:lstStyle/>
        <a:p>
          <a:r>
            <a:rPr lang="en-US" b="1" i="0"/>
            <a:t>5. Rethink What You Are Buying</a:t>
          </a:r>
          <a:endParaRPr lang="en-IN"/>
        </a:p>
      </dgm:t>
    </dgm:pt>
    <dgm:pt modelId="{E75FA716-8E94-4E07-805C-3FEDFCBA91E1}" type="parTrans" cxnId="{96A111D7-8A38-4658-B879-171A0B67FDF1}">
      <dgm:prSet/>
      <dgm:spPr/>
      <dgm:t>
        <a:bodyPr/>
        <a:lstStyle/>
        <a:p>
          <a:endParaRPr lang="en-IN"/>
        </a:p>
      </dgm:t>
    </dgm:pt>
    <dgm:pt modelId="{266423A0-DD3A-4770-8FC1-D17B8F0DB6FB}" type="sibTrans" cxnId="{96A111D7-8A38-4658-B879-171A0B67FDF1}">
      <dgm:prSet/>
      <dgm:spPr/>
      <dgm:t>
        <a:bodyPr/>
        <a:lstStyle/>
        <a:p>
          <a:endParaRPr lang="en-IN"/>
        </a:p>
      </dgm:t>
    </dgm:pt>
    <dgm:pt modelId="{F17195AB-74A6-42D3-B5D0-C72718D3EE92}">
      <dgm:prSet/>
      <dgm:spPr/>
      <dgm:t>
        <a:bodyPr/>
        <a:lstStyle/>
        <a:p>
          <a:r>
            <a:rPr lang="en-US" b="1" i="0"/>
            <a:t>6. How can I make a</a:t>
          </a:r>
          <a:r>
            <a:rPr lang="en-US" b="0" i="0"/>
            <a:t> </a:t>
          </a:r>
          <a:r>
            <a:rPr lang="en-US" b="1" i="0"/>
            <a:t>difference in other people's lives?"</a:t>
          </a:r>
          <a:endParaRPr lang="en-IN"/>
        </a:p>
      </dgm:t>
    </dgm:pt>
    <dgm:pt modelId="{CC1F6BAB-CC3A-4BC0-AE0F-C8DCBDF7270B}" type="parTrans" cxnId="{B7480D75-D09C-4814-A8EE-62A3F9CCFFE4}">
      <dgm:prSet/>
      <dgm:spPr/>
      <dgm:t>
        <a:bodyPr/>
        <a:lstStyle/>
        <a:p>
          <a:endParaRPr lang="en-IN"/>
        </a:p>
      </dgm:t>
    </dgm:pt>
    <dgm:pt modelId="{BB016297-A748-4412-AE31-8F43138FC476}" type="sibTrans" cxnId="{B7480D75-D09C-4814-A8EE-62A3F9CCFFE4}">
      <dgm:prSet/>
      <dgm:spPr/>
      <dgm:t>
        <a:bodyPr/>
        <a:lstStyle/>
        <a:p>
          <a:endParaRPr lang="en-IN"/>
        </a:p>
      </dgm:t>
    </dgm:pt>
    <dgm:pt modelId="{824BCC59-9CC8-48FA-BC6C-697D219DC6A6}" type="pres">
      <dgm:prSet presAssocID="{AEB58B96-842A-45AC-8997-C971B511B383}" presName="linear" presStyleCnt="0">
        <dgm:presLayoutVars>
          <dgm:animLvl val="lvl"/>
          <dgm:resizeHandles val="exact"/>
        </dgm:presLayoutVars>
      </dgm:prSet>
      <dgm:spPr/>
    </dgm:pt>
    <dgm:pt modelId="{0E9BFAAB-B1C1-40AC-8B43-61835B52525D}" type="pres">
      <dgm:prSet presAssocID="{B9A13C49-B096-4B09-9DB0-650107A72C76}" presName="parentText" presStyleLbl="node1" presStyleIdx="0" presStyleCnt="6">
        <dgm:presLayoutVars>
          <dgm:chMax val="0"/>
          <dgm:bulletEnabled val="1"/>
        </dgm:presLayoutVars>
      </dgm:prSet>
      <dgm:spPr/>
    </dgm:pt>
    <dgm:pt modelId="{D87FEF1C-451E-49A4-82E4-9F61A7A5D3B2}" type="pres">
      <dgm:prSet presAssocID="{2C5C24F2-CE56-49C3-9BF7-0557DD922E26}" presName="spacer" presStyleCnt="0"/>
      <dgm:spPr/>
    </dgm:pt>
    <dgm:pt modelId="{CEC44291-C50C-437E-92B4-4932D93E6F80}" type="pres">
      <dgm:prSet presAssocID="{ED029D1B-42CC-49D4-8E67-D5076A12047D}" presName="parentText" presStyleLbl="node1" presStyleIdx="1" presStyleCnt="6">
        <dgm:presLayoutVars>
          <dgm:chMax val="0"/>
          <dgm:bulletEnabled val="1"/>
        </dgm:presLayoutVars>
      </dgm:prSet>
      <dgm:spPr/>
    </dgm:pt>
    <dgm:pt modelId="{AD9E1055-F91F-49C7-BE15-720DE572A048}" type="pres">
      <dgm:prSet presAssocID="{F0100751-1F62-43EB-B80B-49A25D99B042}" presName="spacer" presStyleCnt="0"/>
      <dgm:spPr/>
    </dgm:pt>
    <dgm:pt modelId="{66482E11-3FA5-4CCA-9640-19BA1EFF5DD3}" type="pres">
      <dgm:prSet presAssocID="{F025090E-E761-4E47-9DB3-5D0745D45098}" presName="parentText" presStyleLbl="node1" presStyleIdx="2" presStyleCnt="6">
        <dgm:presLayoutVars>
          <dgm:chMax val="0"/>
          <dgm:bulletEnabled val="1"/>
        </dgm:presLayoutVars>
      </dgm:prSet>
      <dgm:spPr/>
    </dgm:pt>
    <dgm:pt modelId="{B32EE7FD-9E28-48A0-918A-2082CDEA8ABA}" type="pres">
      <dgm:prSet presAssocID="{5E0DBE97-2A5A-45C0-85F9-8A727DCAD666}" presName="spacer" presStyleCnt="0"/>
      <dgm:spPr/>
    </dgm:pt>
    <dgm:pt modelId="{7071372E-EBAD-4BFD-92D1-E5C66D08928C}" type="pres">
      <dgm:prSet presAssocID="{0480B321-EC9C-418A-8E84-00CE9E1BE394}" presName="parentText" presStyleLbl="node1" presStyleIdx="3" presStyleCnt="6">
        <dgm:presLayoutVars>
          <dgm:chMax val="0"/>
          <dgm:bulletEnabled val="1"/>
        </dgm:presLayoutVars>
      </dgm:prSet>
      <dgm:spPr/>
    </dgm:pt>
    <dgm:pt modelId="{D273C3D6-D40A-4CAA-84F4-AC0D90D3FEB1}" type="pres">
      <dgm:prSet presAssocID="{3EBD8FAC-1A6B-4EC8-9050-BC792C1146D6}" presName="spacer" presStyleCnt="0"/>
      <dgm:spPr/>
    </dgm:pt>
    <dgm:pt modelId="{6F3D2AF6-B0A1-4073-B3F3-AC5167F4BB5D}" type="pres">
      <dgm:prSet presAssocID="{C379795C-EB4F-4948-9B08-B63E55B4F360}" presName="parentText" presStyleLbl="node1" presStyleIdx="4" presStyleCnt="6">
        <dgm:presLayoutVars>
          <dgm:chMax val="0"/>
          <dgm:bulletEnabled val="1"/>
        </dgm:presLayoutVars>
      </dgm:prSet>
      <dgm:spPr/>
    </dgm:pt>
    <dgm:pt modelId="{36C0D76C-F32E-4CE9-8A19-8BDC3FDAF450}" type="pres">
      <dgm:prSet presAssocID="{266423A0-DD3A-4770-8FC1-D17B8F0DB6FB}" presName="spacer" presStyleCnt="0"/>
      <dgm:spPr/>
    </dgm:pt>
    <dgm:pt modelId="{90C26829-EDE5-4605-A6C6-71BFDB83F84F}" type="pres">
      <dgm:prSet presAssocID="{F17195AB-74A6-42D3-B5D0-C72718D3EE92}" presName="parentText" presStyleLbl="node1" presStyleIdx="5" presStyleCnt="6">
        <dgm:presLayoutVars>
          <dgm:chMax val="0"/>
          <dgm:bulletEnabled val="1"/>
        </dgm:presLayoutVars>
      </dgm:prSet>
      <dgm:spPr/>
    </dgm:pt>
  </dgm:ptLst>
  <dgm:cxnLst>
    <dgm:cxn modelId="{5925331E-0FE0-42C6-8A35-9BE54EAA8BDC}" type="presOf" srcId="{C379795C-EB4F-4948-9B08-B63E55B4F360}" destId="{6F3D2AF6-B0A1-4073-B3F3-AC5167F4BB5D}" srcOrd="0" destOrd="0" presId="urn:microsoft.com/office/officeart/2005/8/layout/vList2"/>
    <dgm:cxn modelId="{DFDBA424-F434-4EF5-B5AA-18740309706F}" srcId="{AEB58B96-842A-45AC-8997-C971B511B383}" destId="{F025090E-E761-4E47-9DB3-5D0745D45098}" srcOrd="2" destOrd="0" parTransId="{941F3ED1-6A09-4395-B45D-020D24143E59}" sibTransId="{5E0DBE97-2A5A-45C0-85F9-8A727DCAD666}"/>
    <dgm:cxn modelId="{5D46F329-E41F-4999-948E-705F875EA48E}" type="presOf" srcId="{0480B321-EC9C-418A-8E84-00CE9E1BE394}" destId="{7071372E-EBAD-4BFD-92D1-E5C66D08928C}" srcOrd="0" destOrd="0" presId="urn:microsoft.com/office/officeart/2005/8/layout/vList2"/>
    <dgm:cxn modelId="{9E1E355E-AD50-44BF-8858-70655A577B12}" type="presOf" srcId="{B9A13C49-B096-4B09-9DB0-650107A72C76}" destId="{0E9BFAAB-B1C1-40AC-8B43-61835B52525D}" srcOrd="0" destOrd="0" presId="urn:microsoft.com/office/officeart/2005/8/layout/vList2"/>
    <dgm:cxn modelId="{90A44C6C-DB01-4806-A9AD-20C02A239C51}" type="presOf" srcId="{F025090E-E761-4E47-9DB3-5D0745D45098}" destId="{66482E11-3FA5-4CCA-9640-19BA1EFF5DD3}" srcOrd="0" destOrd="0" presId="urn:microsoft.com/office/officeart/2005/8/layout/vList2"/>
    <dgm:cxn modelId="{B7480D75-D09C-4814-A8EE-62A3F9CCFFE4}" srcId="{AEB58B96-842A-45AC-8997-C971B511B383}" destId="{F17195AB-74A6-42D3-B5D0-C72718D3EE92}" srcOrd="5" destOrd="0" parTransId="{CC1F6BAB-CC3A-4BC0-AE0F-C8DCBDF7270B}" sibTransId="{BB016297-A748-4412-AE31-8F43138FC476}"/>
    <dgm:cxn modelId="{79964381-0348-48A6-8A82-A3258FFFFE46}" type="presOf" srcId="{F17195AB-74A6-42D3-B5D0-C72718D3EE92}" destId="{90C26829-EDE5-4605-A6C6-71BFDB83F84F}" srcOrd="0" destOrd="0" presId="urn:microsoft.com/office/officeart/2005/8/layout/vList2"/>
    <dgm:cxn modelId="{173F6B8C-0A59-4F7B-A1F7-7BAC73B5B44E}" srcId="{AEB58B96-842A-45AC-8997-C971B511B383}" destId="{0480B321-EC9C-418A-8E84-00CE9E1BE394}" srcOrd="3" destOrd="0" parTransId="{F264B4AB-9BE3-428D-B041-18381881C1E9}" sibTransId="{3EBD8FAC-1A6B-4EC8-9050-BC792C1146D6}"/>
    <dgm:cxn modelId="{D362128F-8372-4CCF-A41B-CDFCE75F4074}" srcId="{AEB58B96-842A-45AC-8997-C971B511B383}" destId="{ED029D1B-42CC-49D4-8E67-D5076A12047D}" srcOrd="1" destOrd="0" parTransId="{F65FBAD5-29A1-4F47-A4EE-74CF6B7C7FBD}" sibTransId="{F0100751-1F62-43EB-B80B-49A25D99B042}"/>
    <dgm:cxn modelId="{268FFEC2-2AAE-4404-80B3-5AB41451F603}" type="presOf" srcId="{AEB58B96-842A-45AC-8997-C971B511B383}" destId="{824BCC59-9CC8-48FA-BC6C-697D219DC6A6}" srcOrd="0" destOrd="0" presId="urn:microsoft.com/office/officeart/2005/8/layout/vList2"/>
    <dgm:cxn modelId="{96A111D7-8A38-4658-B879-171A0B67FDF1}" srcId="{AEB58B96-842A-45AC-8997-C971B511B383}" destId="{C379795C-EB4F-4948-9B08-B63E55B4F360}" srcOrd="4" destOrd="0" parTransId="{E75FA716-8E94-4E07-805C-3FEDFCBA91E1}" sibTransId="{266423A0-DD3A-4770-8FC1-D17B8F0DB6FB}"/>
    <dgm:cxn modelId="{B177EAF0-6DF3-4116-BF7F-577A278A6A28}" srcId="{AEB58B96-842A-45AC-8997-C971B511B383}" destId="{B9A13C49-B096-4B09-9DB0-650107A72C76}" srcOrd="0" destOrd="0" parTransId="{72BDFF28-692B-46FE-A053-916CA9B2D4E1}" sibTransId="{2C5C24F2-CE56-49C3-9BF7-0557DD922E26}"/>
    <dgm:cxn modelId="{6FFC03F3-D58D-4AB5-ABBE-1750B3B9B698}" type="presOf" srcId="{ED029D1B-42CC-49D4-8E67-D5076A12047D}" destId="{CEC44291-C50C-437E-92B4-4932D93E6F80}" srcOrd="0" destOrd="0" presId="urn:microsoft.com/office/officeart/2005/8/layout/vList2"/>
    <dgm:cxn modelId="{2E5D8EF7-876D-4E50-A0DD-C77028E5C934}" type="presParOf" srcId="{824BCC59-9CC8-48FA-BC6C-697D219DC6A6}" destId="{0E9BFAAB-B1C1-40AC-8B43-61835B52525D}" srcOrd="0" destOrd="0" presId="urn:microsoft.com/office/officeart/2005/8/layout/vList2"/>
    <dgm:cxn modelId="{27991C69-0129-459B-8BB2-7DD94B0D684C}" type="presParOf" srcId="{824BCC59-9CC8-48FA-BC6C-697D219DC6A6}" destId="{D87FEF1C-451E-49A4-82E4-9F61A7A5D3B2}" srcOrd="1" destOrd="0" presId="urn:microsoft.com/office/officeart/2005/8/layout/vList2"/>
    <dgm:cxn modelId="{294FA040-F7C7-410D-ACB1-AA2648B9B460}" type="presParOf" srcId="{824BCC59-9CC8-48FA-BC6C-697D219DC6A6}" destId="{CEC44291-C50C-437E-92B4-4932D93E6F80}" srcOrd="2" destOrd="0" presId="urn:microsoft.com/office/officeart/2005/8/layout/vList2"/>
    <dgm:cxn modelId="{6763B53D-5DAE-46F6-97E8-2117A1CDEAA5}" type="presParOf" srcId="{824BCC59-9CC8-48FA-BC6C-697D219DC6A6}" destId="{AD9E1055-F91F-49C7-BE15-720DE572A048}" srcOrd="3" destOrd="0" presId="urn:microsoft.com/office/officeart/2005/8/layout/vList2"/>
    <dgm:cxn modelId="{EB0BEB2E-606B-4664-8CEC-AF5A2BFC43E7}" type="presParOf" srcId="{824BCC59-9CC8-48FA-BC6C-697D219DC6A6}" destId="{66482E11-3FA5-4CCA-9640-19BA1EFF5DD3}" srcOrd="4" destOrd="0" presId="urn:microsoft.com/office/officeart/2005/8/layout/vList2"/>
    <dgm:cxn modelId="{D7C78BA6-E024-4758-AD89-8135C049FED9}" type="presParOf" srcId="{824BCC59-9CC8-48FA-BC6C-697D219DC6A6}" destId="{B32EE7FD-9E28-48A0-918A-2082CDEA8ABA}" srcOrd="5" destOrd="0" presId="urn:microsoft.com/office/officeart/2005/8/layout/vList2"/>
    <dgm:cxn modelId="{EA6E6AC8-BD85-4DF3-9274-9A79521778DF}" type="presParOf" srcId="{824BCC59-9CC8-48FA-BC6C-697D219DC6A6}" destId="{7071372E-EBAD-4BFD-92D1-E5C66D08928C}" srcOrd="6" destOrd="0" presId="urn:microsoft.com/office/officeart/2005/8/layout/vList2"/>
    <dgm:cxn modelId="{1AF1C948-45B6-41DB-835B-176B546CDE2C}" type="presParOf" srcId="{824BCC59-9CC8-48FA-BC6C-697D219DC6A6}" destId="{D273C3D6-D40A-4CAA-84F4-AC0D90D3FEB1}" srcOrd="7" destOrd="0" presId="urn:microsoft.com/office/officeart/2005/8/layout/vList2"/>
    <dgm:cxn modelId="{DAB6CB99-87A2-41E5-9C8D-83E7A3228B60}" type="presParOf" srcId="{824BCC59-9CC8-48FA-BC6C-697D219DC6A6}" destId="{6F3D2AF6-B0A1-4073-B3F3-AC5167F4BB5D}" srcOrd="8" destOrd="0" presId="urn:microsoft.com/office/officeart/2005/8/layout/vList2"/>
    <dgm:cxn modelId="{687F21A8-6081-420C-AC70-53417522FD36}" type="presParOf" srcId="{824BCC59-9CC8-48FA-BC6C-697D219DC6A6}" destId="{36C0D76C-F32E-4CE9-8A19-8BDC3FDAF450}" srcOrd="9" destOrd="0" presId="urn:microsoft.com/office/officeart/2005/8/layout/vList2"/>
    <dgm:cxn modelId="{7495D866-25C9-4151-8749-62DF594CC3FD}" type="presParOf" srcId="{824BCC59-9CC8-48FA-BC6C-697D219DC6A6}" destId="{90C26829-EDE5-4605-A6C6-71BFDB83F84F}"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C77C8E-2BBB-4C46-901C-5C721B5E0BA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5F75399E-1104-424F-8C50-FD2D30FC66DB}">
      <dgm:prSet phldrT="[Text]"/>
      <dgm:spPr>
        <a:solidFill>
          <a:schemeClr val="tx2">
            <a:lumMod val="60000"/>
            <a:lumOff val="40000"/>
          </a:schemeClr>
        </a:solidFill>
      </dgm:spPr>
      <dgm:t>
        <a:bodyPr/>
        <a:lstStyle/>
        <a:p>
          <a:r>
            <a:rPr lang="en-US"/>
            <a:t>ENVIRONMENTAL</a:t>
          </a:r>
          <a:endParaRPr lang="en-IN"/>
        </a:p>
      </dgm:t>
    </dgm:pt>
    <dgm:pt modelId="{87929104-DAF6-4D51-964C-DD80A4345B8F}" type="parTrans" cxnId="{B29D9E6B-68D9-49BF-9F29-C605D310DAE0}">
      <dgm:prSet/>
      <dgm:spPr/>
      <dgm:t>
        <a:bodyPr/>
        <a:lstStyle/>
        <a:p>
          <a:endParaRPr lang="en-IN"/>
        </a:p>
      </dgm:t>
    </dgm:pt>
    <dgm:pt modelId="{C26F2607-9C1A-4F85-A06B-41DE67045D48}" type="sibTrans" cxnId="{B29D9E6B-68D9-49BF-9F29-C605D310DAE0}">
      <dgm:prSet/>
      <dgm:spPr/>
      <dgm:t>
        <a:bodyPr/>
        <a:lstStyle/>
        <a:p>
          <a:endParaRPr lang="en-IN"/>
        </a:p>
      </dgm:t>
    </dgm:pt>
    <dgm:pt modelId="{F4920DC4-6D0D-492C-AD06-212A0EB1B8B1}">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PHILANTROPHIC</a:t>
          </a:r>
          <a:endParaRPr lang="en-IN"/>
        </a:p>
      </dgm:t>
    </dgm:pt>
    <dgm:pt modelId="{F64A7A39-B98F-489D-B7AE-201B1D1928FB}" type="parTrans" cxnId="{6873F3CC-FDE1-42FE-9D0F-3996A198C7C4}">
      <dgm:prSet/>
      <dgm:spPr/>
      <dgm:t>
        <a:bodyPr/>
        <a:lstStyle/>
        <a:p>
          <a:endParaRPr lang="en-IN"/>
        </a:p>
      </dgm:t>
    </dgm:pt>
    <dgm:pt modelId="{719D8201-0EB8-4D4E-8C2F-23B5C2F82FD2}" type="sibTrans" cxnId="{6873F3CC-FDE1-42FE-9D0F-3996A198C7C4}">
      <dgm:prSet/>
      <dgm:spPr/>
      <dgm:t>
        <a:bodyPr/>
        <a:lstStyle/>
        <a:p>
          <a:endParaRPr lang="en-IN"/>
        </a:p>
      </dgm:t>
    </dgm:pt>
    <dgm:pt modelId="{E7587806-ACE1-486C-A5EF-F6810B989F5D}">
      <dgm:prSet phldrT="[Text]"/>
      <dgm:spPr>
        <a:solidFill>
          <a:srgbClr val="7030A0"/>
        </a:solidFill>
      </dgm:spPr>
      <dgm:t>
        <a:bodyPr/>
        <a:lstStyle/>
        <a:p>
          <a:r>
            <a:rPr lang="en-US" dirty="0"/>
            <a:t>ETHICAL</a:t>
          </a:r>
          <a:endParaRPr lang="en-IN" dirty="0"/>
        </a:p>
      </dgm:t>
    </dgm:pt>
    <dgm:pt modelId="{09705771-E28A-4899-8154-715D98E1266F}" type="parTrans" cxnId="{8E3CFD55-075A-4AF7-9A38-3C49BA974C96}">
      <dgm:prSet/>
      <dgm:spPr/>
      <dgm:t>
        <a:bodyPr/>
        <a:lstStyle/>
        <a:p>
          <a:endParaRPr lang="en-IN"/>
        </a:p>
      </dgm:t>
    </dgm:pt>
    <dgm:pt modelId="{62DF2E87-EA20-4AA7-A0A8-BE701E1A561B}" type="sibTrans" cxnId="{8E3CFD55-075A-4AF7-9A38-3C49BA974C96}">
      <dgm:prSet/>
      <dgm:spPr/>
      <dgm:t>
        <a:bodyPr/>
        <a:lstStyle/>
        <a:p>
          <a:endParaRPr lang="en-IN"/>
        </a:p>
      </dgm:t>
    </dgm:pt>
    <dgm:pt modelId="{C3262A51-C03F-48A2-BBD2-C9D9C34D2B71}">
      <dgm:prSet phldrT="[Text]"/>
      <dgm:spPr>
        <a:solidFill>
          <a:schemeClr val="accent6">
            <a:lumMod val="50000"/>
          </a:schemeClr>
        </a:solidFill>
      </dgm:spPr>
      <dgm:t>
        <a:bodyPr/>
        <a:lstStyle/>
        <a:p>
          <a:r>
            <a:rPr lang="en-US"/>
            <a:t>ECONOMIC</a:t>
          </a:r>
          <a:endParaRPr lang="en-IN"/>
        </a:p>
      </dgm:t>
    </dgm:pt>
    <dgm:pt modelId="{0D6C135E-D6B7-4A61-97E4-35AF36E48ABB}" type="parTrans" cxnId="{08BE269C-1CFE-49A8-AE1C-74344397C1F5}">
      <dgm:prSet/>
      <dgm:spPr/>
      <dgm:t>
        <a:bodyPr/>
        <a:lstStyle/>
        <a:p>
          <a:endParaRPr lang="en-IN"/>
        </a:p>
      </dgm:t>
    </dgm:pt>
    <dgm:pt modelId="{3208EE17-D6C6-46AD-B4AC-FBD4FB4F4E9C}" type="sibTrans" cxnId="{08BE269C-1CFE-49A8-AE1C-74344397C1F5}">
      <dgm:prSet/>
      <dgm:spPr/>
      <dgm:t>
        <a:bodyPr/>
        <a:lstStyle/>
        <a:p>
          <a:endParaRPr lang="en-IN"/>
        </a:p>
      </dgm:t>
    </dgm:pt>
    <dgm:pt modelId="{359641EF-5F9D-499B-B8F8-851D3D34B0E9}" type="pres">
      <dgm:prSet presAssocID="{92C77C8E-2BBB-4C46-901C-5C721B5E0BA3}" presName="diagram" presStyleCnt="0">
        <dgm:presLayoutVars>
          <dgm:dir/>
          <dgm:resizeHandles val="exact"/>
        </dgm:presLayoutVars>
      </dgm:prSet>
      <dgm:spPr/>
    </dgm:pt>
    <dgm:pt modelId="{8A4A438E-A8DE-4444-A058-0473C9BDEE7C}" type="pres">
      <dgm:prSet presAssocID="{5F75399E-1104-424F-8C50-FD2D30FC66DB}" presName="node" presStyleLbl="node1" presStyleIdx="0" presStyleCnt="4">
        <dgm:presLayoutVars>
          <dgm:bulletEnabled val="1"/>
        </dgm:presLayoutVars>
      </dgm:prSet>
      <dgm:spPr/>
    </dgm:pt>
    <dgm:pt modelId="{94B39424-574F-4DF1-9FE9-50BC70009C47}" type="pres">
      <dgm:prSet presAssocID="{C26F2607-9C1A-4F85-A06B-41DE67045D48}" presName="sibTrans" presStyleCnt="0"/>
      <dgm:spPr/>
    </dgm:pt>
    <dgm:pt modelId="{78B18B70-4573-4781-9926-16B1296BEEEE}" type="pres">
      <dgm:prSet presAssocID="{F4920DC4-6D0D-492C-AD06-212A0EB1B8B1}" presName="node" presStyleLbl="node1" presStyleIdx="1" presStyleCnt="4">
        <dgm:presLayoutVars>
          <dgm:bulletEnabled val="1"/>
        </dgm:presLayoutVars>
      </dgm:prSet>
      <dgm:spPr/>
    </dgm:pt>
    <dgm:pt modelId="{9A555B57-DFFF-446D-97A9-F2A1BE998CAB}" type="pres">
      <dgm:prSet presAssocID="{719D8201-0EB8-4D4E-8C2F-23B5C2F82FD2}" presName="sibTrans" presStyleCnt="0"/>
      <dgm:spPr/>
    </dgm:pt>
    <dgm:pt modelId="{FD980BBE-1AD4-431B-9E6F-6AC5647992E1}" type="pres">
      <dgm:prSet presAssocID="{E7587806-ACE1-486C-A5EF-F6810B989F5D}" presName="node" presStyleLbl="node1" presStyleIdx="2" presStyleCnt="4">
        <dgm:presLayoutVars>
          <dgm:bulletEnabled val="1"/>
        </dgm:presLayoutVars>
      </dgm:prSet>
      <dgm:spPr/>
    </dgm:pt>
    <dgm:pt modelId="{644DE9B9-CDF9-4E30-B155-E67A692DEE83}" type="pres">
      <dgm:prSet presAssocID="{62DF2E87-EA20-4AA7-A0A8-BE701E1A561B}" presName="sibTrans" presStyleCnt="0"/>
      <dgm:spPr/>
    </dgm:pt>
    <dgm:pt modelId="{6F169768-FFE1-4209-A49F-926A76D8F8A6}" type="pres">
      <dgm:prSet presAssocID="{C3262A51-C03F-48A2-BBD2-C9D9C34D2B71}" presName="node" presStyleLbl="node1" presStyleIdx="3" presStyleCnt="4">
        <dgm:presLayoutVars>
          <dgm:bulletEnabled val="1"/>
        </dgm:presLayoutVars>
      </dgm:prSet>
      <dgm:spPr/>
    </dgm:pt>
  </dgm:ptLst>
  <dgm:cxnLst>
    <dgm:cxn modelId="{3683102E-3104-4FAB-9E09-B1AC671B2E30}" type="presOf" srcId="{92C77C8E-2BBB-4C46-901C-5C721B5E0BA3}" destId="{359641EF-5F9D-499B-B8F8-851D3D34B0E9}" srcOrd="0" destOrd="0" presId="urn:microsoft.com/office/officeart/2005/8/layout/default"/>
    <dgm:cxn modelId="{A8346C4B-5D96-4509-B975-E2425F2CE844}" type="presOf" srcId="{C3262A51-C03F-48A2-BBD2-C9D9C34D2B71}" destId="{6F169768-FFE1-4209-A49F-926A76D8F8A6}" srcOrd="0" destOrd="0" presId="urn:microsoft.com/office/officeart/2005/8/layout/default"/>
    <dgm:cxn modelId="{B29D9E6B-68D9-49BF-9F29-C605D310DAE0}" srcId="{92C77C8E-2BBB-4C46-901C-5C721B5E0BA3}" destId="{5F75399E-1104-424F-8C50-FD2D30FC66DB}" srcOrd="0" destOrd="0" parTransId="{87929104-DAF6-4D51-964C-DD80A4345B8F}" sibTransId="{C26F2607-9C1A-4F85-A06B-41DE67045D48}"/>
    <dgm:cxn modelId="{8E3CFD55-075A-4AF7-9A38-3C49BA974C96}" srcId="{92C77C8E-2BBB-4C46-901C-5C721B5E0BA3}" destId="{E7587806-ACE1-486C-A5EF-F6810B989F5D}" srcOrd="2" destOrd="0" parTransId="{09705771-E28A-4899-8154-715D98E1266F}" sibTransId="{62DF2E87-EA20-4AA7-A0A8-BE701E1A561B}"/>
    <dgm:cxn modelId="{1291FD96-D3C3-44B1-8ABC-BC6EEAAE121A}" type="presOf" srcId="{5F75399E-1104-424F-8C50-FD2D30FC66DB}" destId="{8A4A438E-A8DE-4444-A058-0473C9BDEE7C}" srcOrd="0" destOrd="0" presId="urn:microsoft.com/office/officeart/2005/8/layout/default"/>
    <dgm:cxn modelId="{99B3569A-652F-4BA5-B7C9-E70F984730DE}" type="presOf" srcId="{F4920DC4-6D0D-492C-AD06-212A0EB1B8B1}" destId="{78B18B70-4573-4781-9926-16B1296BEEEE}" srcOrd="0" destOrd="0" presId="urn:microsoft.com/office/officeart/2005/8/layout/default"/>
    <dgm:cxn modelId="{08BE269C-1CFE-49A8-AE1C-74344397C1F5}" srcId="{92C77C8E-2BBB-4C46-901C-5C721B5E0BA3}" destId="{C3262A51-C03F-48A2-BBD2-C9D9C34D2B71}" srcOrd="3" destOrd="0" parTransId="{0D6C135E-D6B7-4A61-97E4-35AF36E48ABB}" sibTransId="{3208EE17-D6C6-46AD-B4AC-FBD4FB4F4E9C}"/>
    <dgm:cxn modelId="{6873F3CC-FDE1-42FE-9D0F-3996A198C7C4}" srcId="{92C77C8E-2BBB-4C46-901C-5C721B5E0BA3}" destId="{F4920DC4-6D0D-492C-AD06-212A0EB1B8B1}" srcOrd="1" destOrd="0" parTransId="{F64A7A39-B98F-489D-B7AE-201B1D1928FB}" sibTransId="{719D8201-0EB8-4D4E-8C2F-23B5C2F82FD2}"/>
    <dgm:cxn modelId="{3A083CE1-5960-4385-8AF3-1C988DA7347B}" type="presOf" srcId="{E7587806-ACE1-486C-A5EF-F6810B989F5D}" destId="{FD980BBE-1AD4-431B-9E6F-6AC5647992E1}" srcOrd="0" destOrd="0" presId="urn:microsoft.com/office/officeart/2005/8/layout/default"/>
    <dgm:cxn modelId="{B49D61E7-FD79-4F33-99AA-D4C24BBA6D65}" type="presParOf" srcId="{359641EF-5F9D-499B-B8F8-851D3D34B0E9}" destId="{8A4A438E-A8DE-4444-A058-0473C9BDEE7C}" srcOrd="0" destOrd="0" presId="urn:microsoft.com/office/officeart/2005/8/layout/default"/>
    <dgm:cxn modelId="{4DCCA0CF-8151-4AFD-AF39-A4F2897D7EBB}" type="presParOf" srcId="{359641EF-5F9D-499B-B8F8-851D3D34B0E9}" destId="{94B39424-574F-4DF1-9FE9-50BC70009C47}" srcOrd="1" destOrd="0" presId="urn:microsoft.com/office/officeart/2005/8/layout/default"/>
    <dgm:cxn modelId="{E81906FF-6B69-4763-8F09-BD8B71320D9B}" type="presParOf" srcId="{359641EF-5F9D-499B-B8F8-851D3D34B0E9}" destId="{78B18B70-4573-4781-9926-16B1296BEEEE}" srcOrd="2" destOrd="0" presId="urn:microsoft.com/office/officeart/2005/8/layout/default"/>
    <dgm:cxn modelId="{4B2F62ED-7FE3-4E9B-99F3-0ABA54139017}" type="presParOf" srcId="{359641EF-5F9D-499B-B8F8-851D3D34B0E9}" destId="{9A555B57-DFFF-446D-97A9-F2A1BE998CAB}" srcOrd="3" destOrd="0" presId="urn:microsoft.com/office/officeart/2005/8/layout/default"/>
    <dgm:cxn modelId="{80826C2B-5846-49E7-98B8-906643970365}" type="presParOf" srcId="{359641EF-5F9D-499B-B8F8-851D3D34B0E9}" destId="{FD980BBE-1AD4-431B-9E6F-6AC5647992E1}" srcOrd="4" destOrd="0" presId="urn:microsoft.com/office/officeart/2005/8/layout/default"/>
    <dgm:cxn modelId="{AEEA6076-7964-4766-9564-00D6B3977B4E}" type="presParOf" srcId="{359641EF-5F9D-499B-B8F8-851D3D34B0E9}" destId="{644DE9B9-CDF9-4E30-B155-E67A692DEE83}" srcOrd="5" destOrd="0" presId="urn:microsoft.com/office/officeart/2005/8/layout/default"/>
    <dgm:cxn modelId="{85CA14C7-EA3A-4189-BA9F-5197D0000259}" type="presParOf" srcId="{359641EF-5F9D-499B-B8F8-851D3D34B0E9}" destId="{6F169768-FFE1-4209-A49F-926A76D8F8A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8B00C5-5749-407F-AEEB-26C36156E52F}"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1F38D75A-5D19-4E14-8206-0C23C06455BE}">
      <dgm:prSet/>
      <dgm:spPr/>
      <dgm:t>
        <a:bodyPr/>
        <a:lstStyle/>
        <a:p>
          <a:r>
            <a:rPr lang="en-US" b="0" i="0"/>
            <a:t>Food drives, volunteering in  food pantry, developing recycling programs, raising awareness of an environmental issue, collecting much needed items for disaster relief victims are all possible activities that can serve to deepen social responsibility.</a:t>
          </a:r>
          <a:endParaRPr lang="en-IN"/>
        </a:p>
      </dgm:t>
    </dgm:pt>
    <dgm:pt modelId="{EEE85FD5-3536-4617-B688-88F1F0B6BF74}" type="parTrans" cxnId="{14E5F46D-46F3-41F3-BA88-0D9B96C5DA7B}">
      <dgm:prSet/>
      <dgm:spPr/>
      <dgm:t>
        <a:bodyPr/>
        <a:lstStyle/>
        <a:p>
          <a:endParaRPr lang="en-IN"/>
        </a:p>
      </dgm:t>
    </dgm:pt>
    <dgm:pt modelId="{A9E5DCAD-C1EF-46BB-BEE4-2F1349CDF7A6}" type="sibTrans" cxnId="{14E5F46D-46F3-41F3-BA88-0D9B96C5DA7B}">
      <dgm:prSet/>
      <dgm:spPr/>
      <dgm:t>
        <a:bodyPr/>
        <a:lstStyle/>
        <a:p>
          <a:endParaRPr lang="en-IN"/>
        </a:p>
      </dgm:t>
    </dgm:pt>
    <dgm:pt modelId="{A1F755CC-EEAB-4AC7-AB0C-4D8C71DF1AF3}">
      <dgm:prSet/>
      <dgm:spPr/>
      <dgm:t>
        <a:bodyPr/>
        <a:lstStyle/>
        <a:p>
          <a:r>
            <a:rPr lang="en-US" b="0" i="0"/>
            <a:t>This are all the ways by which we as individuals can develop social responsibility.</a:t>
          </a:r>
          <a:endParaRPr lang="en-IN"/>
        </a:p>
      </dgm:t>
    </dgm:pt>
    <dgm:pt modelId="{E6CE0DBD-F2B3-4E4D-9139-EB55AB7F51F2}" type="parTrans" cxnId="{34ED4250-33BC-4345-B718-E859AA9811D1}">
      <dgm:prSet/>
      <dgm:spPr/>
      <dgm:t>
        <a:bodyPr/>
        <a:lstStyle/>
        <a:p>
          <a:endParaRPr lang="en-IN"/>
        </a:p>
      </dgm:t>
    </dgm:pt>
    <dgm:pt modelId="{AADB938B-2120-44E2-9CA4-7756C246834C}" type="sibTrans" cxnId="{34ED4250-33BC-4345-B718-E859AA9811D1}">
      <dgm:prSet/>
      <dgm:spPr/>
      <dgm:t>
        <a:bodyPr/>
        <a:lstStyle/>
        <a:p>
          <a:endParaRPr lang="en-IN"/>
        </a:p>
      </dgm:t>
    </dgm:pt>
    <dgm:pt modelId="{B82B966B-6964-4D07-B6FE-38EF9DD93652}" type="pres">
      <dgm:prSet presAssocID="{6C8B00C5-5749-407F-AEEB-26C36156E52F}" presName="linear" presStyleCnt="0">
        <dgm:presLayoutVars>
          <dgm:animLvl val="lvl"/>
          <dgm:resizeHandles val="exact"/>
        </dgm:presLayoutVars>
      </dgm:prSet>
      <dgm:spPr/>
    </dgm:pt>
    <dgm:pt modelId="{5886D604-1815-4AAA-B45C-6473AEB66328}" type="pres">
      <dgm:prSet presAssocID="{1F38D75A-5D19-4E14-8206-0C23C06455BE}" presName="parentText" presStyleLbl="node1" presStyleIdx="0" presStyleCnt="2">
        <dgm:presLayoutVars>
          <dgm:chMax val="0"/>
          <dgm:bulletEnabled val="1"/>
        </dgm:presLayoutVars>
      </dgm:prSet>
      <dgm:spPr/>
    </dgm:pt>
    <dgm:pt modelId="{C06B1A29-B35B-449A-AC46-A48237A7B072}" type="pres">
      <dgm:prSet presAssocID="{A9E5DCAD-C1EF-46BB-BEE4-2F1349CDF7A6}" presName="spacer" presStyleCnt="0"/>
      <dgm:spPr/>
    </dgm:pt>
    <dgm:pt modelId="{E59B6190-E751-4C36-8A49-EA28920BA474}" type="pres">
      <dgm:prSet presAssocID="{A1F755CC-EEAB-4AC7-AB0C-4D8C71DF1AF3}" presName="parentText" presStyleLbl="node1" presStyleIdx="1" presStyleCnt="2">
        <dgm:presLayoutVars>
          <dgm:chMax val="0"/>
          <dgm:bulletEnabled val="1"/>
        </dgm:presLayoutVars>
      </dgm:prSet>
      <dgm:spPr/>
    </dgm:pt>
  </dgm:ptLst>
  <dgm:cxnLst>
    <dgm:cxn modelId="{F14EC00F-481F-4C52-86CC-38DA8C3B9297}" type="presOf" srcId="{A1F755CC-EEAB-4AC7-AB0C-4D8C71DF1AF3}" destId="{E59B6190-E751-4C36-8A49-EA28920BA474}" srcOrd="0" destOrd="0" presId="urn:microsoft.com/office/officeart/2005/8/layout/vList2"/>
    <dgm:cxn modelId="{14E5F46D-46F3-41F3-BA88-0D9B96C5DA7B}" srcId="{6C8B00C5-5749-407F-AEEB-26C36156E52F}" destId="{1F38D75A-5D19-4E14-8206-0C23C06455BE}" srcOrd="0" destOrd="0" parTransId="{EEE85FD5-3536-4617-B688-88F1F0B6BF74}" sibTransId="{A9E5DCAD-C1EF-46BB-BEE4-2F1349CDF7A6}"/>
    <dgm:cxn modelId="{34ED4250-33BC-4345-B718-E859AA9811D1}" srcId="{6C8B00C5-5749-407F-AEEB-26C36156E52F}" destId="{A1F755CC-EEAB-4AC7-AB0C-4D8C71DF1AF3}" srcOrd="1" destOrd="0" parTransId="{E6CE0DBD-F2B3-4E4D-9139-EB55AB7F51F2}" sibTransId="{AADB938B-2120-44E2-9CA4-7756C246834C}"/>
    <dgm:cxn modelId="{75FE39BD-A838-490B-9F4C-AA6A7E2C489F}" type="presOf" srcId="{1F38D75A-5D19-4E14-8206-0C23C06455BE}" destId="{5886D604-1815-4AAA-B45C-6473AEB66328}" srcOrd="0" destOrd="0" presId="urn:microsoft.com/office/officeart/2005/8/layout/vList2"/>
    <dgm:cxn modelId="{360A8CFE-109B-480C-8E66-99A9FBC241DE}" type="presOf" srcId="{6C8B00C5-5749-407F-AEEB-26C36156E52F}" destId="{B82B966B-6964-4D07-B6FE-38EF9DD93652}" srcOrd="0" destOrd="0" presId="urn:microsoft.com/office/officeart/2005/8/layout/vList2"/>
    <dgm:cxn modelId="{3ED0B268-1433-4D96-A5B9-E696FB9403CA}" type="presParOf" srcId="{B82B966B-6964-4D07-B6FE-38EF9DD93652}" destId="{5886D604-1815-4AAA-B45C-6473AEB66328}" srcOrd="0" destOrd="0" presId="urn:microsoft.com/office/officeart/2005/8/layout/vList2"/>
    <dgm:cxn modelId="{6DC6F2E1-43B4-4ACE-AFAC-163C9A9C378A}" type="presParOf" srcId="{B82B966B-6964-4D07-B6FE-38EF9DD93652}" destId="{C06B1A29-B35B-449A-AC46-A48237A7B072}" srcOrd="1" destOrd="0" presId="urn:microsoft.com/office/officeart/2005/8/layout/vList2"/>
    <dgm:cxn modelId="{68CDC686-DF14-4850-AB5F-2D1F48A0A4FB}" type="presParOf" srcId="{B82B966B-6964-4D07-B6FE-38EF9DD93652}" destId="{E59B6190-E751-4C36-8A49-EA28920BA47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5AE2C4-C2C6-444B-9AD3-9C9FAEAA1F71}"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33E28E77-BD25-47CF-ACBD-8DB7992891B1}">
      <dgm:prSet/>
      <dgm:spPr/>
      <dgm:t>
        <a:bodyPr/>
        <a:lstStyle/>
        <a:p>
          <a:r>
            <a:rPr lang="en-US" b="0" i="0"/>
            <a:t>THANK YOU FOR LISTENING TO MY PRESENTATION</a:t>
          </a:r>
          <a:endParaRPr lang="en-IN"/>
        </a:p>
      </dgm:t>
    </dgm:pt>
    <dgm:pt modelId="{75A98F7B-D845-4AF2-99B3-62758E7746CF}" type="parTrans" cxnId="{74A8A607-834B-495E-A6DC-EE2D9FBA5CD4}">
      <dgm:prSet/>
      <dgm:spPr/>
      <dgm:t>
        <a:bodyPr/>
        <a:lstStyle/>
        <a:p>
          <a:endParaRPr lang="en-IN"/>
        </a:p>
      </dgm:t>
    </dgm:pt>
    <dgm:pt modelId="{BE4D7066-74F0-4668-8B38-A188FF799005}" type="sibTrans" cxnId="{74A8A607-834B-495E-A6DC-EE2D9FBA5CD4}">
      <dgm:prSet/>
      <dgm:spPr/>
      <dgm:t>
        <a:bodyPr/>
        <a:lstStyle/>
        <a:p>
          <a:endParaRPr lang="en-IN"/>
        </a:p>
      </dgm:t>
    </dgm:pt>
    <dgm:pt modelId="{B79627EE-F9CD-485F-B43A-4B7DE57DACEF}" type="pres">
      <dgm:prSet presAssocID="{B15AE2C4-C2C6-444B-9AD3-9C9FAEAA1F71}" presName="linear" presStyleCnt="0">
        <dgm:presLayoutVars>
          <dgm:animLvl val="lvl"/>
          <dgm:resizeHandles val="exact"/>
        </dgm:presLayoutVars>
      </dgm:prSet>
      <dgm:spPr/>
    </dgm:pt>
    <dgm:pt modelId="{6B82CD1F-CF6B-4059-914B-CCA5540B06CE}" type="pres">
      <dgm:prSet presAssocID="{33E28E77-BD25-47CF-ACBD-8DB7992891B1}" presName="parentText" presStyleLbl="node1" presStyleIdx="0" presStyleCnt="1" custLinFactNeighborY="-75185">
        <dgm:presLayoutVars>
          <dgm:chMax val="0"/>
          <dgm:bulletEnabled val="1"/>
        </dgm:presLayoutVars>
      </dgm:prSet>
      <dgm:spPr/>
    </dgm:pt>
  </dgm:ptLst>
  <dgm:cxnLst>
    <dgm:cxn modelId="{74A8A607-834B-495E-A6DC-EE2D9FBA5CD4}" srcId="{B15AE2C4-C2C6-444B-9AD3-9C9FAEAA1F71}" destId="{33E28E77-BD25-47CF-ACBD-8DB7992891B1}" srcOrd="0" destOrd="0" parTransId="{75A98F7B-D845-4AF2-99B3-62758E7746CF}" sibTransId="{BE4D7066-74F0-4668-8B38-A188FF799005}"/>
    <dgm:cxn modelId="{DAE75454-3D06-4430-A28A-189F803F237C}" type="presOf" srcId="{B15AE2C4-C2C6-444B-9AD3-9C9FAEAA1F71}" destId="{B79627EE-F9CD-485F-B43A-4B7DE57DACEF}" srcOrd="0" destOrd="0" presId="urn:microsoft.com/office/officeart/2005/8/layout/vList2"/>
    <dgm:cxn modelId="{F250487B-147A-4DDC-8E64-895797E2A02F}" type="presOf" srcId="{33E28E77-BD25-47CF-ACBD-8DB7992891B1}" destId="{6B82CD1F-CF6B-4059-914B-CCA5540B06CE}" srcOrd="0" destOrd="0" presId="urn:microsoft.com/office/officeart/2005/8/layout/vList2"/>
    <dgm:cxn modelId="{04EE333B-E9E9-4219-B17B-BACC9A875BAE}" type="presParOf" srcId="{B79627EE-F9CD-485F-B43A-4B7DE57DACEF}" destId="{6B82CD1F-CF6B-4059-914B-CCA5540B06C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F6350-8164-4CBB-9E8C-E94EACAAD972}">
      <dsp:nvSpPr>
        <dsp:cNvPr id="0" name=""/>
        <dsp:cNvSpPr/>
      </dsp:nvSpPr>
      <dsp:spPr>
        <a:xfrm>
          <a:off x="0" y="0"/>
          <a:ext cx="7403689" cy="1525507"/>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a:t>SOCIAL CONSCIOUSNESS AND  </a:t>
          </a:r>
        </a:p>
        <a:p>
          <a:pPr marL="0" lvl="0" indent="0" algn="l" defTabSz="1600200">
            <a:lnSpc>
              <a:spcPct val="90000"/>
            </a:lnSpc>
            <a:spcBef>
              <a:spcPct val="0"/>
            </a:spcBef>
            <a:spcAft>
              <a:spcPct val="35000"/>
            </a:spcAft>
            <a:buNone/>
          </a:pPr>
          <a:r>
            <a:rPr lang="en-US" sz="3600" b="0" i="0" kern="1200"/>
            <a:t>               RESPONSIBILITY</a:t>
          </a:r>
          <a:endParaRPr lang="en-IN" sz="3600" kern="1200"/>
        </a:p>
      </dsp:txBody>
      <dsp:txXfrm>
        <a:off x="74469" y="74469"/>
        <a:ext cx="7254751" cy="13765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BFAAB-B1C1-40AC-8B43-61835B52525D}">
      <dsp:nvSpPr>
        <dsp:cNvPr id="0" name=""/>
        <dsp:cNvSpPr/>
      </dsp:nvSpPr>
      <dsp:spPr>
        <a:xfrm>
          <a:off x="0" y="45895"/>
          <a:ext cx="9259142" cy="503685"/>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1. Pay More Attention To Your Community</a:t>
          </a:r>
          <a:endParaRPr lang="en-IN" sz="2100" kern="1200"/>
        </a:p>
      </dsp:txBody>
      <dsp:txXfrm>
        <a:off x="24588" y="70483"/>
        <a:ext cx="9209966" cy="454509"/>
      </dsp:txXfrm>
    </dsp:sp>
    <dsp:sp modelId="{CEC44291-C50C-437E-92B4-4932D93E6F80}">
      <dsp:nvSpPr>
        <dsp:cNvPr id="0" name=""/>
        <dsp:cNvSpPr/>
      </dsp:nvSpPr>
      <dsp:spPr>
        <a:xfrm>
          <a:off x="0" y="610060"/>
          <a:ext cx="9259142" cy="503685"/>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2. Act-On A Smaller Scale</a:t>
          </a:r>
          <a:endParaRPr lang="en-IN" sz="2100" kern="1200"/>
        </a:p>
      </dsp:txBody>
      <dsp:txXfrm>
        <a:off x="24588" y="634648"/>
        <a:ext cx="9209966" cy="454509"/>
      </dsp:txXfrm>
    </dsp:sp>
    <dsp:sp modelId="{66482E11-3FA5-4CCA-9640-19BA1EFF5DD3}">
      <dsp:nvSpPr>
        <dsp:cNvPr id="0" name=""/>
        <dsp:cNvSpPr/>
      </dsp:nvSpPr>
      <dsp:spPr>
        <a:xfrm>
          <a:off x="0" y="1174225"/>
          <a:ext cx="9259142" cy="503685"/>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3. Find Examples Of Good Practice</a:t>
          </a:r>
          <a:endParaRPr lang="en-IN" sz="2100" kern="1200"/>
        </a:p>
      </dsp:txBody>
      <dsp:txXfrm>
        <a:off x="24588" y="1198813"/>
        <a:ext cx="9209966" cy="454509"/>
      </dsp:txXfrm>
    </dsp:sp>
    <dsp:sp modelId="{7071372E-EBAD-4BFD-92D1-E5C66D08928C}">
      <dsp:nvSpPr>
        <dsp:cNvPr id="0" name=""/>
        <dsp:cNvSpPr/>
      </dsp:nvSpPr>
      <dsp:spPr>
        <a:xfrm>
          <a:off x="0" y="1738390"/>
          <a:ext cx="9259142" cy="503685"/>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1" i="0" kern="1200"/>
            <a:t>4. Maintain A Positive Attitude</a:t>
          </a:r>
          <a:endParaRPr lang="en-IN" sz="2100" kern="1200"/>
        </a:p>
      </dsp:txBody>
      <dsp:txXfrm>
        <a:off x="24588" y="1762978"/>
        <a:ext cx="9209966" cy="454509"/>
      </dsp:txXfrm>
    </dsp:sp>
    <dsp:sp modelId="{6F3D2AF6-B0A1-4073-B3F3-AC5167F4BB5D}">
      <dsp:nvSpPr>
        <dsp:cNvPr id="0" name=""/>
        <dsp:cNvSpPr/>
      </dsp:nvSpPr>
      <dsp:spPr>
        <a:xfrm>
          <a:off x="0" y="2302555"/>
          <a:ext cx="9259142" cy="503685"/>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5. Rethink What You Are Buying</a:t>
          </a:r>
          <a:endParaRPr lang="en-IN" sz="2100" kern="1200"/>
        </a:p>
      </dsp:txBody>
      <dsp:txXfrm>
        <a:off x="24588" y="2327143"/>
        <a:ext cx="9209966" cy="454509"/>
      </dsp:txXfrm>
    </dsp:sp>
    <dsp:sp modelId="{90C26829-EDE5-4605-A6C6-71BFDB83F84F}">
      <dsp:nvSpPr>
        <dsp:cNvPr id="0" name=""/>
        <dsp:cNvSpPr/>
      </dsp:nvSpPr>
      <dsp:spPr>
        <a:xfrm>
          <a:off x="0" y="2866720"/>
          <a:ext cx="9259142" cy="503685"/>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6. How can I make a</a:t>
          </a:r>
          <a:r>
            <a:rPr lang="en-US" sz="2100" b="0" i="0" kern="1200"/>
            <a:t> </a:t>
          </a:r>
          <a:r>
            <a:rPr lang="en-US" sz="2100" b="1" i="0" kern="1200"/>
            <a:t>difference in other people's lives?"</a:t>
          </a:r>
          <a:endParaRPr lang="en-IN" sz="2100" kern="1200"/>
        </a:p>
      </dsp:txBody>
      <dsp:txXfrm>
        <a:off x="24588" y="2891308"/>
        <a:ext cx="9209966" cy="4545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A438E-A8DE-4444-A058-0473C9BDEE7C}">
      <dsp:nvSpPr>
        <dsp:cNvPr id="0" name=""/>
        <dsp:cNvSpPr/>
      </dsp:nvSpPr>
      <dsp:spPr>
        <a:xfrm>
          <a:off x="781406" y="502"/>
          <a:ext cx="2380910" cy="1428546"/>
        </a:xfrm>
        <a:prstGeom prst="rect">
          <a:avLst/>
        </a:prstGeom>
        <a:solidFill>
          <a:schemeClr val="tx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ENVIRONMENTAL</a:t>
          </a:r>
          <a:endParaRPr lang="en-IN" sz="2100" kern="1200"/>
        </a:p>
      </dsp:txBody>
      <dsp:txXfrm>
        <a:off x="781406" y="502"/>
        <a:ext cx="2380910" cy="1428546"/>
      </dsp:txXfrm>
    </dsp:sp>
    <dsp:sp modelId="{78B18B70-4573-4781-9926-16B1296BEEEE}">
      <dsp:nvSpPr>
        <dsp:cNvPr id="0" name=""/>
        <dsp:cNvSpPr/>
      </dsp:nvSpPr>
      <dsp:spPr>
        <a:xfrm>
          <a:off x="3400408" y="502"/>
          <a:ext cx="2380910" cy="1428546"/>
        </a:xfrm>
        <a:prstGeom prst="rect">
          <a:avLst/>
        </a:prstGeom>
        <a:solidFill>
          <a:schemeClr val="accent3"/>
        </a:solidFill>
        <a:ln w="19050" cap="rnd"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PHILANTROPHIC</a:t>
          </a:r>
          <a:endParaRPr lang="en-IN" sz="2100" kern="1200"/>
        </a:p>
      </dsp:txBody>
      <dsp:txXfrm>
        <a:off x="3400408" y="502"/>
        <a:ext cx="2380910" cy="1428546"/>
      </dsp:txXfrm>
    </dsp:sp>
    <dsp:sp modelId="{FD980BBE-1AD4-431B-9E6F-6AC5647992E1}">
      <dsp:nvSpPr>
        <dsp:cNvPr id="0" name=""/>
        <dsp:cNvSpPr/>
      </dsp:nvSpPr>
      <dsp:spPr>
        <a:xfrm>
          <a:off x="781406" y="1667139"/>
          <a:ext cx="2380910" cy="1428546"/>
        </a:xfrm>
        <a:prstGeom prst="rect">
          <a:avLst/>
        </a:prstGeom>
        <a:solidFill>
          <a:srgbClr val="7030A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ETHICAL</a:t>
          </a:r>
          <a:endParaRPr lang="en-IN" sz="2100" kern="1200" dirty="0"/>
        </a:p>
      </dsp:txBody>
      <dsp:txXfrm>
        <a:off x="781406" y="1667139"/>
        <a:ext cx="2380910" cy="1428546"/>
      </dsp:txXfrm>
    </dsp:sp>
    <dsp:sp modelId="{6F169768-FFE1-4209-A49F-926A76D8F8A6}">
      <dsp:nvSpPr>
        <dsp:cNvPr id="0" name=""/>
        <dsp:cNvSpPr/>
      </dsp:nvSpPr>
      <dsp:spPr>
        <a:xfrm>
          <a:off x="3400408" y="1667139"/>
          <a:ext cx="2380910" cy="1428546"/>
        </a:xfrm>
        <a:prstGeom prst="rect">
          <a:avLst/>
        </a:prstGeom>
        <a:solidFill>
          <a:schemeClr val="accent6">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ECONOMIC</a:t>
          </a:r>
          <a:endParaRPr lang="en-IN" sz="2100" kern="1200"/>
        </a:p>
      </dsp:txBody>
      <dsp:txXfrm>
        <a:off x="3400408" y="1667139"/>
        <a:ext cx="2380910" cy="14285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6D604-1815-4AAA-B45C-6473AEB66328}">
      <dsp:nvSpPr>
        <dsp:cNvPr id="0" name=""/>
        <dsp:cNvSpPr/>
      </dsp:nvSpPr>
      <dsp:spPr>
        <a:xfrm>
          <a:off x="0" y="10633"/>
          <a:ext cx="11568392" cy="185562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Food drives, volunteering in  food pantry, developing recycling programs, raising awareness of an environmental issue, collecting much needed items for disaster relief victims are all possible activities that can serve to deepen social responsibility.</a:t>
          </a:r>
          <a:endParaRPr lang="en-IN" sz="2600" kern="1200"/>
        </a:p>
      </dsp:txBody>
      <dsp:txXfrm>
        <a:off x="90584" y="101217"/>
        <a:ext cx="11387224" cy="1674452"/>
      </dsp:txXfrm>
    </dsp:sp>
    <dsp:sp modelId="{E59B6190-E751-4C36-8A49-EA28920BA474}">
      <dsp:nvSpPr>
        <dsp:cNvPr id="0" name=""/>
        <dsp:cNvSpPr/>
      </dsp:nvSpPr>
      <dsp:spPr>
        <a:xfrm>
          <a:off x="0" y="1941134"/>
          <a:ext cx="11568392" cy="185562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This are all the ways by which we as individuals can develop social responsibility.</a:t>
          </a:r>
          <a:endParaRPr lang="en-IN" sz="2600" kern="1200"/>
        </a:p>
      </dsp:txBody>
      <dsp:txXfrm>
        <a:off x="90584" y="2031718"/>
        <a:ext cx="11387224" cy="16744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82CD1F-CF6B-4059-914B-CCA5540B06CE}">
      <dsp:nvSpPr>
        <dsp:cNvPr id="0" name=""/>
        <dsp:cNvSpPr/>
      </dsp:nvSpPr>
      <dsp:spPr>
        <a:xfrm>
          <a:off x="0" y="0"/>
          <a:ext cx="8825658" cy="198900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b="0" i="0" kern="1200"/>
            <a:t>THANK YOU FOR LISTENING TO MY PRESENTATION</a:t>
          </a:r>
          <a:endParaRPr lang="en-IN" sz="5000" kern="1200"/>
        </a:p>
      </dsp:txBody>
      <dsp:txXfrm>
        <a:off x="97095" y="97095"/>
        <a:ext cx="8631468" cy="17948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951A1-CF75-49E9-8BAF-64EAAE6A8DE6}" type="datetimeFigureOut">
              <a:rPr lang="en-IN" smtClean="0"/>
              <a:t>31-07-2022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F761A-00A4-4A5D-9196-A376DC38C787}" type="slidenum">
              <a:rPr lang="en-IN" smtClean="0"/>
              <a:t>‹#›</a:t>
            </a:fld>
            <a:endParaRPr lang="en-IN"/>
          </a:p>
        </p:txBody>
      </p:sp>
    </p:spTree>
    <p:extLst>
      <p:ext uri="{BB962C8B-B14F-4D97-AF65-F5344CB8AC3E}">
        <p14:creationId xmlns:p14="http://schemas.microsoft.com/office/powerpoint/2010/main" val="2222630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964E263F-58C6-4924-AFB9-3FBD7FA4FA6C}" type="datetime1">
              <a:rPr lang="en-IN" smtClean="0"/>
              <a:t>31-07-2022</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IN"/>
              <a:t>MADHURIMA RAWAT(DATSCIENCE CSVTU)</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B75DF729-CC54-4A94-B020-F1D6AF6152D6}" type="slidenum">
              <a:rPr lang="en-IN" smtClean="0"/>
              <a:t>‹#›</a:t>
            </a:fld>
            <a:endParaRPr lang="en-IN"/>
          </a:p>
        </p:txBody>
      </p:sp>
    </p:spTree>
    <p:extLst>
      <p:ext uri="{BB962C8B-B14F-4D97-AF65-F5344CB8AC3E}">
        <p14:creationId xmlns:p14="http://schemas.microsoft.com/office/powerpoint/2010/main" val="3697768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72A0EE-0866-44B5-8CF8-EB5DA9EF6162}" type="datetime1">
              <a:rPr lang="en-IN" smtClean="0"/>
              <a:t>31-07-2022</a:t>
            </a:fld>
            <a:endParaRPr lang="en-IN"/>
          </a:p>
        </p:txBody>
      </p:sp>
      <p:sp>
        <p:nvSpPr>
          <p:cNvPr id="6" name="Footer Placeholder 5"/>
          <p:cNvSpPr>
            <a:spLocks noGrp="1"/>
          </p:cNvSpPr>
          <p:nvPr>
            <p:ph type="ftr" sz="quarter" idx="11"/>
          </p:nvPr>
        </p:nvSpPr>
        <p:spPr/>
        <p:txBody>
          <a:bodyPr/>
          <a:lstStyle/>
          <a:p>
            <a:r>
              <a:rPr lang="en-IN"/>
              <a:t>MADHURIMA RAWAT(DATSCIENCE CSVTU)</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63674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F17ECD-1967-4744-B3C5-ADF7F69D611F}" type="datetime1">
              <a:rPr lang="en-IN" smtClean="0"/>
              <a:t>31-07-2022</a:t>
            </a:fld>
            <a:endParaRPr lang="en-IN"/>
          </a:p>
        </p:txBody>
      </p:sp>
      <p:sp>
        <p:nvSpPr>
          <p:cNvPr id="5" name="Footer Placeholder 4"/>
          <p:cNvSpPr>
            <a:spLocks noGrp="1"/>
          </p:cNvSpPr>
          <p:nvPr>
            <p:ph type="ftr" sz="quarter" idx="11"/>
          </p:nvPr>
        </p:nvSpPr>
        <p:spPr/>
        <p:txBody>
          <a:bodyPr/>
          <a:lstStyle/>
          <a:p>
            <a:r>
              <a:rPr lang="en-IN"/>
              <a:t>MADHURIMA RAWAT(DATSCIENCE CSVTU)</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3296891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895931-7E99-4835-8023-A417F6AFF02E}" type="datetime1">
              <a:rPr lang="en-IN" smtClean="0"/>
              <a:t>31-07-2022</a:t>
            </a:fld>
            <a:endParaRPr lang="en-IN"/>
          </a:p>
        </p:txBody>
      </p:sp>
      <p:sp>
        <p:nvSpPr>
          <p:cNvPr id="5" name="Footer Placeholder 4"/>
          <p:cNvSpPr>
            <a:spLocks noGrp="1"/>
          </p:cNvSpPr>
          <p:nvPr>
            <p:ph type="ftr" sz="quarter" idx="11"/>
          </p:nvPr>
        </p:nvSpPr>
        <p:spPr/>
        <p:txBody>
          <a:bodyPr/>
          <a:lstStyle/>
          <a:p>
            <a:r>
              <a:rPr lang="en-IN"/>
              <a:t>MADHURIMA RAWAT(DATSCIENCE CSVTU)</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2447701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8D5C4-33E9-4873-8E74-CDAEDF108221}" type="datetime1">
              <a:rPr lang="en-IN" smtClean="0"/>
              <a:t>31-07-2022</a:t>
            </a:fld>
            <a:endParaRPr lang="en-IN"/>
          </a:p>
        </p:txBody>
      </p:sp>
      <p:sp>
        <p:nvSpPr>
          <p:cNvPr id="5" name="Footer Placeholder 4"/>
          <p:cNvSpPr>
            <a:spLocks noGrp="1"/>
          </p:cNvSpPr>
          <p:nvPr>
            <p:ph type="ftr" sz="quarter" idx="11"/>
          </p:nvPr>
        </p:nvSpPr>
        <p:spPr/>
        <p:txBody>
          <a:bodyPr/>
          <a:lstStyle/>
          <a:p>
            <a:r>
              <a:rPr lang="en-IN"/>
              <a:t>MADHURIMA RAWAT(DATSCIENCE CSVTU)</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1326076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5079596-E50F-4B44-9FC7-45F37790B320}" type="datetime1">
              <a:rPr lang="en-IN" smtClean="0"/>
              <a:t>31-07-2022</a:t>
            </a:fld>
            <a:endParaRPr lang="en-IN"/>
          </a:p>
        </p:txBody>
      </p:sp>
      <p:sp>
        <p:nvSpPr>
          <p:cNvPr id="8" name="Footer Placeholder 7"/>
          <p:cNvSpPr>
            <a:spLocks noGrp="1"/>
          </p:cNvSpPr>
          <p:nvPr>
            <p:ph type="ftr" sz="quarter" idx="11"/>
          </p:nvPr>
        </p:nvSpPr>
        <p:spPr/>
        <p:txBody>
          <a:bodyPr/>
          <a:lstStyle/>
          <a:p>
            <a:r>
              <a:rPr lang="en-IN"/>
              <a:t>MADHURIMA RAWAT(DATSCIENCE CSVTU)</a:t>
            </a:r>
          </a:p>
        </p:txBody>
      </p:sp>
      <p:sp>
        <p:nvSpPr>
          <p:cNvPr id="9" name="Slide Number Placeholder 8"/>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1581089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DB57F81-1C08-422A-B271-32AAC02C39DE}" type="datetime1">
              <a:rPr lang="en-IN" smtClean="0"/>
              <a:t>31-07-2022</a:t>
            </a:fld>
            <a:endParaRPr lang="en-IN"/>
          </a:p>
        </p:txBody>
      </p:sp>
      <p:sp>
        <p:nvSpPr>
          <p:cNvPr id="8" name="Footer Placeholder 7"/>
          <p:cNvSpPr>
            <a:spLocks noGrp="1"/>
          </p:cNvSpPr>
          <p:nvPr>
            <p:ph type="ftr" sz="quarter" idx="11"/>
          </p:nvPr>
        </p:nvSpPr>
        <p:spPr/>
        <p:txBody>
          <a:bodyPr/>
          <a:lstStyle/>
          <a:p>
            <a:r>
              <a:rPr lang="en-IN"/>
              <a:t>MADHURIMA RAWAT(DATSCIENCE CSVTU)</a:t>
            </a:r>
          </a:p>
        </p:txBody>
      </p:sp>
      <p:sp>
        <p:nvSpPr>
          <p:cNvPr id="9" name="Slide Number Placeholder 8"/>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2696817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64C7BD-A466-4F26-B31C-467B1D0CED2A}" type="datetime1">
              <a:rPr lang="en-IN" smtClean="0"/>
              <a:t>31-07-2022</a:t>
            </a:fld>
            <a:endParaRPr lang="en-IN"/>
          </a:p>
        </p:txBody>
      </p:sp>
      <p:sp>
        <p:nvSpPr>
          <p:cNvPr id="5" name="Footer Placeholder 4"/>
          <p:cNvSpPr>
            <a:spLocks noGrp="1"/>
          </p:cNvSpPr>
          <p:nvPr>
            <p:ph type="ftr" sz="quarter" idx="11"/>
          </p:nvPr>
        </p:nvSpPr>
        <p:spPr/>
        <p:txBody>
          <a:bodyPr/>
          <a:lstStyle/>
          <a:p>
            <a:r>
              <a:rPr lang="en-IN"/>
              <a:t>MADHURIMA RAWAT(DATSCIENCE CSVTU)</a:t>
            </a:r>
          </a:p>
        </p:txBody>
      </p:sp>
      <p:sp>
        <p:nvSpPr>
          <p:cNvPr id="6" name="Slide Number Placeholder 5"/>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3250591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EDC6AF-5326-4509-AEB6-92FEFD7142AF}" type="datetime1">
              <a:rPr lang="en-IN" smtClean="0"/>
              <a:t>31-07-2022</a:t>
            </a:fld>
            <a:endParaRPr lang="en-IN"/>
          </a:p>
        </p:txBody>
      </p:sp>
      <p:sp>
        <p:nvSpPr>
          <p:cNvPr id="5" name="Footer Placeholder 4"/>
          <p:cNvSpPr>
            <a:spLocks noGrp="1"/>
          </p:cNvSpPr>
          <p:nvPr>
            <p:ph type="ftr" sz="quarter" idx="11"/>
          </p:nvPr>
        </p:nvSpPr>
        <p:spPr/>
        <p:txBody>
          <a:bodyPr/>
          <a:lstStyle/>
          <a:p>
            <a:r>
              <a:rPr lang="en-IN"/>
              <a:t>MADHURIMA RAWAT(DATSCIENCE CSVTU)</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1564197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75F680-68CF-45E6-9BD2-C4FD7F68B737}" type="datetime1">
              <a:rPr lang="en-IN" smtClean="0"/>
              <a:t>31-07-2022</a:t>
            </a:fld>
            <a:endParaRPr lang="en-IN"/>
          </a:p>
        </p:txBody>
      </p:sp>
      <p:sp>
        <p:nvSpPr>
          <p:cNvPr id="5" name="Footer Placeholder 4"/>
          <p:cNvSpPr>
            <a:spLocks noGrp="1"/>
          </p:cNvSpPr>
          <p:nvPr>
            <p:ph type="ftr" sz="quarter" idx="11"/>
          </p:nvPr>
        </p:nvSpPr>
        <p:spPr/>
        <p:txBody>
          <a:bodyPr/>
          <a:lstStyle/>
          <a:p>
            <a:r>
              <a:rPr lang="en-IN"/>
              <a:t>MADHURIMA RAWAT(DATSCIENCE CSVTU)</a:t>
            </a:r>
          </a:p>
        </p:txBody>
      </p:sp>
      <p:sp>
        <p:nvSpPr>
          <p:cNvPr id="6" name="Slide Number Placeholder 5"/>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2736268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E99508-180C-48C2-A0C2-049FF3970286}" type="datetime1">
              <a:rPr lang="en-IN" smtClean="0"/>
              <a:t>31-07-2022</a:t>
            </a:fld>
            <a:endParaRPr lang="en-IN"/>
          </a:p>
        </p:txBody>
      </p:sp>
      <p:sp>
        <p:nvSpPr>
          <p:cNvPr id="5" name="Footer Placeholder 4"/>
          <p:cNvSpPr>
            <a:spLocks noGrp="1"/>
          </p:cNvSpPr>
          <p:nvPr>
            <p:ph type="ftr" sz="quarter" idx="11"/>
          </p:nvPr>
        </p:nvSpPr>
        <p:spPr/>
        <p:txBody>
          <a:bodyPr/>
          <a:lstStyle/>
          <a:p>
            <a:r>
              <a:rPr lang="en-IN"/>
              <a:t>MADHURIMA RAWAT(DATSCIENCE CSVTU)</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1896111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3A0D02-AEA7-42C2-9C6F-0CD759A7E54F}" type="datetime1">
              <a:rPr lang="en-IN" smtClean="0"/>
              <a:t>31-07-2022</a:t>
            </a:fld>
            <a:endParaRPr lang="en-IN"/>
          </a:p>
        </p:txBody>
      </p:sp>
      <p:sp>
        <p:nvSpPr>
          <p:cNvPr id="6" name="Footer Placeholder 5"/>
          <p:cNvSpPr>
            <a:spLocks noGrp="1"/>
          </p:cNvSpPr>
          <p:nvPr>
            <p:ph type="ftr" sz="quarter" idx="11"/>
          </p:nvPr>
        </p:nvSpPr>
        <p:spPr/>
        <p:txBody>
          <a:bodyPr/>
          <a:lstStyle/>
          <a:p>
            <a:r>
              <a:rPr lang="en-IN"/>
              <a:t>MADHURIMA RAWAT(DATSCIENCE CSVTU)</a:t>
            </a:r>
          </a:p>
        </p:txBody>
      </p:sp>
      <p:sp>
        <p:nvSpPr>
          <p:cNvPr id="7" name="Slide Number Placeholder 6"/>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17728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EB7A5B-3547-4E6D-8F08-10DF2CCF966F}" type="datetime1">
              <a:rPr lang="en-IN" smtClean="0"/>
              <a:t>31-07-2022</a:t>
            </a:fld>
            <a:endParaRPr lang="en-IN"/>
          </a:p>
        </p:txBody>
      </p:sp>
      <p:sp>
        <p:nvSpPr>
          <p:cNvPr id="8" name="Footer Placeholder 7"/>
          <p:cNvSpPr>
            <a:spLocks noGrp="1"/>
          </p:cNvSpPr>
          <p:nvPr>
            <p:ph type="ftr" sz="quarter" idx="11"/>
          </p:nvPr>
        </p:nvSpPr>
        <p:spPr/>
        <p:txBody>
          <a:bodyPr/>
          <a:lstStyle/>
          <a:p>
            <a:r>
              <a:rPr lang="en-IN"/>
              <a:t>MADHURIMA RAWAT(DATSCIENCE CSVTU)</a:t>
            </a:r>
          </a:p>
        </p:txBody>
      </p:sp>
      <p:sp>
        <p:nvSpPr>
          <p:cNvPr id="9" name="Slide Number Placeholder 8"/>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309389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289231-7232-41FE-AA39-135A1B10B6C8}" type="datetime1">
              <a:rPr lang="en-IN" smtClean="0"/>
              <a:t>31-07-2022</a:t>
            </a:fld>
            <a:endParaRPr lang="en-IN"/>
          </a:p>
        </p:txBody>
      </p:sp>
      <p:sp>
        <p:nvSpPr>
          <p:cNvPr id="4" name="Footer Placeholder 3"/>
          <p:cNvSpPr>
            <a:spLocks noGrp="1"/>
          </p:cNvSpPr>
          <p:nvPr>
            <p:ph type="ftr" sz="quarter" idx="11"/>
          </p:nvPr>
        </p:nvSpPr>
        <p:spPr/>
        <p:txBody>
          <a:bodyPr/>
          <a:lstStyle/>
          <a:p>
            <a:r>
              <a:rPr lang="en-IN"/>
              <a:t>MADHURIMA RAWAT(DATSCIENCE CSVTU)</a:t>
            </a:r>
          </a:p>
        </p:txBody>
      </p:sp>
      <p:sp>
        <p:nvSpPr>
          <p:cNvPr id="5" name="Slide Number Placeholder 4"/>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2224343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4CB321-73BD-48AF-9B69-6048777782E9}" type="datetime1">
              <a:rPr lang="en-IN" smtClean="0"/>
              <a:t>31-07-2022</a:t>
            </a:fld>
            <a:endParaRPr lang="en-IN"/>
          </a:p>
        </p:txBody>
      </p:sp>
      <p:sp>
        <p:nvSpPr>
          <p:cNvPr id="3" name="Footer Placeholder 2"/>
          <p:cNvSpPr>
            <a:spLocks noGrp="1"/>
          </p:cNvSpPr>
          <p:nvPr>
            <p:ph type="ftr" sz="quarter" idx="11"/>
          </p:nvPr>
        </p:nvSpPr>
        <p:spPr/>
        <p:txBody>
          <a:bodyPr/>
          <a:lstStyle/>
          <a:p>
            <a:r>
              <a:rPr lang="en-IN"/>
              <a:t>MADHURIMA RAWAT(DATSCIENCE CSVTU)</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1273804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D6D5BE-2740-43C1-B4A8-62D62A01132A}" type="datetime1">
              <a:rPr lang="en-IN" smtClean="0"/>
              <a:t>31-07-2022</a:t>
            </a:fld>
            <a:endParaRPr lang="en-IN"/>
          </a:p>
        </p:txBody>
      </p:sp>
      <p:sp>
        <p:nvSpPr>
          <p:cNvPr id="6" name="Footer Placeholder 5"/>
          <p:cNvSpPr>
            <a:spLocks noGrp="1"/>
          </p:cNvSpPr>
          <p:nvPr>
            <p:ph type="ftr" sz="quarter" idx="11"/>
          </p:nvPr>
        </p:nvSpPr>
        <p:spPr/>
        <p:txBody>
          <a:bodyPr/>
          <a:lstStyle/>
          <a:p>
            <a:r>
              <a:rPr lang="en-IN"/>
              <a:t>MADHURIMA RAWAT(DATSCIENCE CSVTU)</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28589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29EDBC-A924-4162-9BE3-1BC60201A841}" type="datetime1">
              <a:rPr lang="en-IN" smtClean="0"/>
              <a:t>31-07-2022</a:t>
            </a:fld>
            <a:endParaRPr lang="en-IN"/>
          </a:p>
        </p:txBody>
      </p:sp>
      <p:sp>
        <p:nvSpPr>
          <p:cNvPr id="6" name="Footer Placeholder 5"/>
          <p:cNvSpPr>
            <a:spLocks noGrp="1"/>
          </p:cNvSpPr>
          <p:nvPr>
            <p:ph type="ftr" sz="quarter" idx="11"/>
          </p:nvPr>
        </p:nvSpPr>
        <p:spPr/>
        <p:txBody>
          <a:bodyPr/>
          <a:lstStyle/>
          <a:p>
            <a:r>
              <a:rPr lang="en-IN"/>
              <a:t>MADHURIMA RAWAT(DATSCIENCE CSVTU)</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258524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EDA709F8-6A56-4AB7-907D-4A7679202C37}" type="datetime1">
              <a:rPr lang="en-IN" smtClean="0"/>
              <a:t>31-07-2022</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IN"/>
              <a:t>MADHURIMA RAWAT(DATSCIENCE CSVTU)</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B75DF729-CC54-4A94-B020-F1D6AF6152D6}" type="slidenum">
              <a:rPr lang="en-IN" smtClean="0"/>
              <a:t>‹#›</a:t>
            </a:fld>
            <a:endParaRPr lang="en-IN"/>
          </a:p>
        </p:txBody>
      </p:sp>
    </p:spTree>
    <p:extLst>
      <p:ext uri="{BB962C8B-B14F-4D97-AF65-F5344CB8AC3E}">
        <p14:creationId xmlns:p14="http://schemas.microsoft.com/office/powerpoint/2010/main" val="849690122"/>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 id="2147484088" r:id="rId15"/>
    <p:sldLayoutId id="2147484089" r:id="rId16"/>
    <p:sldLayoutId id="2147484090" r:id="rId17"/>
  </p:sldLayoutIdLst>
  <p:hf sldNum="0"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ocial_relation" TargetMode="External"/><Relationship Id="rId2" Type="http://schemas.openxmlformats.org/officeDocument/2006/relationships/hyperlink" Target="https://en.wikipedia.org/wiki/Social_group"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ociety" TargetMode="External"/><Relationship Id="rId2" Type="http://schemas.openxmlformats.org/officeDocument/2006/relationships/hyperlink" Target="https://en.wikipedia.org/wiki/Consciousnes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E9DFBABB-46DA-4123-8867-605E1536158E}"/>
              </a:ext>
            </a:extLst>
          </p:cNvPr>
          <p:cNvGraphicFramePr/>
          <p:nvPr>
            <p:extLst>
              <p:ext uri="{D42A27DB-BD31-4B8C-83A1-F6EECF244321}">
                <p14:modId xmlns:p14="http://schemas.microsoft.com/office/powerpoint/2010/main" val="2756227250"/>
              </p:ext>
            </p:extLst>
          </p:nvPr>
        </p:nvGraphicFramePr>
        <p:xfrm>
          <a:off x="2045111" y="947836"/>
          <a:ext cx="7403689" cy="1526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a:extLst>
              <a:ext uri="{FF2B5EF4-FFF2-40B4-BE49-F238E27FC236}">
                <a16:creationId xmlns:a16="http://schemas.microsoft.com/office/drawing/2014/main" id="{EA939A5B-05C8-4400-BFA0-F4F303D2CCF0}"/>
              </a:ext>
            </a:extLst>
          </p:cNvPr>
          <p:cNvSpPr>
            <a:spLocks noGrp="1"/>
          </p:cNvSpPr>
          <p:nvPr>
            <p:ph type="subTitle" idx="1"/>
          </p:nvPr>
        </p:nvSpPr>
        <p:spPr>
          <a:xfrm>
            <a:off x="1445342" y="5111978"/>
            <a:ext cx="9891252" cy="1179872"/>
          </a:xfrm>
        </p:spPr>
        <p:txBody>
          <a:bodyPr>
            <a:normAutofit/>
          </a:bodyPr>
          <a:lstStyle/>
          <a:p>
            <a:r>
              <a:rPr lang="en-US" sz="3200">
                <a:solidFill>
                  <a:srgbClr val="FFFF00"/>
                </a:solidFill>
              </a:rPr>
              <a:t>CHHATTISGARH SWAMI VIVEKANANDA TECHNICAL UNIVERSITY</a:t>
            </a:r>
            <a:endParaRPr lang="en-IN" sz="3200">
              <a:solidFill>
                <a:srgbClr val="FFFF00"/>
              </a:solidFill>
            </a:endParaRPr>
          </a:p>
          <a:p>
            <a:endParaRPr lang="en-IN"/>
          </a:p>
        </p:txBody>
      </p:sp>
      <p:sp>
        <p:nvSpPr>
          <p:cNvPr id="5" name="TextBox 4">
            <a:extLst>
              <a:ext uri="{FF2B5EF4-FFF2-40B4-BE49-F238E27FC236}">
                <a16:creationId xmlns:a16="http://schemas.microsoft.com/office/drawing/2014/main" id="{820756FB-3A58-416A-9720-4683DE4D9E1F}"/>
              </a:ext>
            </a:extLst>
          </p:cNvPr>
          <p:cNvSpPr txBox="1"/>
          <p:nvPr/>
        </p:nvSpPr>
        <p:spPr>
          <a:xfrm>
            <a:off x="7907593" y="2885466"/>
            <a:ext cx="9173496" cy="1815882"/>
          </a:xfrm>
          <a:prstGeom prst="rect">
            <a:avLst/>
          </a:prstGeom>
          <a:noFill/>
        </p:spPr>
        <p:txBody>
          <a:bodyPr wrap="square">
            <a:spAutoFit/>
          </a:bodyPr>
          <a:lstStyle/>
          <a:p>
            <a:r>
              <a:rPr lang="en-US" sz="3600">
                <a:solidFill>
                  <a:schemeClr val="bg1"/>
                </a:solidFill>
              </a:rPr>
              <a:t>PRESENTED</a:t>
            </a:r>
            <a:r>
              <a:rPr lang="en-US" sz="2400">
                <a:solidFill>
                  <a:schemeClr val="bg1"/>
                </a:solidFill>
              </a:rPr>
              <a:t> </a:t>
            </a:r>
            <a:r>
              <a:rPr lang="en-US" sz="3200">
                <a:solidFill>
                  <a:schemeClr val="bg1"/>
                </a:solidFill>
              </a:rPr>
              <a:t>BY</a:t>
            </a:r>
            <a:endParaRPr lang="en-US" sz="2400">
              <a:solidFill>
                <a:schemeClr val="bg1"/>
              </a:solidFill>
            </a:endParaRPr>
          </a:p>
          <a:p>
            <a:r>
              <a:rPr lang="en-US" sz="2400">
                <a:solidFill>
                  <a:schemeClr val="bg1"/>
                </a:solidFill>
              </a:rPr>
              <a:t>MADHURIMA RAWAT</a:t>
            </a:r>
          </a:p>
          <a:p>
            <a:r>
              <a:rPr lang="en-US" sz="2400">
                <a:solidFill>
                  <a:schemeClr val="bg1"/>
                </a:solidFill>
              </a:rPr>
              <a:t>ROLL NO-29</a:t>
            </a:r>
          </a:p>
          <a:p>
            <a:r>
              <a:rPr lang="en-IN" sz="2400">
                <a:solidFill>
                  <a:schemeClr val="bg1"/>
                </a:solidFill>
              </a:rPr>
              <a:t>DATASCIENCE(CSE)</a:t>
            </a:r>
            <a:endParaRPr lang="en-IN">
              <a:solidFill>
                <a:schemeClr val="bg1"/>
              </a:solidFill>
            </a:endParaRPr>
          </a:p>
        </p:txBody>
      </p:sp>
      <p:sp>
        <p:nvSpPr>
          <p:cNvPr id="7" name="TextBox 6">
            <a:extLst>
              <a:ext uri="{FF2B5EF4-FFF2-40B4-BE49-F238E27FC236}">
                <a16:creationId xmlns:a16="http://schemas.microsoft.com/office/drawing/2014/main" id="{26B92C39-045C-4E09-B3CE-560FED025C51}"/>
              </a:ext>
            </a:extLst>
          </p:cNvPr>
          <p:cNvSpPr txBox="1"/>
          <p:nvPr/>
        </p:nvSpPr>
        <p:spPr>
          <a:xfrm>
            <a:off x="966018" y="3213499"/>
            <a:ext cx="11528323" cy="1077218"/>
          </a:xfrm>
          <a:prstGeom prst="rect">
            <a:avLst/>
          </a:prstGeom>
          <a:noFill/>
        </p:spPr>
        <p:txBody>
          <a:bodyPr wrap="square">
            <a:spAutoFit/>
          </a:bodyPr>
          <a:lstStyle/>
          <a:p>
            <a:r>
              <a:rPr lang="en-IN" sz="3200">
                <a:solidFill>
                  <a:schemeClr val="bg1"/>
                </a:solidFill>
              </a:rPr>
              <a:t>GUIDED BY</a:t>
            </a:r>
          </a:p>
          <a:p>
            <a:r>
              <a:rPr lang="en-IN" sz="3200">
                <a:solidFill>
                  <a:schemeClr val="bg1"/>
                </a:solidFill>
              </a:rPr>
              <a:t>VIVEK SIR</a:t>
            </a:r>
          </a:p>
        </p:txBody>
      </p:sp>
    </p:spTree>
    <p:extLst>
      <p:ext uri="{BB962C8B-B14F-4D97-AF65-F5344CB8AC3E}">
        <p14:creationId xmlns:p14="http://schemas.microsoft.com/office/powerpoint/2010/main" val="1208958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666-108A-401B-A7A6-DB1553594EBF}"/>
              </a:ext>
            </a:extLst>
          </p:cNvPr>
          <p:cNvSpPr>
            <a:spLocks noGrp="1"/>
          </p:cNvSpPr>
          <p:nvPr>
            <p:ph type="title"/>
          </p:nvPr>
        </p:nvSpPr>
        <p:spPr/>
        <p:txBody>
          <a:bodyPr/>
          <a:lstStyle/>
          <a:p>
            <a:r>
              <a:rPr lang="en-US"/>
              <a:t>ETHICAL RESPONSIBILITY</a:t>
            </a:r>
            <a:endParaRPr lang="en-IN"/>
          </a:p>
        </p:txBody>
      </p:sp>
      <p:sp>
        <p:nvSpPr>
          <p:cNvPr id="3" name="Content Placeholder 2">
            <a:extLst>
              <a:ext uri="{FF2B5EF4-FFF2-40B4-BE49-F238E27FC236}">
                <a16:creationId xmlns:a16="http://schemas.microsoft.com/office/drawing/2014/main" id="{4D824E0F-3603-48D6-9E26-E9963B7A2EAC}"/>
              </a:ext>
            </a:extLst>
          </p:cNvPr>
          <p:cNvSpPr>
            <a:spLocks noGrp="1"/>
          </p:cNvSpPr>
          <p:nvPr>
            <p:ph idx="1"/>
          </p:nvPr>
        </p:nvSpPr>
        <p:spPr>
          <a:xfrm>
            <a:off x="469153" y="2603499"/>
            <a:ext cx="11618071" cy="3825875"/>
          </a:xfrm>
        </p:spPr>
        <p:txBody>
          <a:bodyPr>
            <a:normAutofit fontScale="25000" lnSpcReduction="20000"/>
          </a:bodyPr>
          <a:lstStyle/>
          <a:p>
            <a:pPr algn="l"/>
            <a:r>
              <a:rPr lang="en-US" sz="11200" b="0" i="0">
                <a:solidFill>
                  <a:srgbClr val="181818"/>
                </a:solidFill>
                <a:effectLst/>
                <a:latin typeface="Trade Gothic W01 Bold 2"/>
              </a:rPr>
              <a:t>Ethical responsibility</a:t>
            </a:r>
            <a:r>
              <a:rPr lang="en-US" sz="11200" b="0" i="0">
                <a:solidFill>
                  <a:srgbClr val="181818"/>
                </a:solidFill>
                <a:effectLst/>
                <a:latin typeface="Trade Gothic W01 Roman"/>
              </a:rPr>
              <a:t> is concerned with ensuring an organization is operating in a fair and ethical manner. Organizations that embrace ethical responsibility aim to achieve fair treatment of all stakeholders, including leadership, investors, employees, suppliers, and customers.</a:t>
            </a:r>
          </a:p>
          <a:p>
            <a:pPr algn="l"/>
            <a:r>
              <a:rPr lang="en-US" sz="11200" b="0" i="0">
                <a:solidFill>
                  <a:srgbClr val="181818"/>
                </a:solidFill>
                <a:effectLst/>
                <a:latin typeface="Trade Gothic W01 Roman"/>
              </a:rPr>
              <a:t>Firms can embrace ethical responsibility in different ways. For example, a business might set its own, higher minimum wage if the one mandated by the state or federal government doesn’t constitute a “livable wage.” Likewise, a business might require that products, ingredients, materials, or components be sourced according to free trade standards. In this regard, many firms have processes to ensure they’re not purchasing products resulting from slavery or child labor.</a:t>
            </a:r>
          </a:p>
          <a:p>
            <a:pPr marL="0" indent="0">
              <a:buNone/>
            </a:pPr>
            <a:endParaRPr lang="en-IN"/>
          </a:p>
        </p:txBody>
      </p:sp>
      <p:sp>
        <p:nvSpPr>
          <p:cNvPr id="4" name="Footer Placeholder 3">
            <a:extLst>
              <a:ext uri="{FF2B5EF4-FFF2-40B4-BE49-F238E27FC236}">
                <a16:creationId xmlns:a16="http://schemas.microsoft.com/office/drawing/2014/main" id="{5AEAAA5A-3631-4150-B174-36FC1A2E160F}"/>
              </a:ext>
            </a:extLst>
          </p:cNvPr>
          <p:cNvSpPr>
            <a:spLocks noGrp="1"/>
          </p:cNvSpPr>
          <p:nvPr>
            <p:ph type="ftr" sz="quarter" idx="11"/>
          </p:nvPr>
        </p:nvSpPr>
        <p:spPr/>
        <p:txBody>
          <a:bodyPr/>
          <a:lstStyle/>
          <a:p>
            <a:r>
              <a:rPr lang="en-IN"/>
              <a:t>MADHURIMA RAWAT(DATSCIENCE CSVTU)</a:t>
            </a:r>
          </a:p>
        </p:txBody>
      </p:sp>
    </p:spTree>
    <p:extLst>
      <p:ext uri="{BB962C8B-B14F-4D97-AF65-F5344CB8AC3E}">
        <p14:creationId xmlns:p14="http://schemas.microsoft.com/office/powerpoint/2010/main" val="63859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587E-AFF6-49B9-9D50-50F93141FFDC}"/>
              </a:ext>
            </a:extLst>
          </p:cNvPr>
          <p:cNvSpPr>
            <a:spLocks noGrp="1"/>
          </p:cNvSpPr>
          <p:nvPr>
            <p:ph type="title"/>
          </p:nvPr>
        </p:nvSpPr>
        <p:spPr/>
        <p:txBody>
          <a:bodyPr/>
          <a:lstStyle/>
          <a:p>
            <a:r>
              <a:rPr lang="en-US"/>
              <a:t>ECONOMIC RESPONSIBILITY</a:t>
            </a:r>
            <a:endParaRPr lang="en-IN"/>
          </a:p>
        </p:txBody>
      </p:sp>
      <p:sp>
        <p:nvSpPr>
          <p:cNvPr id="3" name="Content Placeholder 2">
            <a:extLst>
              <a:ext uri="{FF2B5EF4-FFF2-40B4-BE49-F238E27FC236}">
                <a16:creationId xmlns:a16="http://schemas.microsoft.com/office/drawing/2014/main" id="{B7D02BFB-E997-4216-993B-8F0941C27F4F}"/>
              </a:ext>
            </a:extLst>
          </p:cNvPr>
          <p:cNvSpPr>
            <a:spLocks noGrp="1"/>
          </p:cNvSpPr>
          <p:nvPr>
            <p:ph idx="1"/>
          </p:nvPr>
        </p:nvSpPr>
        <p:spPr>
          <a:xfrm>
            <a:off x="123825" y="2389659"/>
            <a:ext cx="11854142" cy="4992216"/>
          </a:xfrm>
        </p:spPr>
        <p:txBody>
          <a:bodyPr>
            <a:normAutofit/>
          </a:bodyPr>
          <a:lstStyle/>
          <a:p>
            <a:pPr marL="0" indent="0" algn="l">
              <a:buNone/>
            </a:pPr>
            <a:endParaRPr lang="en-US" b="0" i="0">
              <a:solidFill>
                <a:srgbClr val="181818"/>
              </a:solidFill>
              <a:effectLst/>
              <a:latin typeface="Trade Gothic W01 Bold 2"/>
            </a:endParaRPr>
          </a:p>
          <a:p>
            <a:pPr algn="l"/>
            <a:r>
              <a:rPr lang="en-US" sz="3600" b="0" i="0">
                <a:solidFill>
                  <a:srgbClr val="181818"/>
                </a:solidFill>
                <a:effectLst/>
                <a:latin typeface="Trade Gothic W01 Bold 2"/>
              </a:rPr>
              <a:t>Economic responsibility</a:t>
            </a:r>
            <a:r>
              <a:rPr lang="en-US" sz="3600" b="0" i="0">
                <a:solidFill>
                  <a:srgbClr val="181818"/>
                </a:solidFill>
                <a:effectLst/>
                <a:latin typeface="Trade Gothic W01 Roman"/>
              </a:rPr>
              <a:t> is the practice of a firm backing all of its financial decisions in its commitment to</a:t>
            </a:r>
          </a:p>
          <a:p>
            <a:pPr marL="0" indent="0" algn="l">
              <a:buNone/>
            </a:pPr>
            <a:r>
              <a:rPr lang="en-US" sz="3600" b="0" i="0">
                <a:solidFill>
                  <a:srgbClr val="181818"/>
                </a:solidFill>
                <a:effectLst/>
                <a:latin typeface="Trade Gothic W01 Roman"/>
              </a:rPr>
              <a:t>do good in the areas listed above. </a:t>
            </a:r>
          </a:p>
          <a:p>
            <a:pPr algn="l"/>
            <a:r>
              <a:rPr lang="en-US" sz="3600" b="0" i="0">
                <a:solidFill>
                  <a:srgbClr val="181818"/>
                </a:solidFill>
                <a:effectLst/>
                <a:latin typeface="Trade Gothic W01 Roman"/>
              </a:rPr>
              <a:t>The end goal is not to simply maximize</a:t>
            </a:r>
          </a:p>
          <a:p>
            <a:pPr marL="0" indent="0" algn="l">
              <a:buNone/>
            </a:pPr>
            <a:r>
              <a:rPr lang="en-US" sz="3600" b="0" i="0">
                <a:solidFill>
                  <a:srgbClr val="181818"/>
                </a:solidFill>
                <a:effectLst/>
                <a:latin typeface="Trade Gothic W01 Roman"/>
              </a:rPr>
              <a:t> </a:t>
            </a:r>
            <a:r>
              <a:rPr lang="en-US" sz="3600" b="0" i="0" err="1">
                <a:solidFill>
                  <a:srgbClr val="181818"/>
                </a:solidFill>
                <a:effectLst/>
                <a:latin typeface="Trade Gothic W01 Roman"/>
              </a:rPr>
              <a:t>profits,but</a:t>
            </a:r>
            <a:r>
              <a:rPr lang="en-US" sz="3600" b="0" i="0">
                <a:solidFill>
                  <a:srgbClr val="181818"/>
                </a:solidFill>
                <a:effectLst/>
                <a:latin typeface="Trade Gothic W01 Roman"/>
              </a:rPr>
              <a:t> positively impact the environment, people, and society.</a:t>
            </a:r>
          </a:p>
          <a:p>
            <a:endParaRPr lang="en-IN"/>
          </a:p>
        </p:txBody>
      </p:sp>
      <p:sp>
        <p:nvSpPr>
          <p:cNvPr id="4" name="Footer Placeholder 3">
            <a:extLst>
              <a:ext uri="{FF2B5EF4-FFF2-40B4-BE49-F238E27FC236}">
                <a16:creationId xmlns:a16="http://schemas.microsoft.com/office/drawing/2014/main" id="{FC3992F9-6E0E-47C1-99B5-DC6C7B77D773}"/>
              </a:ext>
            </a:extLst>
          </p:cNvPr>
          <p:cNvSpPr>
            <a:spLocks noGrp="1"/>
          </p:cNvSpPr>
          <p:nvPr>
            <p:ph type="ftr" sz="quarter" idx="11"/>
          </p:nvPr>
        </p:nvSpPr>
        <p:spPr>
          <a:xfrm>
            <a:off x="214033" y="6334688"/>
            <a:ext cx="3859795" cy="437587"/>
          </a:xfrm>
        </p:spPr>
        <p:txBody>
          <a:bodyPr/>
          <a:lstStyle/>
          <a:p>
            <a:r>
              <a:rPr lang="en-IN" sz="1400"/>
              <a:t>MADHURIMA RAWAT(DATSCIENCE CSVTU)</a:t>
            </a:r>
          </a:p>
        </p:txBody>
      </p:sp>
      <p:pic>
        <p:nvPicPr>
          <p:cNvPr id="1026" name="Picture 2" descr="Institute for New Economic Thinking">
            <a:extLst>
              <a:ext uri="{FF2B5EF4-FFF2-40B4-BE49-F238E27FC236}">
                <a16:creationId xmlns:a16="http://schemas.microsoft.com/office/drawing/2014/main" id="{3D1F3354-8876-4CD1-B746-E159FB6D9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0833" y="3505200"/>
            <a:ext cx="3287134" cy="1712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62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45CF-18E8-4B39-B104-942FA0C13732}"/>
              </a:ext>
            </a:extLst>
          </p:cNvPr>
          <p:cNvSpPr>
            <a:spLocks noGrp="1"/>
          </p:cNvSpPr>
          <p:nvPr>
            <p:ph type="title"/>
          </p:nvPr>
        </p:nvSpPr>
        <p:spPr/>
        <p:txBody>
          <a:bodyPr/>
          <a:lstStyle/>
          <a:p>
            <a:r>
              <a:rPr lang="en-US" sz="3200"/>
              <a:t>HOW TO DEVELOP SOCIAL RESPONSIBILITY</a:t>
            </a:r>
            <a:endParaRPr lang="en-IN" sz="3200"/>
          </a:p>
        </p:txBody>
      </p:sp>
      <p:graphicFrame>
        <p:nvGraphicFramePr>
          <p:cNvPr id="5" name="Content Placeholder 4">
            <a:extLst>
              <a:ext uri="{FF2B5EF4-FFF2-40B4-BE49-F238E27FC236}">
                <a16:creationId xmlns:a16="http://schemas.microsoft.com/office/drawing/2014/main" id="{CEA2A063-52B5-47D4-963C-A0D5FE77B7EF}"/>
              </a:ext>
            </a:extLst>
          </p:cNvPr>
          <p:cNvGraphicFramePr>
            <a:graphicFrameLocks noGrp="1"/>
          </p:cNvGraphicFramePr>
          <p:nvPr>
            <p:ph idx="1"/>
            <p:extLst>
              <p:ext uri="{D42A27DB-BD31-4B8C-83A1-F6EECF244321}">
                <p14:modId xmlns:p14="http://schemas.microsoft.com/office/powerpoint/2010/main" val="1343071530"/>
              </p:ext>
            </p:extLst>
          </p:nvPr>
        </p:nvGraphicFramePr>
        <p:xfrm>
          <a:off x="311804" y="2584450"/>
          <a:ext cx="11568392" cy="3807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44FC6F17-69E8-4D7D-B571-464B2A969A9C}"/>
              </a:ext>
            </a:extLst>
          </p:cNvPr>
          <p:cNvSpPr>
            <a:spLocks noGrp="1"/>
          </p:cNvSpPr>
          <p:nvPr>
            <p:ph type="ftr" sz="quarter" idx="11"/>
          </p:nvPr>
        </p:nvSpPr>
        <p:spPr/>
        <p:txBody>
          <a:bodyPr/>
          <a:lstStyle/>
          <a:p>
            <a:r>
              <a:rPr lang="en-IN" sz="1400"/>
              <a:t>MADHURIMA RAWAT(DATSCIENCE CSVTU)</a:t>
            </a:r>
          </a:p>
        </p:txBody>
      </p:sp>
    </p:spTree>
    <p:extLst>
      <p:ext uri="{BB962C8B-B14F-4D97-AF65-F5344CB8AC3E}">
        <p14:creationId xmlns:p14="http://schemas.microsoft.com/office/powerpoint/2010/main" val="2974922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2BA0512C-7E86-45FF-BD83-62BB388FA7A4}"/>
              </a:ext>
            </a:extLst>
          </p:cNvPr>
          <p:cNvGraphicFramePr/>
          <p:nvPr>
            <p:extLst>
              <p:ext uri="{D42A27DB-BD31-4B8C-83A1-F6EECF244321}">
                <p14:modId xmlns:p14="http://schemas.microsoft.com/office/powerpoint/2010/main" val="594844195"/>
              </p:ext>
            </p:extLst>
          </p:nvPr>
        </p:nvGraphicFramePr>
        <p:xfrm>
          <a:off x="1240680" y="1766358"/>
          <a:ext cx="8825658" cy="2677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ubtitle 5">
            <a:extLst>
              <a:ext uri="{FF2B5EF4-FFF2-40B4-BE49-F238E27FC236}">
                <a16:creationId xmlns:a16="http://schemas.microsoft.com/office/drawing/2014/main" id="{C9300D7D-B0F2-4E01-B08E-92178E65AFF1}"/>
              </a:ext>
            </a:extLst>
          </p:cNvPr>
          <p:cNvSpPr>
            <a:spLocks noGrp="1"/>
          </p:cNvSpPr>
          <p:nvPr>
            <p:ph type="subTitle" idx="1"/>
          </p:nvPr>
        </p:nvSpPr>
        <p:spPr>
          <a:xfrm>
            <a:off x="3086100" y="4082055"/>
            <a:ext cx="10420350" cy="861420"/>
          </a:xfrm>
        </p:spPr>
        <p:txBody>
          <a:bodyPr>
            <a:normAutofit/>
          </a:bodyPr>
          <a:lstStyle/>
          <a:p>
            <a:r>
              <a:rPr lang="en-US" sz="4000"/>
              <a:t>ANY QUESTIONS</a:t>
            </a:r>
            <a:endParaRPr lang="en-IN" sz="4000"/>
          </a:p>
        </p:txBody>
      </p:sp>
    </p:spTree>
    <p:extLst>
      <p:ext uri="{BB962C8B-B14F-4D97-AF65-F5344CB8AC3E}">
        <p14:creationId xmlns:p14="http://schemas.microsoft.com/office/powerpoint/2010/main" val="1844686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272D-7A59-4BF7-B73D-379FA87576A0}"/>
              </a:ext>
            </a:extLst>
          </p:cNvPr>
          <p:cNvSpPr>
            <a:spLocks noGrp="1"/>
          </p:cNvSpPr>
          <p:nvPr>
            <p:ph type="title"/>
          </p:nvPr>
        </p:nvSpPr>
        <p:spPr>
          <a:xfrm>
            <a:off x="3021853" y="840318"/>
            <a:ext cx="8761413" cy="706964"/>
          </a:xfrm>
        </p:spPr>
        <p:txBody>
          <a:bodyPr/>
          <a:lstStyle/>
          <a:p>
            <a:r>
              <a:rPr lang="en-US" sz="4000"/>
              <a:t>WHAT IS SOCIETY </a:t>
            </a:r>
            <a:r>
              <a:rPr lang="en-US" sz="4000">
                <a:solidFill>
                  <a:schemeClr val="bg1"/>
                </a:solidFill>
                <a:latin typeface="Arial" panose="020B0604020202020204" pitchFamily="34" charset="0"/>
              </a:rPr>
              <a:t>?</a:t>
            </a:r>
            <a:endParaRPr lang="en-IN" sz="4000"/>
          </a:p>
        </p:txBody>
      </p:sp>
      <p:sp>
        <p:nvSpPr>
          <p:cNvPr id="3" name="Content Placeholder 2">
            <a:extLst>
              <a:ext uri="{FF2B5EF4-FFF2-40B4-BE49-F238E27FC236}">
                <a16:creationId xmlns:a16="http://schemas.microsoft.com/office/drawing/2014/main" id="{8BF2DDB7-593F-4F85-B9A8-355556E64A42}"/>
              </a:ext>
            </a:extLst>
          </p:cNvPr>
          <p:cNvSpPr>
            <a:spLocks noGrp="1"/>
          </p:cNvSpPr>
          <p:nvPr>
            <p:ph idx="1"/>
          </p:nvPr>
        </p:nvSpPr>
        <p:spPr>
          <a:xfrm>
            <a:off x="0" y="2471527"/>
            <a:ext cx="12143534" cy="4719848"/>
          </a:xfrm>
        </p:spPr>
        <p:txBody>
          <a:bodyPr>
            <a:normAutofit/>
          </a:bodyPr>
          <a:lstStyle/>
          <a:p>
            <a:pPr algn="just"/>
            <a:r>
              <a:rPr lang="en-US" sz="3200" b="0" i="0">
                <a:solidFill>
                  <a:srgbClr val="202124"/>
                </a:solidFill>
                <a:effectLst/>
                <a:latin typeface="arial" panose="020B0604020202020204" pitchFamily="34" charset="0"/>
              </a:rPr>
              <a:t>Society is defined as </a:t>
            </a:r>
            <a:r>
              <a:rPr lang="en-US" sz="3200" b="1" i="0">
                <a:solidFill>
                  <a:srgbClr val="202124"/>
                </a:solidFill>
                <a:effectLst/>
                <a:latin typeface="arial" panose="020B0604020202020204" pitchFamily="34" charset="0"/>
              </a:rPr>
              <a:t>a group of people living </a:t>
            </a:r>
          </a:p>
          <a:p>
            <a:pPr marL="0" indent="0" algn="just">
              <a:buNone/>
            </a:pPr>
            <a:r>
              <a:rPr lang="en-US" sz="3200" b="1" i="0">
                <a:solidFill>
                  <a:srgbClr val="202124"/>
                </a:solidFill>
                <a:effectLst/>
                <a:latin typeface="arial" panose="020B0604020202020204" pitchFamily="34" charset="0"/>
              </a:rPr>
              <a:t>as a community or an organized group of </a:t>
            </a:r>
          </a:p>
          <a:p>
            <a:pPr marL="0" indent="0" algn="just">
              <a:buNone/>
            </a:pPr>
            <a:r>
              <a:rPr lang="en-US" sz="3200" b="1" i="0">
                <a:solidFill>
                  <a:srgbClr val="202124"/>
                </a:solidFill>
                <a:effectLst/>
                <a:latin typeface="arial" panose="020B0604020202020204" pitchFamily="34" charset="0"/>
              </a:rPr>
              <a:t>people for a common purpose</a:t>
            </a:r>
            <a:r>
              <a:rPr lang="en-US" sz="3200" b="0" i="0">
                <a:solidFill>
                  <a:srgbClr val="202124"/>
                </a:solidFill>
                <a:effectLst/>
                <a:latin typeface="arial" panose="020B0604020202020204" pitchFamily="34" charset="0"/>
              </a:rPr>
              <a:t>. </a:t>
            </a:r>
          </a:p>
          <a:p>
            <a:pPr algn="just"/>
            <a:r>
              <a:rPr lang="en-US" sz="3200" b="0" i="0">
                <a:solidFill>
                  <a:srgbClr val="202122"/>
                </a:solidFill>
                <a:effectLst/>
                <a:latin typeface="Arial" panose="020B0604020202020204" pitchFamily="34" charset="0"/>
              </a:rPr>
              <a:t>A </a:t>
            </a:r>
            <a:r>
              <a:rPr lang="en-US" sz="3200" b="1" i="0">
                <a:solidFill>
                  <a:srgbClr val="202122"/>
                </a:solidFill>
                <a:effectLst/>
                <a:latin typeface="Arial" panose="020B0604020202020204" pitchFamily="34" charset="0"/>
              </a:rPr>
              <a:t>society</a:t>
            </a:r>
            <a:r>
              <a:rPr lang="en-US" sz="3200" b="0" i="0">
                <a:solidFill>
                  <a:srgbClr val="202122"/>
                </a:solidFill>
                <a:effectLst/>
                <a:latin typeface="Arial" panose="020B0604020202020204" pitchFamily="34" charset="0"/>
              </a:rPr>
              <a:t> is a </a:t>
            </a:r>
            <a:r>
              <a:rPr lang="en-US" sz="3200" b="0" i="0" u="none" strike="noStrike">
                <a:solidFill>
                  <a:srgbClr val="0645AD"/>
                </a:solidFill>
                <a:effectLst/>
                <a:latin typeface="Arial" panose="020B0604020202020204" pitchFamily="34" charset="0"/>
                <a:hlinkClick r:id="rId2" tooltip="Social group"/>
              </a:rPr>
              <a:t>group</a:t>
            </a:r>
            <a:r>
              <a:rPr lang="en-US" sz="3200" b="0" i="0">
                <a:solidFill>
                  <a:srgbClr val="202122"/>
                </a:solidFill>
                <a:effectLst/>
                <a:latin typeface="Arial" panose="020B0604020202020204" pitchFamily="34" charset="0"/>
              </a:rPr>
              <a:t> of individuals</a:t>
            </a:r>
          </a:p>
          <a:p>
            <a:pPr marL="0" indent="0" algn="just">
              <a:buNone/>
            </a:pPr>
            <a:r>
              <a:rPr lang="en-US" sz="3200" b="0" i="0">
                <a:solidFill>
                  <a:srgbClr val="202122"/>
                </a:solidFill>
                <a:effectLst/>
                <a:latin typeface="Arial" panose="020B0604020202020204" pitchFamily="34" charset="0"/>
              </a:rPr>
              <a:t> involved in persistent </a:t>
            </a:r>
            <a:r>
              <a:rPr lang="en-US" sz="3200" b="0" i="0" u="none" strike="noStrike">
                <a:solidFill>
                  <a:srgbClr val="0645AD"/>
                </a:solidFill>
                <a:effectLst/>
                <a:latin typeface="Arial" panose="020B0604020202020204" pitchFamily="34" charset="0"/>
                <a:hlinkClick r:id="rId3" tooltip="Social relation"/>
              </a:rPr>
              <a:t>social interaction</a:t>
            </a:r>
            <a:r>
              <a:rPr lang="en-US" sz="3600" u="none" strike="noStrike">
                <a:solidFill>
                  <a:srgbClr val="202124"/>
                </a:solidFill>
                <a:latin typeface="arial" panose="020B0604020202020204" pitchFamily="34" charset="0"/>
              </a:rPr>
              <a:t>.</a:t>
            </a:r>
            <a:endParaRPr lang="en-IN" sz="3600"/>
          </a:p>
          <a:p>
            <a:pPr algn="just"/>
            <a:endParaRPr lang="en-IN" sz="3200"/>
          </a:p>
        </p:txBody>
      </p:sp>
      <p:sp>
        <p:nvSpPr>
          <p:cNvPr id="4" name="Footer Placeholder 3">
            <a:extLst>
              <a:ext uri="{FF2B5EF4-FFF2-40B4-BE49-F238E27FC236}">
                <a16:creationId xmlns:a16="http://schemas.microsoft.com/office/drawing/2014/main" id="{E38A1524-8AF9-43EB-A1B3-376C5987BDC2}"/>
              </a:ext>
            </a:extLst>
          </p:cNvPr>
          <p:cNvSpPr>
            <a:spLocks noGrp="1"/>
          </p:cNvSpPr>
          <p:nvPr>
            <p:ph type="ftr" sz="quarter" idx="11"/>
          </p:nvPr>
        </p:nvSpPr>
        <p:spPr/>
        <p:txBody>
          <a:bodyPr/>
          <a:lstStyle/>
          <a:p>
            <a:r>
              <a:rPr lang="en-IN"/>
              <a:t>MADHURIMA RAWAT(DATSCIENCE CSVTU)</a:t>
            </a:r>
          </a:p>
        </p:txBody>
      </p:sp>
      <p:pic>
        <p:nvPicPr>
          <p:cNvPr id="1026" name="Picture 2" descr="A Visionary of a Good Society - The Knowledge Hub">
            <a:extLst>
              <a:ext uri="{FF2B5EF4-FFF2-40B4-BE49-F238E27FC236}">
                <a16:creationId xmlns:a16="http://schemas.microsoft.com/office/drawing/2014/main" id="{B39141EC-51B8-4DC7-8F28-E1E2C5DAA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4609" y="3293532"/>
            <a:ext cx="5152444" cy="272415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02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FC1B2-2EF4-4D95-AFD4-DEBAAD222C45}"/>
              </a:ext>
            </a:extLst>
          </p:cNvPr>
          <p:cNvSpPr>
            <a:spLocks noGrp="1"/>
          </p:cNvSpPr>
          <p:nvPr>
            <p:ph type="title"/>
          </p:nvPr>
        </p:nvSpPr>
        <p:spPr/>
        <p:txBody>
          <a:bodyPr/>
          <a:lstStyle/>
          <a:p>
            <a:r>
              <a:rPr lang="en-US"/>
              <a:t>SOCIAL CONSCIOUSNESS</a:t>
            </a:r>
            <a:endParaRPr lang="en-IN"/>
          </a:p>
        </p:txBody>
      </p:sp>
      <p:sp>
        <p:nvSpPr>
          <p:cNvPr id="3" name="Content Placeholder 2">
            <a:extLst>
              <a:ext uri="{FF2B5EF4-FFF2-40B4-BE49-F238E27FC236}">
                <a16:creationId xmlns:a16="http://schemas.microsoft.com/office/drawing/2014/main" id="{53ED8573-C3EA-4FFC-80B6-04730164E04F}"/>
              </a:ext>
            </a:extLst>
          </p:cNvPr>
          <p:cNvSpPr>
            <a:spLocks noGrp="1"/>
          </p:cNvSpPr>
          <p:nvPr>
            <p:ph idx="1"/>
          </p:nvPr>
        </p:nvSpPr>
        <p:spPr>
          <a:xfrm>
            <a:off x="549321" y="2514600"/>
            <a:ext cx="9972675" cy="3657601"/>
          </a:xfrm>
        </p:spPr>
        <p:txBody>
          <a:bodyPr>
            <a:normAutofit fontScale="25000" lnSpcReduction="20000"/>
          </a:bodyPr>
          <a:lstStyle/>
          <a:p>
            <a:pPr algn="l"/>
            <a:r>
              <a:rPr lang="en-US" sz="11200" b="0" i="0">
                <a:solidFill>
                  <a:srgbClr val="202122"/>
                </a:solidFill>
                <a:effectLst/>
                <a:latin typeface="Arial" panose="020B0604020202020204" pitchFamily="34" charset="0"/>
              </a:rPr>
              <a:t>A </a:t>
            </a:r>
            <a:r>
              <a:rPr lang="en-US" sz="11200" b="1" i="0">
                <a:solidFill>
                  <a:srgbClr val="202122"/>
                </a:solidFill>
                <a:effectLst/>
                <a:latin typeface="Arial" panose="020B0604020202020204" pitchFamily="34" charset="0"/>
              </a:rPr>
              <a:t>social consciousness </a:t>
            </a:r>
            <a:r>
              <a:rPr lang="en-US" sz="11200" b="0" i="0">
                <a:solidFill>
                  <a:srgbClr val="202122"/>
                </a:solidFill>
                <a:effectLst/>
                <a:latin typeface="Arial" panose="020B0604020202020204" pitchFamily="34" charset="0"/>
              </a:rPr>
              <a:t>is a sense of responsibility or concern for the problems and injustices of society".</a:t>
            </a:r>
          </a:p>
          <a:p>
            <a:r>
              <a:rPr lang="en-US" sz="11200" b="0" i="0">
                <a:solidFill>
                  <a:srgbClr val="202122"/>
                </a:solidFill>
                <a:effectLst/>
                <a:latin typeface="Arial" panose="020B0604020202020204" pitchFamily="34" charset="0"/>
              </a:rPr>
              <a:t>While our </a:t>
            </a:r>
            <a:r>
              <a:rPr lang="en-US" sz="11200">
                <a:solidFill>
                  <a:srgbClr val="0645AD"/>
                </a:solidFill>
                <a:latin typeface="Arial" panose="020B0604020202020204" pitchFamily="34" charset="0"/>
              </a:rPr>
              <a:t>consciousness</a:t>
            </a:r>
            <a:r>
              <a:rPr lang="en-US" sz="11200" b="0" i="0">
                <a:solidFill>
                  <a:srgbClr val="202122"/>
                </a:solidFill>
                <a:effectLst/>
                <a:latin typeface="Arial" panose="020B0604020202020204" pitchFamily="34" charset="0"/>
              </a:rPr>
              <a:t> is related to our moral conduct in our day-to-day lives with respect to individuals, social consciousness is concerned with the broader institutions of society.</a:t>
            </a:r>
          </a:p>
          <a:p>
            <a:pPr algn="l"/>
            <a:r>
              <a:rPr lang="en-US" sz="11200" b="1" i="0">
                <a:solidFill>
                  <a:srgbClr val="202122"/>
                </a:solidFill>
                <a:effectLst/>
                <a:latin typeface="Arial" panose="020B0604020202020204" pitchFamily="34" charset="0"/>
              </a:rPr>
              <a:t>Social consciousness</a:t>
            </a:r>
            <a:r>
              <a:rPr lang="en-US" sz="11200" b="0" i="0">
                <a:solidFill>
                  <a:srgbClr val="202122"/>
                </a:solidFill>
                <a:effectLst/>
                <a:latin typeface="Arial" panose="020B0604020202020204" pitchFamily="34" charset="0"/>
              </a:rPr>
              <a:t> is </a:t>
            </a:r>
            <a:r>
              <a:rPr lang="en-US" sz="11200" b="0" i="0" u="none" strike="noStrike">
                <a:solidFill>
                  <a:srgbClr val="0645AD"/>
                </a:solidFill>
                <a:effectLst/>
                <a:latin typeface="Arial" panose="020B0604020202020204" pitchFamily="34" charset="0"/>
                <a:hlinkClick r:id="rId2" tooltip="Consciousness"/>
              </a:rPr>
              <a:t>consciousness</a:t>
            </a:r>
            <a:r>
              <a:rPr lang="en-US" sz="11200" b="0" i="0">
                <a:solidFill>
                  <a:srgbClr val="202122"/>
                </a:solidFill>
                <a:effectLst/>
                <a:latin typeface="Arial" panose="020B0604020202020204" pitchFamily="34" charset="0"/>
              </a:rPr>
              <a:t> shared by individuals within a </a:t>
            </a:r>
            <a:r>
              <a:rPr lang="en-US" sz="11200" b="0" i="0" u="none" strike="noStrike" err="1">
                <a:solidFill>
                  <a:srgbClr val="0645AD"/>
                </a:solidFill>
                <a:effectLst/>
                <a:latin typeface="Arial" panose="020B0604020202020204" pitchFamily="34" charset="0"/>
                <a:hlinkClick r:id="rId3" tooltip="Society"/>
              </a:rPr>
              <a:t>society</a:t>
            </a:r>
            <a:r>
              <a:rPr lang="en-US" sz="11200" b="0" i="0" err="1">
                <a:solidFill>
                  <a:srgbClr val="202122"/>
                </a:solidFill>
                <a:effectLst/>
                <a:latin typeface="Arial" panose="020B0604020202020204" pitchFamily="34" charset="0"/>
              </a:rPr>
              <a:t>.Social</a:t>
            </a:r>
            <a:r>
              <a:rPr lang="en-US" sz="11200" b="0" i="0">
                <a:solidFill>
                  <a:srgbClr val="202122"/>
                </a:solidFill>
                <a:effectLst/>
                <a:latin typeface="Arial" panose="020B0604020202020204" pitchFamily="34" charset="0"/>
              </a:rPr>
              <a:t> consciousness is linked to the collective self-awareness and experience of collectively shared social identity.</a:t>
            </a:r>
          </a:p>
          <a:p>
            <a:pPr algn="l"/>
            <a:endParaRPr lang="en-US" sz="14400" b="0" i="0">
              <a:solidFill>
                <a:srgbClr val="202122"/>
              </a:solidFill>
              <a:effectLst/>
              <a:latin typeface="Arial" panose="020B0604020202020204" pitchFamily="34" charset="0"/>
            </a:endParaRPr>
          </a:p>
          <a:p>
            <a:endParaRPr lang="en-IN"/>
          </a:p>
        </p:txBody>
      </p:sp>
      <p:sp>
        <p:nvSpPr>
          <p:cNvPr id="4" name="Footer Placeholder 3">
            <a:extLst>
              <a:ext uri="{FF2B5EF4-FFF2-40B4-BE49-F238E27FC236}">
                <a16:creationId xmlns:a16="http://schemas.microsoft.com/office/drawing/2014/main" id="{7697A4F2-AABE-423E-A5CA-1DDEE720E072}"/>
              </a:ext>
            </a:extLst>
          </p:cNvPr>
          <p:cNvSpPr>
            <a:spLocks noGrp="1"/>
          </p:cNvSpPr>
          <p:nvPr>
            <p:ph type="ftr" sz="quarter" idx="11"/>
          </p:nvPr>
        </p:nvSpPr>
        <p:spPr/>
        <p:txBody>
          <a:bodyPr/>
          <a:lstStyle/>
          <a:p>
            <a:r>
              <a:rPr lang="en-IN"/>
              <a:t>MADHURIMA RAWAT(DATSCIENCE CSVTU)</a:t>
            </a:r>
          </a:p>
        </p:txBody>
      </p:sp>
    </p:spTree>
    <p:extLst>
      <p:ext uri="{BB962C8B-B14F-4D97-AF65-F5344CB8AC3E}">
        <p14:creationId xmlns:p14="http://schemas.microsoft.com/office/powerpoint/2010/main" val="2402634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8801-91D8-429A-B6D4-6337A29370FF}"/>
              </a:ext>
            </a:extLst>
          </p:cNvPr>
          <p:cNvSpPr>
            <a:spLocks noGrp="1"/>
          </p:cNvSpPr>
          <p:nvPr>
            <p:ph type="title"/>
          </p:nvPr>
        </p:nvSpPr>
        <p:spPr/>
        <p:txBody>
          <a:bodyPr/>
          <a:lstStyle/>
          <a:p>
            <a:r>
              <a:rPr lang="en-US" sz="3200"/>
              <a:t>HOW TO DEVELOP SOCIAL CONSCIOSNESS</a:t>
            </a:r>
            <a:endParaRPr lang="en-IN" sz="3200"/>
          </a:p>
        </p:txBody>
      </p:sp>
      <p:graphicFrame>
        <p:nvGraphicFramePr>
          <p:cNvPr id="5" name="Content Placeholder 4">
            <a:extLst>
              <a:ext uri="{FF2B5EF4-FFF2-40B4-BE49-F238E27FC236}">
                <a16:creationId xmlns:a16="http://schemas.microsoft.com/office/drawing/2014/main" id="{2B767EFF-35E7-4440-826E-B68D13981152}"/>
              </a:ext>
            </a:extLst>
          </p:cNvPr>
          <p:cNvGraphicFramePr>
            <a:graphicFrameLocks noGrp="1"/>
          </p:cNvGraphicFramePr>
          <p:nvPr>
            <p:ph idx="1"/>
            <p:extLst>
              <p:ext uri="{D42A27DB-BD31-4B8C-83A1-F6EECF244321}">
                <p14:modId xmlns:p14="http://schemas.microsoft.com/office/powerpoint/2010/main" val="3885224822"/>
              </p:ext>
            </p:extLst>
          </p:nvPr>
        </p:nvGraphicFramePr>
        <p:xfrm>
          <a:off x="657225" y="2603500"/>
          <a:ext cx="9259142"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859B6524-7E90-454D-8663-B10A5A07922D}"/>
              </a:ext>
            </a:extLst>
          </p:cNvPr>
          <p:cNvSpPr>
            <a:spLocks noGrp="1"/>
          </p:cNvSpPr>
          <p:nvPr>
            <p:ph type="ftr" sz="quarter" idx="11"/>
          </p:nvPr>
        </p:nvSpPr>
        <p:spPr/>
        <p:txBody>
          <a:bodyPr/>
          <a:lstStyle/>
          <a:p>
            <a:r>
              <a:rPr lang="en-IN"/>
              <a:t>MADHURIMA RAWAT(DATSCIENCE CSVTU)</a:t>
            </a:r>
          </a:p>
        </p:txBody>
      </p:sp>
    </p:spTree>
    <p:extLst>
      <p:ext uri="{BB962C8B-B14F-4D97-AF65-F5344CB8AC3E}">
        <p14:creationId xmlns:p14="http://schemas.microsoft.com/office/powerpoint/2010/main" val="1352858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81C8-34B1-4243-A23B-9AEBB470E3E9}"/>
              </a:ext>
            </a:extLst>
          </p:cNvPr>
          <p:cNvSpPr>
            <a:spLocks noGrp="1"/>
          </p:cNvSpPr>
          <p:nvPr>
            <p:ph type="title"/>
          </p:nvPr>
        </p:nvSpPr>
        <p:spPr/>
        <p:txBody>
          <a:bodyPr/>
          <a:lstStyle/>
          <a:p>
            <a:r>
              <a:rPr lang="en-US"/>
              <a:t>SOCIAL RESPONSIBILITY</a:t>
            </a:r>
            <a:endParaRPr lang="en-IN"/>
          </a:p>
        </p:txBody>
      </p:sp>
      <p:sp>
        <p:nvSpPr>
          <p:cNvPr id="3" name="Content Placeholder 2">
            <a:extLst>
              <a:ext uri="{FF2B5EF4-FFF2-40B4-BE49-F238E27FC236}">
                <a16:creationId xmlns:a16="http://schemas.microsoft.com/office/drawing/2014/main" id="{A1B9F278-F27E-49BB-B5AA-18C1C674983E}"/>
              </a:ext>
            </a:extLst>
          </p:cNvPr>
          <p:cNvSpPr>
            <a:spLocks noGrp="1"/>
          </p:cNvSpPr>
          <p:nvPr>
            <p:ph idx="1"/>
          </p:nvPr>
        </p:nvSpPr>
        <p:spPr>
          <a:xfrm>
            <a:off x="488202" y="2743200"/>
            <a:ext cx="10789397" cy="3486149"/>
          </a:xfrm>
        </p:spPr>
        <p:txBody>
          <a:bodyPr>
            <a:normAutofit/>
          </a:bodyPr>
          <a:lstStyle/>
          <a:p>
            <a:r>
              <a:rPr lang="en-US" sz="3200" b="0" i="0">
                <a:solidFill>
                  <a:srgbClr val="202124"/>
                </a:solidFill>
                <a:effectLst/>
                <a:latin typeface="arial" panose="020B0604020202020204" pitchFamily="34" charset="0"/>
              </a:rPr>
              <a:t>Social responsibility means that </a:t>
            </a:r>
            <a:r>
              <a:rPr lang="en-US" sz="3200" b="1" i="0">
                <a:solidFill>
                  <a:srgbClr val="202124"/>
                </a:solidFill>
                <a:effectLst/>
                <a:latin typeface="arial" panose="020B0604020202020204" pitchFamily="34" charset="0"/>
              </a:rPr>
              <a:t>businesses, in addition to maximizing profit, should act in a manner that benefits society</a:t>
            </a:r>
            <a:r>
              <a:rPr lang="en-US" sz="3200" b="0" i="0">
                <a:solidFill>
                  <a:srgbClr val="202124"/>
                </a:solidFill>
                <a:effectLst/>
                <a:latin typeface="arial" panose="020B0604020202020204" pitchFamily="34" charset="0"/>
              </a:rPr>
              <a:t>. Socially responsible companies should adopt policies that promote the well-being of society and the environment while lessening negative impacts on them.</a:t>
            </a:r>
            <a:endParaRPr lang="en-IN" sz="3200"/>
          </a:p>
        </p:txBody>
      </p:sp>
      <p:sp>
        <p:nvSpPr>
          <p:cNvPr id="4" name="Footer Placeholder 3">
            <a:extLst>
              <a:ext uri="{FF2B5EF4-FFF2-40B4-BE49-F238E27FC236}">
                <a16:creationId xmlns:a16="http://schemas.microsoft.com/office/drawing/2014/main" id="{39707E1F-7F91-4D78-801E-AFBD2B81457F}"/>
              </a:ext>
            </a:extLst>
          </p:cNvPr>
          <p:cNvSpPr>
            <a:spLocks noGrp="1"/>
          </p:cNvSpPr>
          <p:nvPr>
            <p:ph type="ftr" sz="quarter" idx="11"/>
          </p:nvPr>
        </p:nvSpPr>
        <p:spPr/>
        <p:txBody>
          <a:bodyPr/>
          <a:lstStyle/>
          <a:p>
            <a:r>
              <a:rPr lang="en-IN"/>
              <a:t>MADHURIMA RAWAT(DATSCIENCE CSVTU)</a:t>
            </a:r>
          </a:p>
        </p:txBody>
      </p:sp>
    </p:spTree>
    <p:extLst>
      <p:ext uri="{BB962C8B-B14F-4D97-AF65-F5344CB8AC3E}">
        <p14:creationId xmlns:p14="http://schemas.microsoft.com/office/powerpoint/2010/main" val="423030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87729-5788-4F96-BC0E-113C397061FA}"/>
              </a:ext>
            </a:extLst>
          </p:cNvPr>
          <p:cNvSpPr>
            <a:spLocks noGrp="1"/>
          </p:cNvSpPr>
          <p:nvPr>
            <p:ph type="title"/>
          </p:nvPr>
        </p:nvSpPr>
        <p:spPr/>
        <p:txBody>
          <a:bodyPr/>
          <a:lstStyle/>
          <a:p>
            <a:r>
              <a:rPr lang="en-US"/>
              <a:t>CORPORATE SOCIAL RESPONSIBILITY</a:t>
            </a:r>
            <a:endParaRPr lang="en-IN"/>
          </a:p>
        </p:txBody>
      </p:sp>
      <p:pic>
        <p:nvPicPr>
          <p:cNvPr id="2050" name="Picture 2" descr="Corporate Responsibility — HERMES">
            <a:extLst>
              <a:ext uri="{FF2B5EF4-FFF2-40B4-BE49-F238E27FC236}">
                <a16:creationId xmlns:a16="http://schemas.microsoft.com/office/drawing/2014/main" id="{C6E51EC7-F6A1-4CF9-AF78-3290EBE5C0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294375" y="2734469"/>
            <a:ext cx="3437563" cy="34163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A3DA4FD-B96D-4CF4-BD97-4F115A9CB33B}"/>
              </a:ext>
            </a:extLst>
          </p:cNvPr>
          <p:cNvSpPr>
            <a:spLocks noGrp="1"/>
          </p:cNvSpPr>
          <p:nvPr>
            <p:ph type="ftr" sz="quarter" idx="11"/>
          </p:nvPr>
        </p:nvSpPr>
        <p:spPr/>
        <p:txBody>
          <a:bodyPr/>
          <a:lstStyle/>
          <a:p>
            <a:r>
              <a:rPr lang="en-IN"/>
              <a:t>MADHURIMA RAWAT(DATSCIENCE CSVTU)</a:t>
            </a:r>
          </a:p>
        </p:txBody>
      </p:sp>
      <p:sp>
        <p:nvSpPr>
          <p:cNvPr id="7" name="TextBox 6">
            <a:extLst>
              <a:ext uri="{FF2B5EF4-FFF2-40B4-BE49-F238E27FC236}">
                <a16:creationId xmlns:a16="http://schemas.microsoft.com/office/drawing/2014/main" id="{E679E0AE-EB82-4AFE-91BC-8B5283F3E335}"/>
              </a:ext>
            </a:extLst>
          </p:cNvPr>
          <p:cNvSpPr txBox="1"/>
          <p:nvPr/>
        </p:nvSpPr>
        <p:spPr>
          <a:xfrm>
            <a:off x="440532" y="2440210"/>
            <a:ext cx="7362824" cy="3816429"/>
          </a:xfrm>
          <a:prstGeom prst="rect">
            <a:avLst/>
          </a:prstGeom>
          <a:noFill/>
        </p:spPr>
        <p:txBody>
          <a:bodyPr wrap="square">
            <a:spAutoFit/>
          </a:bodyPr>
          <a:lstStyle/>
          <a:p>
            <a:pPr algn="l"/>
            <a:endParaRPr lang="en-US" b="0" i="0" dirty="0">
              <a:solidFill>
                <a:srgbClr val="202124"/>
              </a:solidFill>
              <a:effectLst/>
              <a:latin typeface="arial" panose="020B0604020202020204" pitchFamily="34" charset="0"/>
            </a:endParaRPr>
          </a:p>
          <a:p>
            <a:pPr algn="l"/>
            <a:r>
              <a:rPr lang="en-US" sz="3200" b="0" i="0" dirty="0">
                <a:solidFill>
                  <a:srgbClr val="202124"/>
                </a:solidFill>
                <a:effectLst/>
                <a:latin typeface="arial" panose="020B0604020202020204" pitchFamily="34" charset="0"/>
              </a:rPr>
              <a:t>Corporate social responsibility, also known as CSR, is </a:t>
            </a:r>
            <a:r>
              <a:rPr lang="en-US" sz="3200" b="1" i="0" dirty="0">
                <a:solidFill>
                  <a:srgbClr val="202124"/>
                </a:solidFill>
                <a:effectLst/>
                <a:latin typeface="arial" panose="020B0604020202020204" pitchFamily="34" charset="0"/>
              </a:rPr>
              <a:t>the concept that a business has a responsibility to do good</a:t>
            </a:r>
            <a:r>
              <a:rPr lang="en-US" sz="3200" b="0" i="0" dirty="0">
                <a:solidFill>
                  <a:srgbClr val="202124"/>
                </a:solidFill>
                <a:effectLst/>
                <a:latin typeface="arial" panose="020B0604020202020204" pitchFamily="34" charset="0"/>
              </a:rPr>
              <a:t>. CSR means that a company should self-regulate its actions and be socially accountable to its customers, stakeholders, and the world at large.</a:t>
            </a:r>
          </a:p>
        </p:txBody>
      </p:sp>
    </p:spTree>
    <p:extLst>
      <p:ext uri="{BB962C8B-B14F-4D97-AF65-F5344CB8AC3E}">
        <p14:creationId xmlns:p14="http://schemas.microsoft.com/office/powerpoint/2010/main" val="75922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F486-2FBE-4AB4-B51E-7583441A2581}"/>
              </a:ext>
            </a:extLst>
          </p:cNvPr>
          <p:cNvSpPr>
            <a:spLocks noGrp="1"/>
          </p:cNvSpPr>
          <p:nvPr>
            <p:ph type="title"/>
          </p:nvPr>
        </p:nvSpPr>
        <p:spPr/>
        <p:txBody>
          <a:bodyPr/>
          <a:lstStyle/>
          <a:p>
            <a:r>
              <a:rPr lang="en-US"/>
              <a:t>TYPES OF CSR</a:t>
            </a:r>
            <a:endParaRPr lang="en-IN"/>
          </a:p>
        </p:txBody>
      </p:sp>
      <p:sp>
        <p:nvSpPr>
          <p:cNvPr id="6" name="Content Placeholder 5">
            <a:extLst>
              <a:ext uri="{FF2B5EF4-FFF2-40B4-BE49-F238E27FC236}">
                <a16:creationId xmlns:a16="http://schemas.microsoft.com/office/drawing/2014/main" id="{C9094503-4D8A-4197-801A-C8FDE30E1B99}"/>
              </a:ext>
            </a:extLst>
          </p:cNvPr>
          <p:cNvSpPr>
            <a:spLocks noGrp="1"/>
          </p:cNvSpPr>
          <p:nvPr>
            <p:ph idx="1"/>
          </p:nvPr>
        </p:nvSpPr>
        <p:spPr>
          <a:xfrm>
            <a:off x="247650" y="2695575"/>
            <a:ext cx="11515725" cy="3981449"/>
          </a:xfrm>
        </p:spPr>
        <p:txBody>
          <a:bodyPr>
            <a:normAutofit/>
          </a:bodyPr>
          <a:lstStyle/>
          <a:p>
            <a:r>
              <a:rPr lang="en-US" sz="3600" b="0" i="0">
                <a:solidFill>
                  <a:srgbClr val="181818"/>
                </a:solidFill>
                <a:effectLst/>
                <a:latin typeface="Trade Gothic W01 Roman"/>
              </a:rPr>
              <a:t>Corporate social responsibility is traditionally broken into four categories:</a:t>
            </a:r>
            <a:endParaRPr lang="en-US" b="0" i="0">
              <a:solidFill>
                <a:srgbClr val="181818"/>
              </a:solidFill>
              <a:effectLst/>
              <a:latin typeface="Trade Gothic W01 Roman"/>
            </a:endParaRPr>
          </a:p>
          <a:p>
            <a:r>
              <a:rPr lang="en-US" sz="2800">
                <a:solidFill>
                  <a:srgbClr val="181818"/>
                </a:solidFill>
                <a:latin typeface="Trade Gothic W01 Roman"/>
              </a:rPr>
              <a:t>ENVIRONMENTAL RESPONSIBILITY</a:t>
            </a:r>
          </a:p>
          <a:p>
            <a:r>
              <a:rPr lang="en-US" sz="2800">
                <a:solidFill>
                  <a:srgbClr val="181818"/>
                </a:solidFill>
                <a:latin typeface="Trade Gothic W01 Roman"/>
              </a:rPr>
              <a:t>PHILANTROPHIC RESPONSIBILITY</a:t>
            </a:r>
          </a:p>
          <a:p>
            <a:r>
              <a:rPr lang="en-US" sz="2800">
                <a:solidFill>
                  <a:srgbClr val="181818"/>
                </a:solidFill>
                <a:latin typeface="Trade Gothic W01 Roman"/>
              </a:rPr>
              <a:t>ETHICAL RESPONSIBILITY</a:t>
            </a:r>
          </a:p>
          <a:p>
            <a:r>
              <a:rPr lang="en-US" sz="2800">
                <a:solidFill>
                  <a:srgbClr val="181818"/>
                </a:solidFill>
                <a:latin typeface="Trade Gothic W01 Roman"/>
              </a:rPr>
              <a:t>ECONOMIC RESPONSIBILITY</a:t>
            </a:r>
            <a:endParaRPr lang="en-IN"/>
          </a:p>
        </p:txBody>
      </p:sp>
      <p:sp>
        <p:nvSpPr>
          <p:cNvPr id="9" name="Footer Placeholder 8">
            <a:extLst>
              <a:ext uri="{FF2B5EF4-FFF2-40B4-BE49-F238E27FC236}">
                <a16:creationId xmlns:a16="http://schemas.microsoft.com/office/drawing/2014/main" id="{4366A6D3-783B-4599-88C1-318B4A9643E3}"/>
              </a:ext>
            </a:extLst>
          </p:cNvPr>
          <p:cNvSpPr>
            <a:spLocks noGrp="1"/>
          </p:cNvSpPr>
          <p:nvPr>
            <p:ph type="ftr" sz="quarter" idx="11"/>
          </p:nvPr>
        </p:nvSpPr>
        <p:spPr>
          <a:xfrm>
            <a:off x="528358" y="6372223"/>
            <a:ext cx="3859795" cy="304801"/>
          </a:xfrm>
        </p:spPr>
        <p:txBody>
          <a:bodyPr/>
          <a:lstStyle/>
          <a:p>
            <a:r>
              <a:rPr lang="en-IN"/>
              <a:t>MADHURIMA RAWAT(DATSCIENCE CSVTU)</a:t>
            </a:r>
          </a:p>
        </p:txBody>
      </p:sp>
      <p:graphicFrame>
        <p:nvGraphicFramePr>
          <p:cNvPr id="10" name="Diagram 9">
            <a:extLst>
              <a:ext uri="{FF2B5EF4-FFF2-40B4-BE49-F238E27FC236}">
                <a16:creationId xmlns:a16="http://schemas.microsoft.com/office/drawing/2014/main" id="{05DA1E57-2484-4E62-9548-68C36F27FE45}"/>
              </a:ext>
            </a:extLst>
          </p:cNvPr>
          <p:cNvGraphicFramePr/>
          <p:nvPr>
            <p:extLst>
              <p:ext uri="{D42A27DB-BD31-4B8C-83A1-F6EECF244321}">
                <p14:modId xmlns:p14="http://schemas.microsoft.com/office/powerpoint/2010/main" val="1665581650"/>
              </p:ext>
            </p:extLst>
          </p:nvPr>
        </p:nvGraphicFramePr>
        <p:xfrm>
          <a:off x="5381625" y="3295651"/>
          <a:ext cx="6562725" cy="3096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8306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91BD-ECA1-42F4-BED2-7DADBFBA06DE}"/>
              </a:ext>
            </a:extLst>
          </p:cNvPr>
          <p:cNvSpPr>
            <a:spLocks noGrp="1"/>
          </p:cNvSpPr>
          <p:nvPr>
            <p:ph type="title"/>
          </p:nvPr>
        </p:nvSpPr>
        <p:spPr>
          <a:xfrm>
            <a:off x="704850" y="966260"/>
            <a:ext cx="9240091" cy="805389"/>
          </a:xfrm>
        </p:spPr>
        <p:txBody>
          <a:bodyPr/>
          <a:lstStyle/>
          <a:p>
            <a:r>
              <a:rPr lang="en-IN" b="0" i="0">
                <a:solidFill>
                  <a:srgbClr val="181818"/>
                </a:solidFill>
                <a:effectLst/>
                <a:latin typeface="Trade Gothic W01 Bold 2"/>
              </a:rPr>
              <a:t> </a:t>
            </a:r>
            <a:r>
              <a:rPr lang="en-IN" sz="4000">
                <a:solidFill>
                  <a:schemeClr val="bg1"/>
                </a:solidFill>
                <a:latin typeface="Trade Gothic W01 Bold 2"/>
              </a:rPr>
              <a:t>ENVIRONMENTAL RESPONSIBILITY</a:t>
            </a:r>
            <a:br>
              <a:rPr lang="en-IN" b="0" i="0">
                <a:solidFill>
                  <a:srgbClr val="181818"/>
                </a:solidFill>
                <a:effectLst/>
                <a:latin typeface="Trade Gothic W01 Bold 2"/>
              </a:rPr>
            </a:br>
            <a:endParaRPr lang="en-IN"/>
          </a:p>
        </p:txBody>
      </p:sp>
      <p:sp>
        <p:nvSpPr>
          <p:cNvPr id="3" name="Content Placeholder 2">
            <a:extLst>
              <a:ext uri="{FF2B5EF4-FFF2-40B4-BE49-F238E27FC236}">
                <a16:creationId xmlns:a16="http://schemas.microsoft.com/office/drawing/2014/main" id="{D2012D0D-5F72-4365-BBEC-E4CE6435260C}"/>
              </a:ext>
            </a:extLst>
          </p:cNvPr>
          <p:cNvSpPr>
            <a:spLocks noGrp="1"/>
          </p:cNvSpPr>
          <p:nvPr>
            <p:ph idx="1"/>
          </p:nvPr>
        </p:nvSpPr>
        <p:spPr>
          <a:xfrm>
            <a:off x="261937" y="2475439"/>
            <a:ext cx="11668125" cy="3416300"/>
          </a:xfrm>
        </p:spPr>
        <p:txBody>
          <a:bodyPr>
            <a:normAutofit fontScale="25000" lnSpcReduction="20000"/>
          </a:bodyPr>
          <a:lstStyle/>
          <a:p>
            <a:pPr marL="0" indent="0">
              <a:buNone/>
            </a:pPr>
            <a:endParaRPr lang="en-IN" b="0" i="0">
              <a:solidFill>
                <a:srgbClr val="181818"/>
              </a:solidFill>
              <a:effectLst/>
              <a:latin typeface="Trade Gothic W01 Bold 2"/>
            </a:endParaRPr>
          </a:p>
          <a:p>
            <a:pPr algn="l"/>
            <a:r>
              <a:rPr lang="en-US" sz="9600" b="0" i="0">
                <a:solidFill>
                  <a:srgbClr val="181818"/>
                </a:solidFill>
                <a:effectLst/>
                <a:latin typeface="Trade Gothic W01 Bold 2"/>
              </a:rPr>
              <a:t>Environmental responsibility</a:t>
            </a:r>
            <a:r>
              <a:rPr lang="en-US" sz="9600" b="0" i="0">
                <a:solidFill>
                  <a:srgbClr val="181818"/>
                </a:solidFill>
                <a:effectLst/>
                <a:latin typeface="Trade Gothic W01 Roman"/>
              </a:rPr>
              <a:t> refers to the belief that organizations should behave in as environmentally friendly a way as possible. It’s one of the most common forms of corporate social responsibility. Some companies use the term “environmental stewardship” to refer to such initiatives.</a:t>
            </a:r>
          </a:p>
          <a:p>
            <a:pPr algn="l"/>
            <a:r>
              <a:rPr lang="en-US" sz="9600" b="0" i="0">
                <a:solidFill>
                  <a:srgbClr val="181818"/>
                </a:solidFill>
                <a:effectLst/>
                <a:latin typeface="Trade Gothic W01 Roman"/>
              </a:rPr>
              <a:t>Companies that seek to embrace environmental responsibility can do so in several ways:</a:t>
            </a:r>
          </a:p>
          <a:p>
            <a:pPr algn="l">
              <a:buFont typeface="Arial" panose="020B0604020202020204" pitchFamily="34" charset="0"/>
              <a:buChar char="•"/>
            </a:pPr>
            <a:r>
              <a:rPr lang="en-US" sz="9600" b="0" i="0">
                <a:solidFill>
                  <a:srgbClr val="181818"/>
                </a:solidFill>
                <a:effectLst/>
                <a:latin typeface="Trade Gothic W01 Bold 2"/>
              </a:rPr>
              <a:t>Reducing</a:t>
            </a:r>
            <a:r>
              <a:rPr lang="en-US" sz="9600" b="0" i="0">
                <a:solidFill>
                  <a:srgbClr val="181818"/>
                </a:solidFill>
                <a:effectLst/>
                <a:latin typeface="Trade Gothic W01 Roman"/>
              </a:rPr>
              <a:t> pollution, greenhouse gas emissions, the use of single-use plastics, water consumption, and general waste</a:t>
            </a:r>
          </a:p>
          <a:p>
            <a:pPr algn="l">
              <a:buFont typeface="Arial" panose="020B0604020202020204" pitchFamily="34" charset="0"/>
              <a:buChar char="•"/>
            </a:pPr>
            <a:r>
              <a:rPr lang="en-US" sz="9600" b="0" i="0">
                <a:solidFill>
                  <a:srgbClr val="181818"/>
                </a:solidFill>
                <a:effectLst/>
                <a:latin typeface="Trade Gothic W01 Bold 2"/>
              </a:rPr>
              <a:t>Increasing</a:t>
            </a:r>
            <a:r>
              <a:rPr lang="en-US" sz="9600" b="0" i="0">
                <a:solidFill>
                  <a:srgbClr val="181818"/>
                </a:solidFill>
                <a:effectLst/>
                <a:latin typeface="Trade Gothic W01 Roman"/>
              </a:rPr>
              <a:t> reliance on renewable energy, sustainable resources, and recycled or partially recycled materials</a:t>
            </a:r>
          </a:p>
          <a:p>
            <a:pPr algn="l">
              <a:buFont typeface="Arial" panose="020B0604020202020204" pitchFamily="34" charset="0"/>
              <a:buChar char="•"/>
            </a:pPr>
            <a:r>
              <a:rPr lang="en-US" sz="9600" b="0" i="0">
                <a:solidFill>
                  <a:srgbClr val="181818"/>
                </a:solidFill>
                <a:effectLst/>
                <a:latin typeface="Trade Gothic W01 Bold 2"/>
              </a:rPr>
              <a:t>Offsetting</a:t>
            </a:r>
            <a:r>
              <a:rPr lang="en-US" sz="9600" b="0" i="0">
                <a:solidFill>
                  <a:srgbClr val="181818"/>
                </a:solidFill>
                <a:effectLst/>
                <a:latin typeface="Trade Gothic W01 Roman"/>
              </a:rPr>
              <a:t> negative environmental impact; for example, by planting trees, funding research, and donating to related causes</a:t>
            </a:r>
          </a:p>
          <a:p>
            <a:pPr algn="l"/>
            <a:endParaRPr lang="en-US" b="0" i="0">
              <a:solidFill>
                <a:srgbClr val="181818"/>
              </a:solidFill>
              <a:effectLst/>
              <a:latin typeface="Trade Gothic W01 Roman"/>
            </a:endParaRPr>
          </a:p>
          <a:p>
            <a:endParaRPr lang="en-IN"/>
          </a:p>
        </p:txBody>
      </p:sp>
      <p:sp>
        <p:nvSpPr>
          <p:cNvPr id="4" name="Footer Placeholder 3">
            <a:extLst>
              <a:ext uri="{FF2B5EF4-FFF2-40B4-BE49-F238E27FC236}">
                <a16:creationId xmlns:a16="http://schemas.microsoft.com/office/drawing/2014/main" id="{73FC3DDB-665F-487E-B2AA-097726BFD8B5}"/>
              </a:ext>
            </a:extLst>
          </p:cNvPr>
          <p:cNvSpPr>
            <a:spLocks noGrp="1"/>
          </p:cNvSpPr>
          <p:nvPr>
            <p:ph type="ftr" sz="quarter" idx="11"/>
          </p:nvPr>
        </p:nvSpPr>
        <p:spPr/>
        <p:txBody>
          <a:bodyPr/>
          <a:lstStyle/>
          <a:p>
            <a:r>
              <a:rPr lang="en-IN"/>
              <a:t>MADHURIMA RAWAT(DATSCIENCE CSVTU)</a:t>
            </a:r>
          </a:p>
        </p:txBody>
      </p:sp>
    </p:spTree>
    <p:extLst>
      <p:ext uri="{BB962C8B-B14F-4D97-AF65-F5344CB8AC3E}">
        <p14:creationId xmlns:p14="http://schemas.microsoft.com/office/powerpoint/2010/main" val="553160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C2F9-E4C1-4469-AB48-C0A3BEF11601}"/>
              </a:ext>
            </a:extLst>
          </p:cNvPr>
          <p:cNvSpPr>
            <a:spLocks noGrp="1"/>
          </p:cNvSpPr>
          <p:nvPr>
            <p:ph type="title"/>
          </p:nvPr>
        </p:nvSpPr>
        <p:spPr/>
        <p:txBody>
          <a:bodyPr/>
          <a:lstStyle/>
          <a:p>
            <a:r>
              <a:rPr lang="en-US"/>
              <a:t>PHILANTROPHIC RESPONSIBILITY</a:t>
            </a:r>
            <a:endParaRPr lang="en-IN"/>
          </a:p>
        </p:txBody>
      </p:sp>
      <p:sp>
        <p:nvSpPr>
          <p:cNvPr id="3" name="Content Placeholder 2">
            <a:extLst>
              <a:ext uri="{FF2B5EF4-FFF2-40B4-BE49-F238E27FC236}">
                <a16:creationId xmlns:a16="http://schemas.microsoft.com/office/drawing/2014/main" id="{9A0A2F1C-5C24-4BE0-B4F1-3D08FB1BB54E}"/>
              </a:ext>
            </a:extLst>
          </p:cNvPr>
          <p:cNvSpPr>
            <a:spLocks noGrp="1"/>
          </p:cNvSpPr>
          <p:nvPr>
            <p:ph idx="1"/>
          </p:nvPr>
        </p:nvSpPr>
        <p:spPr>
          <a:xfrm>
            <a:off x="400050" y="2603500"/>
            <a:ext cx="11001375" cy="3816350"/>
          </a:xfrm>
        </p:spPr>
        <p:txBody>
          <a:bodyPr>
            <a:normAutofit fontScale="85000" lnSpcReduction="20000"/>
          </a:bodyPr>
          <a:lstStyle/>
          <a:p>
            <a:pPr algn="l"/>
            <a:r>
              <a:rPr lang="en-US" sz="3600" b="0" i="0">
                <a:solidFill>
                  <a:srgbClr val="181818"/>
                </a:solidFill>
                <a:effectLst/>
                <a:latin typeface="Trade Gothic W01 Bold 2"/>
              </a:rPr>
              <a:t>Philanthropic responsibility</a:t>
            </a:r>
            <a:r>
              <a:rPr lang="en-US" sz="3600" b="0" i="0">
                <a:solidFill>
                  <a:srgbClr val="181818"/>
                </a:solidFill>
                <a:effectLst/>
                <a:latin typeface="Trade Gothic W01 Roman"/>
              </a:rPr>
              <a:t> refers to a business’s aim to actively make the world and society a better place.</a:t>
            </a:r>
          </a:p>
          <a:p>
            <a:pPr algn="l"/>
            <a:r>
              <a:rPr lang="en-US" sz="3600" b="0" i="0">
                <a:solidFill>
                  <a:srgbClr val="181818"/>
                </a:solidFill>
                <a:effectLst/>
                <a:latin typeface="Trade Gothic W01 Roman"/>
              </a:rPr>
              <a:t>In addition to acting as ethically and environmentally friendly as possible, organizations driven by philanthropic responsibility often dedicate a portion of their earnings. While many firms donate to charities and nonprofits that align with their guiding missions, others donate to worthy causes that don’t directly relate to their business. Others go so far as to create their own charitable trust or organization to give back.</a:t>
            </a:r>
          </a:p>
          <a:p>
            <a:pPr marL="0" indent="0">
              <a:buNone/>
            </a:pPr>
            <a:endParaRPr lang="en-IN"/>
          </a:p>
        </p:txBody>
      </p:sp>
      <p:sp>
        <p:nvSpPr>
          <p:cNvPr id="4" name="Footer Placeholder 3">
            <a:extLst>
              <a:ext uri="{FF2B5EF4-FFF2-40B4-BE49-F238E27FC236}">
                <a16:creationId xmlns:a16="http://schemas.microsoft.com/office/drawing/2014/main" id="{054FCF5A-B662-40E1-9EFA-82792ADBA7D6}"/>
              </a:ext>
            </a:extLst>
          </p:cNvPr>
          <p:cNvSpPr>
            <a:spLocks noGrp="1"/>
          </p:cNvSpPr>
          <p:nvPr>
            <p:ph type="ftr" sz="quarter" idx="11"/>
          </p:nvPr>
        </p:nvSpPr>
        <p:spPr/>
        <p:txBody>
          <a:bodyPr/>
          <a:lstStyle/>
          <a:p>
            <a:r>
              <a:rPr lang="en-IN"/>
              <a:t>MADHURIMA RAWAT(DATSCIENCE CSVTU)</a:t>
            </a:r>
          </a:p>
        </p:txBody>
      </p:sp>
    </p:spTree>
    <p:extLst>
      <p:ext uri="{BB962C8B-B14F-4D97-AF65-F5344CB8AC3E}">
        <p14:creationId xmlns:p14="http://schemas.microsoft.com/office/powerpoint/2010/main" val="3621131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833</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vt:lpstr>
      <vt:lpstr>Calibri</vt:lpstr>
      <vt:lpstr>Century Gothic</vt:lpstr>
      <vt:lpstr>Trade Gothic W01 Bold 2</vt:lpstr>
      <vt:lpstr>Trade Gothic W01 Roman</vt:lpstr>
      <vt:lpstr>Wingdings 3</vt:lpstr>
      <vt:lpstr>Ion Boardroom</vt:lpstr>
      <vt:lpstr>PowerPoint Presentation</vt:lpstr>
      <vt:lpstr>WHAT IS SOCIETY ?</vt:lpstr>
      <vt:lpstr>SOCIAL CONSCIOUSNESS</vt:lpstr>
      <vt:lpstr>HOW TO DEVELOP SOCIAL CONSCIOSNESS</vt:lpstr>
      <vt:lpstr>SOCIAL RESPONSIBILITY</vt:lpstr>
      <vt:lpstr>CORPORATE SOCIAL RESPONSIBILITY</vt:lpstr>
      <vt:lpstr>TYPES OF CSR</vt:lpstr>
      <vt:lpstr> ENVIRONMENTAL RESPONSIBILITY </vt:lpstr>
      <vt:lpstr>PHILANTROPHIC RESPONSIBILITY</vt:lpstr>
      <vt:lpstr>ETHICAL RESPONSIBILITY</vt:lpstr>
      <vt:lpstr>ECONOMIC RESPONSIBILITY</vt:lpstr>
      <vt:lpstr>HOW TO DEVELOP SOCIAL RESPONSIBILITY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Madhurima Rawat</dc:creator>
  <cp:lastModifiedBy>Madhurima Rawat</cp:lastModifiedBy>
  <cp:revision>2</cp:revision>
  <dcterms:created xsi:type="dcterms:W3CDTF">2022-03-06T17:08:32Z</dcterms:created>
  <dcterms:modified xsi:type="dcterms:W3CDTF">2022-07-31T17:47:10Z</dcterms:modified>
</cp:coreProperties>
</file>