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8A75F-461E-4F24-99F3-BDA59ECAAB8B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B1A93CF6-64C2-478B-AFC6-E519A7439A61}">
      <dgm:prSet/>
      <dgm:spPr/>
      <dgm:t>
        <a:bodyPr/>
        <a:lstStyle/>
        <a:p>
          <a:r>
            <a:rPr lang="en-US" b="0" i="0"/>
            <a:t>In </a:t>
          </a:r>
          <a:r>
            <a:rPr lang="en-US"/>
            <a:t>abstract algebra</a:t>
          </a:r>
          <a:r>
            <a:rPr lang="en-US" b="0" i="0"/>
            <a:t>, a </a:t>
          </a:r>
          <a:r>
            <a:rPr lang="en-US" b="1" i="0"/>
            <a:t>congruence relation</a:t>
          </a:r>
          <a:r>
            <a:rPr lang="en-US" b="0" i="0"/>
            <a:t> (or simply </a:t>
          </a:r>
          <a:r>
            <a:rPr lang="en-US" b="1" i="0"/>
            <a:t>congruence</a:t>
          </a:r>
          <a:r>
            <a:rPr lang="en-US" b="0" i="0"/>
            <a:t>) is an </a:t>
          </a:r>
          <a:r>
            <a:rPr lang="en-US"/>
            <a:t>equivalence relation </a:t>
          </a:r>
          <a:r>
            <a:rPr lang="en-US" b="0" i="0"/>
            <a:t>on an </a:t>
          </a:r>
          <a:r>
            <a:rPr lang="en-US"/>
            <a:t>algebraic structure </a:t>
          </a:r>
          <a:r>
            <a:rPr lang="en-US" b="0" i="0"/>
            <a:t>(such as a </a:t>
          </a:r>
          <a:r>
            <a:rPr lang="en-US"/>
            <a:t>group</a:t>
          </a:r>
          <a:r>
            <a:rPr lang="en-US" b="0" i="0"/>
            <a:t>, </a:t>
          </a:r>
          <a:r>
            <a:rPr lang="en-US"/>
            <a:t>ring</a:t>
          </a:r>
          <a:r>
            <a:rPr lang="en-US" b="0" i="0"/>
            <a:t>, or </a:t>
          </a:r>
          <a:r>
            <a:rPr lang="en-US"/>
            <a:t>vector space</a:t>
          </a:r>
          <a:r>
            <a:rPr lang="en-US" b="0" i="0"/>
            <a:t>) that is compatible with the structure in the sense that </a:t>
          </a:r>
          <a:r>
            <a:rPr lang="en-US"/>
            <a:t>algebraic operations </a:t>
          </a:r>
          <a:r>
            <a:rPr lang="en-US" b="0" i="0"/>
            <a:t>done with equivalent elements will yield equivalent elements.</a:t>
          </a:r>
          <a:endParaRPr lang="en-IN"/>
        </a:p>
      </dgm:t>
    </dgm:pt>
    <dgm:pt modelId="{140D14CA-A860-4348-941A-9707319C64C7}" type="parTrans" cxnId="{0CB52A44-2F3E-4776-B58A-C2D5361C2E12}">
      <dgm:prSet/>
      <dgm:spPr/>
      <dgm:t>
        <a:bodyPr/>
        <a:lstStyle/>
        <a:p>
          <a:endParaRPr lang="en-IN"/>
        </a:p>
      </dgm:t>
    </dgm:pt>
    <dgm:pt modelId="{BD84241B-0952-4A4A-8445-D4EFB2209FE3}" type="sibTrans" cxnId="{0CB52A44-2F3E-4776-B58A-C2D5361C2E12}">
      <dgm:prSet/>
      <dgm:spPr/>
      <dgm:t>
        <a:bodyPr/>
        <a:lstStyle/>
        <a:p>
          <a:endParaRPr lang="en-IN"/>
        </a:p>
      </dgm:t>
    </dgm:pt>
    <dgm:pt modelId="{EECFF5DA-A0DE-443C-BD63-B28A268311E6}">
      <dgm:prSet/>
      <dgm:spPr/>
      <dgm:t>
        <a:bodyPr/>
        <a:lstStyle/>
        <a:p>
          <a:r>
            <a:rPr lang="en-US" b="0" i="0"/>
            <a:t>Every congruence relation has a corresponding </a:t>
          </a:r>
          <a:r>
            <a:rPr lang="en-US"/>
            <a:t>quotient </a:t>
          </a:r>
          <a:r>
            <a:rPr lang="en-US" b="0" i="0"/>
            <a:t>structure, whose elements are the </a:t>
          </a:r>
          <a:r>
            <a:rPr lang="en-US"/>
            <a:t>equivalence classes </a:t>
          </a:r>
          <a:r>
            <a:rPr lang="en-US" b="0" i="0"/>
            <a:t>(or </a:t>
          </a:r>
          <a:r>
            <a:rPr lang="en-US" b="1" i="0"/>
            <a:t>congruence classes</a:t>
          </a:r>
          <a:r>
            <a:rPr lang="en-US" b="0" i="0"/>
            <a:t>) for the relation.</a:t>
          </a:r>
          <a:endParaRPr lang="en-IN"/>
        </a:p>
      </dgm:t>
    </dgm:pt>
    <dgm:pt modelId="{40F7CFA7-9F6B-4557-B2D1-0E603358C17C}" type="parTrans" cxnId="{FDBE9F7B-96EA-4F70-B54B-2256E54C7035}">
      <dgm:prSet/>
      <dgm:spPr/>
      <dgm:t>
        <a:bodyPr/>
        <a:lstStyle/>
        <a:p>
          <a:endParaRPr lang="en-IN"/>
        </a:p>
      </dgm:t>
    </dgm:pt>
    <dgm:pt modelId="{444F9D88-B113-4FD5-BF41-FC700EBED077}" type="sibTrans" cxnId="{FDBE9F7B-96EA-4F70-B54B-2256E54C7035}">
      <dgm:prSet/>
      <dgm:spPr/>
      <dgm:t>
        <a:bodyPr/>
        <a:lstStyle/>
        <a:p>
          <a:endParaRPr lang="en-IN"/>
        </a:p>
      </dgm:t>
    </dgm:pt>
    <dgm:pt modelId="{3D6B21A2-B448-4FE8-9469-75364DCEE096}" type="pres">
      <dgm:prSet presAssocID="{7AF8A75F-461E-4F24-99F3-BDA59ECAAB8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17FED8-E095-4813-AFEF-CA8EFEFB9F6C}" type="pres">
      <dgm:prSet presAssocID="{B1A93CF6-64C2-478B-AFC6-E519A7439A61}" presName="circle1" presStyleLbl="node1" presStyleIdx="0" presStyleCnt="2"/>
      <dgm:spPr>
        <a:solidFill>
          <a:srgbClr val="FF0000"/>
        </a:solidFill>
      </dgm:spPr>
    </dgm:pt>
    <dgm:pt modelId="{80B37FBE-B409-4053-B5FC-CEA3F6AF6F7D}" type="pres">
      <dgm:prSet presAssocID="{B1A93CF6-64C2-478B-AFC6-E519A7439A61}" presName="space" presStyleCnt="0"/>
      <dgm:spPr/>
    </dgm:pt>
    <dgm:pt modelId="{6709CCE4-DA14-424E-8778-E283087FF0FD}" type="pres">
      <dgm:prSet presAssocID="{B1A93CF6-64C2-478B-AFC6-E519A7439A61}" presName="rect1" presStyleLbl="alignAcc1" presStyleIdx="0" presStyleCnt="2"/>
      <dgm:spPr/>
    </dgm:pt>
    <dgm:pt modelId="{B4BCB927-AEB9-454B-AE2B-9121AD89BB92}" type="pres">
      <dgm:prSet presAssocID="{EECFF5DA-A0DE-443C-BD63-B28A268311E6}" presName="vertSpace2" presStyleLbl="node1" presStyleIdx="0" presStyleCnt="2"/>
      <dgm:spPr/>
    </dgm:pt>
    <dgm:pt modelId="{E91F1970-63DE-4993-9A5F-B0130B26736B}" type="pres">
      <dgm:prSet presAssocID="{EECFF5DA-A0DE-443C-BD63-B28A268311E6}" presName="circle2" presStyleLbl="node1" presStyleIdx="1" presStyleCnt="2"/>
      <dgm:spPr/>
    </dgm:pt>
    <dgm:pt modelId="{CC38E26F-FBB0-424C-A40E-B0878817243D}" type="pres">
      <dgm:prSet presAssocID="{EECFF5DA-A0DE-443C-BD63-B28A268311E6}" presName="rect2" presStyleLbl="alignAcc1" presStyleIdx="1" presStyleCnt="2"/>
      <dgm:spPr/>
    </dgm:pt>
    <dgm:pt modelId="{82283F6D-13E2-48E6-96DA-A440BD5C2642}" type="pres">
      <dgm:prSet presAssocID="{B1A93CF6-64C2-478B-AFC6-E519A7439A61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DDE1D961-81DE-415A-95B1-B232CFCD4889}" type="pres">
      <dgm:prSet presAssocID="{EECFF5DA-A0DE-443C-BD63-B28A268311E6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746012F-67FC-47AA-90A0-FA6F1C73A0E6}" type="presOf" srcId="{EECFF5DA-A0DE-443C-BD63-B28A268311E6}" destId="{CC38E26F-FBB0-424C-A40E-B0878817243D}" srcOrd="0" destOrd="0" presId="urn:microsoft.com/office/officeart/2005/8/layout/target3"/>
    <dgm:cxn modelId="{33BAB733-8C25-4313-A16B-41DFA4E15C6E}" type="presOf" srcId="{EECFF5DA-A0DE-443C-BD63-B28A268311E6}" destId="{DDE1D961-81DE-415A-95B1-B232CFCD4889}" srcOrd="1" destOrd="0" presId="urn:microsoft.com/office/officeart/2005/8/layout/target3"/>
    <dgm:cxn modelId="{0CB52A44-2F3E-4776-B58A-C2D5361C2E12}" srcId="{7AF8A75F-461E-4F24-99F3-BDA59ECAAB8B}" destId="{B1A93CF6-64C2-478B-AFC6-E519A7439A61}" srcOrd="0" destOrd="0" parTransId="{140D14CA-A860-4348-941A-9707319C64C7}" sibTransId="{BD84241B-0952-4A4A-8445-D4EFB2209FE3}"/>
    <dgm:cxn modelId="{FDBE9F7B-96EA-4F70-B54B-2256E54C7035}" srcId="{7AF8A75F-461E-4F24-99F3-BDA59ECAAB8B}" destId="{EECFF5DA-A0DE-443C-BD63-B28A268311E6}" srcOrd="1" destOrd="0" parTransId="{40F7CFA7-9F6B-4557-B2D1-0E603358C17C}" sibTransId="{444F9D88-B113-4FD5-BF41-FC700EBED077}"/>
    <dgm:cxn modelId="{A7D79588-7886-4AD9-A810-ED6AB9F9C0DD}" type="presOf" srcId="{B1A93CF6-64C2-478B-AFC6-E519A7439A61}" destId="{6709CCE4-DA14-424E-8778-E283087FF0FD}" srcOrd="0" destOrd="0" presId="urn:microsoft.com/office/officeart/2005/8/layout/target3"/>
    <dgm:cxn modelId="{74364BA1-296A-4BD9-BA92-55640E5DCBCA}" type="presOf" srcId="{7AF8A75F-461E-4F24-99F3-BDA59ECAAB8B}" destId="{3D6B21A2-B448-4FE8-9469-75364DCEE096}" srcOrd="0" destOrd="0" presId="urn:microsoft.com/office/officeart/2005/8/layout/target3"/>
    <dgm:cxn modelId="{E98BD1C8-B539-4F9B-9ECD-76FBE4C5A420}" type="presOf" srcId="{B1A93CF6-64C2-478B-AFC6-E519A7439A61}" destId="{82283F6D-13E2-48E6-96DA-A440BD5C2642}" srcOrd="1" destOrd="0" presId="urn:microsoft.com/office/officeart/2005/8/layout/target3"/>
    <dgm:cxn modelId="{B887BBF0-1156-4799-BF3A-1E498E84C21A}" type="presParOf" srcId="{3D6B21A2-B448-4FE8-9469-75364DCEE096}" destId="{4F17FED8-E095-4813-AFEF-CA8EFEFB9F6C}" srcOrd="0" destOrd="0" presId="urn:microsoft.com/office/officeart/2005/8/layout/target3"/>
    <dgm:cxn modelId="{84C0804B-BE69-45F2-A878-9BAB8BB41D64}" type="presParOf" srcId="{3D6B21A2-B448-4FE8-9469-75364DCEE096}" destId="{80B37FBE-B409-4053-B5FC-CEA3F6AF6F7D}" srcOrd="1" destOrd="0" presId="urn:microsoft.com/office/officeart/2005/8/layout/target3"/>
    <dgm:cxn modelId="{6EFE2086-409E-4D45-A22C-8320295D791F}" type="presParOf" srcId="{3D6B21A2-B448-4FE8-9469-75364DCEE096}" destId="{6709CCE4-DA14-424E-8778-E283087FF0FD}" srcOrd="2" destOrd="0" presId="urn:microsoft.com/office/officeart/2005/8/layout/target3"/>
    <dgm:cxn modelId="{93ED8ADF-E827-4ED0-BA30-F02A10DBE26D}" type="presParOf" srcId="{3D6B21A2-B448-4FE8-9469-75364DCEE096}" destId="{B4BCB927-AEB9-454B-AE2B-9121AD89BB92}" srcOrd="3" destOrd="0" presId="urn:microsoft.com/office/officeart/2005/8/layout/target3"/>
    <dgm:cxn modelId="{5A488DFE-2A9C-4A3E-8252-A7234C4200B8}" type="presParOf" srcId="{3D6B21A2-B448-4FE8-9469-75364DCEE096}" destId="{E91F1970-63DE-4993-9A5F-B0130B26736B}" srcOrd="4" destOrd="0" presId="urn:microsoft.com/office/officeart/2005/8/layout/target3"/>
    <dgm:cxn modelId="{20062D6C-7249-4F59-A95F-8133078F6768}" type="presParOf" srcId="{3D6B21A2-B448-4FE8-9469-75364DCEE096}" destId="{CC38E26F-FBB0-424C-A40E-B0878817243D}" srcOrd="5" destOrd="0" presId="urn:microsoft.com/office/officeart/2005/8/layout/target3"/>
    <dgm:cxn modelId="{002F2615-964C-40EE-9F67-37229DBC822F}" type="presParOf" srcId="{3D6B21A2-B448-4FE8-9469-75364DCEE096}" destId="{82283F6D-13E2-48E6-96DA-A440BD5C2642}" srcOrd="6" destOrd="0" presId="urn:microsoft.com/office/officeart/2005/8/layout/target3"/>
    <dgm:cxn modelId="{B2F6AC74-C7FF-497C-A72B-CEEAF086B266}" type="presParOf" srcId="{3D6B21A2-B448-4FE8-9469-75364DCEE096}" destId="{DDE1D961-81DE-415A-95B1-B232CFCD4889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FED8-E095-4813-AFEF-CA8EFEFB9F6C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CCE4-DA14-424E-8778-E283087FF0FD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 </a:t>
          </a:r>
          <a:r>
            <a:rPr lang="en-US" sz="2400" kern="1200"/>
            <a:t>abstract algebra</a:t>
          </a:r>
          <a:r>
            <a:rPr lang="en-US" sz="2400" b="0" i="0" kern="1200"/>
            <a:t>, a </a:t>
          </a:r>
          <a:r>
            <a:rPr lang="en-US" sz="2400" b="1" i="0" kern="1200"/>
            <a:t>congruence relation</a:t>
          </a:r>
          <a:r>
            <a:rPr lang="en-US" sz="2400" b="0" i="0" kern="1200"/>
            <a:t> (or simply </a:t>
          </a:r>
          <a:r>
            <a:rPr lang="en-US" sz="2400" b="1" i="0" kern="1200"/>
            <a:t>congruence</a:t>
          </a:r>
          <a:r>
            <a:rPr lang="en-US" sz="2400" b="0" i="0" kern="1200"/>
            <a:t>) is an </a:t>
          </a:r>
          <a:r>
            <a:rPr lang="en-US" sz="2400" kern="1200"/>
            <a:t>equivalence relation </a:t>
          </a:r>
          <a:r>
            <a:rPr lang="en-US" sz="2400" b="0" i="0" kern="1200"/>
            <a:t>on an </a:t>
          </a:r>
          <a:r>
            <a:rPr lang="en-US" sz="2400" kern="1200"/>
            <a:t>algebraic structure </a:t>
          </a:r>
          <a:r>
            <a:rPr lang="en-US" sz="2400" b="0" i="0" kern="1200"/>
            <a:t>(such as a </a:t>
          </a:r>
          <a:r>
            <a:rPr lang="en-US" sz="2400" kern="1200"/>
            <a:t>group</a:t>
          </a:r>
          <a:r>
            <a:rPr lang="en-US" sz="2400" b="0" i="0" kern="1200"/>
            <a:t>, </a:t>
          </a:r>
          <a:r>
            <a:rPr lang="en-US" sz="2400" kern="1200"/>
            <a:t>ring</a:t>
          </a:r>
          <a:r>
            <a:rPr lang="en-US" sz="2400" b="0" i="0" kern="1200"/>
            <a:t>, or </a:t>
          </a:r>
          <a:r>
            <a:rPr lang="en-US" sz="2400" kern="1200"/>
            <a:t>vector space</a:t>
          </a:r>
          <a:r>
            <a:rPr lang="en-US" sz="2400" b="0" i="0" kern="1200"/>
            <a:t>) that is compatible with the structure in the sense that </a:t>
          </a:r>
          <a:r>
            <a:rPr lang="en-US" sz="2400" kern="1200"/>
            <a:t>algebraic operations </a:t>
          </a:r>
          <a:r>
            <a:rPr lang="en-US" sz="2400" b="0" i="0" kern="1200"/>
            <a:t>done with equivalent elements will yield equivalent elements.</a:t>
          </a:r>
          <a:endParaRPr lang="en-IN" sz="2400" kern="1200"/>
        </a:p>
      </dsp:txBody>
      <dsp:txXfrm>
        <a:off x="2175669" y="0"/>
        <a:ext cx="8339931" cy="2066885"/>
      </dsp:txXfrm>
    </dsp:sp>
    <dsp:sp modelId="{E91F1970-63DE-4993-9A5F-B0130B26736B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8E26F-FBB0-424C-A40E-B0878817243D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Every congruence relation has a corresponding </a:t>
          </a:r>
          <a:r>
            <a:rPr lang="en-US" sz="2400" kern="1200"/>
            <a:t>quotient </a:t>
          </a:r>
          <a:r>
            <a:rPr lang="en-US" sz="2400" b="0" i="0" kern="1200"/>
            <a:t>structure, whose elements are the </a:t>
          </a:r>
          <a:r>
            <a:rPr lang="en-US" sz="2400" kern="1200"/>
            <a:t>equivalence classes </a:t>
          </a:r>
          <a:r>
            <a:rPr lang="en-US" sz="2400" b="0" i="0" kern="1200"/>
            <a:t>(or </a:t>
          </a:r>
          <a:r>
            <a:rPr lang="en-US" sz="2400" b="1" i="0" kern="1200"/>
            <a:t>congruence classes</a:t>
          </a:r>
          <a:r>
            <a:rPr lang="en-US" sz="2400" b="0" i="0" kern="1200"/>
            <a:t>) for the relation.</a:t>
          </a:r>
          <a:endParaRPr lang="en-IN" sz="2400" kern="1200"/>
        </a:p>
      </dsp:txBody>
      <dsp:txXfrm>
        <a:off x="2175669" y="2066885"/>
        <a:ext cx="8339931" cy="206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8E93-9E93-760A-1AC3-EB8ACB69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32C5A-86A9-9351-66C7-755E332D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763D-49B8-558A-3505-9E3C6985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1332-05F0-0016-3D40-C27731B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C2A5-8511-33EC-FCBF-BCB45D6A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0F4-E18B-E1DF-151A-D314961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346DF-B847-99B3-53CB-B78BA454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F22A-8959-2405-8013-F88E30EE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79EF-3FDE-92C6-8F9E-22D14FCF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2DA5-CBAD-671A-AC48-27E48C7B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5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30A13-97CD-4046-84A5-4952F053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4C525-350A-6A9D-E27E-2066CFBC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A919-721C-C076-83DD-C74878DC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2465-7B9B-4525-7DE9-B84DCFD5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B10D-8829-395F-15EC-8BC35F68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D08-4CC2-65FD-45EF-99CDAD72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CBFB-B8FE-75D6-768E-4018512F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924A-C447-7824-0F92-04A002EC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E64-2C2B-2AE9-09A5-BC9DF0A4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D947-B217-CFB9-1482-3A55C4D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A94F-410D-B51F-E952-7CE395A2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AEF1-B500-786E-711D-75A2AEAF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93EF-51E8-3905-C5E0-B493A2B4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84FF-38AB-531D-DCEB-0D26085B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0774-D37C-C422-3829-BE4EA504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1BB7-563C-DDF9-58B3-BBEEC00F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1D9A-FBEE-B9BF-62BC-74645C4B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C448-ABF3-056E-D8D0-A51951061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7F72-24CF-65BF-1986-643A3528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B452-3E48-0CC5-D80A-65B1A1C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0AB8-B8C0-2902-2554-CD352534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CF19-A057-DA6E-DA31-F5D77A3D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C1BA-4BB6-DFC6-5E26-3470EA4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7639-2CF2-8CFE-00F6-C6D9C014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32A4-1816-4FB1-D881-CE3A7D83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829CA-6D5E-8243-F085-B7D227C1D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D060-DA77-165D-3A97-268E7550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8C003-DDB7-C5DE-BCFA-AFDE0948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1C20-C70B-3C79-55BE-102B607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1C52-832D-3732-30EC-4ED9C16B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23A8-DDE4-E3AB-3DD7-A1B3D28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E530A-394D-C55B-2740-B48B2559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0EBF-76A1-DD97-8EBD-0A109C9D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E61C6-67BD-ABEC-38A5-CBFE3C50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A69FC-62E1-E9F6-2892-F9F3394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876E-B6EE-3658-A0E3-4C69F137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3456-BDEC-FE09-DDBA-FB992C7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843D-6013-9E8D-3D41-E4CAEA67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7026-00C0-49DF-158E-0D35116E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0B85-2589-34EF-8ACE-5E113974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C092-891E-725A-17A0-EB5CC41A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C321-CAA2-2303-F590-27B5E63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603-5165-3E4D-F231-15F85DB6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16F85-8BD4-CB2F-F7F2-D917C883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22CA-8A49-6CC1-57C5-F7FF27E7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431B-FC28-B5E2-572D-E5E84EA5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1C37-6B77-9957-9B8F-1F2F44D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146C-9DF3-B91B-EFF5-F5735E60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291DE-F8CF-FADF-6F73-3E3E475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0D49-C629-F4C0-CF3C-FAAB293E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AF7D-7515-95BE-5173-B6D465534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8869-D4CB-438F-9A53-A16C391F7CF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054A-A47E-1D0A-A85F-C8A03F67D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B971-8BC6-7CC3-5937-17C7F7E0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A356-3CF3-4F84-9F74-CE2A976E1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9F55-6D03-4988-9E7C-732001932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Congruence Relations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09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E1999-71A4-81E6-B52A-4A4D6771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10" y="1029903"/>
            <a:ext cx="9124750" cy="5303520"/>
          </a:xfrm>
        </p:spPr>
      </p:pic>
    </p:spTree>
    <p:extLst>
      <p:ext uri="{BB962C8B-B14F-4D97-AF65-F5344CB8AC3E}">
        <p14:creationId xmlns:p14="http://schemas.microsoft.com/office/powerpoint/2010/main" val="408562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DDFC-EF94-0767-E90F-F8C074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EE1B2A-4464-F150-CFC0-E82B80E61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356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3CBAA-2320-DB5B-71F5-B24F4EEB8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42" r="6367" b="10561"/>
          <a:stretch/>
        </p:blipFill>
        <p:spPr>
          <a:xfrm>
            <a:off x="962526" y="250256"/>
            <a:ext cx="10250906" cy="6362300"/>
          </a:xfrm>
        </p:spPr>
      </p:pic>
    </p:spTree>
    <p:extLst>
      <p:ext uri="{BB962C8B-B14F-4D97-AF65-F5344CB8AC3E}">
        <p14:creationId xmlns:p14="http://schemas.microsoft.com/office/powerpoint/2010/main" val="358468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 descr="n">
            <a:extLst>
              <a:ext uri="{FF2B5EF4-FFF2-40B4-BE49-F238E27FC236}">
                <a16:creationId xmlns:a16="http://schemas.microsoft.com/office/drawing/2014/main" id="{FA4203F1-1A77-AA68-182E-3023E979A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0238" y="21514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E6E9097E-AF83-E4B6-9B5F-722F3F9F5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0150" y="21514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A2D08A-A9FE-E7EE-B8B0-0F6E22143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50000" r="7553" b="31368"/>
          <a:stretch/>
        </p:blipFill>
        <p:spPr>
          <a:xfrm>
            <a:off x="452387" y="2069432"/>
            <a:ext cx="11410207" cy="22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CD85-0AE9-69B2-3CC2-84BCA64B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2080-26B5-E927-A16A-FF848CD2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AC7750-AB8D-D080-18B0-7EF041B3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0965-49EF-91AC-C0AA-C4127DD4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68E8-A069-D5C2-771D-DDC9213D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D6FDB2-F801-11CB-D0A4-2A51D3D2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6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521C-FB8A-8D5F-1D2C-72220935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E210-7256-1479-9DAA-B862E3B3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ECEE2C-F9FF-EBB0-7AE8-C7B3A95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2" y="0"/>
            <a:ext cx="12269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7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4EA6-35A5-886F-5222-49AED32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B5E7-C221-A3D6-318B-1042E942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184F6E-4B72-F5E4-B2A1-652759FA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3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CA43-C9D4-AF7A-0898-AB98A7E0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7FFF-EE8E-4D0D-EA99-5D40E85B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894F7E-ADB4-413C-8870-B8764287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Congruence Relations And Its Applications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Congruence Relations And Its Applications</dc:title>
  <dc:creator>Madhurima Rawat</dc:creator>
  <cp:lastModifiedBy>Madhurima Rawat</cp:lastModifiedBy>
  <cp:revision>12</cp:revision>
  <dcterms:created xsi:type="dcterms:W3CDTF">2023-02-28T10:58:38Z</dcterms:created>
  <dcterms:modified xsi:type="dcterms:W3CDTF">2023-02-28T11:21:48Z</dcterms:modified>
</cp:coreProperties>
</file>