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74" r:id="rId3"/>
    <p:sldId id="305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75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C99E0A-B469-4F55-98B3-DF821B1FCC74}"/>
              </a:ext>
            </a:extLst>
          </p:cNvPr>
          <p:cNvSpPr txBox="1"/>
          <p:nvPr/>
        </p:nvSpPr>
        <p:spPr>
          <a:xfrm>
            <a:off x="2068488" y="1627988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Assessment of Safety and Risk</a:t>
            </a: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5157-8EE7-4CAC-9207-D2C1F5A6C88F}"/>
              </a:ext>
            </a:extLst>
          </p:cNvPr>
          <p:cNvSpPr txBox="1"/>
          <p:nvPr/>
        </p:nvSpPr>
        <p:spPr>
          <a:xfrm>
            <a:off x="7089304" y="653792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Vivek Garg</a:t>
            </a:r>
          </a:p>
          <a:p>
            <a:pPr algn="ctr"/>
            <a:r>
              <a:rPr lang="en-US" dirty="0"/>
              <a:t>CSVTU Bhilai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1E37C-B720-495B-92A5-46CEC8B2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7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Custom</PresentationFormat>
  <Paragraphs>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Calibri</vt:lpstr>
      <vt:lpstr>Theme72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6</cp:revision>
  <dcterms:created xsi:type="dcterms:W3CDTF">2021-12-30T07:59:06Z</dcterms:created>
  <dcterms:modified xsi:type="dcterms:W3CDTF">2022-01-27T03:55:10Z</dcterms:modified>
  <cp:category/>
</cp:coreProperties>
</file>