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63F6-E707-4C17-8EC3-FB09843A771B}" type="datetimeFigureOut">
              <a:rPr lang="en-IN" smtClean="0"/>
              <a:t>23-08-2022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3109DF08-74EA-4C92-BC2E-41D37E0CC354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7712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63F6-E707-4C17-8EC3-FB09843A771B}" type="datetimeFigureOut">
              <a:rPr lang="en-IN" smtClean="0"/>
              <a:t>23-08-2022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F08-74EA-4C92-BC2E-41D37E0CC354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5413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63F6-E707-4C17-8EC3-FB09843A771B}" type="datetimeFigureOut">
              <a:rPr lang="en-IN" smtClean="0"/>
              <a:t>23-08-2022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F08-74EA-4C92-BC2E-41D37E0CC354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1994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63F6-E707-4C17-8EC3-FB09843A771B}" type="datetimeFigureOut">
              <a:rPr lang="en-IN" smtClean="0"/>
              <a:t>23-08-2022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F08-74EA-4C92-BC2E-41D37E0CC354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9408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63F6-E707-4C17-8EC3-FB09843A771B}" type="datetimeFigureOut">
              <a:rPr lang="en-IN" smtClean="0"/>
              <a:t>23-08-2022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F08-74EA-4C92-BC2E-41D37E0CC354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8091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63F6-E707-4C17-8EC3-FB09843A771B}" type="datetimeFigureOut">
              <a:rPr lang="en-IN" smtClean="0"/>
              <a:t>23-08-2022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F08-74EA-4C92-BC2E-41D37E0CC354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1492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63F6-E707-4C17-8EC3-FB09843A771B}" type="datetimeFigureOut">
              <a:rPr lang="en-IN" smtClean="0"/>
              <a:t>23-08-2022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F08-74EA-4C92-BC2E-41D37E0CC354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9916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63F6-E707-4C17-8EC3-FB09843A771B}" type="datetimeFigureOut">
              <a:rPr lang="en-IN" smtClean="0"/>
              <a:t>23-08-2022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F08-74EA-4C92-BC2E-41D37E0CC354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79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63F6-E707-4C17-8EC3-FB09843A771B}" type="datetimeFigureOut">
              <a:rPr lang="en-IN" smtClean="0"/>
              <a:t>23-08-2022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F08-74EA-4C92-BC2E-41D37E0CC3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4079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63F6-E707-4C17-8EC3-FB09843A771B}" type="datetimeFigureOut">
              <a:rPr lang="en-IN" smtClean="0"/>
              <a:t>23-08-2022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F08-74EA-4C92-BC2E-41D37E0CC354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7313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BCB63F6-E707-4C17-8EC3-FB09843A771B}" type="datetimeFigureOut">
              <a:rPr lang="en-IN" smtClean="0"/>
              <a:t>23-08-2022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F08-74EA-4C92-BC2E-41D37E0CC354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8618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CB63F6-E707-4C17-8EC3-FB09843A771B}" type="datetimeFigureOut">
              <a:rPr lang="en-IN" smtClean="0"/>
              <a:t>23-08-2022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3109DF08-74EA-4C92-BC2E-41D37E0CC354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9314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E4A1A1D-523E-93A1-A67B-D7532427F937}"/>
              </a:ext>
            </a:extLst>
          </p:cNvPr>
          <p:cNvSpPr txBox="1"/>
          <p:nvPr/>
        </p:nvSpPr>
        <p:spPr>
          <a:xfrm>
            <a:off x="2944586" y="2607479"/>
            <a:ext cx="6097554" cy="11255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6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Market Structure</a:t>
            </a:r>
            <a:endParaRPr lang="en-IN" sz="6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9465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AD852C0-793B-E6FF-D0C5-0C667A9E20EA}"/>
              </a:ext>
            </a:extLst>
          </p:cNvPr>
          <p:cNvSpPr txBox="1"/>
          <p:nvPr/>
        </p:nvSpPr>
        <p:spPr>
          <a:xfrm>
            <a:off x="1250302" y="747130"/>
            <a:ext cx="8621486" cy="18414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Market simply means all those buyers and sellers of a good or services who influence the price.</a:t>
            </a:r>
            <a:endParaRPr lang="en-IN" sz="3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9343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12EBF27-2F87-BB08-A431-55C602A45ABF}"/>
              </a:ext>
            </a:extLst>
          </p:cNvPr>
          <p:cNvSpPr txBox="1"/>
          <p:nvPr/>
        </p:nvSpPr>
        <p:spPr>
          <a:xfrm>
            <a:off x="998375" y="374293"/>
            <a:ext cx="8985379" cy="34246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3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Elements of Market</a:t>
            </a:r>
            <a:endParaRPr lang="en-IN" sz="3200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Times New Roman" panose="02020603050405020304" pitchFamily="18" charset="0"/>
              <a:buChar char="-"/>
            </a:pP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Buyers and Sellers</a:t>
            </a:r>
            <a:endParaRPr lang="en-IN" sz="3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Times New Roman" panose="02020603050405020304" pitchFamily="18" charset="0"/>
              <a:buChar char="-"/>
            </a:pP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 Product or Service</a:t>
            </a:r>
            <a:endParaRPr lang="en-IN" sz="3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Times New Roman" panose="02020603050405020304" pitchFamily="18" charset="0"/>
              <a:buChar char="-"/>
            </a:pP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Bargaining of a price</a:t>
            </a:r>
            <a:endParaRPr lang="en-IN" sz="3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Times New Roman" panose="02020603050405020304" pitchFamily="18" charset="0"/>
              <a:buChar char="-"/>
            </a:pP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Knowledge of Market condition</a:t>
            </a:r>
            <a:endParaRPr lang="en-IN" sz="3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   One price for a product or service at a given time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1521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0239172-EBB0-5E37-4CC0-08F18882A27B}"/>
              </a:ext>
            </a:extLst>
          </p:cNvPr>
          <p:cNvSpPr txBox="1"/>
          <p:nvPr/>
        </p:nvSpPr>
        <p:spPr>
          <a:xfrm>
            <a:off x="1287624" y="699159"/>
            <a:ext cx="7361853" cy="31188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MARKET STRUCTURE</a:t>
            </a:r>
            <a:endParaRPr lang="en-IN" sz="3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arenR"/>
            </a:pPr>
            <a:r>
              <a:rPr lang="en-US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Perfect Competition</a:t>
            </a:r>
            <a:endParaRPr lang="en-IN" sz="3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arenR"/>
            </a:pPr>
            <a:r>
              <a:rPr lang="en-US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Monopoly</a:t>
            </a:r>
            <a:endParaRPr lang="en-IN" sz="3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arenR"/>
            </a:pPr>
            <a:r>
              <a:rPr lang="en-US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Monopolistic Competition</a:t>
            </a:r>
            <a:endParaRPr lang="en-IN" sz="3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arenR"/>
            </a:pPr>
            <a:r>
              <a:rPr lang="en-US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Oligopoly</a:t>
            </a:r>
            <a:endParaRPr lang="en-IN" sz="3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343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9BD92AD-CAB1-30B6-3CC3-E7E0584E87FB}"/>
              </a:ext>
            </a:extLst>
          </p:cNvPr>
          <p:cNvSpPr txBox="1"/>
          <p:nvPr/>
        </p:nvSpPr>
        <p:spPr>
          <a:xfrm>
            <a:off x="867746" y="278052"/>
            <a:ext cx="8854751" cy="43649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Perfect Competition</a:t>
            </a:r>
            <a:endParaRPr lang="en-IN" sz="2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 is Characterized by many sellers, selling identical product to many buyers.</a:t>
            </a:r>
            <a:endParaRPr lang="en-IN" sz="2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Feature.</a:t>
            </a:r>
            <a:endParaRPr lang="en-IN" sz="2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Large number of buyers and sellers.</a:t>
            </a:r>
            <a:endParaRPr lang="en-IN" sz="2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Uniform price. (Price taker)</a:t>
            </a:r>
            <a:endParaRPr lang="en-IN" sz="2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Existence of Homogeneous product</a:t>
            </a:r>
            <a:endParaRPr lang="en-IN" sz="2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Perfect Knowledge.</a:t>
            </a:r>
            <a:endParaRPr lang="en-IN" sz="2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63264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EF7BE77-7DCB-F396-AE10-6ACF3662E397}"/>
              </a:ext>
            </a:extLst>
          </p:cNvPr>
          <p:cNvSpPr txBox="1"/>
          <p:nvPr/>
        </p:nvSpPr>
        <p:spPr>
          <a:xfrm>
            <a:off x="933062" y="897409"/>
            <a:ext cx="10133044" cy="42583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3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Monopoly</a:t>
            </a:r>
            <a:endParaRPr lang="en-IN" sz="3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 is a situation in which there is a single seller of a product which has no close substitute. He is known as Price maker.</a:t>
            </a:r>
            <a:endParaRPr lang="en-IN" sz="3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Feature</a:t>
            </a:r>
            <a:endParaRPr lang="en-IN" sz="3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Single seller</a:t>
            </a:r>
            <a:endParaRPr lang="en-IN" sz="3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Restrictions to entry</a:t>
            </a:r>
            <a:endParaRPr lang="en-IN" sz="3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 Close substitutes.</a:t>
            </a:r>
            <a:endParaRPr lang="en-IN" sz="3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02736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7969E93-26FB-78D1-4D9D-AB24F34CA4E6}"/>
              </a:ext>
            </a:extLst>
          </p:cNvPr>
          <p:cNvSpPr txBox="1"/>
          <p:nvPr/>
        </p:nvSpPr>
        <p:spPr>
          <a:xfrm>
            <a:off x="1212980" y="399351"/>
            <a:ext cx="8528180" cy="43649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Monopolistic Competition</a:t>
            </a:r>
            <a:endParaRPr lang="en-IN" sz="2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Here, there are many sellers, offering differentiated product to many buyers.</a:t>
            </a:r>
            <a:endParaRPr lang="en-IN" sz="2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Feature</a:t>
            </a:r>
            <a:endParaRPr lang="en-IN" sz="2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Large number of sellers.</a:t>
            </a:r>
            <a:endParaRPr lang="en-IN" sz="2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Product differentiation</a:t>
            </a:r>
            <a:endParaRPr lang="en-IN" sz="2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Freedom of Entry or Exit</a:t>
            </a:r>
            <a:endParaRPr lang="en-IN" sz="2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Non-Price competition.</a:t>
            </a:r>
            <a:endParaRPr lang="en-IN" sz="2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96406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423763A-65FF-73C4-8B82-CF19CD2E81E4}"/>
              </a:ext>
            </a:extLst>
          </p:cNvPr>
          <p:cNvSpPr txBox="1"/>
          <p:nvPr/>
        </p:nvSpPr>
        <p:spPr>
          <a:xfrm>
            <a:off x="811762" y="353806"/>
            <a:ext cx="9255967" cy="54148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3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Oligopoly</a:t>
            </a:r>
            <a:endParaRPr lang="en-IN" sz="3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Where there are a few sellers, selling competing products to many buyers.</a:t>
            </a:r>
            <a:endParaRPr lang="en-IN" sz="3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Feature</a:t>
            </a:r>
            <a:endParaRPr lang="en-IN" sz="3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Interdependence</a:t>
            </a:r>
            <a:endParaRPr lang="en-IN" sz="3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Importance of Advertising and selling costs.</a:t>
            </a:r>
            <a:endParaRPr lang="en-IN" sz="3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Group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behaviour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(Observing other group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behaviour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i.e., their strategy etc.)</a:t>
            </a:r>
            <a:endParaRPr lang="en-IN" sz="3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3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3530322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16</TotalTime>
  <Words>208</Words>
  <Application>Microsoft Office PowerPoint</Application>
  <PresentationFormat>Widescreen</PresentationFormat>
  <Paragraphs>40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Gill Sans MT</vt:lpstr>
      <vt:lpstr>Times New Roman</vt:lpstr>
      <vt:lpstr>Gallery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Swarnita Sharma</dc:creator>
  <cp:lastModifiedBy>Swarnita Sharma</cp:lastModifiedBy>
  <cp:revision>7</cp:revision>
  <dcterms:created xsi:type="dcterms:W3CDTF">2022-08-23T05:30:05Z</dcterms:created>
  <dcterms:modified xsi:type="dcterms:W3CDTF">2022-08-23T05:46:15Z</dcterms:modified>
</cp:coreProperties>
</file>