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EAA2-748A-28DF-7F4F-8BB42D8C0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948B0-A7B4-D1E9-DDF5-DDD29A9AD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D3D7C-C16B-263F-9186-FC819402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67E8-5DFF-4ECC-811F-0F4062CBFD74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789BC-697E-D784-C247-6727476A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12D2B-5468-3543-5609-B8346CD0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5EB8-A40A-4ACE-9DEB-63B3B87C0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0416-4164-C9A1-8329-42986AC1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73D37-72A8-D851-92D7-CED59D0C4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C5097-5C7A-BD51-DAD2-B40786A1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67E8-5DFF-4ECC-811F-0F4062CBFD74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493CC-5A2A-3D02-B88D-41084DF0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E4C0D-61B4-2455-11B0-8C857987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5EB8-A40A-4ACE-9DEB-63B3B87C0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22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0DF00-AC35-3498-5440-102E4D0FE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D13D0-0AD8-D9DB-D197-B0DA91B2B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4E8B3-1C6C-C0BC-DFB6-BAF9825B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67E8-5DFF-4ECC-811F-0F4062CBFD74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8E1EB-6414-3D13-D1DA-86FD880B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7B33F-A660-0D58-9473-FC7CA31F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5EB8-A40A-4ACE-9DEB-63B3B87C0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20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F73B-8E01-0FDD-D449-83774FE6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7A6E5-DBD4-BA67-C8EE-2E7B1084C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245CB-51AB-9D20-5324-C82D49C8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67E8-5DFF-4ECC-811F-0F4062CBFD74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2088E-D579-3002-358B-65D28478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F0504-DFA4-15EA-6C5F-7558ECDF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5EB8-A40A-4ACE-9DEB-63B3B87C0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10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C9E3-CAB1-D202-F105-35098CC6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917CD-1592-FF89-C55E-FC5A01764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1E6A5-1DCB-F505-BB31-DD47EAE6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67E8-5DFF-4ECC-811F-0F4062CBFD74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A4134-FA50-1010-E637-3B77D3A9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7D0FD-C368-DFFA-89BE-763B06FF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5EB8-A40A-4ACE-9DEB-63B3B87C0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44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D0AE-BC45-2677-625E-B3C2D3FB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4439-C937-EB17-84DC-EE94BD97D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56EF9-7831-2031-8541-7B5C37B0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841A0-0F71-0028-7A52-9B3381F1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67E8-5DFF-4ECC-811F-0F4062CBFD74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9EE30-3FD2-2761-DD00-CBD47FA3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0C5E1-1232-DB9A-0507-56556776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5EB8-A40A-4ACE-9DEB-63B3B87C0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99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B6C78-0F79-20ED-824E-40AC38FE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EE174-53C3-8EED-37CF-D563B0DD0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58546-0CDA-B661-851D-17427D0CB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A5C88-AD25-583C-B3D6-ED5F90329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A0687-E0CC-1C52-891D-6BCF9B97F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B76CD-DEA2-C165-85E2-0509C923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67E8-5DFF-4ECC-811F-0F4062CBFD74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5F344-1547-714D-0ABB-98C51079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BE863-2F4A-06A6-B806-7C7879CE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5EB8-A40A-4ACE-9DEB-63B3B87C0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53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2986-3969-E518-C71F-96E3EF47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A9EBB-F7E2-C2E4-A7B9-E0B38F8C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67E8-5DFF-4ECC-811F-0F4062CBFD74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BC344-EF42-EE48-3AE3-20133292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33063-E2BC-99DC-AAB7-8C600E79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5EB8-A40A-4ACE-9DEB-63B3B87C0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28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AA000-DCDB-43B8-1364-02A2EB6D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67E8-5DFF-4ECC-811F-0F4062CBFD74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AF7CF-775B-F8D9-8AAF-67D6C3B6C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A56C2-DCC7-FD99-ACB1-A6D3D9E6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5EB8-A40A-4ACE-9DEB-63B3B87C0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19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8C79-4149-AEDC-4D89-4B127217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735D0-2342-CC02-0B6D-969889841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803DB-7BDB-FBAD-4D57-7AA729D19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1E088-0422-7867-D0D8-44DFEA16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67E8-5DFF-4ECC-811F-0F4062CBFD74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E1366-67AC-5828-0A98-47A3AFBF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53CEA-83C0-4C18-5DE6-BFC56D6B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5EB8-A40A-4ACE-9DEB-63B3B87C0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52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304A-96F8-7530-23C0-6E7C5994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A0EEBD-4949-0C14-B8DE-81505FCEE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0BBD5-8986-3C0E-519B-03C9EEB00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7D654-272B-E8EC-49B6-D1978BE8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67E8-5DFF-4ECC-811F-0F4062CBFD74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3B0BC-3C65-7658-5DBF-0D8B9943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81D4D-810B-F4B2-4F82-BA2F9D80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5EB8-A40A-4ACE-9DEB-63B3B87C0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74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1315F-AC60-B6E9-EEF1-742C6CAC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8BFCF-EAED-242F-68AF-97F446227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59824-A6F8-5847-4B04-1614414D3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F67E8-5DFF-4ECC-811F-0F4062CBFD74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9212A-1A57-5833-22FA-F2EE77EE8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9896-AAE7-568D-3EDA-17C8A52FD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5EB8-A40A-4ACE-9DEB-63B3B87C0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49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63433"/>
          </a:xfrm>
        </p:spPr>
        <p:txBody>
          <a:bodyPr/>
          <a:lstStyle/>
          <a:p>
            <a:r>
              <a:rPr lang="en-IN" dirty="0"/>
              <a:t>B-Trees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951" y="3732667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IN" sz="3200" dirty="0"/>
              <a:t>By: Aditya  Tiwari</a:t>
            </a:r>
          </a:p>
          <a:p>
            <a:pPr algn="r"/>
            <a:r>
              <a:rPr lang="en-IN" sz="3200" dirty="0"/>
              <a:t>Assistant Professor</a:t>
            </a:r>
          </a:p>
          <a:p>
            <a:pPr algn="r"/>
            <a:r>
              <a:rPr lang="en-IN" sz="3200" dirty="0"/>
              <a:t>CSVTU, </a:t>
            </a:r>
            <a:r>
              <a:rPr lang="en-IN" sz="3200" dirty="0" err="1"/>
              <a:t>Bhilai</a:t>
            </a:r>
            <a:endParaRPr lang="en-IN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 Tree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821" y="289249"/>
            <a:ext cx="11038114" cy="5710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6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 will be inserted to the right of 5, therefore insert 8.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B Tree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59633"/>
            <a:ext cx="10515600" cy="5233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951"/>
            <a:ext cx="10515600" cy="165767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node, now contain 5 keys which is greater than (5 -1 = 4 ) keys. Therefore split the node from the median i.e. 8 and push it up to its parent node shown as follows.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B Tree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5624"/>
            <a:ext cx="10515600" cy="461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858C-9F47-0514-E164-101AABE37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328" y="217735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5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IN" sz="5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001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of B-Tree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4906"/>
            <a:ext cx="10515600" cy="502796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Tree is a specialized m-way tree that can be widely used for disk access. A B-Tree of order m can have at most m-1 keys and m children. One of the main reasons of using B tree is its capability to store large number of keys in a single node and large key values by keeping the height of the tree relatively small.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 tree of order m contains all the properties of an M way tree. In addition, it contains the following properties.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0588"/>
            <a:ext cx="10515600" cy="5906375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Every node in a B-Tree contains at most m children.</a:t>
            </a:r>
            <a:endParaRPr lang="en-IN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Every node in a B-Tree except the root node and the leaf node contain at least m/2 children.</a:t>
            </a:r>
            <a:endParaRPr lang="en-IN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root nodes must have at least 2 child nodes.</a:t>
            </a:r>
            <a:endParaRPr lang="en-IN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leaf nodes must be at the same level.</a:t>
            </a:r>
            <a:endParaRPr lang="en-IN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not necessary that, all the nodes contain the same number of children but, each node must have m/2 number of nodes.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 tree of order 4 is shown in the following image.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 Tree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63894"/>
            <a:ext cx="10515600" cy="625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7788"/>
            <a:ext cx="10515600" cy="54491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performing some operations on B Tree, any property of B Tree may violate such as number of minimum children a node can have. To maintain the properties of B Tree, the tree may split or join.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3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637"/>
            <a:ext cx="10515600" cy="650343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3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Searching:</a:t>
            </a:r>
            <a:endParaRPr lang="en-IN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Searching in B Trees is similar to that in Binary search tree. For example, if we search for an item 49 in the following B Tree. The process will something like following :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Compare item 49 with root node 78. since 49 &lt; 78 hence, move to its left sub-tree.</a:t>
            </a:r>
            <a:endParaRPr lang="en-IN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Since, 40&lt;49&lt;56, traverse right sub-tree of 40.</a:t>
            </a:r>
            <a:endParaRPr lang="en-IN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49&gt;45, move to right. Compare 49.</a:t>
            </a:r>
            <a:endParaRPr lang="en-IN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Match found, return.</a:t>
            </a:r>
            <a:endParaRPr lang="en-IN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Searching in a B tree depends upon the height of the tree. The search algorithm takes O(log n) time to search any element in a B tree.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 Tree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541176"/>
            <a:ext cx="10515600" cy="610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2555"/>
            <a:ext cx="10515600" cy="57944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4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Inserting</a:t>
            </a:r>
            <a:endParaRPr lang="en-IN" sz="4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Insertions are done at the leaf node level. The following algorithm needs to be followed in order to insert an item into B Tree.</a:t>
            </a:r>
            <a:endParaRPr lang="en-IN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Traverse the B Tree in order to find the appropriate leaf node at which the node can be inserted.</a:t>
            </a:r>
            <a:endParaRPr lang="en-IN" sz="4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leaf node contain less than m-1 keys then insert the element in the increasing order.</a:t>
            </a:r>
            <a:endParaRPr lang="en-IN" sz="4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5233"/>
            <a:ext cx="10515600" cy="6130212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Else, if the leaf node contains m-1 keys, then follow the following steps.</a:t>
            </a:r>
            <a:endParaRPr lang="en-IN" sz="4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the new element in the increasing order of elements.</a:t>
            </a:r>
            <a:endParaRPr lang="en-IN" sz="4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 the node into the two nodes at the median.</a:t>
            </a:r>
            <a:endParaRPr lang="en-IN" sz="4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Push the median element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upt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its parent node.</a:t>
            </a:r>
            <a:endParaRPr lang="en-IN" sz="4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parent node also contain m-1 number of keys, then split it too by following the same steps.</a:t>
            </a:r>
            <a:endParaRPr lang="en-IN" sz="4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the node 8 into the B Tree of order 5 shown in the following image.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573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Times New Roman</vt:lpstr>
      <vt:lpstr>Office Theme</vt:lpstr>
      <vt:lpstr>B-Trees</vt:lpstr>
      <vt:lpstr>Introduction of B-Tree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 will be inserted to the right of 5, therefore insert 8.</vt:lpstr>
      <vt:lpstr>The node, now contain 5 keys which is greater than (5 -1 = 4 ) keys. Therefore split the node from the median i.e. 8 and push it up to its parent node shown as follows.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B-Trees</dc:title>
  <dc:creator>ADITYA TIWARI</dc:creator>
  <cp:lastModifiedBy>Madhurima Rawat</cp:lastModifiedBy>
  <cp:revision>4</cp:revision>
  <dcterms:created xsi:type="dcterms:W3CDTF">2023-09-06T10:58:03Z</dcterms:created>
  <dcterms:modified xsi:type="dcterms:W3CDTF">2024-01-18T11:28:46Z</dcterms:modified>
</cp:coreProperties>
</file>