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61" r:id="rId4"/>
    <p:sldId id="262" r:id="rId5"/>
    <p:sldId id="257" r:id="rId6"/>
    <p:sldId id="258" r:id="rId7"/>
    <p:sldId id="260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9FC1-89C6-5F7D-FE26-0BD13D35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FA537-C184-0B70-C185-8C1A8F00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1BCC-5856-5111-4CC8-2E099505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BF3D-2D77-C392-D028-1F8AA6AE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DF8C-CFF7-A4CD-77E2-1B4EC5F5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796-C87F-9A2C-FE68-482AEA3E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B8A8B-1A88-B2A6-C040-77A652C4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BD26-337D-333A-2095-0E54EFBA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6780-EBCF-796F-7456-DA0ED8BB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9BDC-8E5B-10A0-2C9B-D1B1275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4E1E0-8FDE-A67E-5FA9-7FEF6C5F8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26BE0-2ED6-59D2-0128-F133F6D49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7C41-BC7E-A3D6-1B00-3D792A9B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04EDA-A276-6835-047A-E2ABDE90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339B-313F-7A55-CD52-74D703FE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9687-3551-1FC8-6260-67F35F4F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D898-3AC9-7064-576F-BA6439EF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0DF1-C13D-6600-9392-D9598E29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0462-55F7-FD60-58BC-8D5C368D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C580-84DC-4EC0-0A6E-43E9D10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25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BDCC-DCA6-3072-EAA2-F3483501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68613-D322-D6C5-CCAF-ABC97E1E3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0A14-1F35-01FF-23A6-5AB88ECA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33FE-6DFE-95A7-45ED-A439E384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6590-81D0-DA04-6FB9-AB0957A5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7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9142-FEF2-88F4-BB71-0F64554F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A9E3-F0CE-011C-46DD-092BA1424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20A5A-EDAC-DEE5-AD44-4E2D45A8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2814-8591-C4DB-1219-A9D12689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A94B-BF5D-6CCD-7DEE-2753853A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A82B-5C26-3E5D-9E8D-B7C7477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18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BA50-76F1-6263-0DCF-957DB009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F6DA-4E26-D334-A063-3CBC7285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658E-1C16-9D11-A202-D3DBF9839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ED87D-55ED-45E1-C36F-2B00EF0C4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54909-D477-4415-8745-51C73544B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D80D7-CF05-861F-15E4-6DE05F4B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DC340-AFEC-2C58-CB17-BCB57B32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A233D-0599-4AD1-FCC5-842CD68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0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0AD7-5223-40CB-9FA4-920D6063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35724-C885-3D42-61D5-652AC0E4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BEC7A-6EAA-8545-058D-874863BE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938F0-8906-A147-3F7C-2E7F60A5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3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BCD0-16A0-2299-D0CA-E99FF8F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2ABD3-D71E-FD21-D4C8-FE580B0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A343E-C161-F4CC-76DD-EC8BE435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219-682A-B224-EDDF-6ADD05BA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27AA-B654-8C1F-CE15-E0852D4B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7EE5-5ED8-E4FB-0541-61CD73BD6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75F4A-FB4D-6FEE-0ABD-7465345C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1D27-5B05-ECB5-1218-86C91EB9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8AFB-A410-14D4-DC7A-4E488DBA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1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F1A2-EE84-9438-7237-69416444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6FD4D-1C2F-EB23-BED8-FEF4CC361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42356-D075-BE86-F962-27F1DA08B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E9044-A8C9-4712-3F1C-3BD95D97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015BD-10C9-445C-BDED-43CB2C3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2C3CD-8AD3-D456-971B-2214360D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79B58-DD88-1E68-EF45-BB512187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4CEC-4DA6-8CC5-87F0-7E0484EAB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007E-2D57-4BD5-DBE9-63800C5BB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1FAA-0D34-4F5B-8A5C-D966EB4B404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1101-1B82-4B67-C7C4-BECCA6163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B233-95C6-B071-AE0E-70B546A4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E7F6-79DE-406E-99BB-D91C907C6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M- WAY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ADITYA TIWARI</a:t>
            </a:r>
          </a:p>
          <a:p>
            <a:pPr algn="r"/>
            <a:r>
              <a:rPr lang="en-IN" dirty="0"/>
              <a:t>ASSISTANT PROFESSOR</a:t>
            </a:r>
          </a:p>
          <a:p>
            <a:pPr algn="r"/>
            <a:r>
              <a:rPr lang="en-IN" dirty="0"/>
              <a:t>CSVTU, BHILAI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arching in an m-Way Search&#10;Tree&#10;18 44 76 198&#10;X X&#10;7 12&#10;X X&#10;80 92 141 262&#10;8 10&#10;148 151 172 186&#10;X X X&#10;X X X X X&#10;X X X&#10;77&#10;X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9838" y="214604"/>
            <a:ext cx="11262048" cy="64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7B23-200F-A5F5-9BB5-F981C899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29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635414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multi-way tree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tree that can have more than two children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multi-way tree of order m (number or a **m-way tree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one in which a tree can have m children.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m-way search tree is a m-way tree in which: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4000"/>
              </a:lnSpc>
              <a:spcAft>
                <a:spcPts val="750"/>
              </a:spcAft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Each node has m children and m-1 key fields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4000"/>
              </a:lnSpc>
              <a:spcAft>
                <a:spcPts val="750"/>
              </a:spcAft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The keys in each node are in ascending order.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4000"/>
              </a:lnSpc>
              <a:spcAft>
                <a:spcPts val="0"/>
              </a:spcAft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The keys in the first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children are smaller than the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30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4000"/>
              </a:lnSpc>
              <a:spcAft>
                <a:spcPts val="0"/>
              </a:spcAft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The keys in the last m-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children are larger than the </a:t>
            </a:r>
            <a:r>
              <a:rPr lang="en-US" sz="32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30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75453" y="513184"/>
            <a:ext cx="8350897" cy="643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8" y="475860"/>
            <a:ext cx="11420669" cy="613954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binary search tree, m=2. So it has one value and two sub trees.</a:t>
            </a:r>
            <a:endParaRPr lang="en-US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figure above is a m-way search tree of order 3.</a:t>
            </a:r>
            <a:endParaRPr lang="en-US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M-way search trees give the same advantages to m-way trees that binary search trees gave to binary trees - they provide fast information retrieval and update.</a:t>
            </a:r>
            <a:endParaRPr lang="en-US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they also have the same problems that binary search trees had - they can become unbalanced, which means that the construction of the tree becomes of vital importance.</a:t>
            </a:r>
            <a:endParaRPr lang="en-US" sz="3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127"/>
            <a:ext cx="10515600" cy="5467836"/>
          </a:xfrm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m-way search tree, each sub-tree is also a m-way search tree and follows the same rules.</a:t>
            </a:r>
          </a:p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extension of a multi-way search tree of order m is a </a:t>
            </a:r>
            <a:r>
              <a:rPr lang="en-US" sz="32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B-tree of order m</a:t>
            </a: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type of tree will be used when the data to be accessed / stored is located on secondary storage devices because they allow for large amounts of data to be stored in a node.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ample&#10;C1 K1 C2 K2 C3 K3 C4 K4 C5 K5 C6 K6 C7 K7 C8&#10;1. This node has the capacity to hold 7 keys and 8 children.&#10;2. K1 &lt;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0588" y="73671"/>
            <a:ext cx="11821885" cy="610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te:&#10;From the definition of m-way search trees, we can say&#10;that m-way search trees are generalized form of Binary&#10;Search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2514" y="339870"/>
            <a:ext cx="11056776" cy="651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9796" y="307910"/>
            <a:ext cx="10683551" cy="627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-Way Search Tree [ m=5]&#10;18 44 76 198&#10;X X&#10;7 12&#10;X X&#10;80 92 141 262&#10;8 10&#10;148 151 172 186&#10;X X X&#10;X X X X X&#10;X X X&#10;77&#10;X X&#10;272 286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4522" y="139960"/>
            <a:ext cx="11178074" cy="665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M- WAY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 WAY TREES</dc:title>
  <dc:creator>ADITYA TIWARI</dc:creator>
  <cp:lastModifiedBy>Madhurima Rawat</cp:lastModifiedBy>
  <cp:revision>2</cp:revision>
  <dcterms:created xsi:type="dcterms:W3CDTF">2023-09-06T10:33:55Z</dcterms:created>
  <dcterms:modified xsi:type="dcterms:W3CDTF">2024-01-18T11:24:10Z</dcterms:modified>
</cp:coreProperties>
</file>