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4" r:id="rId14"/>
    <p:sldId id="283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1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615F-60B3-4918-B5A8-8C7620F6B32E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4261-2A6B-40ED-A0B6-2ECB63BF934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M- WAY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ADITYA TIWARI</a:t>
            </a:r>
          </a:p>
          <a:p>
            <a:pPr algn="r"/>
            <a:r>
              <a:rPr lang="en-IN" dirty="0"/>
              <a:t>ASSISTANT PROFESSOR</a:t>
            </a:r>
          </a:p>
          <a:p>
            <a:pPr algn="r"/>
            <a:r>
              <a:rPr lang="en-IN" dirty="0"/>
              <a:t>CSVTU, BHILAI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-Way Search Tree&#10;18 44 76 198&#10;X X&#10;7 12&#10;X X&#10;80 92 141 272&#10;8 10&#10;148 151 172 186&#10;X X X&#10;X X X X X&#10;X X X&#10;77&#10;X X&#10;286 350&#10;X X X&#10;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63893" y="251927"/>
            <a:ext cx="11504645" cy="628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-Way Search Tree&#10;18 44 76 198&#10;X X&#10;7 12&#10;X X&#10;80 92 141 262&#10;8 10&#10;148 151 172 186&#10;X X X&#10;X X X X X&#10;X X X&#10;77&#10;X X&#10;272 286 350&#10;X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8580" y="233264"/>
            <a:ext cx="11234057" cy="634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-Way Search Tree&#10;18 44 76 198&#10;X X&#10;7 10&#10;X X&#10;80 92 141 262&#10;8&#10;148 151 172 186&#10;X X X&#10;X X X X X&#10;X X&#10;77&#10;X X&#10;272 286 350&#10;X X X X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70588"/>
            <a:ext cx="10944808" cy="631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 Tree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/>
              <a:t>B Tree is a specialized m-way tree that can be widely used for disk access. A B-Tree of order m can have at most m-1 keys and m children. One of the main reasons of using B tree is its capability to store large number of keys in a single node and large key values by keeping the height of the tree relatively small.</a:t>
            </a:r>
          </a:p>
          <a:p>
            <a:pPr algn="just"/>
            <a:r>
              <a:rPr lang="en-US" sz="3200"/>
              <a:t>A B tree of order m contains all the properties of an M way tree. In addition, it contains the following properties.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955"/>
            <a:ext cx="10515600" cy="5902325"/>
          </a:xfrm>
        </p:spPr>
        <p:txBody>
          <a:bodyPr/>
          <a:lstStyle/>
          <a:p>
            <a:pPr algn="just"/>
            <a:r>
              <a:rPr lang="en-US" sz="3600"/>
              <a:t>1.	Every node in a B-Tree contains at most m children.</a:t>
            </a:r>
          </a:p>
          <a:p>
            <a:pPr algn="just"/>
            <a:r>
              <a:rPr lang="en-US" sz="3600"/>
              <a:t>2.	Every node in a B-Tree except the root node and the leaf node contain at least m/2 children.</a:t>
            </a:r>
          </a:p>
          <a:p>
            <a:pPr algn="just"/>
            <a:r>
              <a:rPr lang="en-US" sz="3600"/>
              <a:t>3.	The root nodes must have at least 2 child nodes.</a:t>
            </a:r>
          </a:p>
          <a:p>
            <a:pPr algn="just"/>
            <a:r>
              <a:rPr lang="en-US" sz="3600"/>
              <a:t>4.	All leaf nodes must be at the same level.</a:t>
            </a:r>
          </a:p>
          <a:p>
            <a:pPr algn="just"/>
            <a:r>
              <a:rPr lang="en-US" sz="3600"/>
              <a:t>It is not necessary that, all the nodes contain the same number of children but, each node must have m/2 number of nodes.</a:t>
            </a:r>
          </a:p>
          <a:p>
            <a:pPr algn="just"/>
            <a:r>
              <a:rPr lang="en-US" sz="3600"/>
              <a:t>A B tree of order 4 is shown in the following image.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 Tree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" y="578485"/>
            <a:ext cx="11481435" cy="627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6430"/>
            <a:ext cx="10515600" cy="5530850"/>
          </a:xfrm>
        </p:spPr>
        <p:txBody>
          <a:bodyPr/>
          <a:lstStyle/>
          <a:p>
            <a:r>
              <a:rPr lang="en-US" sz="3600" dirty="0"/>
              <a:t>While performing some operations on B Tree, any property of B Tree may violate such as number of minimum children a node can have. To maintain the properties of B Tree, the tree may split or join.</a:t>
            </a:r>
          </a:p>
          <a:p>
            <a:pPr marL="0" indent="0"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sertion in an m-Way Search&#10;Tree&#10;18 44 76 198&#10;X X&#10;7 12&#10;X X&#10;80 92 141 262&#10;8 10&#10;148 151 172 186&#10;X X X&#10;X X X X X&#10;X X X&#10;77&#10;X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5861" y="345233"/>
            <a:ext cx="11457992" cy="626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sertion in an m-Way Search&#10;Tree&#10;18 44 76 198&#10;X X&#10;7 12&#10;X X&#10;80 92 141 262&#10;8 10&#10;148 151 172 186&#10;X X X&#10;X X X X&#10;X X X&#10;77&#10;X X&#10;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59837" y="289250"/>
            <a:ext cx="11094098" cy="630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etion in an m-Way Search&#10;Tree&#10;Let K be the key to be deleted from the&#10;m-way search tree.&#10;K&#10;Ai Aj&#10;K : Key&#10;Ai , Aj : Poin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49086" y="255808"/>
            <a:ext cx="10541972" cy="609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etion in an m-Way Search&#10;Tree&#10;[1] If (Ai = Aj = NULL) then delete K&#10;[2] If (Ai  NULL, Aj = NULL ) then&#10;choose the larg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2637" y="87681"/>
            <a:ext cx="11737910" cy="648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letion in an m-Way Search&#10;Tree&#10;[4] If (Ai  NULL, Aj  NULL ) then&#10;choose the largest of the key elements&#10;K’ in the subt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0547" y="662472"/>
            <a:ext cx="11224726" cy="60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-Way Search Tree&#10;18 44 76 198&#10;X X&#10;7 12&#10;X X&#10;80 92 141 262&#10;8 10&#10;148 151 172 186&#10;X X X&#10;X X X X X&#10;X X X&#10;77&#10;X X&#10;272 286 350&#10;X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8579" y="410547"/>
            <a:ext cx="11579289" cy="609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-Way Search Tree&#10;18 44 76 198&#10;X X&#10;7 12&#10;X X&#10;80 92 141 262&#10;8 10&#10;148 172 186&#10;X X X&#10;X X X X&#10;X X X&#10;77&#10;X X&#10;272 286 350&#10;X X X X&#10;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0630" y="289249"/>
            <a:ext cx="11691256" cy="622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5-Way Search Tree&#10;18 44 76 198&#10;X X&#10;7 12&#10;X X&#10;80 92 141 262&#10;8 10&#10;148 151 172 186&#10;X X X&#10;X X X X X&#10;X X X&#10;77&#10;X X&#10;272 286 350&#10;X ..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4563" y="410546"/>
            <a:ext cx="11000792" cy="6363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252</Words>
  <Application>Microsoft Office PowerPoint</Application>
  <PresentationFormat>Widescreen</PresentationFormat>
  <Paragraphs>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M- WAY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 Tree Introduction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 WAY TREES</dc:title>
  <dc:creator>ADITYA TIWARI</dc:creator>
  <cp:lastModifiedBy>Madhurima Rawat</cp:lastModifiedBy>
  <cp:revision>10</cp:revision>
  <dcterms:created xsi:type="dcterms:W3CDTF">2023-08-30T11:02:00Z</dcterms:created>
  <dcterms:modified xsi:type="dcterms:W3CDTF">2024-01-18T11:27:20Z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447C78CF9D904DD2B91798C651B066B7_12</vt:lpwstr>
  </property>
  <property fmtid="{D5CDD505-2E9C-101B-9397-08002B2CF9AE}" pid="3" name="KSOProductBuildVer">
    <vt:lpwstr>1033-12.2.0.13193</vt:lpwstr>
  </property>
</Properties>
</file>