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6" r:id="rId2"/>
    <p:sldId id="317" r:id="rId3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753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Theme75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2</cp:revision>
  <dcterms:created xsi:type="dcterms:W3CDTF">2021-12-30T10:10:35Z</dcterms:created>
  <dcterms:modified xsi:type="dcterms:W3CDTF">2022-02-18T05:37:37Z</dcterms:modified>
  <cp:category/>
</cp:coreProperties>
</file>