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9908b1e7024d03" providerId="LiveId" clId="{539EEB4E-4585-4720-A646-BAF1AD260A5E}"/>
    <pc:docChg chg="custSel addSld modSld">
      <pc:chgData name="" userId="e59908b1e7024d03" providerId="LiveId" clId="{539EEB4E-4585-4720-A646-BAF1AD260A5E}" dt="2024-08-07T06:01:57.586" v="1387" actId="20577"/>
      <pc:docMkLst>
        <pc:docMk/>
      </pc:docMkLst>
      <pc:sldChg chg="modSp add">
        <pc:chgData name="" userId="e59908b1e7024d03" providerId="LiveId" clId="{539EEB4E-4585-4720-A646-BAF1AD260A5E}" dt="2024-08-07T05:32:14.682" v="83" actId="20577"/>
        <pc:sldMkLst>
          <pc:docMk/>
          <pc:sldMk cId="2095022003" sldId="264"/>
        </pc:sldMkLst>
        <pc:spChg chg="mod">
          <ac:chgData name="" userId="e59908b1e7024d03" providerId="LiveId" clId="{539EEB4E-4585-4720-A646-BAF1AD260A5E}" dt="2024-08-07T05:30:12.178" v="22" actId="20577"/>
          <ac:spMkLst>
            <pc:docMk/>
            <pc:sldMk cId="2095022003" sldId="264"/>
            <ac:spMk id="2" creationId="{D56E03F5-B545-448A-9A26-5C6DDADFB003}"/>
          </ac:spMkLst>
        </pc:spChg>
        <pc:spChg chg="mod">
          <ac:chgData name="" userId="e59908b1e7024d03" providerId="LiveId" clId="{539EEB4E-4585-4720-A646-BAF1AD260A5E}" dt="2024-08-07T05:32:14.682" v="83" actId="20577"/>
          <ac:spMkLst>
            <pc:docMk/>
            <pc:sldMk cId="2095022003" sldId="264"/>
            <ac:spMk id="3" creationId="{9778E042-F0DC-4CEE-B024-45B833E162B1}"/>
          </ac:spMkLst>
        </pc:spChg>
      </pc:sldChg>
      <pc:sldChg chg="modSp add">
        <pc:chgData name="" userId="e59908b1e7024d03" providerId="LiveId" clId="{539EEB4E-4585-4720-A646-BAF1AD260A5E}" dt="2024-08-07T05:39:23.820" v="551" actId="313"/>
        <pc:sldMkLst>
          <pc:docMk/>
          <pc:sldMk cId="3684189557" sldId="265"/>
        </pc:sldMkLst>
        <pc:spChg chg="mod">
          <ac:chgData name="" userId="e59908b1e7024d03" providerId="LiveId" clId="{539EEB4E-4585-4720-A646-BAF1AD260A5E}" dt="2024-08-07T05:32:32.555" v="98" actId="20577"/>
          <ac:spMkLst>
            <pc:docMk/>
            <pc:sldMk cId="3684189557" sldId="265"/>
            <ac:spMk id="2" creationId="{9813D241-7F41-4135-9899-FF19CBBB756B}"/>
          </ac:spMkLst>
        </pc:spChg>
        <pc:spChg chg="mod">
          <ac:chgData name="" userId="e59908b1e7024d03" providerId="LiveId" clId="{539EEB4E-4585-4720-A646-BAF1AD260A5E}" dt="2024-08-07T05:39:23.820" v="551" actId="313"/>
          <ac:spMkLst>
            <pc:docMk/>
            <pc:sldMk cId="3684189557" sldId="265"/>
            <ac:spMk id="3" creationId="{59698B08-34DC-483A-92DF-234F318863A1}"/>
          </ac:spMkLst>
        </pc:spChg>
      </pc:sldChg>
      <pc:sldChg chg="modSp add">
        <pc:chgData name="" userId="e59908b1e7024d03" providerId="LiveId" clId="{539EEB4E-4585-4720-A646-BAF1AD260A5E}" dt="2024-08-07T05:52:04.727" v="1087" actId="20577"/>
        <pc:sldMkLst>
          <pc:docMk/>
          <pc:sldMk cId="2007371235" sldId="266"/>
        </pc:sldMkLst>
        <pc:spChg chg="mod">
          <ac:chgData name="" userId="e59908b1e7024d03" providerId="LiveId" clId="{539EEB4E-4585-4720-A646-BAF1AD260A5E}" dt="2024-08-07T05:41:53.874" v="559" actId="20577"/>
          <ac:spMkLst>
            <pc:docMk/>
            <pc:sldMk cId="2007371235" sldId="266"/>
            <ac:spMk id="2" creationId="{07DE00A5-A22C-4C24-81CC-F9D4973FF893}"/>
          </ac:spMkLst>
        </pc:spChg>
        <pc:spChg chg="mod">
          <ac:chgData name="" userId="e59908b1e7024d03" providerId="LiveId" clId="{539EEB4E-4585-4720-A646-BAF1AD260A5E}" dt="2024-08-07T05:52:04.727" v="1087" actId="20577"/>
          <ac:spMkLst>
            <pc:docMk/>
            <pc:sldMk cId="2007371235" sldId="266"/>
            <ac:spMk id="3" creationId="{2D74FFEB-C1C1-43E2-86E2-58A0F5C41DE6}"/>
          </ac:spMkLst>
        </pc:spChg>
      </pc:sldChg>
      <pc:sldChg chg="modSp add">
        <pc:chgData name="" userId="e59908b1e7024d03" providerId="LiveId" clId="{539EEB4E-4585-4720-A646-BAF1AD260A5E}" dt="2024-08-07T06:01:57.586" v="1387" actId="20577"/>
        <pc:sldMkLst>
          <pc:docMk/>
          <pc:sldMk cId="2296497819" sldId="267"/>
        </pc:sldMkLst>
        <pc:spChg chg="mod">
          <ac:chgData name="" userId="e59908b1e7024d03" providerId="LiveId" clId="{539EEB4E-4585-4720-A646-BAF1AD260A5E}" dt="2024-08-07T05:54:12.168" v="1096" actId="20577"/>
          <ac:spMkLst>
            <pc:docMk/>
            <pc:sldMk cId="2296497819" sldId="267"/>
            <ac:spMk id="2" creationId="{05BDD7D2-693E-4951-B839-4E07590289FD}"/>
          </ac:spMkLst>
        </pc:spChg>
        <pc:spChg chg="mod">
          <ac:chgData name="" userId="e59908b1e7024d03" providerId="LiveId" clId="{539EEB4E-4585-4720-A646-BAF1AD260A5E}" dt="2024-08-07T06:01:57.586" v="1387" actId="20577"/>
          <ac:spMkLst>
            <pc:docMk/>
            <pc:sldMk cId="2296497819" sldId="267"/>
            <ac:spMk id="3" creationId="{FEE00CDE-E1D7-44D6-9FC5-EF93B0DC8A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6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6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67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7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6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3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1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9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DCCBC3-D607-49E6-8C2C-D38858E1C4F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DDFF34-D940-42BB-8997-12E04EF4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7E4A-534A-4305-BB26-8A41B10E6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robotics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5E38-5995-4CBE-B562-FFAB4E585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Ramakant</a:t>
            </a:r>
            <a:r>
              <a:rPr lang="en-US" dirty="0"/>
              <a:t> </a:t>
            </a:r>
            <a:r>
              <a:rPr lang="en-US" dirty="0" err="1"/>
              <a:t>Ganjeshwar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D241-7F41-4135-9899-FF19CBB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8B08-34DC-483A-92DF-234F3188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Computations includes all the component that makes up a robots central processing unit, often referred to as its control system.</a:t>
            </a:r>
          </a:p>
          <a:p>
            <a:r>
              <a:rPr lang="en-US" dirty="0"/>
              <a:t>Control systems are programmed to tell a robot how to utilize its specific components, similar in some ways to how the human brain sends signals through the body in order to complete a specific task.</a:t>
            </a:r>
          </a:p>
          <a:p>
            <a:r>
              <a:rPr lang="en-US" dirty="0"/>
              <a:t>These robotic task could comprise anything from minimally invasive surgery to assembly line packaging  </a:t>
            </a:r>
          </a:p>
        </p:txBody>
      </p:sp>
    </p:spTree>
    <p:extLst>
      <p:ext uri="{BB962C8B-B14F-4D97-AF65-F5344CB8AC3E}">
        <p14:creationId xmlns:p14="http://schemas.microsoft.com/office/powerpoint/2010/main" val="368418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00A5-A22C-4C24-81CC-F9D4973F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FFEB-C1C1-43E2-86E2-58A0F5C4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Sensors provide a robot with stimuli in the form of electrical signal that are processed by the controller and that allow the robot to interact with the outside world.</a:t>
            </a:r>
          </a:p>
          <a:p>
            <a:r>
              <a:rPr lang="en-US" dirty="0"/>
              <a:t>Common sensor found within robot include video camera that functions as eyes, photoresistors that react two light and microphones that operate like ears.</a:t>
            </a:r>
          </a:p>
          <a:p>
            <a:r>
              <a:rPr lang="en-US" dirty="0"/>
              <a:t>These sensors allow the robot to capture its surrounding and process the most logical conclusion based on the current movement and allows the controller to relay commands to </a:t>
            </a:r>
          </a:p>
        </p:txBody>
      </p:sp>
    </p:spTree>
    <p:extLst>
      <p:ext uri="{BB962C8B-B14F-4D97-AF65-F5344CB8AC3E}">
        <p14:creationId xmlns:p14="http://schemas.microsoft.com/office/powerpoint/2010/main" val="20073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D7D2-693E-4951-B839-4E075902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0CDE-E1D7-44D6-9FC5-EF93B0DC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can only be considered to be a robot if it has a movable thing or body.</a:t>
            </a:r>
          </a:p>
          <a:p>
            <a:r>
              <a:rPr lang="en-US" dirty="0"/>
              <a:t>Actuators are the components that are responsible for this movement.</a:t>
            </a:r>
          </a:p>
          <a:p>
            <a:r>
              <a:rPr lang="en-US" dirty="0"/>
              <a:t>This components are made up of motors that receive the signal from the control system and move in tandem to carry out the movement necessary to complete the assigned tasks.</a:t>
            </a:r>
          </a:p>
        </p:txBody>
      </p:sp>
    </p:spTree>
    <p:extLst>
      <p:ext uri="{BB962C8B-B14F-4D97-AF65-F5344CB8AC3E}">
        <p14:creationId xmlns:p14="http://schemas.microsoft.com/office/powerpoint/2010/main" val="229649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C58F-76A1-45E4-AE34-DA314276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72E6-9B0D-4867-B477-4B36ED53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can be made of a Variety of Material, such as metal or elastic and are commonly operated by use of compressed air or oil but come in a variety of format to best fulfill their specialized roles.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864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20D-1772-4222-8308-3ADD738C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4886-CCE0-4755-8648-AED668BC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human body requires to food in order to function, robots requires power.</a:t>
            </a:r>
          </a:p>
          <a:p>
            <a:r>
              <a:rPr lang="en-US" dirty="0"/>
              <a:t>Stationary robots, such as those found in factory, may run on AC Power through wall outlet but more commonly, robots operate via an internal battery.</a:t>
            </a:r>
          </a:p>
          <a:p>
            <a:r>
              <a:rPr lang="en-US" dirty="0"/>
              <a:t>Most robot utilize lead acid batteries for their safe qualities and long shelf life while other may utilize the more compact but also more expensive silver cadmium variety.</a:t>
            </a:r>
          </a:p>
        </p:txBody>
      </p:sp>
    </p:spTree>
    <p:extLst>
      <p:ext uri="{BB962C8B-B14F-4D97-AF65-F5344CB8AC3E}">
        <p14:creationId xmlns:p14="http://schemas.microsoft.com/office/powerpoint/2010/main" val="72191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446A-C07A-46F3-8CE5-C80B128A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774-3787-4BD5-A1BF-E75C396F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Safety, weight, replaceability and life cycle are all important factors to consider when designing a robots power supply.</a:t>
            </a:r>
          </a:p>
          <a:p>
            <a:r>
              <a:rPr lang="en-US" dirty="0"/>
              <a:t>Some potential power sources for future robotic development also include pneumatic power from compressed gasses, solar power, hydraulic power, flywheel energy storage organic garbage through anaerobic digestion and nuclear power.</a:t>
            </a:r>
          </a:p>
        </p:txBody>
      </p:sp>
    </p:spTree>
    <p:extLst>
      <p:ext uri="{BB962C8B-B14F-4D97-AF65-F5344CB8AC3E}">
        <p14:creationId xmlns:p14="http://schemas.microsoft.com/office/powerpoint/2010/main" val="7340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06C4-98FA-412D-B549-3849843E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Effectors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0EEC-B872-4FA8-9A2F-3D5AA418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Effectors are the physical typically external components that allow robots to finish carrying out their tasks.</a:t>
            </a:r>
          </a:p>
          <a:p>
            <a:r>
              <a:rPr lang="en-US" dirty="0"/>
              <a:t>Robots in factories often have interchangeable tools like paint sprayers and drills , surgical robots may be quipped with scalpels and other kind of robots can be built with gripping claws or even hands for tasks like deliveries, packing ,bomb diffusion much more.</a:t>
            </a:r>
          </a:p>
        </p:txBody>
      </p:sp>
    </p:spTree>
    <p:extLst>
      <p:ext uri="{BB962C8B-B14F-4D97-AF65-F5344CB8AC3E}">
        <p14:creationId xmlns:p14="http://schemas.microsoft.com/office/powerpoint/2010/main" val="148330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E175-D6A2-42FA-ACCC-D46C8CF9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Robots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5B09-1063-4DDB-B6F1-900DF3F3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robots are preprogrammed to perform specific function, meaning they operate in a controlled environment where they do simple, monotonous like a mechanical arm on an automotive assembly line.</a:t>
            </a:r>
          </a:p>
          <a:p>
            <a:r>
              <a:rPr lang="en-US" dirty="0"/>
              <a:t>Other robots are autonomous, operating independently of human operator to  carry out tasks in open environment.</a:t>
            </a:r>
          </a:p>
          <a:p>
            <a:r>
              <a:rPr lang="en-US" dirty="0"/>
              <a:t>In order to work, they use sensor to perceive the world around them, and then employ decision making structure to take optimal next step based on their data and mission.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0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374-8505-4F93-A2D2-62DF148F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Robots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F3E1-6652-43FA-84DA-B01F0138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may also work by using wireless networks to enable human control from a safe distance.</a:t>
            </a:r>
          </a:p>
          <a:p>
            <a:r>
              <a:rPr lang="en-US" dirty="0"/>
              <a:t>These teleoperated robots usually work in extreme geographical condition, whether and Circumstances.</a:t>
            </a:r>
          </a:p>
          <a:p>
            <a:r>
              <a:rPr lang="en-US" dirty="0"/>
              <a:t>Example of teleoperated robots are the human controlled submarines user to fix underwater pipe leaks during the BP oil spill or drones used to detect landmines on a battlefield. </a:t>
            </a:r>
          </a:p>
        </p:txBody>
      </p:sp>
    </p:spTree>
    <p:extLst>
      <p:ext uri="{BB962C8B-B14F-4D97-AF65-F5344CB8AC3E}">
        <p14:creationId xmlns:p14="http://schemas.microsoft.com/office/powerpoint/2010/main" val="241084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C9D6-7276-4667-B755-2E3C4341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ACA4-9BE5-4EF9-872C-7AE16D57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Humanoid Robots</a:t>
            </a:r>
          </a:p>
          <a:p>
            <a:r>
              <a:rPr lang="en-US" dirty="0" err="1"/>
              <a:t>Cobot's</a:t>
            </a:r>
            <a:endParaRPr lang="en-US" dirty="0"/>
          </a:p>
          <a:p>
            <a:r>
              <a:rPr lang="en-US" dirty="0"/>
              <a:t>Industrial robots</a:t>
            </a:r>
          </a:p>
          <a:p>
            <a:r>
              <a:rPr lang="en-US" dirty="0"/>
              <a:t>Medical Robot</a:t>
            </a:r>
          </a:p>
          <a:p>
            <a:r>
              <a:rPr lang="en-US" dirty="0"/>
              <a:t>Agriculture robot</a:t>
            </a:r>
          </a:p>
          <a:p>
            <a:r>
              <a:rPr lang="en-US" dirty="0"/>
              <a:t>Micro robotics</a:t>
            </a:r>
          </a:p>
          <a:p>
            <a:r>
              <a:rPr lang="en-US" dirty="0"/>
              <a:t>Augmenting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9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4F4F-330F-448B-9DB1-83E7D138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1530-7EF7-488B-95F4-8BB2739A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Robotics is the intersection of Science, engineering and Technology that produces machines called robots, that replicate or substitute for human Actions.</a:t>
            </a:r>
          </a:p>
          <a:p>
            <a:r>
              <a:rPr lang="en-US" dirty="0"/>
              <a:t>Robots perform basic repetitive task with greater efficiency an Accuracy than humans, making them ideal for industries like manufacturing.</a:t>
            </a:r>
          </a:p>
          <a:p>
            <a:endParaRPr lang="en-US" dirty="0"/>
          </a:p>
          <a:p>
            <a:r>
              <a:rPr lang="en-US" dirty="0"/>
              <a:t>The introduction of Artificial intelligence in robotics has given robots the ability to handle increasingly complex situations in various industries.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8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2D4C-5604-4A4A-91E3-E8FB5319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CE42-06CB-4E7C-BE65-1CC2F325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Software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B0C6-98C3-437A-BB4F-C466B6BD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E8-FBF4-4838-A555-D285F7DF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robot is a programmable machine that can complete a task, while the term robotics describes the fields of study focused on developing robots and automations.</a:t>
            </a:r>
          </a:p>
          <a:p>
            <a:r>
              <a:rPr lang="en-US" dirty="0"/>
              <a:t>These level range from human controlled bots that carry out to task to fully autonomous bots that perform tasks without any external influences.</a:t>
            </a:r>
          </a:p>
          <a:p>
            <a:r>
              <a:rPr lang="en-US" dirty="0"/>
              <a:t>In the term of etymology, the word robot is derived from the Czech word </a:t>
            </a:r>
            <a:r>
              <a:rPr lang="en-US" dirty="0" err="1"/>
              <a:t>robota</a:t>
            </a:r>
            <a:r>
              <a:rPr lang="en-US" dirty="0"/>
              <a:t> which means “Forced labor”.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7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E451-5A8F-4AA7-B446-066C165A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FAC-35BC-4F99-B499-D3F2152D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first appeared in the 1920 play R.U.R in reference to the play’s character who were mass produced workers in capable of creative thinking .</a:t>
            </a:r>
          </a:p>
          <a:p>
            <a:r>
              <a:rPr lang="en-US" dirty="0"/>
              <a:t>In the 1920 play R.U.R the acronym stands for “</a:t>
            </a:r>
            <a:r>
              <a:rPr lang="en-US" dirty="0" err="1"/>
              <a:t>Rossums’s</a:t>
            </a:r>
            <a:r>
              <a:rPr lang="en-US" dirty="0"/>
              <a:t> universal </a:t>
            </a:r>
            <a:r>
              <a:rPr lang="en-US" dirty="0" err="1"/>
              <a:t>robots”the</a:t>
            </a:r>
            <a:r>
              <a:rPr lang="en-US" dirty="0"/>
              <a:t> play written by Karel Capek is notable for introducing the term “robot” to the world and explores themes related to artificial being and Automations.</a:t>
            </a:r>
          </a:p>
        </p:txBody>
      </p:sp>
    </p:spTree>
    <p:extLst>
      <p:ext uri="{BB962C8B-B14F-4D97-AF65-F5344CB8AC3E}">
        <p14:creationId xmlns:p14="http://schemas.microsoft.com/office/powerpoint/2010/main" val="111211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0EC-227B-47BB-9AC4-BAC45D6A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Robotics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5C1F-715E-4FCE-B358-5BC5A2A4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Mechanical Construction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Electrical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Programs</a:t>
            </a:r>
          </a:p>
        </p:txBody>
      </p:sp>
    </p:spTree>
    <p:extLst>
      <p:ext uri="{BB962C8B-B14F-4D97-AF65-F5344CB8AC3E}">
        <p14:creationId xmlns:p14="http://schemas.microsoft.com/office/powerpoint/2010/main" val="228211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BC49-0112-435B-90B6-7B20E749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889BF-914C-4732-8DDB-86A48425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mechanical Aspects of robots helps it complete tasks in the environment for which its designated.</a:t>
            </a:r>
          </a:p>
          <a:p>
            <a:r>
              <a:rPr lang="en-US" dirty="0"/>
              <a:t>For Example : the mars 2020 rover’s wheels are individually motorized and made of titanium tubing that helps it firmly grip the </a:t>
            </a:r>
            <a:r>
              <a:rPr lang="en-US" dirty="0" err="1"/>
              <a:t>harse</a:t>
            </a:r>
            <a:r>
              <a:rPr lang="en-US" dirty="0"/>
              <a:t> terrain of the red planet.</a:t>
            </a:r>
          </a:p>
        </p:txBody>
      </p:sp>
    </p:spTree>
    <p:extLst>
      <p:ext uri="{BB962C8B-B14F-4D97-AF65-F5344CB8AC3E}">
        <p14:creationId xmlns:p14="http://schemas.microsoft.com/office/powerpoint/2010/main" val="8008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5F38-3EF5-4045-8C57-ECCCDAD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4635-89DF-4FE5-8DFB-DA963416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needs electrical component that control and power the machinery.</a:t>
            </a:r>
          </a:p>
          <a:p>
            <a:r>
              <a:rPr lang="en-US" dirty="0"/>
              <a:t>Essentially a electric current – a battery for example it needed to power a large majority of robots.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2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0C95-91DE-4CCA-B47B-8D925F54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3861-CA16-48B9-A211-2FE10293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Contain at least some level of Computer programming . Without a set of code telling it what to do, a robot would just be another piece of simple machinery.</a:t>
            </a:r>
          </a:p>
          <a:p>
            <a:r>
              <a:rPr lang="en-US" dirty="0"/>
              <a:t>Inserting a program into a robot gives the ability to know when and how to carry out a task.</a:t>
            </a:r>
          </a:p>
        </p:txBody>
      </p:sp>
    </p:spTree>
    <p:extLst>
      <p:ext uri="{BB962C8B-B14F-4D97-AF65-F5344CB8AC3E}">
        <p14:creationId xmlns:p14="http://schemas.microsoft.com/office/powerpoint/2010/main" val="13463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03F5-B545-448A-9A26-5C6DDADF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of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E042-F0DC-4CEE-B024-45B833E1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Control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Sensors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Actuator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Power supply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End Effector</a:t>
            </a:r>
          </a:p>
        </p:txBody>
      </p:sp>
    </p:spTree>
    <p:extLst>
      <p:ext uri="{BB962C8B-B14F-4D97-AF65-F5344CB8AC3E}">
        <p14:creationId xmlns:p14="http://schemas.microsoft.com/office/powerpoint/2010/main" val="209502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516</TotalTime>
  <Words>1019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Wingdings</vt:lpstr>
      <vt:lpstr>Organic</vt:lpstr>
      <vt:lpstr>Introduction to robotics </vt:lpstr>
      <vt:lpstr>What is Robotics</vt:lpstr>
      <vt:lpstr>What is robot</vt:lpstr>
      <vt:lpstr>What is robot</vt:lpstr>
      <vt:lpstr>Robotics Aspects</vt:lpstr>
      <vt:lpstr>Mechanical Construction</vt:lpstr>
      <vt:lpstr>Electrical Components</vt:lpstr>
      <vt:lpstr>Software Program</vt:lpstr>
      <vt:lpstr>Component of robot</vt:lpstr>
      <vt:lpstr>Control system</vt:lpstr>
      <vt:lpstr>Sensors</vt:lpstr>
      <vt:lpstr>Actuator</vt:lpstr>
      <vt:lpstr>Actuator</vt:lpstr>
      <vt:lpstr>Power Supply</vt:lpstr>
      <vt:lpstr>Power Supply</vt:lpstr>
      <vt:lpstr>End Effectors </vt:lpstr>
      <vt:lpstr>How do Robots work</vt:lpstr>
      <vt:lpstr>How do Robots work</vt:lpstr>
      <vt:lpstr>Types of robotics</vt:lpstr>
      <vt:lpstr>Types of robotics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 </dc:title>
  <dc:creator>RAMAKANT GANJESHWAR</dc:creator>
  <cp:lastModifiedBy>RAMAKANT GANJESHWAR</cp:lastModifiedBy>
  <cp:revision>27</cp:revision>
  <dcterms:created xsi:type="dcterms:W3CDTF">2024-08-06T16:33:47Z</dcterms:created>
  <dcterms:modified xsi:type="dcterms:W3CDTF">2024-08-12T06:04:30Z</dcterms:modified>
</cp:coreProperties>
</file>