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46E0C-A5C3-423E-9220-89BE30E05570}" type="doc">
      <dgm:prSet loTypeId="urn:microsoft.com/office/officeart/2011/layout/HexagonRadial" loCatId="cycle" qsTypeId="urn:microsoft.com/office/officeart/2005/8/quickstyle/simple1" qsCatId="simple" csTypeId="urn:microsoft.com/office/officeart/2005/8/colors/colorful4" csCatId="colorful" phldr="1"/>
      <dgm:spPr/>
      <dgm:t>
        <a:bodyPr/>
        <a:lstStyle/>
        <a:p>
          <a:endParaRPr lang="en-US"/>
        </a:p>
      </dgm:t>
    </dgm:pt>
    <dgm:pt modelId="{D4195F4F-E2DA-43C3-9120-F13F867E6CE0}">
      <dgm:prSet phldrT="[Text]"/>
      <dgm:spPr/>
      <dgm:t>
        <a:bodyPr/>
        <a:lstStyle/>
        <a:p>
          <a:r>
            <a:rPr lang="en-US" dirty="0"/>
            <a:t>Intelligence</a:t>
          </a:r>
        </a:p>
      </dgm:t>
    </dgm:pt>
    <dgm:pt modelId="{2ACC1105-5977-4B8F-A96E-C6C03C37140B}" type="parTrans" cxnId="{3674906B-8194-46FD-8CC7-653E2FF3443F}">
      <dgm:prSet/>
      <dgm:spPr/>
      <dgm:t>
        <a:bodyPr/>
        <a:lstStyle/>
        <a:p>
          <a:endParaRPr lang="en-US"/>
        </a:p>
      </dgm:t>
    </dgm:pt>
    <dgm:pt modelId="{F333BD63-5F63-4B74-B1E7-F75178B9084B}" type="sibTrans" cxnId="{3674906B-8194-46FD-8CC7-653E2FF3443F}">
      <dgm:prSet/>
      <dgm:spPr/>
      <dgm:t>
        <a:bodyPr/>
        <a:lstStyle/>
        <a:p>
          <a:endParaRPr lang="en-US"/>
        </a:p>
      </dgm:t>
    </dgm:pt>
    <dgm:pt modelId="{FB42738E-12D5-4009-ADC7-CCA4D2EDB401}">
      <dgm:prSet phldrT="[Text]"/>
      <dgm:spPr/>
      <dgm:t>
        <a:bodyPr/>
        <a:lstStyle/>
        <a:p>
          <a:r>
            <a:rPr lang="en-US" dirty="0"/>
            <a:t>Reasoning</a:t>
          </a:r>
        </a:p>
      </dgm:t>
    </dgm:pt>
    <dgm:pt modelId="{68046A26-DC35-4D6F-A9B0-C54E6FBF5A87}" type="parTrans" cxnId="{D7BFAF59-44A5-4385-8FA3-CE197BD28519}">
      <dgm:prSet/>
      <dgm:spPr/>
      <dgm:t>
        <a:bodyPr/>
        <a:lstStyle/>
        <a:p>
          <a:endParaRPr lang="en-US"/>
        </a:p>
      </dgm:t>
    </dgm:pt>
    <dgm:pt modelId="{279A0732-4BA0-4FFE-BB34-ACE847D26214}" type="sibTrans" cxnId="{D7BFAF59-44A5-4385-8FA3-CE197BD28519}">
      <dgm:prSet/>
      <dgm:spPr/>
      <dgm:t>
        <a:bodyPr/>
        <a:lstStyle/>
        <a:p>
          <a:endParaRPr lang="en-US"/>
        </a:p>
      </dgm:t>
    </dgm:pt>
    <dgm:pt modelId="{611D4ADD-8AB6-4220-84DF-4412DDCCB893}">
      <dgm:prSet phldrT="[Text]"/>
      <dgm:spPr/>
      <dgm:t>
        <a:bodyPr/>
        <a:lstStyle/>
        <a:p>
          <a:r>
            <a:rPr lang="en-US" dirty="0"/>
            <a:t>Learning</a:t>
          </a:r>
        </a:p>
      </dgm:t>
    </dgm:pt>
    <dgm:pt modelId="{46C6E393-B343-49E2-908C-A592C21EDD4E}" type="parTrans" cxnId="{F7EABB17-106B-4A89-81AE-D151EB00072E}">
      <dgm:prSet/>
      <dgm:spPr/>
      <dgm:t>
        <a:bodyPr/>
        <a:lstStyle/>
        <a:p>
          <a:endParaRPr lang="en-US"/>
        </a:p>
      </dgm:t>
    </dgm:pt>
    <dgm:pt modelId="{8CF39915-A9A2-4638-95B2-BA2CF2C1F6BD}" type="sibTrans" cxnId="{F7EABB17-106B-4A89-81AE-D151EB00072E}">
      <dgm:prSet/>
      <dgm:spPr/>
      <dgm:t>
        <a:bodyPr/>
        <a:lstStyle/>
        <a:p>
          <a:endParaRPr lang="en-US"/>
        </a:p>
      </dgm:t>
    </dgm:pt>
    <dgm:pt modelId="{BF2631A4-62AD-4747-8C58-27871A4C4589}">
      <dgm:prSet phldrT="[Text]"/>
      <dgm:spPr/>
      <dgm:t>
        <a:bodyPr/>
        <a:lstStyle/>
        <a:p>
          <a:r>
            <a:rPr lang="en-US" dirty="0"/>
            <a:t>Problem solving</a:t>
          </a:r>
        </a:p>
      </dgm:t>
    </dgm:pt>
    <dgm:pt modelId="{6FEF51EE-FD2B-4A99-85A2-B2457790F03A}" type="parTrans" cxnId="{56C57440-970C-423F-8ABF-519690E8FB59}">
      <dgm:prSet/>
      <dgm:spPr/>
      <dgm:t>
        <a:bodyPr/>
        <a:lstStyle/>
        <a:p>
          <a:endParaRPr lang="en-US"/>
        </a:p>
      </dgm:t>
    </dgm:pt>
    <dgm:pt modelId="{CC79B41E-5936-47A5-829A-5403F89E162F}" type="sibTrans" cxnId="{56C57440-970C-423F-8ABF-519690E8FB59}">
      <dgm:prSet/>
      <dgm:spPr/>
      <dgm:t>
        <a:bodyPr/>
        <a:lstStyle/>
        <a:p>
          <a:endParaRPr lang="en-US"/>
        </a:p>
      </dgm:t>
    </dgm:pt>
    <dgm:pt modelId="{DCAF1DFD-9398-46AB-88F2-815526DA7D36}">
      <dgm:prSet phldrT="[Text]"/>
      <dgm:spPr/>
      <dgm:t>
        <a:bodyPr/>
        <a:lstStyle/>
        <a:p>
          <a:r>
            <a:rPr lang="en-US" dirty="0"/>
            <a:t>Perception</a:t>
          </a:r>
        </a:p>
      </dgm:t>
    </dgm:pt>
    <dgm:pt modelId="{BCFC1CEB-9D8E-4CA7-A162-7FA993BDB1C3}" type="parTrans" cxnId="{108494B0-7B60-4BF2-B523-D9AA2F65C1F3}">
      <dgm:prSet/>
      <dgm:spPr/>
      <dgm:t>
        <a:bodyPr/>
        <a:lstStyle/>
        <a:p>
          <a:endParaRPr lang="en-US"/>
        </a:p>
      </dgm:t>
    </dgm:pt>
    <dgm:pt modelId="{57ACD530-38A9-4595-8175-729A25F2BE38}" type="sibTrans" cxnId="{108494B0-7B60-4BF2-B523-D9AA2F65C1F3}">
      <dgm:prSet/>
      <dgm:spPr/>
      <dgm:t>
        <a:bodyPr/>
        <a:lstStyle/>
        <a:p>
          <a:endParaRPr lang="en-US"/>
        </a:p>
      </dgm:t>
    </dgm:pt>
    <dgm:pt modelId="{7CC687E3-F2CD-4BFF-B40B-D0B0E227C09E}">
      <dgm:prSet phldrT="[Text]"/>
      <dgm:spPr/>
      <dgm:t>
        <a:bodyPr/>
        <a:lstStyle/>
        <a:p>
          <a:r>
            <a:rPr lang="en-US" dirty="0"/>
            <a:t>Linguistic intelligence</a:t>
          </a:r>
        </a:p>
      </dgm:t>
    </dgm:pt>
    <dgm:pt modelId="{EAAB33AA-DFC9-4AD8-A9A9-03420652CD59}" type="parTrans" cxnId="{E935163B-D716-40E0-AD01-7B828AA77EBC}">
      <dgm:prSet/>
      <dgm:spPr/>
      <dgm:t>
        <a:bodyPr/>
        <a:lstStyle/>
        <a:p>
          <a:endParaRPr lang="en-US"/>
        </a:p>
      </dgm:t>
    </dgm:pt>
    <dgm:pt modelId="{4759B730-632D-4BE7-A28B-6FA2238A597C}" type="sibTrans" cxnId="{E935163B-D716-40E0-AD01-7B828AA77EBC}">
      <dgm:prSet/>
      <dgm:spPr/>
      <dgm:t>
        <a:bodyPr/>
        <a:lstStyle/>
        <a:p>
          <a:endParaRPr lang="en-US"/>
        </a:p>
      </dgm:t>
    </dgm:pt>
    <dgm:pt modelId="{D6570CCA-3AAF-4E2E-9804-517A66D0A5C4}">
      <dgm:prSet phldrT="[Text]"/>
      <dgm:spPr/>
      <dgm:t>
        <a:bodyPr/>
        <a:lstStyle/>
        <a:p>
          <a:r>
            <a:rPr lang="en-US" dirty="0"/>
            <a:t>Memory Power</a:t>
          </a:r>
        </a:p>
      </dgm:t>
    </dgm:pt>
    <dgm:pt modelId="{4F9E0B13-5609-4628-9770-3FDB5EA5EF50}" type="sibTrans" cxnId="{699AD51E-D74A-47D5-842B-13E93326D91B}">
      <dgm:prSet/>
      <dgm:spPr/>
      <dgm:t>
        <a:bodyPr/>
        <a:lstStyle/>
        <a:p>
          <a:endParaRPr lang="en-US"/>
        </a:p>
      </dgm:t>
    </dgm:pt>
    <dgm:pt modelId="{19337AEA-4FEA-4DA2-AD66-26729E5FBE69}" type="parTrans" cxnId="{699AD51E-D74A-47D5-842B-13E93326D91B}">
      <dgm:prSet/>
      <dgm:spPr/>
      <dgm:t>
        <a:bodyPr/>
        <a:lstStyle/>
        <a:p>
          <a:endParaRPr lang="en-US"/>
        </a:p>
      </dgm:t>
    </dgm:pt>
    <dgm:pt modelId="{72E11235-82E8-40B0-8D2E-A5B8BE889F5B}" type="pres">
      <dgm:prSet presAssocID="{97546E0C-A5C3-423E-9220-89BE30E05570}" presName="Name0" presStyleCnt="0">
        <dgm:presLayoutVars>
          <dgm:chMax val="1"/>
          <dgm:chPref val="1"/>
          <dgm:dir/>
          <dgm:animOne val="branch"/>
          <dgm:animLvl val="lvl"/>
        </dgm:presLayoutVars>
      </dgm:prSet>
      <dgm:spPr/>
    </dgm:pt>
    <dgm:pt modelId="{27753DB0-F0E5-4FC9-B2DD-51C5875CE473}" type="pres">
      <dgm:prSet presAssocID="{D4195F4F-E2DA-43C3-9120-F13F867E6CE0}" presName="Parent" presStyleLbl="node0" presStyleIdx="0" presStyleCnt="1">
        <dgm:presLayoutVars>
          <dgm:chMax val="6"/>
          <dgm:chPref val="6"/>
        </dgm:presLayoutVars>
      </dgm:prSet>
      <dgm:spPr/>
    </dgm:pt>
    <dgm:pt modelId="{977EE580-CB35-45D4-A185-3F7598AB961F}" type="pres">
      <dgm:prSet presAssocID="{FB42738E-12D5-4009-ADC7-CCA4D2EDB401}" presName="Accent1" presStyleCnt="0"/>
      <dgm:spPr/>
    </dgm:pt>
    <dgm:pt modelId="{E03FC8FA-E83A-464A-AA54-F9B886CD31C4}" type="pres">
      <dgm:prSet presAssocID="{FB42738E-12D5-4009-ADC7-CCA4D2EDB401}" presName="Accent" presStyleLbl="bgShp" presStyleIdx="0" presStyleCnt="6"/>
      <dgm:spPr/>
    </dgm:pt>
    <dgm:pt modelId="{6D37A250-265C-4599-95BE-F5A17E19EC9D}" type="pres">
      <dgm:prSet presAssocID="{FB42738E-12D5-4009-ADC7-CCA4D2EDB401}" presName="Child1" presStyleLbl="node1" presStyleIdx="0" presStyleCnt="6">
        <dgm:presLayoutVars>
          <dgm:chMax val="0"/>
          <dgm:chPref val="0"/>
          <dgm:bulletEnabled val="1"/>
        </dgm:presLayoutVars>
      </dgm:prSet>
      <dgm:spPr/>
    </dgm:pt>
    <dgm:pt modelId="{1AA71E02-0328-4A80-B79C-FE62A2A86FC0}" type="pres">
      <dgm:prSet presAssocID="{611D4ADD-8AB6-4220-84DF-4412DDCCB893}" presName="Accent2" presStyleCnt="0"/>
      <dgm:spPr/>
    </dgm:pt>
    <dgm:pt modelId="{803B5033-F439-4497-8946-D3BD2F3CFCAC}" type="pres">
      <dgm:prSet presAssocID="{611D4ADD-8AB6-4220-84DF-4412DDCCB893}" presName="Accent" presStyleLbl="bgShp" presStyleIdx="1" presStyleCnt="6"/>
      <dgm:spPr/>
    </dgm:pt>
    <dgm:pt modelId="{68BEDA07-D79A-4381-A680-047BB955CCE4}" type="pres">
      <dgm:prSet presAssocID="{611D4ADD-8AB6-4220-84DF-4412DDCCB893}" presName="Child2" presStyleLbl="node1" presStyleIdx="1" presStyleCnt="6">
        <dgm:presLayoutVars>
          <dgm:chMax val="0"/>
          <dgm:chPref val="0"/>
          <dgm:bulletEnabled val="1"/>
        </dgm:presLayoutVars>
      </dgm:prSet>
      <dgm:spPr/>
    </dgm:pt>
    <dgm:pt modelId="{3FB72106-CA6B-422D-88B8-C5F93D5D4A7E}" type="pres">
      <dgm:prSet presAssocID="{BF2631A4-62AD-4747-8C58-27871A4C4589}" presName="Accent3" presStyleCnt="0"/>
      <dgm:spPr/>
    </dgm:pt>
    <dgm:pt modelId="{4F732666-188F-4514-9C24-9D5A9E3EC10A}" type="pres">
      <dgm:prSet presAssocID="{BF2631A4-62AD-4747-8C58-27871A4C4589}" presName="Accent" presStyleLbl="bgShp" presStyleIdx="2" presStyleCnt="6"/>
      <dgm:spPr/>
    </dgm:pt>
    <dgm:pt modelId="{C6C0328E-3044-47AF-A78D-669B3FD3AA62}" type="pres">
      <dgm:prSet presAssocID="{BF2631A4-62AD-4747-8C58-27871A4C4589}" presName="Child3" presStyleLbl="node1" presStyleIdx="2" presStyleCnt="6">
        <dgm:presLayoutVars>
          <dgm:chMax val="0"/>
          <dgm:chPref val="0"/>
          <dgm:bulletEnabled val="1"/>
        </dgm:presLayoutVars>
      </dgm:prSet>
      <dgm:spPr/>
    </dgm:pt>
    <dgm:pt modelId="{999B52A0-52CC-4300-85EB-B3B9996F948C}" type="pres">
      <dgm:prSet presAssocID="{DCAF1DFD-9398-46AB-88F2-815526DA7D36}" presName="Accent4" presStyleCnt="0"/>
      <dgm:spPr/>
    </dgm:pt>
    <dgm:pt modelId="{1AEB82E2-E962-4966-9132-0DC6077E9D31}" type="pres">
      <dgm:prSet presAssocID="{DCAF1DFD-9398-46AB-88F2-815526DA7D36}" presName="Accent" presStyleLbl="bgShp" presStyleIdx="3" presStyleCnt="6"/>
      <dgm:spPr/>
    </dgm:pt>
    <dgm:pt modelId="{E9BF732A-CC0D-45CB-A469-634B46F25254}" type="pres">
      <dgm:prSet presAssocID="{DCAF1DFD-9398-46AB-88F2-815526DA7D36}" presName="Child4" presStyleLbl="node1" presStyleIdx="3" presStyleCnt="6">
        <dgm:presLayoutVars>
          <dgm:chMax val="0"/>
          <dgm:chPref val="0"/>
          <dgm:bulletEnabled val="1"/>
        </dgm:presLayoutVars>
      </dgm:prSet>
      <dgm:spPr/>
    </dgm:pt>
    <dgm:pt modelId="{C813FE97-CFE8-4842-966E-4D8A94F86EAB}" type="pres">
      <dgm:prSet presAssocID="{7CC687E3-F2CD-4BFF-B40B-D0B0E227C09E}" presName="Accent5" presStyleCnt="0"/>
      <dgm:spPr/>
    </dgm:pt>
    <dgm:pt modelId="{D0353287-0DF5-4663-AF3B-74410C685D72}" type="pres">
      <dgm:prSet presAssocID="{7CC687E3-F2CD-4BFF-B40B-D0B0E227C09E}" presName="Accent" presStyleLbl="bgShp" presStyleIdx="4" presStyleCnt="6"/>
      <dgm:spPr/>
    </dgm:pt>
    <dgm:pt modelId="{C04B90B5-BD43-41D7-83D1-AE2E98E27B57}" type="pres">
      <dgm:prSet presAssocID="{7CC687E3-F2CD-4BFF-B40B-D0B0E227C09E}" presName="Child5" presStyleLbl="node1" presStyleIdx="4" presStyleCnt="6">
        <dgm:presLayoutVars>
          <dgm:chMax val="0"/>
          <dgm:chPref val="0"/>
          <dgm:bulletEnabled val="1"/>
        </dgm:presLayoutVars>
      </dgm:prSet>
      <dgm:spPr/>
    </dgm:pt>
    <dgm:pt modelId="{A2BE2A36-0825-4638-9F89-20A7A98ADF50}" type="pres">
      <dgm:prSet presAssocID="{D6570CCA-3AAF-4E2E-9804-517A66D0A5C4}" presName="Accent6" presStyleCnt="0"/>
      <dgm:spPr/>
    </dgm:pt>
    <dgm:pt modelId="{5E324FF6-5958-4242-96C8-72F961218C40}" type="pres">
      <dgm:prSet presAssocID="{D6570CCA-3AAF-4E2E-9804-517A66D0A5C4}" presName="Accent" presStyleLbl="bgShp" presStyleIdx="5" presStyleCnt="6"/>
      <dgm:spPr/>
    </dgm:pt>
    <dgm:pt modelId="{07652FA3-C7A9-40D5-A731-137EA5FE5CED}" type="pres">
      <dgm:prSet presAssocID="{D6570CCA-3AAF-4E2E-9804-517A66D0A5C4}" presName="Child6" presStyleLbl="node1" presStyleIdx="5" presStyleCnt="6">
        <dgm:presLayoutVars>
          <dgm:chMax val="0"/>
          <dgm:chPref val="0"/>
          <dgm:bulletEnabled val="1"/>
        </dgm:presLayoutVars>
      </dgm:prSet>
      <dgm:spPr/>
    </dgm:pt>
  </dgm:ptLst>
  <dgm:cxnLst>
    <dgm:cxn modelId="{5E983809-FE4E-496C-8207-5744D6ECA04C}" type="presOf" srcId="{FB42738E-12D5-4009-ADC7-CCA4D2EDB401}" destId="{6D37A250-265C-4599-95BE-F5A17E19EC9D}" srcOrd="0" destOrd="0" presId="urn:microsoft.com/office/officeart/2011/layout/HexagonRadial"/>
    <dgm:cxn modelId="{F7EABB17-106B-4A89-81AE-D151EB00072E}" srcId="{D4195F4F-E2DA-43C3-9120-F13F867E6CE0}" destId="{611D4ADD-8AB6-4220-84DF-4412DDCCB893}" srcOrd="1" destOrd="0" parTransId="{46C6E393-B343-49E2-908C-A592C21EDD4E}" sibTransId="{8CF39915-A9A2-4638-95B2-BA2CF2C1F6BD}"/>
    <dgm:cxn modelId="{699AD51E-D74A-47D5-842B-13E93326D91B}" srcId="{D4195F4F-E2DA-43C3-9120-F13F867E6CE0}" destId="{D6570CCA-3AAF-4E2E-9804-517A66D0A5C4}" srcOrd="5" destOrd="0" parTransId="{19337AEA-4FEA-4DA2-AD66-26729E5FBE69}" sibTransId="{4F9E0B13-5609-4628-9770-3FDB5EA5EF50}"/>
    <dgm:cxn modelId="{C67C7634-EDA7-4B08-AA40-C5A7A9CE3F5C}" type="presOf" srcId="{97546E0C-A5C3-423E-9220-89BE30E05570}" destId="{72E11235-82E8-40B0-8D2E-A5B8BE889F5B}" srcOrd="0" destOrd="0" presId="urn:microsoft.com/office/officeart/2011/layout/HexagonRadial"/>
    <dgm:cxn modelId="{E935163B-D716-40E0-AD01-7B828AA77EBC}" srcId="{D4195F4F-E2DA-43C3-9120-F13F867E6CE0}" destId="{7CC687E3-F2CD-4BFF-B40B-D0B0E227C09E}" srcOrd="4" destOrd="0" parTransId="{EAAB33AA-DFC9-4AD8-A9A9-03420652CD59}" sibTransId="{4759B730-632D-4BE7-A28B-6FA2238A597C}"/>
    <dgm:cxn modelId="{56C57440-970C-423F-8ABF-519690E8FB59}" srcId="{D4195F4F-E2DA-43C3-9120-F13F867E6CE0}" destId="{BF2631A4-62AD-4747-8C58-27871A4C4589}" srcOrd="2" destOrd="0" parTransId="{6FEF51EE-FD2B-4A99-85A2-B2457790F03A}" sibTransId="{CC79B41E-5936-47A5-829A-5403F89E162F}"/>
    <dgm:cxn modelId="{EBF26649-EE73-4075-8382-BA4F2217CA68}" type="presOf" srcId="{D4195F4F-E2DA-43C3-9120-F13F867E6CE0}" destId="{27753DB0-F0E5-4FC9-B2DD-51C5875CE473}" srcOrd="0" destOrd="0" presId="urn:microsoft.com/office/officeart/2011/layout/HexagonRadial"/>
    <dgm:cxn modelId="{3674906B-8194-46FD-8CC7-653E2FF3443F}" srcId="{97546E0C-A5C3-423E-9220-89BE30E05570}" destId="{D4195F4F-E2DA-43C3-9120-F13F867E6CE0}" srcOrd="0" destOrd="0" parTransId="{2ACC1105-5977-4B8F-A96E-C6C03C37140B}" sibTransId="{F333BD63-5F63-4B74-B1E7-F75178B9084B}"/>
    <dgm:cxn modelId="{B6963054-64B1-4B52-BE68-5D7180694831}" type="presOf" srcId="{DCAF1DFD-9398-46AB-88F2-815526DA7D36}" destId="{E9BF732A-CC0D-45CB-A469-634B46F25254}" srcOrd="0" destOrd="0" presId="urn:microsoft.com/office/officeart/2011/layout/HexagonRadial"/>
    <dgm:cxn modelId="{CC782959-6E6B-4379-851F-524046775746}" type="presOf" srcId="{D6570CCA-3AAF-4E2E-9804-517A66D0A5C4}" destId="{07652FA3-C7A9-40D5-A731-137EA5FE5CED}" srcOrd="0" destOrd="0" presId="urn:microsoft.com/office/officeart/2011/layout/HexagonRadial"/>
    <dgm:cxn modelId="{D7BFAF59-44A5-4385-8FA3-CE197BD28519}" srcId="{D4195F4F-E2DA-43C3-9120-F13F867E6CE0}" destId="{FB42738E-12D5-4009-ADC7-CCA4D2EDB401}" srcOrd="0" destOrd="0" parTransId="{68046A26-DC35-4D6F-A9B0-C54E6FBF5A87}" sibTransId="{279A0732-4BA0-4FFE-BB34-ACE847D26214}"/>
    <dgm:cxn modelId="{B54B2A90-0072-45FC-9D65-DA90EC7C174A}" type="presOf" srcId="{7CC687E3-F2CD-4BFF-B40B-D0B0E227C09E}" destId="{C04B90B5-BD43-41D7-83D1-AE2E98E27B57}" srcOrd="0" destOrd="0" presId="urn:microsoft.com/office/officeart/2011/layout/HexagonRadial"/>
    <dgm:cxn modelId="{4FE8FC96-605E-4F25-8CD3-79AAD4BA4253}" type="presOf" srcId="{611D4ADD-8AB6-4220-84DF-4412DDCCB893}" destId="{68BEDA07-D79A-4381-A680-047BB955CCE4}" srcOrd="0" destOrd="0" presId="urn:microsoft.com/office/officeart/2011/layout/HexagonRadial"/>
    <dgm:cxn modelId="{EB21EC9F-ED59-4A6E-9CAC-4270997C374D}" type="presOf" srcId="{BF2631A4-62AD-4747-8C58-27871A4C4589}" destId="{C6C0328E-3044-47AF-A78D-669B3FD3AA62}" srcOrd="0" destOrd="0" presId="urn:microsoft.com/office/officeart/2011/layout/HexagonRadial"/>
    <dgm:cxn modelId="{108494B0-7B60-4BF2-B523-D9AA2F65C1F3}" srcId="{D4195F4F-E2DA-43C3-9120-F13F867E6CE0}" destId="{DCAF1DFD-9398-46AB-88F2-815526DA7D36}" srcOrd="3" destOrd="0" parTransId="{BCFC1CEB-9D8E-4CA7-A162-7FA993BDB1C3}" sibTransId="{57ACD530-38A9-4595-8175-729A25F2BE38}"/>
    <dgm:cxn modelId="{8660D72B-68E0-4CFA-9A9A-D0253D50A8E9}" type="presParOf" srcId="{72E11235-82E8-40B0-8D2E-A5B8BE889F5B}" destId="{27753DB0-F0E5-4FC9-B2DD-51C5875CE473}" srcOrd="0" destOrd="0" presId="urn:microsoft.com/office/officeart/2011/layout/HexagonRadial"/>
    <dgm:cxn modelId="{397CFBEE-3B84-4E0E-B378-5300EA886AB0}" type="presParOf" srcId="{72E11235-82E8-40B0-8D2E-A5B8BE889F5B}" destId="{977EE580-CB35-45D4-A185-3F7598AB961F}" srcOrd="1" destOrd="0" presId="urn:microsoft.com/office/officeart/2011/layout/HexagonRadial"/>
    <dgm:cxn modelId="{4625D8A1-609B-4A4F-8016-1A162ACFBB5D}" type="presParOf" srcId="{977EE580-CB35-45D4-A185-3F7598AB961F}" destId="{E03FC8FA-E83A-464A-AA54-F9B886CD31C4}" srcOrd="0" destOrd="0" presId="urn:microsoft.com/office/officeart/2011/layout/HexagonRadial"/>
    <dgm:cxn modelId="{234FCB1C-702C-4256-B24D-65D688A17BFA}" type="presParOf" srcId="{72E11235-82E8-40B0-8D2E-A5B8BE889F5B}" destId="{6D37A250-265C-4599-95BE-F5A17E19EC9D}" srcOrd="2" destOrd="0" presId="urn:microsoft.com/office/officeart/2011/layout/HexagonRadial"/>
    <dgm:cxn modelId="{0E87FB2C-6F88-4ECE-B431-FCA1FA9C27E7}" type="presParOf" srcId="{72E11235-82E8-40B0-8D2E-A5B8BE889F5B}" destId="{1AA71E02-0328-4A80-B79C-FE62A2A86FC0}" srcOrd="3" destOrd="0" presId="urn:microsoft.com/office/officeart/2011/layout/HexagonRadial"/>
    <dgm:cxn modelId="{FC7178E5-4456-4382-ABEA-721688142750}" type="presParOf" srcId="{1AA71E02-0328-4A80-B79C-FE62A2A86FC0}" destId="{803B5033-F439-4497-8946-D3BD2F3CFCAC}" srcOrd="0" destOrd="0" presId="urn:microsoft.com/office/officeart/2011/layout/HexagonRadial"/>
    <dgm:cxn modelId="{018AD722-72BA-4837-A67E-B49285B2ECD4}" type="presParOf" srcId="{72E11235-82E8-40B0-8D2E-A5B8BE889F5B}" destId="{68BEDA07-D79A-4381-A680-047BB955CCE4}" srcOrd="4" destOrd="0" presId="urn:microsoft.com/office/officeart/2011/layout/HexagonRadial"/>
    <dgm:cxn modelId="{B3FC548F-DC4D-4EFF-BD25-793A10F0E36D}" type="presParOf" srcId="{72E11235-82E8-40B0-8D2E-A5B8BE889F5B}" destId="{3FB72106-CA6B-422D-88B8-C5F93D5D4A7E}" srcOrd="5" destOrd="0" presId="urn:microsoft.com/office/officeart/2011/layout/HexagonRadial"/>
    <dgm:cxn modelId="{392B6A0B-CF5D-48D2-85B9-B9E1536FE9E0}" type="presParOf" srcId="{3FB72106-CA6B-422D-88B8-C5F93D5D4A7E}" destId="{4F732666-188F-4514-9C24-9D5A9E3EC10A}" srcOrd="0" destOrd="0" presId="urn:microsoft.com/office/officeart/2011/layout/HexagonRadial"/>
    <dgm:cxn modelId="{50EC615E-E218-431E-8B64-500A151060D4}" type="presParOf" srcId="{72E11235-82E8-40B0-8D2E-A5B8BE889F5B}" destId="{C6C0328E-3044-47AF-A78D-669B3FD3AA62}" srcOrd="6" destOrd="0" presId="urn:microsoft.com/office/officeart/2011/layout/HexagonRadial"/>
    <dgm:cxn modelId="{DC2488F2-F08A-4034-AC90-CD5401CE941A}" type="presParOf" srcId="{72E11235-82E8-40B0-8D2E-A5B8BE889F5B}" destId="{999B52A0-52CC-4300-85EB-B3B9996F948C}" srcOrd="7" destOrd="0" presId="urn:microsoft.com/office/officeart/2011/layout/HexagonRadial"/>
    <dgm:cxn modelId="{CC4E329F-EFB5-42F3-9DFD-DD996D57B99D}" type="presParOf" srcId="{999B52A0-52CC-4300-85EB-B3B9996F948C}" destId="{1AEB82E2-E962-4966-9132-0DC6077E9D31}" srcOrd="0" destOrd="0" presId="urn:microsoft.com/office/officeart/2011/layout/HexagonRadial"/>
    <dgm:cxn modelId="{3B77EC47-0F5F-4F86-A073-EE69BBA3D59F}" type="presParOf" srcId="{72E11235-82E8-40B0-8D2E-A5B8BE889F5B}" destId="{E9BF732A-CC0D-45CB-A469-634B46F25254}" srcOrd="8" destOrd="0" presId="urn:microsoft.com/office/officeart/2011/layout/HexagonRadial"/>
    <dgm:cxn modelId="{F538FA7A-454F-421D-A641-C4F55A157C35}" type="presParOf" srcId="{72E11235-82E8-40B0-8D2E-A5B8BE889F5B}" destId="{C813FE97-CFE8-4842-966E-4D8A94F86EAB}" srcOrd="9" destOrd="0" presId="urn:microsoft.com/office/officeart/2011/layout/HexagonRadial"/>
    <dgm:cxn modelId="{D8EFC0C0-5B6B-4612-8381-C6ECBB2EE0AA}" type="presParOf" srcId="{C813FE97-CFE8-4842-966E-4D8A94F86EAB}" destId="{D0353287-0DF5-4663-AF3B-74410C685D72}" srcOrd="0" destOrd="0" presId="urn:microsoft.com/office/officeart/2011/layout/HexagonRadial"/>
    <dgm:cxn modelId="{64FF7248-71F3-4C22-9216-837E172FFE11}" type="presParOf" srcId="{72E11235-82E8-40B0-8D2E-A5B8BE889F5B}" destId="{C04B90B5-BD43-41D7-83D1-AE2E98E27B57}" srcOrd="10" destOrd="0" presId="urn:microsoft.com/office/officeart/2011/layout/HexagonRadial"/>
    <dgm:cxn modelId="{294FEDE0-4B23-4B3E-B5D9-168D9E7F09E9}" type="presParOf" srcId="{72E11235-82E8-40B0-8D2E-A5B8BE889F5B}" destId="{A2BE2A36-0825-4638-9F89-20A7A98ADF50}" srcOrd="11" destOrd="0" presId="urn:microsoft.com/office/officeart/2011/layout/HexagonRadial"/>
    <dgm:cxn modelId="{36833A34-17F1-44E5-B48D-0BBD5BF270C2}" type="presParOf" srcId="{A2BE2A36-0825-4638-9F89-20A7A98ADF50}" destId="{5E324FF6-5958-4242-96C8-72F961218C40}" srcOrd="0" destOrd="0" presId="urn:microsoft.com/office/officeart/2011/layout/HexagonRadial"/>
    <dgm:cxn modelId="{00FD33C9-B13A-4666-9ECB-0F73150CD834}" type="presParOf" srcId="{72E11235-82E8-40B0-8D2E-A5B8BE889F5B}" destId="{07652FA3-C7A9-40D5-A731-137EA5FE5CED}"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53DB0-F0E5-4FC9-B2DD-51C5875CE473}">
      <dsp:nvSpPr>
        <dsp:cNvPr id="0" name=""/>
        <dsp:cNvSpPr/>
      </dsp:nvSpPr>
      <dsp:spPr>
        <a:xfrm>
          <a:off x="4120213" y="1070346"/>
          <a:ext cx="1360456" cy="1176850"/>
        </a:xfrm>
        <a:prstGeom prst="hexagon">
          <a:avLst>
            <a:gd name="adj" fmla="val 28570"/>
            <a:gd name="vf" fmla="val 11547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Intelligence</a:t>
          </a:r>
        </a:p>
      </dsp:txBody>
      <dsp:txXfrm>
        <a:off x="4345660" y="1265367"/>
        <a:ext cx="909562" cy="786808"/>
      </dsp:txXfrm>
    </dsp:sp>
    <dsp:sp modelId="{803B5033-F439-4497-8946-D3BD2F3CFCAC}">
      <dsp:nvSpPr>
        <dsp:cNvPr id="0" name=""/>
        <dsp:cNvSpPr/>
      </dsp:nvSpPr>
      <dsp:spPr>
        <a:xfrm>
          <a:off x="4972120" y="507303"/>
          <a:ext cx="513296" cy="442272"/>
        </a:xfrm>
        <a:prstGeom prst="hexagon">
          <a:avLst>
            <a:gd name="adj" fmla="val 28900"/>
            <a:gd name="vf" fmla="val 11547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7A250-265C-4599-95BE-F5A17E19EC9D}">
      <dsp:nvSpPr>
        <dsp:cNvPr id="0" name=""/>
        <dsp:cNvSpPr/>
      </dsp:nvSpPr>
      <dsp:spPr>
        <a:xfrm>
          <a:off x="4245531" y="0"/>
          <a:ext cx="1114884" cy="964506"/>
        </a:xfrm>
        <a:prstGeom prst="hexagon">
          <a:avLst>
            <a:gd name="adj" fmla="val 28570"/>
            <a:gd name="vf" fmla="val 11547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Reasoning</a:t>
          </a:r>
        </a:p>
      </dsp:txBody>
      <dsp:txXfrm>
        <a:off x="4430291" y="159839"/>
        <a:ext cx="745364" cy="644828"/>
      </dsp:txXfrm>
    </dsp:sp>
    <dsp:sp modelId="{4F732666-188F-4514-9C24-9D5A9E3EC10A}">
      <dsp:nvSpPr>
        <dsp:cNvPr id="0" name=""/>
        <dsp:cNvSpPr/>
      </dsp:nvSpPr>
      <dsp:spPr>
        <a:xfrm>
          <a:off x="5571177" y="1334117"/>
          <a:ext cx="513296" cy="442272"/>
        </a:xfrm>
        <a:prstGeom prst="hexagon">
          <a:avLst>
            <a:gd name="adj" fmla="val 28900"/>
            <a:gd name="vf" fmla="val 11547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EDA07-D79A-4381-A680-047BB955CCE4}">
      <dsp:nvSpPr>
        <dsp:cNvPr id="0" name=""/>
        <dsp:cNvSpPr/>
      </dsp:nvSpPr>
      <dsp:spPr>
        <a:xfrm>
          <a:off x="5268009" y="593236"/>
          <a:ext cx="1114884" cy="964506"/>
        </a:xfrm>
        <a:prstGeom prst="hexagon">
          <a:avLst>
            <a:gd name="adj" fmla="val 28570"/>
            <a:gd name="vf" fmla="val 115470"/>
          </a:avLst>
        </a:prstGeom>
        <a:solidFill>
          <a:schemeClr val="accent4">
            <a:hueOff val="267003"/>
            <a:satOff val="3569"/>
            <a:lumOff val="17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Learning</a:t>
          </a:r>
        </a:p>
      </dsp:txBody>
      <dsp:txXfrm>
        <a:off x="5452769" y="753075"/>
        <a:ext cx="745364" cy="644828"/>
      </dsp:txXfrm>
    </dsp:sp>
    <dsp:sp modelId="{1AEB82E2-E962-4966-9132-0DC6077E9D31}">
      <dsp:nvSpPr>
        <dsp:cNvPr id="0" name=""/>
        <dsp:cNvSpPr/>
      </dsp:nvSpPr>
      <dsp:spPr>
        <a:xfrm>
          <a:off x="5155033" y="2267435"/>
          <a:ext cx="513296" cy="442272"/>
        </a:xfrm>
        <a:prstGeom prst="hexagon">
          <a:avLst>
            <a:gd name="adj" fmla="val 28900"/>
            <a:gd name="vf" fmla="val 11547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0328E-3044-47AF-A78D-669B3FD3AA62}">
      <dsp:nvSpPr>
        <dsp:cNvPr id="0" name=""/>
        <dsp:cNvSpPr/>
      </dsp:nvSpPr>
      <dsp:spPr>
        <a:xfrm>
          <a:off x="5268009" y="1759469"/>
          <a:ext cx="1114884" cy="964506"/>
        </a:xfrm>
        <a:prstGeom prst="hexagon">
          <a:avLst>
            <a:gd name="adj" fmla="val 28570"/>
            <a:gd name="vf" fmla="val 115470"/>
          </a:avLst>
        </a:prstGeom>
        <a:solidFill>
          <a:schemeClr val="accent4">
            <a:hueOff val="534006"/>
            <a:satOff val="7138"/>
            <a:lumOff val="345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Problem solving</a:t>
          </a:r>
        </a:p>
      </dsp:txBody>
      <dsp:txXfrm>
        <a:off x="5452769" y="1919308"/>
        <a:ext cx="745364" cy="644828"/>
      </dsp:txXfrm>
    </dsp:sp>
    <dsp:sp modelId="{D0353287-0DF5-4663-AF3B-74410C685D72}">
      <dsp:nvSpPr>
        <dsp:cNvPr id="0" name=""/>
        <dsp:cNvSpPr/>
      </dsp:nvSpPr>
      <dsp:spPr>
        <a:xfrm>
          <a:off x="4122744" y="2364317"/>
          <a:ext cx="513296" cy="442272"/>
        </a:xfrm>
        <a:prstGeom prst="hexagon">
          <a:avLst>
            <a:gd name="adj" fmla="val 28900"/>
            <a:gd name="vf" fmla="val 11547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BF732A-CC0D-45CB-A469-634B46F25254}">
      <dsp:nvSpPr>
        <dsp:cNvPr id="0" name=""/>
        <dsp:cNvSpPr/>
      </dsp:nvSpPr>
      <dsp:spPr>
        <a:xfrm>
          <a:off x="4245531" y="2353368"/>
          <a:ext cx="1114884" cy="964506"/>
        </a:xfrm>
        <a:prstGeom prst="hexagon">
          <a:avLst>
            <a:gd name="adj" fmla="val 28570"/>
            <a:gd name="vf" fmla="val 115470"/>
          </a:avLst>
        </a:prstGeom>
        <a:solidFill>
          <a:schemeClr val="accent4">
            <a:hueOff val="801009"/>
            <a:satOff val="10706"/>
            <a:lumOff val="5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Perception</a:t>
          </a:r>
        </a:p>
      </dsp:txBody>
      <dsp:txXfrm>
        <a:off x="4430291" y="2513207"/>
        <a:ext cx="745364" cy="644828"/>
      </dsp:txXfrm>
    </dsp:sp>
    <dsp:sp modelId="{5E324FF6-5958-4242-96C8-72F961218C40}">
      <dsp:nvSpPr>
        <dsp:cNvPr id="0" name=""/>
        <dsp:cNvSpPr/>
      </dsp:nvSpPr>
      <dsp:spPr>
        <a:xfrm>
          <a:off x="3513878" y="1537835"/>
          <a:ext cx="513296" cy="442272"/>
        </a:xfrm>
        <a:prstGeom prst="hexagon">
          <a:avLst>
            <a:gd name="adj" fmla="val 28900"/>
            <a:gd name="vf" fmla="val 11547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B90B5-BD43-41D7-83D1-AE2E98E27B57}">
      <dsp:nvSpPr>
        <dsp:cNvPr id="0" name=""/>
        <dsp:cNvSpPr/>
      </dsp:nvSpPr>
      <dsp:spPr>
        <a:xfrm>
          <a:off x="3218305" y="1760132"/>
          <a:ext cx="1114884" cy="964506"/>
        </a:xfrm>
        <a:prstGeom prst="hexagon">
          <a:avLst>
            <a:gd name="adj" fmla="val 28570"/>
            <a:gd name="vf" fmla="val 115470"/>
          </a:avLst>
        </a:prstGeom>
        <a:solidFill>
          <a:schemeClr val="accent4">
            <a:hueOff val="1068012"/>
            <a:satOff val="14275"/>
            <a:lumOff val="690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Linguistic intelligence</a:t>
          </a:r>
        </a:p>
      </dsp:txBody>
      <dsp:txXfrm>
        <a:off x="3403065" y="1919971"/>
        <a:ext cx="745364" cy="644828"/>
      </dsp:txXfrm>
    </dsp:sp>
    <dsp:sp modelId="{07652FA3-C7A9-40D5-A731-137EA5FE5CED}">
      <dsp:nvSpPr>
        <dsp:cNvPr id="0" name=""/>
        <dsp:cNvSpPr/>
      </dsp:nvSpPr>
      <dsp:spPr>
        <a:xfrm>
          <a:off x="3218305" y="591908"/>
          <a:ext cx="1114884" cy="964506"/>
        </a:xfrm>
        <a:prstGeom prst="hexagon">
          <a:avLst>
            <a:gd name="adj" fmla="val 28570"/>
            <a:gd name="vf" fmla="val 115470"/>
          </a:avLst>
        </a:prstGeom>
        <a:solidFill>
          <a:schemeClr val="accent4">
            <a:hueOff val="1335015"/>
            <a:satOff val="17844"/>
            <a:lumOff val="8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Memory Power</a:t>
          </a:r>
        </a:p>
      </dsp:txBody>
      <dsp:txXfrm>
        <a:off x="3403065" y="751747"/>
        <a:ext cx="745364" cy="644828"/>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170EBA-96FA-4CD6-B84F-751B79A762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A7C7904-3FAE-4C1C-92D5-6FF1FF586A7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E1336-9554-48A3-88D5-893EC97A46A0}" type="datetimeFigureOut">
              <a:rPr lang="en-US" smtClean="0"/>
              <a:t>7/27/2024</a:t>
            </a:fld>
            <a:endParaRPr lang="en-US"/>
          </a:p>
        </p:txBody>
      </p:sp>
      <p:sp>
        <p:nvSpPr>
          <p:cNvPr id="4" name="Slide Image Placeholder 3">
            <a:extLst>
              <a:ext uri="{FF2B5EF4-FFF2-40B4-BE49-F238E27FC236}">
                <a16:creationId xmlns:a16="http://schemas.microsoft.com/office/drawing/2014/main" id="{53578938-7698-4B3B-815F-39278A61073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955D28F9-F918-4BF4-82C7-00179C651BC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A50BD2BD-54BE-4797-A03D-796D9CEB349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838890D1-1C40-45E4-82A4-8D28A7F5D06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D1569-40BB-4894-91E8-B284FDC5DCE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328C839-245A-43DA-B6A2-707DCDD5B499}" type="datetime1">
              <a:rPr lang="en-US" smtClean="0"/>
              <a:t>7/27/2024</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Ramakant Ganjeshwar,Assistant Professor(CSE), UTD CSVTU Bhilai</a:t>
            </a:r>
          </a:p>
        </p:txBody>
      </p:sp>
      <p:sp>
        <p:nvSpPr>
          <p:cNvPr id="6" name="Slide Number Placeholder 5"/>
          <p:cNvSpPr>
            <a:spLocks noGrp="1"/>
          </p:cNvSpPr>
          <p:nvPr>
            <p:ph type="sldNum" sz="quarter" idx="12"/>
          </p:nvPr>
        </p:nvSpPr>
        <p:spPr>
          <a:xfrm>
            <a:off x="8956900" y="5037663"/>
            <a:ext cx="551167" cy="279400"/>
          </a:xfrm>
        </p:spPr>
        <p:txBody>
          <a:bodyPr/>
          <a:lstStyle/>
          <a:p>
            <a:fld id="{4EE8697E-2D28-4CE3-8913-E229DF98573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526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BF73BA-A8E6-4ECC-AC60-1FFB4ED1E59E}" type="datetime1">
              <a:rPr lang="en-US" smtClean="0"/>
              <a:t>7/27/2024</a:t>
            </a:fld>
            <a:endParaRPr lang="en-US"/>
          </a:p>
        </p:txBody>
      </p:sp>
      <p:sp>
        <p:nvSpPr>
          <p:cNvPr id="6" name="Footer Placeholder 5"/>
          <p:cNvSpPr>
            <a:spLocks noGrp="1"/>
          </p:cNvSpPr>
          <p:nvPr>
            <p:ph type="ftr" sz="quarter" idx="11"/>
          </p:nvPr>
        </p:nvSpPr>
        <p:spPr/>
        <p:txBody>
          <a:bodyPr/>
          <a:lstStyle/>
          <a:p>
            <a:r>
              <a:rPr lang="en-US"/>
              <a:t>Ramakant Ganjeshwar,Assistant Professor(CSE), UTD CSVTU Bhilai</a:t>
            </a:r>
          </a:p>
        </p:txBody>
      </p:sp>
      <p:sp>
        <p:nvSpPr>
          <p:cNvPr id="7" name="Slide Number Placeholder 6"/>
          <p:cNvSpPr>
            <a:spLocks noGrp="1"/>
          </p:cNvSpPr>
          <p:nvPr>
            <p:ph type="sldNum" sz="quarter" idx="12"/>
          </p:nvPr>
        </p:nvSpPr>
        <p:spPr/>
        <p:txBody>
          <a:bodyPr/>
          <a:lstStyle/>
          <a:p>
            <a:fld id="{4EE8697E-2D28-4CE3-8913-E229DF98573A}" type="slidenum">
              <a:rPr lang="en-US" smtClean="0"/>
              <a:t>‹#›</a:t>
            </a:fld>
            <a:endParaRPr lang="en-US"/>
          </a:p>
        </p:txBody>
      </p:sp>
    </p:spTree>
    <p:extLst>
      <p:ext uri="{BB962C8B-B14F-4D97-AF65-F5344CB8AC3E}">
        <p14:creationId xmlns:p14="http://schemas.microsoft.com/office/powerpoint/2010/main" val="399851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529AD-7D86-451A-B3C5-8E84A5E2F7B4}" type="datetime1">
              <a:rPr lang="en-US" smtClean="0"/>
              <a:t>7/27/2024</a:t>
            </a:fld>
            <a:endParaRPr lang="en-US"/>
          </a:p>
        </p:txBody>
      </p:sp>
      <p:sp>
        <p:nvSpPr>
          <p:cNvPr id="5" name="Footer Placeholder 4"/>
          <p:cNvSpPr>
            <a:spLocks noGrp="1"/>
          </p:cNvSpPr>
          <p:nvPr>
            <p:ph type="ftr" sz="quarter" idx="11"/>
          </p:nvPr>
        </p:nvSpPr>
        <p:spPr/>
        <p:txBody>
          <a:bodyPr/>
          <a:lstStyle/>
          <a:p>
            <a:r>
              <a:rPr lang="en-US"/>
              <a:t>Ramakant Ganjeshwar,Assistant Professor(CSE), UTD CSVTU Bhilai</a:t>
            </a:r>
          </a:p>
        </p:txBody>
      </p:sp>
      <p:sp>
        <p:nvSpPr>
          <p:cNvPr id="6" name="Slide Number Placeholder 5"/>
          <p:cNvSpPr>
            <a:spLocks noGrp="1"/>
          </p:cNvSpPr>
          <p:nvPr>
            <p:ph type="sldNum" sz="quarter" idx="12"/>
          </p:nvPr>
        </p:nvSpPr>
        <p:spPr/>
        <p:txBody>
          <a:bodyPr/>
          <a:lstStyle/>
          <a:p>
            <a:fld id="{4EE8697E-2D28-4CE3-8913-E229DF98573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351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7B254B-5567-4401-A42F-E33B13ADD828}" type="datetime1">
              <a:rPr lang="en-US" smtClean="0"/>
              <a:t>7/27/2024</a:t>
            </a:fld>
            <a:endParaRPr lang="en-US"/>
          </a:p>
        </p:txBody>
      </p:sp>
      <p:sp>
        <p:nvSpPr>
          <p:cNvPr id="5" name="Footer Placeholder 4"/>
          <p:cNvSpPr>
            <a:spLocks noGrp="1"/>
          </p:cNvSpPr>
          <p:nvPr>
            <p:ph type="ftr" sz="quarter" idx="11"/>
          </p:nvPr>
        </p:nvSpPr>
        <p:spPr/>
        <p:txBody>
          <a:bodyPr/>
          <a:lstStyle/>
          <a:p>
            <a:r>
              <a:rPr lang="en-US"/>
              <a:t>Ramakant Ganjeshwar,Assistant Professor(CSE), UTD CSVTU Bhilai</a:t>
            </a:r>
          </a:p>
        </p:txBody>
      </p:sp>
      <p:sp>
        <p:nvSpPr>
          <p:cNvPr id="6" name="Slide Number Placeholder 5"/>
          <p:cNvSpPr>
            <a:spLocks noGrp="1"/>
          </p:cNvSpPr>
          <p:nvPr>
            <p:ph type="sldNum" sz="quarter" idx="12"/>
          </p:nvPr>
        </p:nvSpPr>
        <p:spPr/>
        <p:txBody>
          <a:bodyPr/>
          <a:lstStyle/>
          <a:p>
            <a:fld id="{4EE8697E-2D28-4CE3-8913-E229DF98573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760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FCE890-45D0-4DAA-9EB9-E05A47744600}" type="datetime1">
              <a:rPr lang="en-US" smtClean="0"/>
              <a:t>7/27/2024</a:t>
            </a:fld>
            <a:endParaRPr lang="en-US"/>
          </a:p>
        </p:txBody>
      </p:sp>
      <p:sp>
        <p:nvSpPr>
          <p:cNvPr id="5" name="Footer Placeholder 4"/>
          <p:cNvSpPr>
            <a:spLocks noGrp="1"/>
          </p:cNvSpPr>
          <p:nvPr>
            <p:ph type="ftr" sz="quarter" idx="11"/>
          </p:nvPr>
        </p:nvSpPr>
        <p:spPr/>
        <p:txBody>
          <a:bodyPr/>
          <a:lstStyle/>
          <a:p>
            <a:r>
              <a:rPr lang="en-US"/>
              <a:t>Ramakant Ganjeshwar,Assistant Professor(CSE), UTD CSVTU Bhilai</a:t>
            </a:r>
          </a:p>
        </p:txBody>
      </p:sp>
      <p:sp>
        <p:nvSpPr>
          <p:cNvPr id="6" name="Slide Number Placeholder 5"/>
          <p:cNvSpPr>
            <a:spLocks noGrp="1"/>
          </p:cNvSpPr>
          <p:nvPr>
            <p:ph type="sldNum" sz="quarter" idx="12"/>
          </p:nvPr>
        </p:nvSpPr>
        <p:spPr/>
        <p:txBody>
          <a:bodyPr/>
          <a:lstStyle/>
          <a:p>
            <a:fld id="{4EE8697E-2D28-4CE3-8913-E229DF98573A}" type="slidenum">
              <a:rPr lang="en-US" smtClean="0"/>
              <a:t>‹#›</a:t>
            </a:fld>
            <a:endParaRPr lang="en-US"/>
          </a:p>
        </p:txBody>
      </p:sp>
    </p:spTree>
    <p:extLst>
      <p:ext uri="{BB962C8B-B14F-4D97-AF65-F5344CB8AC3E}">
        <p14:creationId xmlns:p14="http://schemas.microsoft.com/office/powerpoint/2010/main" val="1192885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920CE6-049A-42EA-8B32-61B84C1D7790}" type="datetime1">
              <a:rPr lang="en-US" smtClean="0"/>
              <a:t>7/27/2024</a:t>
            </a:fld>
            <a:endParaRPr lang="en-US"/>
          </a:p>
        </p:txBody>
      </p:sp>
      <p:sp>
        <p:nvSpPr>
          <p:cNvPr id="5" name="Footer Placeholder 4"/>
          <p:cNvSpPr>
            <a:spLocks noGrp="1"/>
          </p:cNvSpPr>
          <p:nvPr>
            <p:ph type="ftr" sz="quarter" idx="11"/>
          </p:nvPr>
        </p:nvSpPr>
        <p:spPr/>
        <p:txBody>
          <a:bodyPr/>
          <a:lstStyle/>
          <a:p>
            <a:r>
              <a:rPr lang="en-US"/>
              <a:t>Ramakant Ganjeshwar,Assistant Professor(CSE), UTD CSVTU Bhilai</a:t>
            </a:r>
          </a:p>
        </p:txBody>
      </p:sp>
      <p:sp>
        <p:nvSpPr>
          <p:cNvPr id="6" name="Slide Number Placeholder 5"/>
          <p:cNvSpPr>
            <a:spLocks noGrp="1"/>
          </p:cNvSpPr>
          <p:nvPr>
            <p:ph type="sldNum" sz="quarter" idx="12"/>
          </p:nvPr>
        </p:nvSpPr>
        <p:spPr/>
        <p:txBody>
          <a:bodyPr/>
          <a:lstStyle/>
          <a:p>
            <a:fld id="{4EE8697E-2D28-4CE3-8913-E229DF98573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37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4F8CC7-A102-40AF-8B0F-2DB162E9ACAD}" type="datetime1">
              <a:rPr lang="en-US" smtClean="0"/>
              <a:t>7/27/2024</a:t>
            </a:fld>
            <a:endParaRPr lang="en-US"/>
          </a:p>
        </p:txBody>
      </p:sp>
      <p:sp>
        <p:nvSpPr>
          <p:cNvPr id="5" name="Footer Placeholder 4"/>
          <p:cNvSpPr>
            <a:spLocks noGrp="1"/>
          </p:cNvSpPr>
          <p:nvPr>
            <p:ph type="ftr" sz="quarter" idx="11"/>
          </p:nvPr>
        </p:nvSpPr>
        <p:spPr/>
        <p:txBody>
          <a:bodyPr/>
          <a:lstStyle/>
          <a:p>
            <a:r>
              <a:rPr lang="en-US"/>
              <a:t>Ramakant Ganjeshwar,Assistant Professor(CSE), UTD CSVTU Bhilai</a:t>
            </a:r>
          </a:p>
        </p:txBody>
      </p:sp>
      <p:sp>
        <p:nvSpPr>
          <p:cNvPr id="6" name="Slide Number Placeholder 5"/>
          <p:cNvSpPr>
            <a:spLocks noGrp="1"/>
          </p:cNvSpPr>
          <p:nvPr>
            <p:ph type="sldNum" sz="quarter" idx="12"/>
          </p:nvPr>
        </p:nvSpPr>
        <p:spPr/>
        <p:txBody>
          <a:bodyPr/>
          <a:lstStyle/>
          <a:p>
            <a:fld id="{4EE8697E-2D28-4CE3-8913-E229DF98573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6857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16A8D-EB17-4CDB-A57C-DAAECA2B53FE}" type="datetime1">
              <a:rPr lang="en-US" smtClean="0"/>
              <a:t>7/27/2024</a:t>
            </a:fld>
            <a:endParaRPr lang="en-US"/>
          </a:p>
        </p:txBody>
      </p:sp>
      <p:sp>
        <p:nvSpPr>
          <p:cNvPr id="5" name="Footer Placeholder 4"/>
          <p:cNvSpPr>
            <a:spLocks noGrp="1"/>
          </p:cNvSpPr>
          <p:nvPr>
            <p:ph type="ftr" sz="quarter" idx="11"/>
          </p:nvPr>
        </p:nvSpPr>
        <p:spPr/>
        <p:txBody>
          <a:bodyPr/>
          <a:lstStyle/>
          <a:p>
            <a:r>
              <a:rPr lang="en-US"/>
              <a:t>Ramakant Ganjeshwar,Assistant Professor(CSE), UTD CSVTU Bhilai</a:t>
            </a:r>
          </a:p>
        </p:txBody>
      </p:sp>
      <p:sp>
        <p:nvSpPr>
          <p:cNvPr id="6" name="Slide Number Placeholder 5"/>
          <p:cNvSpPr>
            <a:spLocks noGrp="1"/>
          </p:cNvSpPr>
          <p:nvPr>
            <p:ph type="sldNum" sz="quarter" idx="12"/>
          </p:nvPr>
        </p:nvSpPr>
        <p:spPr/>
        <p:txBody>
          <a:bodyPr/>
          <a:lstStyle/>
          <a:p>
            <a:fld id="{4EE8697E-2D28-4CE3-8913-E229DF98573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482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E7A35-1092-4465-AB88-4973FFF3E894}" type="datetime1">
              <a:rPr lang="en-US" smtClean="0"/>
              <a:t>7/27/2024</a:t>
            </a:fld>
            <a:endParaRPr lang="en-US"/>
          </a:p>
        </p:txBody>
      </p:sp>
      <p:sp>
        <p:nvSpPr>
          <p:cNvPr id="5" name="Footer Placeholder 4"/>
          <p:cNvSpPr>
            <a:spLocks noGrp="1"/>
          </p:cNvSpPr>
          <p:nvPr>
            <p:ph type="ftr" sz="quarter" idx="11"/>
          </p:nvPr>
        </p:nvSpPr>
        <p:spPr/>
        <p:txBody>
          <a:bodyPr/>
          <a:lstStyle/>
          <a:p>
            <a:r>
              <a:rPr lang="en-US"/>
              <a:t>Ramakant Ganjeshwar,Assistant Professor(CSE), UTD CSVTU Bhilai</a:t>
            </a:r>
          </a:p>
        </p:txBody>
      </p:sp>
      <p:sp>
        <p:nvSpPr>
          <p:cNvPr id="6" name="Slide Number Placeholder 5"/>
          <p:cNvSpPr>
            <a:spLocks noGrp="1"/>
          </p:cNvSpPr>
          <p:nvPr>
            <p:ph type="sldNum" sz="quarter" idx="12"/>
          </p:nvPr>
        </p:nvSpPr>
        <p:spPr/>
        <p:txBody>
          <a:bodyPr/>
          <a:lstStyle/>
          <a:p>
            <a:fld id="{4EE8697E-2D28-4CE3-8913-E229DF98573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88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8B8DB-F5A5-444C-89CD-BF8A0EDC3842}" type="datetime1">
              <a:rPr lang="en-US" smtClean="0"/>
              <a:t>7/27/2024</a:t>
            </a:fld>
            <a:endParaRPr lang="en-US"/>
          </a:p>
        </p:txBody>
      </p:sp>
      <p:sp>
        <p:nvSpPr>
          <p:cNvPr id="5" name="Footer Placeholder 4"/>
          <p:cNvSpPr>
            <a:spLocks noGrp="1"/>
          </p:cNvSpPr>
          <p:nvPr>
            <p:ph type="ftr" sz="quarter" idx="11"/>
          </p:nvPr>
        </p:nvSpPr>
        <p:spPr/>
        <p:txBody>
          <a:bodyPr/>
          <a:lstStyle/>
          <a:p>
            <a:r>
              <a:rPr lang="en-US"/>
              <a:t>Ramakant Ganjeshwar,Assistant Professor(CSE), UTD CSVTU Bhilai</a:t>
            </a:r>
          </a:p>
        </p:txBody>
      </p:sp>
      <p:sp>
        <p:nvSpPr>
          <p:cNvPr id="6" name="Slide Number Placeholder 5"/>
          <p:cNvSpPr>
            <a:spLocks noGrp="1"/>
          </p:cNvSpPr>
          <p:nvPr>
            <p:ph type="sldNum" sz="quarter" idx="12"/>
          </p:nvPr>
        </p:nvSpPr>
        <p:spPr/>
        <p:txBody>
          <a:bodyPr/>
          <a:lstStyle/>
          <a:p>
            <a:fld id="{4EE8697E-2D28-4CE3-8913-E229DF98573A}" type="slidenum">
              <a:rPr lang="en-US" smtClean="0"/>
              <a:t>‹#›</a:t>
            </a:fld>
            <a:endParaRPr lang="en-US"/>
          </a:p>
        </p:txBody>
      </p:sp>
    </p:spTree>
    <p:extLst>
      <p:ext uri="{BB962C8B-B14F-4D97-AF65-F5344CB8AC3E}">
        <p14:creationId xmlns:p14="http://schemas.microsoft.com/office/powerpoint/2010/main" val="60169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13ED0F-A0DD-486D-B317-4E3BBEF96431}" type="datetime1">
              <a:rPr lang="en-US" smtClean="0"/>
              <a:t>7/27/2024</a:t>
            </a:fld>
            <a:endParaRPr lang="en-US"/>
          </a:p>
        </p:txBody>
      </p:sp>
      <p:sp>
        <p:nvSpPr>
          <p:cNvPr id="5" name="Footer Placeholder 4"/>
          <p:cNvSpPr>
            <a:spLocks noGrp="1"/>
          </p:cNvSpPr>
          <p:nvPr>
            <p:ph type="ftr" sz="quarter" idx="11"/>
          </p:nvPr>
        </p:nvSpPr>
        <p:spPr/>
        <p:txBody>
          <a:bodyPr/>
          <a:lstStyle/>
          <a:p>
            <a:r>
              <a:rPr lang="en-US"/>
              <a:t>Ramakant Ganjeshwar,Assistant Professor(CSE), UTD CSVTU Bhilai</a:t>
            </a:r>
          </a:p>
        </p:txBody>
      </p:sp>
      <p:sp>
        <p:nvSpPr>
          <p:cNvPr id="6" name="Slide Number Placeholder 5"/>
          <p:cNvSpPr>
            <a:spLocks noGrp="1"/>
          </p:cNvSpPr>
          <p:nvPr>
            <p:ph type="sldNum" sz="quarter" idx="12"/>
          </p:nvPr>
        </p:nvSpPr>
        <p:spPr/>
        <p:txBody>
          <a:bodyPr/>
          <a:lstStyle/>
          <a:p>
            <a:fld id="{4EE8697E-2D28-4CE3-8913-E229DF98573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234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E460BF-F17A-43AC-9426-B05136A16CCC}" type="datetime1">
              <a:rPr lang="en-US" smtClean="0"/>
              <a:t>7/27/2024</a:t>
            </a:fld>
            <a:endParaRPr lang="en-US"/>
          </a:p>
        </p:txBody>
      </p:sp>
      <p:sp>
        <p:nvSpPr>
          <p:cNvPr id="6" name="Footer Placeholder 5"/>
          <p:cNvSpPr>
            <a:spLocks noGrp="1"/>
          </p:cNvSpPr>
          <p:nvPr>
            <p:ph type="ftr" sz="quarter" idx="11"/>
          </p:nvPr>
        </p:nvSpPr>
        <p:spPr/>
        <p:txBody>
          <a:bodyPr/>
          <a:lstStyle/>
          <a:p>
            <a:r>
              <a:rPr lang="en-US"/>
              <a:t>Ramakant Ganjeshwar,Assistant Professor(CSE), UTD CSVTU Bhilai</a:t>
            </a:r>
          </a:p>
        </p:txBody>
      </p:sp>
      <p:sp>
        <p:nvSpPr>
          <p:cNvPr id="7" name="Slide Number Placeholder 6"/>
          <p:cNvSpPr>
            <a:spLocks noGrp="1"/>
          </p:cNvSpPr>
          <p:nvPr>
            <p:ph type="sldNum" sz="quarter" idx="12"/>
          </p:nvPr>
        </p:nvSpPr>
        <p:spPr/>
        <p:txBody>
          <a:bodyPr/>
          <a:lstStyle/>
          <a:p>
            <a:fld id="{4EE8697E-2D28-4CE3-8913-E229DF98573A}" type="slidenum">
              <a:rPr lang="en-US" smtClean="0"/>
              <a:t>‹#›</a:t>
            </a:fld>
            <a:endParaRPr lang="en-US"/>
          </a:p>
        </p:txBody>
      </p:sp>
    </p:spTree>
    <p:extLst>
      <p:ext uri="{BB962C8B-B14F-4D97-AF65-F5344CB8AC3E}">
        <p14:creationId xmlns:p14="http://schemas.microsoft.com/office/powerpoint/2010/main" val="283142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39827-226A-4CB3-B105-052AF7FB6459}" type="datetime1">
              <a:rPr lang="en-US" smtClean="0"/>
              <a:t>7/27/2024</a:t>
            </a:fld>
            <a:endParaRPr lang="en-US"/>
          </a:p>
        </p:txBody>
      </p:sp>
      <p:sp>
        <p:nvSpPr>
          <p:cNvPr id="8" name="Footer Placeholder 7"/>
          <p:cNvSpPr>
            <a:spLocks noGrp="1"/>
          </p:cNvSpPr>
          <p:nvPr>
            <p:ph type="ftr" sz="quarter" idx="11"/>
          </p:nvPr>
        </p:nvSpPr>
        <p:spPr/>
        <p:txBody>
          <a:bodyPr/>
          <a:lstStyle/>
          <a:p>
            <a:r>
              <a:rPr lang="en-US"/>
              <a:t>Ramakant Ganjeshwar,Assistant Professor(CSE), UTD CSVTU Bhilai</a:t>
            </a:r>
          </a:p>
        </p:txBody>
      </p:sp>
      <p:sp>
        <p:nvSpPr>
          <p:cNvPr id="9" name="Slide Number Placeholder 8"/>
          <p:cNvSpPr>
            <a:spLocks noGrp="1"/>
          </p:cNvSpPr>
          <p:nvPr>
            <p:ph type="sldNum" sz="quarter" idx="12"/>
          </p:nvPr>
        </p:nvSpPr>
        <p:spPr/>
        <p:txBody>
          <a:bodyPr/>
          <a:lstStyle/>
          <a:p>
            <a:fld id="{4EE8697E-2D28-4CE3-8913-E229DF98573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060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6283C8-6328-4557-8648-D2A5860224BC}" type="datetime1">
              <a:rPr lang="en-US" smtClean="0"/>
              <a:t>7/27/2024</a:t>
            </a:fld>
            <a:endParaRPr lang="en-US"/>
          </a:p>
        </p:txBody>
      </p:sp>
      <p:sp>
        <p:nvSpPr>
          <p:cNvPr id="4" name="Footer Placeholder 3"/>
          <p:cNvSpPr>
            <a:spLocks noGrp="1"/>
          </p:cNvSpPr>
          <p:nvPr>
            <p:ph type="ftr" sz="quarter" idx="11"/>
          </p:nvPr>
        </p:nvSpPr>
        <p:spPr/>
        <p:txBody>
          <a:bodyPr/>
          <a:lstStyle/>
          <a:p>
            <a:r>
              <a:rPr lang="en-US"/>
              <a:t>Ramakant Ganjeshwar,Assistant Professor(CSE), UTD CSVTU Bhilai</a:t>
            </a:r>
          </a:p>
        </p:txBody>
      </p:sp>
      <p:sp>
        <p:nvSpPr>
          <p:cNvPr id="5" name="Slide Number Placeholder 4"/>
          <p:cNvSpPr>
            <a:spLocks noGrp="1"/>
          </p:cNvSpPr>
          <p:nvPr>
            <p:ph type="sldNum" sz="quarter" idx="12"/>
          </p:nvPr>
        </p:nvSpPr>
        <p:spPr/>
        <p:txBody>
          <a:bodyPr/>
          <a:lstStyle/>
          <a:p>
            <a:fld id="{4EE8697E-2D28-4CE3-8913-E229DF98573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337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721D6-168E-4F51-B860-84C9CC2DCB47}" type="datetime1">
              <a:rPr lang="en-US" smtClean="0"/>
              <a:t>7/27/2024</a:t>
            </a:fld>
            <a:endParaRPr lang="en-US"/>
          </a:p>
        </p:txBody>
      </p:sp>
      <p:sp>
        <p:nvSpPr>
          <p:cNvPr id="3" name="Footer Placeholder 2"/>
          <p:cNvSpPr>
            <a:spLocks noGrp="1"/>
          </p:cNvSpPr>
          <p:nvPr>
            <p:ph type="ftr" sz="quarter" idx="11"/>
          </p:nvPr>
        </p:nvSpPr>
        <p:spPr/>
        <p:txBody>
          <a:bodyPr/>
          <a:lstStyle/>
          <a:p>
            <a:r>
              <a:rPr lang="en-US"/>
              <a:t>Ramakant Ganjeshwar,Assistant Professor(CSE), UTD CSVTU Bhilai</a:t>
            </a:r>
          </a:p>
        </p:txBody>
      </p:sp>
      <p:sp>
        <p:nvSpPr>
          <p:cNvPr id="4" name="Slide Number Placeholder 3"/>
          <p:cNvSpPr>
            <a:spLocks noGrp="1"/>
          </p:cNvSpPr>
          <p:nvPr>
            <p:ph type="sldNum" sz="quarter" idx="12"/>
          </p:nvPr>
        </p:nvSpPr>
        <p:spPr/>
        <p:txBody>
          <a:bodyPr/>
          <a:lstStyle/>
          <a:p>
            <a:fld id="{4EE8697E-2D28-4CE3-8913-E229DF98573A}" type="slidenum">
              <a:rPr lang="en-US" smtClean="0"/>
              <a:t>‹#›</a:t>
            </a:fld>
            <a:endParaRPr lang="en-US"/>
          </a:p>
        </p:txBody>
      </p:sp>
    </p:spTree>
    <p:extLst>
      <p:ext uri="{BB962C8B-B14F-4D97-AF65-F5344CB8AC3E}">
        <p14:creationId xmlns:p14="http://schemas.microsoft.com/office/powerpoint/2010/main" val="104894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8AF2DE-6C7E-4D53-B222-3E38FF2F7EF8}" type="datetime1">
              <a:rPr lang="en-US" smtClean="0"/>
              <a:t>7/27/2024</a:t>
            </a:fld>
            <a:endParaRPr lang="en-US"/>
          </a:p>
        </p:txBody>
      </p:sp>
      <p:sp>
        <p:nvSpPr>
          <p:cNvPr id="6" name="Footer Placeholder 5"/>
          <p:cNvSpPr>
            <a:spLocks noGrp="1"/>
          </p:cNvSpPr>
          <p:nvPr>
            <p:ph type="ftr" sz="quarter" idx="11"/>
          </p:nvPr>
        </p:nvSpPr>
        <p:spPr/>
        <p:txBody>
          <a:bodyPr/>
          <a:lstStyle/>
          <a:p>
            <a:r>
              <a:rPr lang="en-US"/>
              <a:t>Ramakant Ganjeshwar,Assistant Professor(CSE), UTD CSVTU Bhilai</a:t>
            </a:r>
          </a:p>
        </p:txBody>
      </p:sp>
      <p:sp>
        <p:nvSpPr>
          <p:cNvPr id="7" name="Slide Number Placeholder 6"/>
          <p:cNvSpPr>
            <a:spLocks noGrp="1"/>
          </p:cNvSpPr>
          <p:nvPr>
            <p:ph type="sldNum" sz="quarter" idx="12"/>
          </p:nvPr>
        </p:nvSpPr>
        <p:spPr/>
        <p:txBody>
          <a:bodyPr/>
          <a:lstStyle/>
          <a:p>
            <a:fld id="{4EE8697E-2D28-4CE3-8913-E229DF98573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89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533632-3FC1-4FC2-809C-0E346D473828}" type="datetime1">
              <a:rPr lang="en-US" smtClean="0"/>
              <a:t>7/27/2024</a:t>
            </a:fld>
            <a:endParaRPr lang="en-US"/>
          </a:p>
        </p:txBody>
      </p:sp>
      <p:sp>
        <p:nvSpPr>
          <p:cNvPr id="6" name="Footer Placeholder 5"/>
          <p:cNvSpPr>
            <a:spLocks noGrp="1"/>
          </p:cNvSpPr>
          <p:nvPr>
            <p:ph type="ftr" sz="quarter" idx="11"/>
          </p:nvPr>
        </p:nvSpPr>
        <p:spPr/>
        <p:txBody>
          <a:bodyPr/>
          <a:lstStyle/>
          <a:p>
            <a:r>
              <a:rPr lang="en-US"/>
              <a:t>Ramakant Ganjeshwar,Assistant Professor(CSE), UTD CSVTU Bhilai</a:t>
            </a:r>
          </a:p>
        </p:txBody>
      </p:sp>
      <p:sp>
        <p:nvSpPr>
          <p:cNvPr id="7" name="Slide Number Placeholder 6"/>
          <p:cNvSpPr>
            <a:spLocks noGrp="1"/>
          </p:cNvSpPr>
          <p:nvPr>
            <p:ph type="sldNum" sz="quarter" idx="12"/>
          </p:nvPr>
        </p:nvSpPr>
        <p:spPr/>
        <p:txBody>
          <a:bodyPr/>
          <a:lstStyle/>
          <a:p>
            <a:fld id="{4EE8697E-2D28-4CE3-8913-E229DF98573A}" type="slidenum">
              <a:rPr lang="en-US" smtClean="0"/>
              <a:t>‹#›</a:t>
            </a:fld>
            <a:endParaRPr lang="en-US"/>
          </a:p>
        </p:txBody>
      </p:sp>
    </p:spTree>
    <p:extLst>
      <p:ext uri="{BB962C8B-B14F-4D97-AF65-F5344CB8AC3E}">
        <p14:creationId xmlns:p14="http://schemas.microsoft.com/office/powerpoint/2010/main" val="96978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43226B-9AFE-40C2-9FB9-7310AEDCA9DB}" type="datetime1">
              <a:rPr lang="en-US" smtClean="0"/>
              <a:t>7/27/2024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Ramakant Ganjeshwar,Assistant Professor(CSE), UTD CSVTU Bhilai</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E8697E-2D28-4CE3-8913-E229DF98573A}" type="slidenum">
              <a:rPr lang="en-US" smtClean="0"/>
              <a:t>‹#›</a:t>
            </a:fld>
            <a:endParaRPr lang="en-US"/>
          </a:p>
        </p:txBody>
      </p:sp>
    </p:spTree>
    <p:extLst>
      <p:ext uri="{BB962C8B-B14F-4D97-AF65-F5344CB8AC3E}">
        <p14:creationId xmlns:p14="http://schemas.microsoft.com/office/powerpoint/2010/main" val="1665862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A918-2AF7-4885-A48C-1F9CE551A425}"/>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Introduction to intelligent System and Robotics</a:t>
            </a:r>
          </a:p>
        </p:txBody>
      </p:sp>
      <p:sp>
        <p:nvSpPr>
          <p:cNvPr id="3" name="Subtitle 2">
            <a:extLst>
              <a:ext uri="{FF2B5EF4-FFF2-40B4-BE49-F238E27FC236}">
                <a16:creationId xmlns:a16="http://schemas.microsoft.com/office/drawing/2014/main" id="{3A9D945E-10EB-4897-8EBF-D472B8851C43}"/>
              </a:ext>
            </a:extLst>
          </p:cNvPr>
          <p:cNvSpPr>
            <a:spLocks noGrp="1"/>
          </p:cNvSpPr>
          <p:nvPr>
            <p:ph type="subTitle" idx="1"/>
          </p:nvPr>
        </p:nvSpPr>
        <p:spPr/>
        <p:txBody>
          <a:bodyPr/>
          <a:lstStyle/>
          <a:p>
            <a:r>
              <a:rPr lang="en-US" dirty="0"/>
              <a:t>By </a:t>
            </a:r>
            <a:r>
              <a:rPr lang="en-US" dirty="0" err="1"/>
              <a:t>Ramakant</a:t>
            </a:r>
            <a:r>
              <a:rPr lang="en-US" dirty="0"/>
              <a:t> </a:t>
            </a:r>
            <a:r>
              <a:rPr lang="en-US" dirty="0" err="1"/>
              <a:t>Ganjeshwar</a:t>
            </a:r>
            <a:endParaRPr lang="en-US" dirty="0"/>
          </a:p>
        </p:txBody>
      </p:sp>
      <p:sp>
        <p:nvSpPr>
          <p:cNvPr id="4" name="Footer Placeholder 3">
            <a:extLst>
              <a:ext uri="{FF2B5EF4-FFF2-40B4-BE49-F238E27FC236}">
                <a16:creationId xmlns:a16="http://schemas.microsoft.com/office/drawing/2014/main" id="{23911A47-3377-4250-9286-1AAF46377782}"/>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3C54B527-3BD2-4C90-8F2F-6B7F2F54CE82}"/>
              </a:ext>
            </a:extLst>
          </p:cNvPr>
          <p:cNvSpPr>
            <a:spLocks noGrp="1"/>
          </p:cNvSpPr>
          <p:nvPr>
            <p:ph type="sldNum" sz="quarter" idx="12"/>
          </p:nvPr>
        </p:nvSpPr>
        <p:spPr/>
        <p:txBody>
          <a:bodyPr/>
          <a:lstStyle/>
          <a:p>
            <a:fld id="{4EE8697E-2D28-4CE3-8913-E229DF98573A}" type="slidenum">
              <a:rPr lang="en-US" smtClean="0"/>
              <a:t>1</a:t>
            </a:fld>
            <a:endParaRPr lang="en-US"/>
          </a:p>
        </p:txBody>
      </p:sp>
    </p:spTree>
    <p:extLst>
      <p:ext uri="{BB962C8B-B14F-4D97-AF65-F5344CB8AC3E}">
        <p14:creationId xmlns:p14="http://schemas.microsoft.com/office/powerpoint/2010/main" val="2640575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FE6-51B9-42B0-ABA5-203B4FCDB6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Linguistic Intelligence</a:t>
            </a:r>
            <a:endParaRPr lang="en-US" dirty="0"/>
          </a:p>
        </p:txBody>
      </p:sp>
      <p:sp>
        <p:nvSpPr>
          <p:cNvPr id="3" name="Content Placeholder 2">
            <a:extLst>
              <a:ext uri="{FF2B5EF4-FFF2-40B4-BE49-F238E27FC236}">
                <a16:creationId xmlns:a16="http://schemas.microsoft.com/office/drawing/2014/main" id="{19A59B71-795F-4679-AE2A-27B6C498CD1B}"/>
              </a:ext>
            </a:extLst>
          </p:cNvPr>
          <p:cNvSpPr>
            <a:spLocks noGrp="1"/>
          </p:cNvSpPr>
          <p:nvPr>
            <p:ph idx="1"/>
          </p:nvPr>
        </p:nvSpPr>
        <p:spPr/>
        <p:txBody>
          <a:bodyPr>
            <a:normAutofit fontScale="85000" lnSpcReduction="20000"/>
          </a:bodyPr>
          <a:lstStyle/>
          <a:p>
            <a:r>
              <a:rPr lang="en-US" dirty="0"/>
              <a:t>Verbal Expression : Skill in speaking clearly and persuasively, including public speaking and storytelling.</a:t>
            </a:r>
          </a:p>
          <a:p>
            <a:r>
              <a:rPr lang="en-US" dirty="0"/>
              <a:t>Writing Proficiency : Ability to write well, including crafting essays, stories, and other written forms with clarity and style.</a:t>
            </a:r>
          </a:p>
          <a:p>
            <a:r>
              <a:rPr lang="en-US" dirty="0"/>
              <a:t>Comprehension : Understanding and interpreting written and spoken language, including grasping nuances, metaphors, and subtleties.</a:t>
            </a:r>
          </a:p>
          <a:p>
            <a:r>
              <a:rPr lang="en-US" dirty="0"/>
              <a:t>Vocabulary : Command of a rich and varied vocabulary and the ability to use words precisely.</a:t>
            </a:r>
          </a:p>
          <a:p>
            <a:r>
              <a:rPr lang="en-US" dirty="0"/>
              <a:t>Language Learning : Aptitude for learning new languages and understanding grammatical structures.</a:t>
            </a:r>
          </a:p>
        </p:txBody>
      </p:sp>
      <p:sp>
        <p:nvSpPr>
          <p:cNvPr id="4" name="Footer Placeholder 3">
            <a:extLst>
              <a:ext uri="{FF2B5EF4-FFF2-40B4-BE49-F238E27FC236}">
                <a16:creationId xmlns:a16="http://schemas.microsoft.com/office/drawing/2014/main" id="{D390F4D2-6043-4A76-B145-54D007782269}"/>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409D80FF-108E-486D-B300-3345E94285E8}"/>
              </a:ext>
            </a:extLst>
          </p:cNvPr>
          <p:cNvSpPr>
            <a:spLocks noGrp="1"/>
          </p:cNvSpPr>
          <p:nvPr>
            <p:ph type="sldNum" sz="quarter" idx="12"/>
          </p:nvPr>
        </p:nvSpPr>
        <p:spPr/>
        <p:txBody>
          <a:bodyPr/>
          <a:lstStyle/>
          <a:p>
            <a:fld id="{4EE8697E-2D28-4CE3-8913-E229DF98573A}" type="slidenum">
              <a:rPr lang="en-US" smtClean="0"/>
              <a:t>10</a:t>
            </a:fld>
            <a:endParaRPr lang="en-US"/>
          </a:p>
        </p:txBody>
      </p:sp>
    </p:spTree>
    <p:extLst>
      <p:ext uri="{BB962C8B-B14F-4D97-AF65-F5344CB8AC3E}">
        <p14:creationId xmlns:p14="http://schemas.microsoft.com/office/powerpoint/2010/main" val="112421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7AFF-F941-4B30-91A7-759509D17643}"/>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Spatial Intelligence</a:t>
            </a:r>
            <a:endParaRPr lang="en-US" dirty="0"/>
          </a:p>
        </p:txBody>
      </p:sp>
      <p:sp>
        <p:nvSpPr>
          <p:cNvPr id="3" name="Content Placeholder 2">
            <a:extLst>
              <a:ext uri="{FF2B5EF4-FFF2-40B4-BE49-F238E27FC236}">
                <a16:creationId xmlns:a16="http://schemas.microsoft.com/office/drawing/2014/main" id="{D381E242-E2D7-47EA-A922-2401327B2CCB}"/>
              </a:ext>
            </a:extLst>
          </p:cNvPr>
          <p:cNvSpPr>
            <a:spLocks noGrp="1"/>
          </p:cNvSpPr>
          <p:nvPr>
            <p:ph idx="1"/>
          </p:nvPr>
        </p:nvSpPr>
        <p:spPr/>
        <p:txBody>
          <a:bodyPr>
            <a:normAutofit lnSpcReduction="10000"/>
          </a:bodyPr>
          <a:lstStyle/>
          <a:p>
            <a:r>
              <a:rPr lang="en-US" dirty="0"/>
              <a:t>The ability to visualize and manipulate objects and spaces, often seen in artists, architects, and engineers.</a:t>
            </a:r>
          </a:p>
          <a:p>
            <a:r>
              <a:rPr lang="en-US" dirty="0"/>
              <a:t>Spatial intelligence is the ability to think in three dimensions and visualize objects and their relationships in space. Key aspects include:</a:t>
            </a:r>
          </a:p>
          <a:p>
            <a:r>
              <a:rPr lang="en-US" dirty="0"/>
              <a:t>Visualization : The capacity to mentally manipulate and visualize objects, spaces, and patterns.</a:t>
            </a:r>
          </a:p>
          <a:p>
            <a:r>
              <a:rPr lang="en-US" dirty="0"/>
              <a:t>Spatial Reasoning : Understanding and solving problems related to the arrangement and movement of objects in space.</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0641890C-76A2-4617-A532-D1BFA9F79AB6}"/>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1A7D97AB-3EAD-4886-8D1C-6DF2EC8D3D52}"/>
              </a:ext>
            </a:extLst>
          </p:cNvPr>
          <p:cNvSpPr>
            <a:spLocks noGrp="1"/>
          </p:cNvSpPr>
          <p:nvPr>
            <p:ph type="sldNum" sz="quarter" idx="12"/>
          </p:nvPr>
        </p:nvSpPr>
        <p:spPr/>
        <p:txBody>
          <a:bodyPr/>
          <a:lstStyle/>
          <a:p>
            <a:fld id="{4EE8697E-2D28-4CE3-8913-E229DF98573A}" type="slidenum">
              <a:rPr lang="en-US" smtClean="0"/>
              <a:t>11</a:t>
            </a:fld>
            <a:endParaRPr lang="en-US"/>
          </a:p>
        </p:txBody>
      </p:sp>
    </p:spTree>
    <p:extLst>
      <p:ext uri="{BB962C8B-B14F-4D97-AF65-F5344CB8AC3E}">
        <p14:creationId xmlns:p14="http://schemas.microsoft.com/office/powerpoint/2010/main" val="247756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3205-C178-48B8-96F3-81B9B1C651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Spatial Intelligence</a:t>
            </a:r>
            <a:endParaRPr lang="en-US" dirty="0"/>
          </a:p>
        </p:txBody>
      </p:sp>
      <p:sp>
        <p:nvSpPr>
          <p:cNvPr id="3" name="Content Placeholder 2">
            <a:extLst>
              <a:ext uri="{FF2B5EF4-FFF2-40B4-BE49-F238E27FC236}">
                <a16:creationId xmlns:a16="http://schemas.microsoft.com/office/drawing/2014/main" id="{F12344C8-482F-4D49-A910-C9852FACE904}"/>
              </a:ext>
            </a:extLst>
          </p:cNvPr>
          <p:cNvSpPr>
            <a:spLocks noGrp="1"/>
          </p:cNvSpPr>
          <p:nvPr>
            <p:ph idx="1"/>
          </p:nvPr>
        </p:nvSpPr>
        <p:spPr/>
        <p:txBody>
          <a:bodyPr>
            <a:normAutofit fontScale="92500" lnSpcReduction="20000"/>
          </a:bodyPr>
          <a:lstStyle/>
          <a:p>
            <a:r>
              <a:rPr lang="en-US" dirty="0"/>
              <a:t>Navigation : Skill in finding one's way and understanding spatial layouts, whether in physical environments or abstract contexts.</a:t>
            </a:r>
          </a:p>
          <a:p>
            <a:r>
              <a:rPr lang="en-US" dirty="0"/>
              <a:t>Design and Construction : Proficiency in creating and understanding designs, blueprints, or artistic works that involve spatial arrangement.</a:t>
            </a:r>
          </a:p>
          <a:p>
            <a:r>
              <a:rPr lang="en-US" dirty="0"/>
              <a:t>Geometry and Mapping : Ability to comprehend and work with geometric shapes, maps, and spatial data.</a:t>
            </a:r>
          </a:p>
          <a:p>
            <a:endParaRPr lang="en-US" dirty="0"/>
          </a:p>
          <a:p>
            <a:r>
              <a:rPr lang="en-US" dirty="0"/>
              <a:t>Individuals with strong spatial intelligence often excel in fields such as architecture, engineering, graphic design, and art.</a:t>
            </a:r>
          </a:p>
          <a:p>
            <a:endParaRPr lang="en-US" dirty="0"/>
          </a:p>
        </p:txBody>
      </p:sp>
      <p:sp>
        <p:nvSpPr>
          <p:cNvPr id="4" name="Footer Placeholder 3">
            <a:extLst>
              <a:ext uri="{FF2B5EF4-FFF2-40B4-BE49-F238E27FC236}">
                <a16:creationId xmlns:a16="http://schemas.microsoft.com/office/drawing/2014/main" id="{D66E3248-75B7-40AC-A84B-D0FF99BDD127}"/>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3CB4E1CB-DACC-483E-9FCA-CF2C32AAB87F}"/>
              </a:ext>
            </a:extLst>
          </p:cNvPr>
          <p:cNvSpPr>
            <a:spLocks noGrp="1"/>
          </p:cNvSpPr>
          <p:nvPr>
            <p:ph type="sldNum" sz="quarter" idx="12"/>
          </p:nvPr>
        </p:nvSpPr>
        <p:spPr/>
        <p:txBody>
          <a:bodyPr/>
          <a:lstStyle/>
          <a:p>
            <a:fld id="{4EE8697E-2D28-4CE3-8913-E229DF98573A}" type="slidenum">
              <a:rPr lang="en-US" smtClean="0"/>
              <a:t>12</a:t>
            </a:fld>
            <a:endParaRPr lang="en-US"/>
          </a:p>
        </p:txBody>
      </p:sp>
    </p:spTree>
    <p:extLst>
      <p:ext uri="{BB962C8B-B14F-4D97-AF65-F5344CB8AC3E}">
        <p14:creationId xmlns:p14="http://schemas.microsoft.com/office/powerpoint/2010/main" val="2242391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41D4-A317-426C-9C39-84E2FFFAB61B}"/>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Musical Intelligence</a:t>
            </a:r>
            <a:endParaRPr lang="en-US" dirty="0"/>
          </a:p>
        </p:txBody>
      </p:sp>
      <p:sp>
        <p:nvSpPr>
          <p:cNvPr id="3" name="Content Placeholder 2">
            <a:extLst>
              <a:ext uri="{FF2B5EF4-FFF2-40B4-BE49-F238E27FC236}">
                <a16:creationId xmlns:a16="http://schemas.microsoft.com/office/drawing/2014/main" id="{E8F59EC1-9BA3-41C8-9E91-93B072A79255}"/>
              </a:ext>
            </a:extLst>
          </p:cNvPr>
          <p:cNvSpPr>
            <a:spLocks noGrp="1"/>
          </p:cNvSpPr>
          <p:nvPr>
            <p:ph idx="1"/>
          </p:nvPr>
        </p:nvSpPr>
        <p:spPr/>
        <p:txBody>
          <a:bodyPr/>
          <a:lstStyle/>
          <a:p>
            <a:r>
              <a:rPr lang="en-US" dirty="0"/>
              <a:t>Talent in understanding, creating, and performing music, including skills in rhythm, melody, and harmony.</a:t>
            </a:r>
          </a:p>
          <a:p>
            <a:r>
              <a:rPr lang="en-US" dirty="0"/>
              <a:t>Musical intelligence is the ability to understand, create, and perform music effectively. Key components include:</a:t>
            </a:r>
          </a:p>
          <a:p>
            <a:endParaRPr lang="en-US" dirty="0"/>
          </a:p>
          <a:p>
            <a:endParaRPr lang="en-US" dirty="0"/>
          </a:p>
        </p:txBody>
      </p:sp>
      <p:sp>
        <p:nvSpPr>
          <p:cNvPr id="4" name="Footer Placeholder 3">
            <a:extLst>
              <a:ext uri="{FF2B5EF4-FFF2-40B4-BE49-F238E27FC236}">
                <a16:creationId xmlns:a16="http://schemas.microsoft.com/office/drawing/2014/main" id="{BABD5A59-3B28-42DF-8178-25353623570E}"/>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D6403B6C-66C9-4227-93C5-3E62BE3AD549}"/>
              </a:ext>
            </a:extLst>
          </p:cNvPr>
          <p:cNvSpPr>
            <a:spLocks noGrp="1"/>
          </p:cNvSpPr>
          <p:nvPr>
            <p:ph type="sldNum" sz="quarter" idx="12"/>
          </p:nvPr>
        </p:nvSpPr>
        <p:spPr/>
        <p:txBody>
          <a:bodyPr/>
          <a:lstStyle/>
          <a:p>
            <a:fld id="{4EE8697E-2D28-4CE3-8913-E229DF98573A}" type="slidenum">
              <a:rPr lang="en-US" smtClean="0"/>
              <a:t>13</a:t>
            </a:fld>
            <a:endParaRPr lang="en-US"/>
          </a:p>
        </p:txBody>
      </p:sp>
    </p:spTree>
    <p:extLst>
      <p:ext uri="{BB962C8B-B14F-4D97-AF65-F5344CB8AC3E}">
        <p14:creationId xmlns:p14="http://schemas.microsoft.com/office/powerpoint/2010/main" val="420327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E8C9-3E27-4A14-9904-5FFB575291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Musical Intelligence</a:t>
            </a:r>
            <a:endParaRPr lang="en-US" dirty="0"/>
          </a:p>
        </p:txBody>
      </p:sp>
      <p:sp>
        <p:nvSpPr>
          <p:cNvPr id="3" name="Content Placeholder 2">
            <a:extLst>
              <a:ext uri="{FF2B5EF4-FFF2-40B4-BE49-F238E27FC236}">
                <a16:creationId xmlns:a16="http://schemas.microsoft.com/office/drawing/2014/main" id="{621EF409-D5A3-47B2-BC78-C7D121558EBC}"/>
              </a:ext>
            </a:extLst>
          </p:cNvPr>
          <p:cNvSpPr>
            <a:spLocks noGrp="1"/>
          </p:cNvSpPr>
          <p:nvPr>
            <p:ph idx="1"/>
          </p:nvPr>
        </p:nvSpPr>
        <p:spPr/>
        <p:txBody>
          <a:bodyPr>
            <a:normAutofit fontScale="92500" lnSpcReduction="20000"/>
          </a:bodyPr>
          <a:lstStyle/>
          <a:p>
            <a:pPr marL="0" indent="0">
              <a:buNone/>
            </a:pPr>
            <a:endParaRPr lang="en-US" dirty="0"/>
          </a:p>
          <a:p>
            <a:r>
              <a:rPr lang="en-US" dirty="0"/>
              <a:t>Rhythm : The capacity to recognize, produce, and work with patterns of beats and timing.</a:t>
            </a:r>
          </a:p>
          <a:p>
            <a:r>
              <a:rPr lang="en-US" dirty="0"/>
              <a:t>Melody : The ability to understand, create, and reproduce tunes and musical themes.</a:t>
            </a:r>
          </a:p>
          <a:p>
            <a:r>
              <a:rPr lang="en-US" dirty="0"/>
              <a:t>Harmony : Skill in understanding and creating chord structures and the interplay between different musical elements.</a:t>
            </a:r>
          </a:p>
          <a:p>
            <a:r>
              <a:rPr lang="en-US" dirty="0"/>
              <a:t>Pitch Recognition : The ability to identify and reproduce different pitches accurately.</a:t>
            </a:r>
          </a:p>
          <a:p>
            <a:r>
              <a:rPr lang="en-US" dirty="0"/>
              <a:t>Musical Composition : The capability to compose original music or arrange existing pieces creatively.</a:t>
            </a:r>
          </a:p>
        </p:txBody>
      </p:sp>
      <p:sp>
        <p:nvSpPr>
          <p:cNvPr id="4" name="Footer Placeholder 3">
            <a:extLst>
              <a:ext uri="{FF2B5EF4-FFF2-40B4-BE49-F238E27FC236}">
                <a16:creationId xmlns:a16="http://schemas.microsoft.com/office/drawing/2014/main" id="{2FC8D181-B782-40BD-A550-B1D0566C5CE6}"/>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AE15BE11-8128-42F2-BDCB-C10BB44B4BFB}"/>
              </a:ext>
            </a:extLst>
          </p:cNvPr>
          <p:cNvSpPr>
            <a:spLocks noGrp="1"/>
          </p:cNvSpPr>
          <p:nvPr>
            <p:ph type="sldNum" sz="quarter" idx="12"/>
          </p:nvPr>
        </p:nvSpPr>
        <p:spPr/>
        <p:txBody>
          <a:bodyPr/>
          <a:lstStyle/>
          <a:p>
            <a:fld id="{4EE8697E-2D28-4CE3-8913-E229DF98573A}" type="slidenum">
              <a:rPr lang="en-US" smtClean="0"/>
              <a:t>14</a:t>
            </a:fld>
            <a:endParaRPr lang="en-US"/>
          </a:p>
        </p:txBody>
      </p:sp>
    </p:spTree>
    <p:extLst>
      <p:ext uri="{BB962C8B-B14F-4D97-AF65-F5344CB8AC3E}">
        <p14:creationId xmlns:p14="http://schemas.microsoft.com/office/powerpoint/2010/main" val="260659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266C-C2D3-429D-BA84-3DEDFFB155E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Bodily-Kinesthetic Intelligence</a:t>
            </a:r>
            <a:endParaRPr lang="en-US" dirty="0"/>
          </a:p>
        </p:txBody>
      </p:sp>
      <p:sp>
        <p:nvSpPr>
          <p:cNvPr id="3" name="Content Placeholder 2">
            <a:extLst>
              <a:ext uri="{FF2B5EF4-FFF2-40B4-BE49-F238E27FC236}">
                <a16:creationId xmlns:a16="http://schemas.microsoft.com/office/drawing/2014/main" id="{B9C65664-9870-47ED-B5CB-AF2A086FCDE8}"/>
              </a:ext>
            </a:extLst>
          </p:cNvPr>
          <p:cNvSpPr>
            <a:spLocks noGrp="1"/>
          </p:cNvSpPr>
          <p:nvPr>
            <p:ph idx="1"/>
          </p:nvPr>
        </p:nvSpPr>
        <p:spPr/>
        <p:txBody>
          <a:bodyPr/>
          <a:lstStyle/>
          <a:p>
            <a:r>
              <a:rPr lang="en-US" dirty="0"/>
              <a:t>Skill in using one's body effectively for movement and physical tasks, common in athletes and dancers.</a:t>
            </a:r>
          </a:p>
          <a:p>
            <a:r>
              <a:rPr lang="en-US" dirty="0"/>
              <a:t>Bodily-kinesthetic intelligence  is the ability to use one's body effectively to solve problems, create, and express ideas. Key aspects include:</a:t>
            </a:r>
          </a:p>
          <a:p>
            <a:endParaRPr lang="en-US" dirty="0"/>
          </a:p>
        </p:txBody>
      </p:sp>
      <p:sp>
        <p:nvSpPr>
          <p:cNvPr id="4" name="Footer Placeholder 3">
            <a:extLst>
              <a:ext uri="{FF2B5EF4-FFF2-40B4-BE49-F238E27FC236}">
                <a16:creationId xmlns:a16="http://schemas.microsoft.com/office/drawing/2014/main" id="{25777EA4-CBC3-47F8-9867-352CA333863A}"/>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89351F30-D49C-48BA-A2AB-28F6E8C08115}"/>
              </a:ext>
            </a:extLst>
          </p:cNvPr>
          <p:cNvSpPr>
            <a:spLocks noGrp="1"/>
          </p:cNvSpPr>
          <p:nvPr>
            <p:ph type="sldNum" sz="quarter" idx="12"/>
          </p:nvPr>
        </p:nvSpPr>
        <p:spPr/>
        <p:txBody>
          <a:bodyPr/>
          <a:lstStyle/>
          <a:p>
            <a:fld id="{4EE8697E-2D28-4CE3-8913-E229DF98573A}" type="slidenum">
              <a:rPr lang="en-US" smtClean="0"/>
              <a:t>15</a:t>
            </a:fld>
            <a:endParaRPr lang="en-US"/>
          </a:p>
        </p:txBody>
      </p:sp>
    </p:spTree>
    <p:extLst>
      <p:ext uri="{BB962C8B-B14F-4D97-AF65-F5344CB8AC3E}">
        <p14:creationId xmlns:p14="http://schemas.microsoft.com/office/powerpoint/2010/main" val="4281185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B452-AB43-434E-A084-8ED7D40EC0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Bodily-Kinesthetic Intelligence</a:t>
            </a:r>
            <a:endParaRPr lang="en-US" dirty="0"/>
          </a:p>
        </p:txBody>
      </p:sp>
      <p:sp>
        <p:nvSpPr>
          <p:cNvPr id="3" name="Content Placeholder 2">
            <a:extLst>
              <a:ext uri="{FF2B5EF4-FFF2-40B4-BE49-F238E27FC236}">
                <a16:creationId xmlns:a16="http://schemas.microsoft.com/office/drawing/2014/main" id="{46371C18-2476-4473-A903-187FFBD564C6}"/>
              </a:ext>
            </a:extLst>
          </p:cNvPr>
          <p:cNvSpPr>
            <a:spLocks noGrp="1"/>
          </p:cNvSpPr>
          <p:nvPr>
            <p:ph idx="1"/>
          </p:nvPr>
        </p:nvSpPr>
        <p:spPr/>
        <p:txBody>
          <a:bodyPr>
            <a:normAutofit fontScale="77500" lnSpcReduction="20000"/>
          </a:bodyPr>
          <a:lstStyle/>
          <a:p>
            <a:r>
              <a:rPr lang="en-US" dirty="0"/>
              <a:t>Physical Coordination : Skill in performing tasks that require precise physical movements, such as dancing, sports, or playing musical instruments.</a:t>
            </a:r>
          </a:p>
          <a:p>
            <a:r>
              <a:rPr lang="en-US" dirty="0"/>
              <a:t>Manual Dexterity : The ability to handle and manipulate objects with skill and precision, as seen in crafts, surgeries, or mechanical work.</a:t>
            </a:r>
          </a:p>
          <a:p>
            <a:r>
              <a:rPr lang="en-US" dirty="0"/>
              <a:t>Body Awareness : Understanding and controlling one's body movements and position in space.</a:t>
            </a:r>
          </a:p>
          <a:p>
            <a:r>
              <a:rPr lang="en-US" dirty="0"/>
              <a:t>Movement Expression : Using physical activity to express ideas and emotions, such as through dance or acting.</a:t>
            </a:r>
          </a:p>
          <a:p>
            <a:endParaRPr lang="en-US" dirty="0"/>
          </a:p>
          <a:p>
            <a:pPr marL="0" indent="0">
              <a:buNone/>
            </a:pPr>
            <a:r>
              <a:rPr lang="en-US" dirty="0"/>
              <a:t>Individuals with strong bodily-kinesthetic intelligence often excel in fields such as athletics, dance, theater, and any profession requiring fine motor skills and physical coordination.</a:t>
            </a:r>
          </a:p>
        </p:txBody>
      </p:sp>
      <p:sp>
        <p:nvSpPr>
          <p:cNvPr id="4" name="Footer Placeholder 3">
            <a:extLst>
              <a:ext uri="{FF2B5EF4-FFF2-40B4-BE49-F238E27FC236}">
                <a16:creationId xmlns:a16="http://schemas.microsoft.com/office/drawing/2014/main" id="{CAB4CDD0-EC77-4E3D-99A7-3A46E4BA5227}"/>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674ED386-9B85-4BD5-9B14-FB60289C6283}"/>
              </a:ext>
            </a:extLst>
          </p:cNvPr>
          <p:cNvSpPr>
            <a:spLocks noGrp="1"/>
          </p:cNvSpPr>
          <p:nvPr>
            <p:ph type="sldNum" sz="quarter" idx="12"/>
          </p:nvPr>
        </p:nvSpPr>
        <p:spPr/>
        <p:txBody>
          <a:bodyPr/>
          <a:lstStyle/>
          <a:p>
            <a:fld id="{4EE8697E-2D28-4CE3-8913-E229DF98573A}" type="slidenum">
              <a:rPr lang="en-US" smtClean="0"/>
              <a:t>16</a:t>
            </a:fld>
            <a:endParaRPr lang="en-US"/>
          </a:p>
        </p:txBody>
      </p:sp>
    </p:spTree>
    <p:extLst>
      <p:ext uri="{BB962C8B-B14F-4D97-AF65-F5344CB8AC3E}">
        <p14:creationId xmlns:p14="http://schemas.microsoft.com/office/powerpoint/2010/main" val="294063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EE41-8474-4182-BDAC-63681BE24D1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Interpersonal Intelligence</a:t>
            </a:r>
          </a:p>
        </p:txBody>
      </p:sp>
      <p:sp>
        <p:nvSpPr>
          <p:cNvPr id="3" name="Content Placeholder 2">
            <a:extLst>
              <a:ext uri="{FF2B5EF4-FFF2-40B4-BE49-F238E27FC236}">
                <a16:creationId xmlns:a16="http://schemas.microsoft.com/office/drawing/2014/main" id="{52B38AEE-89B5-47E0-BE24-C74A19D08FDE}"/>
              </a:ext>
            </a:extLst>
          </p:cNvPr>
          <p:cNvSpPr>
            <a:spLocks noGrp="1"/>
          </p:cNvSpPr>
          <p:nvPr>
            <p:ph idx="1"/>
          </p:nvPr>
        </p:nvSpPr>
        <p:spPr/>
        <p:txBody>
          <a:bodyPr>
            <a:normAutofit lnSpcReduction="10000"/>
          </a:bodyPr>
          <a:lstStyle/>
          <a:p>
            <a:r>
              <a:rPr lang="en-US" dirty="0"/>
              <a:t>The ability to understand and interact effectively with others, including skills in empathy, communication, and social interaction.</a:t>
            </a:r>
          </a:p>
          <a:p>
            <a:r>
              <a:rPr lang="en-US" dirty="0"/>
              <a:t>Interpersonal skills refer to the abilities required to interact effectively with others. Key aspects include:</a:t>
            </a:r>
          </a:p>
          <a:p>
            <a:r>
              <a:rPr lang="en-US" dirty="0"/>
              <a:t>Communication : The ability to clearly convey ideas, listen actively, and engage in meaningful conversations.</a:t>
            </a:r>
          </a:p>
          <a:p>
            <a:r>
              <a:rPr lang="en-US" dirty="0"/>
              <a:t>Empathy : Understanding and sharing the feelings and perspectives of others.</a:t>
            </a:r>
          </a:p>
          <a:p>
            <a:endParaRPr lang="en-US" dirty="0"/>
          </a:p>
        </p:txBody>
      </p:sp>
      <p:sp>
        <p:nvSpPr>
          <p:cNvPr id="4" name="Footer Placeholder 3">
            <a:extLst>
              <a:ext uri="{FF2B5EF4-FFF2-40B4-BE49-F238E27FC236}">
                <a16:creationId xmlns:a16="http://schemas.microsoft.com/office/drawing/2014/main" id="{3C0DB3FE-190D-4D60-B84D-57FFFA260488}"/>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33B4523A-D2BF-4004-86DB-BA1685EF7A88}"/>
              </a:ext>
            </a:extLst>
          </p:cNvPr>
          <p:cNvSpPr>
            <a:spLocks noGrp="1"/>
          </p:cNvSpPr>
          <p:nvPr>
            <p:ph type="sldNum" sz="quarter" idx="12"/>
          </p:nvPr>
        </p:nvSpPr>
        <p:spPr/>
        <p:txBody>
          <a:bodyPr/>
          <a:lstStyle/>
          <a:p>
            <a:fld id="{4EE8697E-2D28-4CE3-8913-E229DF98573A}" type="slidenum">
              <a:rPr lang="en-US" smtClean="0"/>
              <a:t>17</a:t>
            </a:fld>
            <a:endParaRPr lang="en-US"/>
          </a:p>
        </p:txBody>
      </p:sp>
    </p:spTree>
    <p:extLst>
      <p:ext uri="{BB962C8B-B14F-4D97-AF65-F5344CB8AC3E}">
        <p14:creationId xmlns:p14="http://schemas.microsoft.com/office/powerpoint/2010/main" val="298668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8A73-8219-4693-AEBD-6F71E936BC8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Interpersonal Intelligence</a:t>
            </a:r>
            <a:endParaRPr lang="en-US" dirty="0"/>
          </a:p>
        </p:txBody>
      </p:sp>
      <p:sp>
        <p:nvSpPr>
          <p:cNvPr id="3" name="Content Placeholder 2">
            <a:extLst>
              <a:ext uri="{FF2B5EF4-FFF2-40B4-BE49-F238E27FC236}">
                <a16:creationId xmlns:a16="http://schemas.microsoft.com/office/drawing/2014/main" id="{4FCA7080-AAE9-485F-BA7F-47BA3F00FB1F}"/>
              </a:ext>
            </a:extLst>
          </p:cNvPr>
          <p:cNvSpPr>
            <a:spLocks noGrp="1"/>
          </p:cNvSpPr>
          <p:nvPr>
            <p:ph idx="1"/>
          </p:nvPr>
        </p:nvSpPr>
        <p:spPr/>
        <p:txBody>
          <a:bodyPr/>
          <a:lstStyle/>
          <a:p>
            <a:r>
              <a:rPr lang="en-US" dirty="0"/>
              <a:t>Teamwork : Collaborating effectively with others to achieve common goals, including negotiation and conflict resolution.</a:t>
            </a:r>
          </a:p>
          <a:p>
            <a:r>
              <a:rPr lang="en-US" dirty="0"/>
              <a:t>Social Skills : Building and maintaining positive relationships, including skills in networking and rapport-building.</a:t>
            </a:r>
          </a:p>
          <a:p>
            <a:r>
              <a:rPr lang="en-US" dirty="0"/>
              <a:t>Emotional Intelligence : Recognizing and managing one's own emotions while understanding and influencing the emotions of others.</a:t>
            </a:r>
          </a:p>
          <a:p>
            <a:endParaRPr lang="en-US" dirty="0"/>
          </a:p>
        </p:txBody>
      </p:sp>
      <p:sp>
        <p:nvSpPr>
          <p:cNvPr id="4" name="Footer Placeholder 3">
            <a:extLst>
              <a:ext uri="{FF2B5EF4-FFF2-40B4-BE49-F238E27FC236}">
                <a16:creationId xmlns:a16="http://schemas.microsoft.com/office/drawing/2014/main" id="{92451572-02A8-4A0B-87E6-C4D4F9AF9BEF}"/>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C5E2BA6F-632C-48F5-A6ED-F6FAFF2B3B92}"/>
              </a:ext>
            </a:extLst>
          </p:cNvPr>
          <p:cNvSpPr>
            <a:spLocks noGrp="1"/>
          </p:cNvSpPr>
          <p:nvPr>
            <p:ph type="sldNum" sz="quarter" idx="12"/>
          </p:nvPr>
        </p:nvSpPr>
        <p:spPr/>
        <p:txBody>
          <a:bodyPr/>
          <a:lstStyle/>
          <a:p>
            <a:fld id="{4EE8697E-2D28-4CE3-8913-E229DF98573A}" type="slidenum">
              <a:rPr lang="en-US" smtClean="0"/>
              <a:t>18</a:t>
            </a:fld>
            <a:endParaRPr lang="en-US"/>
          </a:p>
        </p:txBody>
      </p:sp>
    </p:spTree>
    <p:extLst>
      <p:ext uri="{BB962C8B-B14F-4D97-AF65-F5344CB8AC3E}">
        <p14:creationId xmlns:p14="http://schemas.microsoft.com/office/powerpoint/2010/main" val="4229032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4621-D594-4C14-A1A9-68EB32958262}"/>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Intrapersonal Intelligence</a:t>
            </a:r>
            <a:endParaRPr lang="en-US" dirty="0"/>
          </a:p>
        </p:txBody>
      </p:sp>
      <p:sp>
        <p:nvSpPr>
          <p:cNvPr id="3" name="Content Placeholder 2">
            <a:extLst>
              <a:ext uri="{FF2B5EF4-FFF2-40B4-BE49-F238E27FC236}">
                <a16:creationId xmlns:a16="http://schemas.microsoft.com/office/drawing/2014/main" id="{441CA1FB-FEDA-438F-9CC2-E85FA70AC2CB}"/>
              </a:ext>
            </a:extLst>
          </p:cNvPr>
          <p:cNvSpPr>
            <a:spLocks noGrp="1"/>
          </p:cNvSpPr>
          <p:nvPr>
            <p:ph idx="1"/>
          </p:nvPr>
        </p:nvSpPr>
        <p:spPr/>
        <p:txBody>
          <a:bodyPr/>
          <a:lstStyle/>
          <a:p>
            <a:r>
              <a:rPr lang="en-US" dirty="0"/>
              <a:t>The capacity for self-awareness and understanding one's own emotions, motivations, and inner states.</a:t>
            </a:r>
          </a:p>
          <a:p>
            <a:r>
              <a:rPr lang="en-US" dirty="0"/>
              <a:t>Intrapersonal intelligence is the ability to understand and manage one's own emotions, motivations, and inner states. Key aspects include:</a:t>
            </a:r>
          </a:p>
        </p:txBody>
      </p:sp>
      <p:sp>
        <p:nvSpPr>
          <p:cNvPr id="4" name="Footer Placeholder 3">
            <a:extLst>
              <a:ext uri="{FF2B5EF4-FFF2-40B4-BE49-F238E27FC236}">
                <a16:creationId xmlns:a16="http://schemas.microsoft.com/office/drawing/2014/main" id="{5A934F5B-4418-4072-BD96-E665D677E714}"/>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9DECA046-496C-4957-BFDA-202A5753FC75}"/>
              </a:ext>
            </a:extLst>
          </p:cNvPr>
          <p:cNvSpPr>
            <a:spLocks noGrp="1"/>
          </p:cNvSpPr>
          <p:nvPr>
            <p:ph type="sldNum" sz="quarter" idx="12"/>
          </p:nvPr>
        </p:nvSpPr>
        <p:spPr/>
        <p:txBody>
          <a:bodyPr/>
          <a:lstStyle/>
          <a:p>
            <a:fld id="{4EE8697E-2D28-4CE3-8913-E229DF98573A}" type="slidenum">
              <a:rPr lang="en-US" smtClean="0"/>
              <a:t>19</a:t>
            </a:fld>
            <a:endParaRPr lang="en-US"/>
          </a:p>
        </p:txBody>
      </p:sp>
    </p:spTree>
    <p:extLst>
      <p:ext uri="{BB962C8B-B14F-4D97-AF65-F5344CB8AC3E}">
        <p14:creationId xmlns:p14="http://schemas.microsoft.com/office/powerpoint/2010/main" val="416059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D0D8-258A-4422-A14B-F8A58943C639}"/>
              </a:ext>
            </a:extLst>
          </p:cNvPr>
          <p:cNvSpPr>
            <a:spLocks noGrp="1"/>
          </p:cNvSpPr>
          <p:nvPr>
            <p:ph type="title"/>
          </p:nvPr>
        </p:nvSpPr>
        <p:spPr/>
        <p:txBody>
          <a:bodyPr>
            <a:normAutofit fontScale="90000"/>
          </a:bodyPr>
          <a:lstStyle/>
          <a:p>
            <a:r>
              <a:rPr lang="en-US" dirty="0"/>
              <a:t>Introduction to intelligent System and Robotics</a:t>
            </a:r>
          </a:p>
        </p:txBody>
      </p:sp>
      <p:sp>
        <p:nvSpPr>
          <p:cNvPr id="3" name="Content Placeholder 2">
            <a:extLst>
              <a:ext uri="{FF2B5EF4-FFF2-40B4-BE49-F238E27FC236}">
                <a16:creationId xmlns:a16="http://schemas.microsoft.com/office/drawing/2014/main" id="{D6A0DCA7-97ED-4CC5-AD4E-32A82C85C95D}"/>
              </a:ext>
            </a:extLst>
          </p:cNvPr>
          <p:cNvSpPr>
            <a:spLocks noGrp="1"/>
          </p:cNvSpPr>
          <p:nvPr>
            <p:ph idx="1"/>
          </p:nvPr>
        </p:nvSpPr>
        <p:spPr/>
        <p:txBody>
          <a:bodyPr/>
          <a:lstStyle/>
          <a:p>
            <a:pPr>
              <a:buFont typeface="Wingdings" panose="05000000000000000000" pitchFamily="2" charset="2"/>
              <a:buChar char="v"/>
            </a:pPr>
            <a:r>
              <a:rPr lang="en-US" dirty="0"/>
              <a:t> </a:t>
            </a:r>
            <a:r>
              <a:rPr lang="en-US" dirty="0">
                <a:latin typeface="Times New Roman" panose="02020603050405020304" pitchFamily="18" charset="0"/>
                <a:cs typeface="Times New Roman" panose="02020603050405020304" pitchFamily="18" charset="0"/>
              </a:rPr>
              <a:t>Overview of intelligent system and Robotics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Introduction to robotic hardware and software</a:t>
            </a:r>
            <a:endParaRPr lang="en-US" dirty="0"/>
          </a:p>
        </p:txBody>
      </p:sp>
      <p:sp>
        <p:nvSpPr>
          <p:cNvPr id="4" name="Footer Placeholder 3">
            <a:extLst>
              <a:ext uri="{FF2B5EF4-FFF2-40B4-BE49-F238E27FC236}">
                <a16:creationId xmlns:a16="http://schemas.microsoft.com/office/drawing/2014/main" id="{59347BA5-8421-4659-83FD-3E1E64962153}"/>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D00B3B34-3461-4E48-9970-654EA3AF1C22}"/>
              </a:ext>
            </a:extLst>
          </p:cNvPr>
          <p:cNvSpPr>
            <a:spLocks noGrp="1"/>
          </p:cNvSpPr>
          <p:nvPr>
            <p:ph type="sldNum" sz="quarter" idx="12"/>
          </p:nvPr>
        </p:nvSpPr>
        <p:spPr/>
        <p:txBody>
          <a:bodyPr/>
          <a:lstStyle/>
          <a:p>
            <a:fld id="{4EE8697E-2D28-4CE3-8913-E229DF98573A}" type="slidenum">
              <a:rPr lang="en-US" smtClean="0"/>
              <a:t>2</a:t>
            </a:fld>
            <a:endParaRPr lang="en-US"/>
          </a:p>
        </p:txBody>
      </p:sp>
    </p:spTree>
    <p:extLst>
      <p:ext uri="{BB962C8B-B14F-4D97-AF65-F5344CB8AC3E}">
        <p14:creationId xmlns:p14="http://schemas.microsoft.com/office/powerpoint/2010/main" val="407568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CFA2-6E5A-4906-9DDA-56CF4F1534D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Intrapersonal Intelligence</a:t>
            </a:r>
            <a:endParaRPr lang="en-US" dirty="0"/>
          </a:p>
        </p:txBody>
      </p:sp>
      <p:sp>
        <p:nvSpPr>
          <p:cNvPr id="3" name="Content Placeholder 2">
            <a:extLst>
              <a:ext uri="{FF2B5EF4-FFF2-40B4-BE49-F238E27FC236}">
                <a16:creationId xmlns:a16="http://schemas.microsoft.com/office/drawing/2014/main" id="{777643B7-8DBC-415E-8558-C03BDB1EA663}"/>
              </a:ext>
            </a:extLst>
          </p:cNvPr>
          <p:cNvSpPr>
            <a:spLocks noGrp="1"/>
          </p:cNvSpPr>
          <p:nvPr>
            <p:ph idx="1"/>
          </p:nvPr>
        </p:nvSpPr>
        <p:spPr/>
        <p:txBody>
          <a:bodyPr>
            <a:normAutofit fontScale="70000" lnSpcReduction="20000"/>
          </a:bodyPr>
          <a:lstStyle/>
          <a:p>
            <a:pPr marL="0" indent="0">
              <a:buNone/>
            </a:pPr>
            <a:endParaRPr lang="en-US" dirty="0"/>
          </a:p>
          <a:p>
            <a:r>
              <a:rPr lang="en-US" dirty="0"/>
              <a:t>Self-Awareness: Recognizing and understanding one's own emotions, strengths, weaknesses, and values.</a:t>
            </a:r>
          </a:p>
          <a:p>
            <a:r>
              <a:rPr lang="en-US" dirty="0"/>
              <a:t>Self-Reflection : The capacity to reflect on personal experiences and behaviors to gain insights and improve self-understanding.</a:t>
            </a:r>
          </a:p>
          <a:p>
            <a:r>
              <a:rPr lang="en-US" dirty="0"/>
              <a:t>Self-Regulation : Managing one's emotions and impulses effectively, including stress and emotional responses.</a:t>
            </a:r>
          </a:p>
          <a:p>
            <a:r>
              <a:rPr lang="en-US" dirty="0"/>
              <a:t>Goal Setting    : Setting personal goals and developing strategies to achieve them based on self-knowledge and personal values.</a:t>
            </a:r>
          </a:p>
          <a:p>
            <a:r>
              <a:rPr lang="en-US" dirty="0"/>
              <a:t>Motivation      : Maintaining self-discipline and drive to pursue and accomplish personal objectives.</a:t>
            </a:r>
          </a:p>
        </p:txBody>
      </p:sp>
      <p:sp>
        <p:nvSpPr>
          <p:cNvPr id="4" name="Footer Placeholder 3">
            <a:extLst>
              <a:ext uri="{FF2B5EF4-FFF2-40B4-BE49-F238E27FC236}">
                <a16:creationId xmlns:a16="http://schemas.microsoft.com/office/drawing/2014/main" id="{34E56992-F48C-47E7-9A65-A905802A316D}"/>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F7059741-61A2-40D7-8A7A-973F6FE7A5A8}"/>
              </a:ext>
            </a:extLst>
          </p:cNvPr>
          <p:cNvSpPr>
            <a:spLocks noGrp="1"/>
          </p:cNvSpPr>
          <p:nvPr>
            <p:ph type="sldNum" sz="quarter" idx="12"/>
          </p:nvPr>
        </p:nvSpPr>
        <p:spPr/>
        <p:txBody>
          <a:bodyPr/>
          <a:lstStyle/>
          <a:p>
            <a:fld id="{4EE8697E-2D28-4CE3-8913-E229DF98573A}" type="slidenum">
              <a:rPr lang="en-US" smtClean="0"/>
              <a:t>20</a:t>
            </a:fld>
            <a:endParaRPr lang="en-US"/>
          </a:p>
        </p:txBody>
      </p:sp>
    </p:spTree>
    <p:extLst>
      <p:ext uri="{BB962C8B-B14F-4D97-AF65-F5344CB8AC3E}">
        <p14:creationId xmlns:p14="http://schemas.microsoft.com/office/powerpoint/2010/main" val="3081678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FC35-5A63-4E67-83C3-8485DD200F7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Naturalistic Intelligence</a:t>
            </a:r>
            <a:endParaRPr lang="en-US" dirty="0"/>
          </a:p>
        </p:txBody>
      </p:sp>
      <p:sp>
        <p:nvSpPr>
          <p:cNvPr id="3" name="Content Placeholder 2">
            <a:extLst>
              <a:ext uri="{FF2B5EF4-FFF2-40B4-BE49-F238E27FC236}">
                <a16:creationId xmlns:a16="http://schemas.microsoft.com/office/drawing/2014/main" id="{7AAC97AB-A5A2-408A-9A17-3A7A3E412754}"/>
              </a:ext>
            </a:extLst>
          </p:cNvPr>
          <p:cNvSpPr>
            <a:spLocks noGrp="1"/>
          </p:cNvSpPr>
          <p:nvPr>
            <p:ph idx="1"/>
          </p:nvPr>
        </p:nvSpPr>
        <p:spPr/>
        <p:txBody>
          <a:bodyPr/>
          <a:lstStyle/>
          <a:p>
            <a:r>
              <a:rPr lang="en-US" dirty="0"/>
              <a:t>The ability to recognize and categorize natural phenomena, including skills in understanding and interacting with the natural world.</a:t>
            </a:r>
          </a:p>
          <a:p>
            <a:r>
              <a:rPr lang="en-US" dirty="0"/>
              <a:t>Naturalistic intelligence is the ability to recognize, categorize, and interact effectively with the natural world. Key aspects include:</a:t>
            </a:r>
          </a:p>
          <a:p>
            <a:endParaRPr lang="en-US" dirty="0"/>
          </a:p>
        </p:txBody>
      </p:sp>
      <p:sp>
        <p:nvSpPr>
          <p:cNvPr id="4" name="Footer Placeholder 3">
            <a:extLst>
              <a:ext uri="{FF2B5EF4-FFF2-40B4-BE49-F238E27FC236}">
                <a16:creationId xmlns:a16="http://schemas.microsoft.com/office/drawing/2014/main" id="{8D7855EF-5817-4614-832F-5B27B8FCB547}"/>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68D5D678-3BFC-43F5-9FFF-E582FD40302C}"/>
              </a:ext>
            </a:extLst>
          </p:cNvPr>
          <p:cNvSpPr>
            <a:spLocks noGrp="1"/>
          </p:cNvSpPr>
          <p:nvPr>
            <p:ph type="sldNum" sz="quarter" idx="12"/>
          </p:nvPr>
        </p:nvSpPr>
        <p:spPr/>
        <p:txBody>
          <a:bodyPr/>
          <a:lstStyle/>
          <a:p>
            <a:fld id="{4EE8697E-2D28-4CE3-8913-E229DF98573A}" type="slidenum">
              <a:rPr lang="en-US" smtClean="0"/>
              <a:t>21</a:t>
            </a:fld>
            <a:endParaRPr lang="en-US"/>
          </a:p>
        </p:txBody>
      </p:sp>
    </p:spTree>
    <p:extLst>
      <p:ext uri="{BB962C8B-B14F-4D97-AF65-F5344CB8AC3E}">
        <p14:creationId xmlns:p14="http://schemas.microsoft.com/office/powerpoint/2010/main" val="2484946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64E5-4ECE-4876-A586-076F527D62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Naturalistic Intelligence</a:t>
            </a:r>
            <a:endParaRPr lang="en-US" dirty="0"/>
          </a:p>
        </p:txBody>
      </p:sp>
      <p:sp>
        <p:nvSpPr>
          <p:cNvPr id="3" name="Content Placeholder 2">
            <a:extLst>
              <a:ext uri="{FF2B5EF4-FFF2-40B4-BE49-F238E27FC236}">
                <a16:creationId xmlns:a16="http://schemas.microsoft.com/office/drawing/2014/main" id="{96750B42-891E-41D4-93EC-F9E19FC063A3}"/>
              </a:ext>
            </a:extLst>
          </p:cNvPr>
          <p:cNvSpPr>
            <a:spLocks noGrp="1"/>
          </p:cNvSpPr>
          <p:nvPr>
            <p:ph idx="1"/>
          </p:nvPr>
        </p:nvSpPr>
        <p:spPr/>
        <p:txBody>
          <a:bodyPr>
            <a:normAutofit fontScale="92500" lnSpcReduction="20000"/>
          </a:bodyPr>
          <a:lstStyle/>
          <a:p>
            <a:pPr marL="0" indent="0">
              <a:buNone/>
            </a:pPr>
            <a:endParaRPr lang="en-US" dirty="0"/>
          </a:p>
          <a:p>
            <a:r>
              <a:rPr lang="en-US" dirty="0"/>
              <a:t>Observation : Noticing and understanding patterns and changes in nature, such as animal behavior, plant growth, and ecological systems.</a:t>
            </a:r>
          </a:p>
          <a:p>
            <a:r>
              <a:rPr lang="en-US" dirty="0"/>
              <a:t>Classification : The skill to identify and categorize various natural elements, like different species of plants and animals.</a:t>
            </a:r>
          </a:p>
          <a:p>
            <a:r>
              <a:rPr lang="en-US" dirty="0"/>
              <a:t>Environmental Awareness : Understanding and interpreting natural environments and ecological relationships.</a:t>
            </a:r>
          </a:p>
          <a:p>
            <a:r>
              <a:rPr lang="en-US" dirty="0"/>
              <a:t>Conservation : Awareness of and actions towards preserving and protecting natural resources and ecosystems.</a:t>
            </a:r>
          </a:p>
        </p:txBody>
      </p:sp>
      <p:sp>
        <p:nvSpPr>
          <p:cNvPr id="4" name="Footer Placeholder 3">
            <a:extLst>
              <a:ext uri="{FF2B5EF4-FFF2-40B4-BE49-F238E27FC236}">
                <a16:creationId xmlns:a16="http://schemas.microsoft.com/office/drawing/2014/main" id="{2E7D4341-4BA3-4DDA-823E-9D52F2E2CEA2}"/>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AB45065F-1CD1-44A1-A2D5-67F4FF3FA336}"/>
              </a:ext>
            </a:extLst>
          </p:cNvPr>
          <p:cNvSpPr>
            <a:spLocks noGrp="1"/>
          </p:cNvSpPr>
          <p:nvPr>
            <p:ph type="sldNum" sz="quarter" idx="12"/>
          </p:nvPr>
        </p:nvSpPr>
        <p:spPr/>
        <p:txBody>
          <a:bodyPr/>
          <a:lstStyle/>
          <a:p>
            <a:fld id="{4EE8697E-2D28-4CE3-8913-E229DF98573A}" type="slidenum">
              <a:rPr lang="en-US" smtClean="0"/>
              <a:t>22</a:t>
            </a:fld>
            <a:endParaRPr lang="en-US"/>
          </a:p>
        </p:txBody>
      </p:sp>
    </p:spTree>
    <p:extLst>
      <p:ext uri="{BB962C8B-B14F-4D97-AF65-F5344CB8AC3E}">
        <p14:creationId xmlns:p14="http://schemas.microsoft.com/office/powerpoint/2010/main" val="3520485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68BD-E76C-4623-B558-9FA20086F595}"/>
              </a:ext>
            </a:extLst>
          </p:cNvPr>
          <p:cNvSpPr>
            <a:spLocks noGrp="1"/>
          </p:cNvSpPr>
          <p:nvPr>
            <p:ph type="title"/>
          </p:nvPr>
        </p:nvSpPr>
        <p:spPr/>
        <p:txBody>
          <a:bodyPr/>
          <a:lstStyle/>
          <a:p>
            <a:r>
              <a:rPr lang="en-US" dirty="0"/>
              <a:t>Emotional Intelligence</a:t>
            </a:r>
          </a:p>
        </p:txBody>
      </p:sp>
      <p:sp>
        <p:nvSpPr>
          <p:cNvPr id="3" name="Content Placeholder 2">
            <a:extLst>
              <a:ext uri="{FF2B5EF4-FFF2-40B4-BE49-F238E27FC236}">
                <a16:creationId xmlns:a16="http://schemas.microsoft.com/office/drawing/2014/main" id="{3863CCCD-7B84-4354-AF2E-79C36DE30D31}"/>
              </a:ext>
            </a:extLst>
          </p:cNvPr>
          <p:cNvSpPr>
            <a:spLocks noGrp="1"/>
          </p:cNvSpPr>
          <p:nvPr>
            <p:ph idx="1"/>
          </p:nvPr>
        </p:nvSpPr>
        <p:spPr/>
        <p:txBody>
          <a:bodyPr>
            <a:normAutofit fontScale="85000" lnSpcReduction="20000"/>
          </a:bodyPr>
          <a:lstStyle/>
          <a:p>
            <a:r>
              <a:rPr lang="en-US" dirty="0"/>
              <a:t>The skill to recognize, understand, and manage one's own and others' emotions, facilitating effective interpersonal relationships.</a:t>
            </a:r>
          </a:p>
          <a:p>
            <a:r>
              <a:rPr lang="en-US" dirty="0"/>
              <a:t>Emotional intelligence is the ability to recognize, understand, and manage one's own emotions, as well as to recognize and influence the emotions of others. Key components include:</a:t>
            </a:r>
          </a:p>
          <a:p>
            <a:endParaRPr lang="en-US" dirty="0"/>
          </a:p>
          <a:p>
            <a:r>
              <a:rPr lang="en-US" dirty="0"/>
              <a:t>Self-</a:t>
            </a:r>
            <a:r>
              <a:rPr lang="en-US" dirty="0" err="1"/>
              <a:t>Awarenes</a:t>
            </a:r>
            <a:r>
              <a:rPr lang="en-US" dirty="0"/>
              <a:t> : Understanding one's own emotions and how they affect thoughts and behavior.</a:t>
            </a:r>
          </a:p>
          <a:p>
            <a:r>
              <a:rPr lang="en-US" dirty="0"/>
              <a:t>Self-Regulation : Managing and controlling one's emotions in a healthy and constructive manner.</a:t>
            </a:r>
          </a:p>
        </p:txBody>
      </p:sp>
      <p:sp>
        <p:nvSpPr>
          <p:cNvPr id="4" name="Footer Placeholder 3">
            <a:extLst>
              <a:ext uri="{FF2B5EF4-FFF2-40B4-BE49-F238E27FC236}">
                <a16:creationId xmlns:a16="http://schemas.microsoft.com/office/drawing/2014/main" id="{C5D5E1CF-10B2-4EC9-AC2E-52D8F7889284}"/>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BE0768EC-4633-44ED-82EF-03ADC1B30BFA}"/>
              </a:ext>
            </a:extLst>
          </p:cNvPr>
          <p:cNvSpPr>
            <a:spLocks noGrp="1"/>
          </p:cNvSpPr>
          <p:nvPr>
            <p:ph type="sldNum" sz="quarter" idx="12"/>
          </p:nvPr>
        </p:nvSpPr>
        <p:spPr/>
        <p:txBody>
          <a:bodyPr/>
          <a:lstStyle/>
          <a:p>
            <a:fld id="{4EE8697E-2D28-4CE3-8913-E229DF98573A}" type="slidenum">
              <a:rPr lang="en-US" smtClean="0"/>
              <a:t>23</a:t>
            </a:fld>
            <a:endParaRPr lang="en-US"/>
          </a:p>
        </p:txBody>
      </p:sp>
    </p:spTree>
    <p:extLst>
      <p:ext uri="{BB962C8B-B14F-4D97-AF65-F5344CB8AC3E}">
        <p14:creationId xmlns:p14="http://schemas.microsoft.com/office/powerpoint/2010/main" val="955076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5583-2F25-4495-9E00-0DB148A2FFCA}"/>
              </a:ext>
            </a:extLst>
          </p:cNvPr>
          <p:cNvSpPr>
            <a:spLocks noGrp="1"/>
          </p:cNvSpPr>
          <p:nvPr>
            <p:ph type="title"/>
          </p:nvPr>
        </p:nvSpPr>
        <p:spPr/>
        <p:txBody>
          <a:bodyPr/>
          <a:lstStyle/>
          <a:p>
            <a:r>
              <a:rPr lang="en-US" dirty="0"/>
              <a:t>Emotional Intelligence</a:t>
            </a:r>
          </a:p>
        </p:txBody>
      </p:sp>
      <p:sp>
        <p:nvSpPr>
          <p:cNvPr id="3" name="Content Placeholder 2">
            <a:extLst>
              <a:ext uri="{FF2B5EF4-FFF2-40B4-BE49-F238E27FC236}">
                <a16:creationId xmlns:a16="http://schemas.microsoft.com/office/drawing/2014/main" id="{7633AEB0-7F78-4BFB-BA68-091CDCD5660B}"/>
              </a:ext>
            </a:extLst>
          </p:cNvPr>
          <p:cNvSpPr>
            <a:spLocks noGrp="1"/>
          </p:cNvSpPr>
          <p:nvPr>
            <p:ph idx="1"/>
          </p:nvPr>
        </p:nvSpPr>
        <p:spPr/>
        <p:txBody>
          <a:bodyPr/>
          <a:lstStyle/>
          <a:p>
            <a:r>
              <a:rPr lang="en-US" dirty="0"/>
              <a:t>Empathy : Recognizing and understanding the emotions of others, and responding to them appropriately.</a:t>
            </a:r>
          </a:p>
          <a:p>
            <a:r>
              <a:rPr lang="en-US" dirty="0"/>
              <a:t>Social Skills : Building and maintaining healthy relationships, including effective communication and conflict resolution.</a:t>
            </a:r>
          </a:p>
          <a:p>
            <a:r>
              <a:rPr lang="en-US" dirty="0"/>
              <a:t>Motivation : Using emotional awareness to drive personal and professional goals, and maintaining resilience and enthusiasm.</a:t>
            </a:r>
          </a:p>
          <a:p>
            <a:endParaRPr lang="en-US" dirty="0"/>
          </a:p>
        </p:txBody>
      </p:sp>
      <p:sp>
        <p:nvSpPr>
          <p:cNvPr id="4" name="Footer Placeholder 3">
            <a:extLst>
              <a:ext uri="{FF2B5EF4-FFF2-40B4-BE49-F238E27FC236}">
                <a16:creationId xmlns:a16="http://schemas.microsoft.com/office/drawing/2014/main" id="{4739A03A-371D-445A-8EF1-C898B41C3175}"/>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F3FA21EE-1FE8-41D1-B32B-3D457761EC4F}"/>
              </a:ext>
            </a:extLst>
          </p:cNvPr>
          <p:cNvSpPr>
            <a:spLocks noGrp="1"/>
          </p:cNvSpPr>
          <p:nvPr>
            <p:ph type="sldNum" sz="quarter" idx="12"/>
          </p:nvPr>
        </p:nvSpPr>
        <p:spPr/>
        <p:txBody>
          <a:bodyPr/>
          <a:lstStyle/>
          <a:p>
            <a:fld id="{4EE8697E-2D28-4CE3-8913-E229DF98573A}" type="slidenum">
              <a:rPr lang="en-US" smtClean="0"/>
              <a:t>24</a:t>
            </a:fld>
            <a:endParaRPr lang="en-US"/>
          </a:p>
        </p:txBody>
      </p:sp>
    </p:spTree>
    <p:extLst>
      <p:ext uri="{BB962C8B-B14F-4D97-AF65-F5344CB8AC3E}">
        <p14:creationId xmlns:p14="http://schemas.microsoft.com/office/powerpoint/2010/main" val="163085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820A-DABB-4C2C-B62F-83965759BA2B}"/>
              </a:ext>
            </a:extLst>
          </p:cNvPr>
          <p:cNvSpPr>
            <a:spLocks noGrp="1"/>
          </p:cNvSpPr>
          <p:nvPr>
            <p:ph type="title"/>
          </p:nvPr>
        </p:nvSpPr>
        <p:spPr/>
        <p:txBody>
          <a:bodyPr/>
          <a:lstStyle/>
          <a:p>
            <a:r>
              <a:rPr lang="en-US" dirty="0"/>
              <a:t>What is intelligence composed or element</a:t>
            </a:r>
          </a:p>
        </p:txBody>
      </p:sp>
      <p:sp>
        <p:nvSpPr>
          <p:cNvPr id="3" name="Content Placeholder 2">
            <a:extLst>
              <a:ext uri="{FF2B5EF4-FFF2-40B4-BE49-F238E27FC236}">
                <a16:creationId xmlns:a16="http://schemas.microsoft.com/office/drawing/2014/main" id="{984D4C16-5977-4809-BB04-D37099DC0A9D}"/>
              </a:ext>
            </a:extLst>
          </p:cNvPr>
          <p:cNvSpPr>
            <a:spLocks noGrp="1"/>
          </p:cNvSpPr>
          <p:nvPr>
            <p:ph idx="1"/>
          </p:nvPr>
        </p:nvSpPr>
        <p:spPr/>
        <p:txBody>
          <a:bodyPr>
            <a:normAutofit lnSpcReduction="10000"/>
          </a:bodyPr>
          <a:lstStyle/>
          <a:p>
            <a:r>
              <a:rPr lang="en-US" dirty="0"/>
              <a:t>Intelligence has no form, it composed of :</a:t>
            </a:r>
          </a:p>
          <a:p>
            <a:pPr>
              <a:buFont typeface="Wingdings" panose="05000000000000000000" pitchFamily="2" charset="2"/>
              <a:buChar char="ü"/>
            </a:pPr>
            <a:r>
              <a:rPr lang="en-US" dirty="0"/>
              <a:t>Reasoning</a:t>
            </a:r>
          </a:p>
          <a:p>
            <a:pPr>
              <a:buFont typeface="Wingdings" panose="05000000000000000000" pitchFamily="2" charset="2"/>
              <a:buChar char="ü"/>
            </a:pPr>
            <a:r>
              <a:rPr lang="en-US" dirty="0"/>
              <a:t>Learning </a:t>
            </a:r>
          </a:p>
          <a:p>
            <a:pPr>
              <a:buFont typeface="Wingdings" panose="05000000000000000000" pitchFamily="2" charset="2"/>
              <a:buChar char="ü"/>
            </a:pPr>
            <a:r>
              <a:rPr lang="en-US" dirty="0"/>
              <a:t>Problem solving</a:t>
            </a:r>
          </a:p>
          <a:p>
            <a:pPr>
              <a:buFont typeface="Wingdings" panose="05000000000000000000" pitchFamily="2" charset="2"/>
              <a:buChar char="ü"/>
            </a:pPr>
            <a:r>
              <a:rPr lang="en-US" dirty="0"/>
              <a:t>Perception</a:t>
            </a:r>
          </a:p>
          <a:p>
            <a:pPr>
              <a:buFont typeface="Wingdings" panose="05000000000000000000" pitchFamily="2" charset="2"/>
              <a:buChar char="ü"/>
            </a:pPr>
            <a:r>
              <a:rPr lang="en-US" dirty="0"/>
              <a:t>Linguistic intelligence</a:t>
            </a:r>
          </a:p>
          <a:p>
            <a:pPr>
              <a:buFont typeface="Wingdings" panose="05000000000000000000" pitchFamily="2" charset="2"/>
              <a:buChar char="ü"/>
            </a:pPr>
            <a:r>
              <a:rPr lang="en-US" dirty="0"/>
              <a:t>Memory Power</a:t>
            </a:r>
          </a:p>
        </p:txBody>
      </p:sp>
      <p:sp>
        <p:nvSpPr>
          <p:cNvPr id="4" name="Footer Placeholder 3">
            <a:extLst>
              <a:ext uri="{FF2B5EF4-FFF2-40B4-BE49-F238E27FC236}">
                <a16:creationId xmlns:a16="http://schemas.microsoft.com/office/drawing/2014/main" id="{5E10573D-03D7-4D0B-A2D8-48FF28B8A047}"/>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E4B82167-2B5C-4D48-86D5-32F39D3EA911}"/>
              </a:ext>
            </a:extLst>
          </p:cNvPr>
          <p:cNvSpPr>
            <a:spLocks noGrp="1"/>
          </p:cNvSpPr>
          <p:nvPr>
            <p:ph type="sldNum" sz="quarter" idx="12"/>
          </p:nvPr>
        </p:nvSpPr>
        <p:spPr/>
        <p:txBody>
          <a:bodyPr/>
          <a:lstStyle/>
          <a:p>
            <a:fld id="{4EE8697E-2D28-4CE3-8913-E229DF98573A}" type="slidenum">
              <a:rPr lang="en-US" smtClean="0"/>
              <a:t>25</a:t>
            </a:fld>
            <a:endParaRPr lang="en-US"/>
          </a:p>
        </p:txBody>
      </p:sp>
    </p:spTree>
    <p:extLst>
      <p:ext uri="{BB962C8B-B14F-4D97-AF65-F5344CB8AC3E}">
        <p14:creationId xmlns:p14="http://schemas.microsoft.com/office/powerpoint/2010/main" val="491954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113C-CA1C-47D1-81CA-4B98EB67D855}"/>
              </a:ext>
            </a:extLst>
          </p:cNvPr>
          <p:cNvSpPr>
            <a:spLocks noGrp="1"/>
          </p:cNvSpPr>
          <p:nvPr>
            <p:ph type="title"/>
          </p:nvPr>
        </p:nvSpPr>
        <p:spPr/>
        <p:txBody>
          <a:bodyPr/>
          <a:lstStyle/>
          <a:p>
            <a:r>
              <a:rPr lang="en-US" dirty="0"/>
              <a:t>What is intelligence composed or element</a:t>
            </a:r>
          </a:p>
        </p:txBody>
      </p:sp>
      <p:graphicFrame>
        <p:nvGraphicFramePr>
          <p:cNvPr id="6" name="Content Placeholder 5">
            <a:extLst>
              <a:ext uri="{FF2B5EF4-FFF2-40B4-BE49-F238E27FC236}">
                <a16:creationId xmlns:a16="http://schemas.microsoft.com/office/drawing/2014/main" id="{3EB3DC1C-0457-4686-A0BF-6F1A33631302}"/>
              </a:ext>
            </a:extLst>
          </p:cNvPr>
          <p:cNvGraphicFramePr>
            <a:graphicFrameLocks noGrp="1"/>
          </p:cNvGraphicFramePr>
          <p:nvPr>
            <p:ph idx="1"/>
            <p:extLst>
              <p:ext uri="{D42A27DB-BD31-4B8C-83A1-F6EECF244321}">
                <p14:modId xmlns:p14="http://schemas.microsoft.com/office/powerpoint/2010/main" val="1178845129"/>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FC30BD8-69E6-4D0F-9DC6-B159472AB13C}"/>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7BDBC44B-FD54-43C2-AE70-C55EA3588769}"/>
              </a:ext>
            </a:extLst>
          </p:cNvPr>
          <p:cNvSpPr>
            <a:spLocks noGrp="1"/>
          </p:cNvSpPr>
          <p:nvPr>
            <p:ph type="sldNum" sz="quarter" idx="12"/>
          </p:nvPr>
        </p:nvSpPr>
        <p:spPr/>
        <p:txBody>
          <a:bodyPr/>
          <a:lstStyle/>
          <a:p>
            <a:fld id="{4EE8697E-2D28-4CE3-8913-E229DF98573A}" type="slidenum">
              <a:rPr lang="en-US" smtClean="0"/>
              <a:t>26</a:t>
            </a:fld>
            <a:endParaRPr lang="en-US"/>
          </a:p>
        </p:txBody>
      </p:sp>
    </p:spTree>
    <p:extLst>
      <p:ext uri="{BB962C8B-B14F-4D97-AF65-F5344CB8AC3E}">
        <p14:creationId xmlns:p14="http://schemas.microsoft.com/office/powerpoint/2010/main" val="192757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C4C5-4E0C-4FCA-97DB-66D46932EEE1}"/>
              </a:ext>
            </a:extLst>
          </p:cNvPr>
          <p:cNvSpPr>
            <a:spLocks noGrp="1"/>
          </p:cNvSpPr>
          <p:nvPr>
            <p:ph type="title"/>
          </p:nvPr>
        </p:nvSpPr>
        <p:spPr/>
        <p:txBody>
          <a:bodyPr/>
          <a:lstStyle/>
          <a:p>
            <a:r>
              <a:rPr lang="en-US" dirty="0"/>
              <a:t>Reasoning</a:t>
            </a:r>
          </a:p>
        </p:txBody>
      </p:sp>
      <p:sp>
        <p:nvSpPr>
          <p:cNvPr id="3" name="Content Placeholder 2">
            <a:extLst>
              <a:ext uri="{FF2B5EF4-FFF2-40B4-BE49-F238E27FC236}">
                <a16:creationId xmlns:a16="http://schemas.microsoft.com/office/drawing/2014/main" id="{16F1CCEF-895F-4473-80C5-B2D3E321C656}"/>
              </a:ext>
            </a:extLst>
          </p:cNvPr>
          <p:cNvSpPr>
            <a:spLocks noGrp="1"/>
          </p:cNvSpPr>
          <p:nvPr>
            <p:ph idx="1"/>
          </p:nvPr>
        </p:nvSpPr>
        <p:spPr/>
        <p:txBody>
          <a:bodyPr/>
          <a:lstStyle/>
          <a:p>
            <a:r>
              <a:rPr lang="en-US" dirty="0"/>
              <a:t>This involves the logical thinking and the ability to make connection between concept.</a:t>
            </a:r>
          </a:p>
          <a:p>
            <a:r>
              <a:rPr lang="en-US" dirty="0"/>
              <a:t>It is a set of processes that enables us to provide basis for judgement, making decision and prediction.</a:t>
            </a:r>
          </a:p>
          <a:p>
            <a:r>
              <a:rPr lang="en-US" dirty="0"/>
              <a:t>It is broadly two types : 1. Inductive reasoning </a:t>
            </a:r>
          </a:p>
          <a:p>
            <a:pPr marL="0" indent="0">
              <a:buNone/>
            </a:pPr>
            <a:r>
              <a:rPr lang="en-US" dirty="0"/>
              <a:t>                                         2. Deductive reasoning</a:t>
            </a:r>
          </a:p>
          <a:p>
            <a:endParaRPr lang="en-US" dirty="0"/>
          </a:p>
        </p:txBody>
      </p:sp>
      <p:sp>
        <p:nvSpPr>
          <p:cNvPr id="4" name="Footer Placeholder 3">
            <a:extLst>
              <a:ext uri="{FF2B5EF4-FFF2-40B4-BE49-F238E27FC236}">
                <a16:creationId xmlns:a16="http://schemas.microsoft.com/office/drawing/2014/main" id="{7B95EBE3-A7B1-4A4C-AEF4-790DDC7796D0}"/>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E0BA93A5-2AA1-4573-93BC-65DF445120D5}"/>
              </a:ext>
            </a:extLst>
          </p:cNvPr>
          <p:cNvSpPr>
            <a:spLocks noGrp="1"/>
          </p:cNvSpPr>
          <p:nvPr>
            <p:ph type="sldNum" sz="quarter" idx="12"/>
          </p:nvPr>
        </p:nvSpPr>
        <p:spPr/>
        <p:txBody>
          <a:bodyPr/>
          <a:lstStyle/>
          <a:p>
            <a:fld id="{4EE8697E-2D28-4CE3-8913-E229DF98573A}" type="slidenum">
              <a:rPr lang="en-US" smtClean="0"/>
              <a:t>27</a:t>
            </a:fld>
            <a:endParaRPr lang="en-US"/>
          </a:p>
        </p:txBody>
      </p:sp>
    </p:spTree>
    <p:extLst>
      <p:ext uri="{BB962C8B-B14F-4D97-AF65-F5344CB8AC3E}">
        <p14:creationId xmlns:p14="http://schemas.microsoft.com/office/powerpoint/2010/main" val="336369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2319-DF0D-43CC-9CFB-EE24DEF218AD}"/>
              </a:ext>
            </a:extLst>
          </p:cNvPr>
          <p:cNvSpPr>
            <a:spLocks noGrp="1"/>
          </p:cNvSpPr>
          <p:nvPr>
            <p:ph type="title"/>
          </p:nvPr>
        </p:nvSpPr>
        <p:spPr/>
        <p:txBody>
          <a:bodyPr/>
          <a:lstStyle/>
          <a:p>
            <a:r>
              <a:rPr lang="en-US" dirty="0"/>
              <a:t>Inductive reasoning</a:t>
            </a:r>
          </a:p>
        </p:txBody>
      </p:sp>
      <p:sp>
        <p:nvSpPr>
          <p:cNvPr id="3" name="Content Placeholder 2">
            <a:extLst>
              <a:ext uri="{FF2B5EF4-FFF2-40B4-BE49-F238E27FC236}">
                <a16:creationId xmlns:a16="http://schemas.microsoft.com/office/drawing/2014/main" id="{60F5239E-2BC9-4D12-80E9-D813F6C56B29}"/>
              </a:ext>
            </a:extLst>
          </p:cNvPr>
          <p:cNvSpPr>
            <a:spLocks noGrp="1"/>
          </p:cNvSpPr>
          <p:nvPr>
            <p:ph idx="1"/>
          </p:nvPr>
        </p:nvSpPr>
        <p:spPr/>
        <p:txBody>
          <a:bodyPr/>
          <a:lstStyle/>
          <a:p>
            <a:r>
              <a:rPr lang="en-US" dirty="0"/>
              <a:t>It conducts specific observations to makes broad general statements.</a:t>
            </a:r>
          </a:p>
          <a:p>
            <a:r>
              <a:rPr lang="en-US" dirty="0"/>
              <a:t>Even if all of the premises are true in a statement, inductive reasoning allows for the conclusion to be false.</a:t>
            </a:r>
          </a:p>
          <a:p>
            <a:r>
              <a:rPr lang="en-US" dirty="0"/>
              <a:t>Example − "</a:t>
            </a:r>
            <a:r>
              <a:rPr lang="en-US" dirty="0" err="1"/>
              <a:t>sita</a:t>
            </a:r>
            <a:r>
              <a:rPr lang="en-US" dirty="0"/>
              <a:t> is a teacher. </a:t>
            </a:r>
            <a:r>
              <a:rPr lang="en-US" dirty="0" err="1"/>
              <a:t>sita</a:t>
            </a:r>
            <a:r>
              <a:rPr lang="en-US" dirty="0"/>
              <a:t> is studious. Therefore, All teachers are studious."</a:t>
            </a:r>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5F4C1783-46C3-4B5D-A5E4-0E743CB83879}"/>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99DB0036-E7CC-4D36-816D-7F27678730C5}"/>
              </a:ext>
            </a:extLst>
          </p:cNvPr>
          <p:cNvSpPr>
            <a:spLocks noGrp="1"/>
          </p:cNvSpPr>
          <p:nvPr>
            <p:ph type="sldNum" sz="quarter" idx="12"/>
          </p:nvPr>
        </p:nvSpPr>
        <p:spPr/>
        <p:txBody>
          <a:bodyPr/>
          <a:lstStyle/>
          <a:p>
            <a:fld id="{4EE8697E-2D28-4CE3-8913-E229DF98573A}" type="slidenum">
              <a:rPr lang="en-US" smtClean="0"/>
              <a:t>28</a:t>
            </a:fld>
            <a:endParaRPr lang="en-US"/>
          </a:p>
        </p:txBody>
      </p:sp>
    </p:spTree>
    <p:extLst>
      <p:ext uri="{BB962C8B-B14F-4D97-AF65-F5344CB8AC3E}">
        <p14:creationId xmlns:p14="http://schemas.microsoft.com/office/powerpoint/2010/main" val="1550470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5705-1FD4-41EC-971F-C848B8049851}"/>
              </a:ext>
            </a:extLst>
          </p:cNvPr>
          <p:cNvSpPr>
            <a:spLocks noGrp="1"/>
          </p:cNvSpPr>
          <p:nvPr>
            <p:ph type="title"/>
          </p:nvPr>
        </p:nvSpPr>
        <p:spPr/>
        <p:txBody>
          <a:bodyPr/>
          <a:lstStyle/>
          <a:p>
            <a:r>
              <a:rPr lang="en-US" dirty="0"/>
              <a:t>Deductive Reasoning</a:t>
            </a:r>
          </a:p>
        </p:txBody>
      </p:sp>
      <p:sp>
        <p:nvSpPr>
          <p:cNvPr id="3" name="Content Placeholder 2">
            <a:extLst>
              <a:ext uri="{FF2B5EF4-FFF2-40B4-BE49-F238E27FC236}">
                <a16:creationId xmlns:a16="http://schemas.microsoft.com/office/drawing/2014/main" id="{1D44D350-1412-459C-BE74-722F4E7129F7}"/>
              </a:ext>
            </a:extLst>
          </p:cNvPr>
          <p:cNvSpPr>
            <a:spLocks noGrp="1"/>
          </p:cNvSpPr>
          <p:nvPr>
            <p:ph idx="1"/>
          </p:nvPr>
        </p:nvSpPr>
        <p:spPr/>
        <p:txBody>
          <a:bodyPr/>
          <a:lstStyle/>
          <a:p>
            <a:r>
              <a:rPr lang="en-US" dirty="0"/>
              <a:t>It starts with a general statement and examines the possibilities to reach a specific, logical conclusion.</a:t>
            </a:r>
          </a:p>
          <a:p>
            <a:r>
              <a:rPr lang="en-US" dirty="0"/>
              <a:t>If something is true of a class of things in general, it is also true for all members of that class.</a:t>
            </a:r>
          </a:p>
          <a:p>
            <a:r>
              <a:rPr lang="en-US" dirty="0"/>
              <a:t>Example − "All women of age above 60 years are grandmothers. Shalini is 65 years. Therefore, Shalini is a grandmother."</a:t>
            </a:r>
          </a:p>
        </p:txBody>
      </p:sp>
      <p:sp>
        <p:nvSpPr>
          <p:cNvPr id="4" name="Footer Placeholder 3">
            <a:extLst>
              <a:ext uri="{FF2B5EF4-FFF2-40B4-BE49-F238E27FC236}">
                <a16:creationId xmlns:a16="http://schemas.microsoft.com/office/drawing/2014/main" id="{0C6779F1-BCBB-4C40-BAEE-4C945D802360}"/>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EE9BD8A0-3CCE-477B-8EC6-BBFDC996C9F7}"/>
              </a:ext>
            </a:extLst>
          </p:cNvPr>
          <p:cNvSpPr>
            <a:spLocks noGrp="1"/>
          </p:cNvSpPr>
          <p:nvPr>
            <p:ph type="sldNum" sz="quarter" idx="12"/>
          </p:nvPr>
        </p:nvSpPr>
        <p:spPr/>
        <p:txBody>
          <a:bodyPr/>
          <a:lstStyle/>
          <a:p>
            <a:fld id="{4EE8697E-2D28-4CE3-8913-E229DF98573A}" type="slidenum">
              <a:rPr lang="en-US" smtClean="0"/>
              <a:t>29</a:t>
            </a:fld>
            <a:endParaRPr lang="en-US"/>
          </a:p>
        </p:txBody>
      </p:sp>
    </p:spTree>
    <p:extLst>
      <p:ext uri="{BB962C8B-B14F-4D97-AF65-F5344CB8AC3E}">
        <p14:creationId xmlns:p14="http://schemas.microsoft.com/office/powerpoint/2010/main" val="294024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0E8A-F68A-40C8-B1FE-20D53D2617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 of intelligence system</a:t>
            </a:r>
          </a:p>
        </p:txBody>
      </p:sp>
      <p:sp>
        <p:nvSpPr>
          <p:cNvPr id="3" name="Content Placeholder 2">
            <a:extLst>
              <a:ext uri="{FF2B5EF4-FFF2-40B4-BE49-F238E27FC236}">
                <a16:creationId xmlns:a16="http://schemas.microsoft.com/office/drawing/2014/main" id="{5F04DD50-406A-418B-ABDB-58C0209D5492}"/>
              </a:ext>
            </a:extLst>
          </p:cNvPr>
          <p:cNvSpPr>
            <a:spLocks noGrp="1"/>
          </p:cNvSpPr>
          <p:nvPr>
            <p:ph idx="1"/>
          </p:nvPr>
        </p:nvSpPr>
        <p:spPr/>
        <p:txBody>
          <a:bodyPr/>
          <a:lstStyle/>
          <a:p>
            <a:pPr>
              <a:buFont typeface="Wingdings" panose="05000000000000000000" pitchFamily="2" charset="2"/>
              <a:buChar char="v"/>
            </a:pPr>
            <a:r>
              <a:rPr lang="en-US" dirty="0"/>
              <a:t>What is intelligence</a:t>
            </a:r>
          </a:p>
          <a:p>
            <a:pPr>
              <a:buFont typeface="Wingdings" panose="05000000000000000000" pitchFamily="2" charset="2"/>
              <a:buChar char="v"/>
            </a:pPr>
            <a:r>
              <a:rPr lang="en-US" dirty="0"/>
              <a:t>Types of intelligence</a:t>
            </a:r>
          </a:p>
          <a:p>
            <a:pPr>
              <a:buFont typeface="Wingdings" panose="05000000000000000000" pitchFamily="2" charset="2"/>
              <a:buChar char="v"/>
            </a:pPr>
            <a:r>
              <a:rPr lang="en-US" dirty="0"/>
              <a:t>What is intelligence composed of</a:t>
            </a:r>
          </a:p>
          <a:p>
            <a:pPr>
              <a:buFont typeface="Wingdings" panose="05000000000000000000" pitchFamily="2" charset="2"/>
              <a:buChar char="v"/>
            </a:pPr>
            <a:r>
              <a:rPr lang="en-US" dirty="0"/>
              <a:t>Difference between Human and machine intelligence</a:t>
            </a:r>
          </a:p>
          <a:p>
            <a:pPr>
              <a:buFont typeface="Wingdings" panose="05000000000000000000" pitchFamily="2" charset="2"/>
              <a:buChar char="v"/>
            </a:pPr>
            <a:endParaRPr lang="en-US" dirty="0"/>
          </a:p>
        </p:txBody>
      </p:sp>
      <p:sp>
        <p:nvSpPr>
          <p:cNvPr id="4" name="Footer Placeholder 3">
            <a:extLst>
              <a:ext uri="{FF2B5EF4-FFF2-40B4-BE49-F238E27FC236}">
                <a16:creationId xmlns:a16="http://schemas.microsoft.com/office/drawing/2014/main" id="{B2015674-5E3F-41EF-88C9-86D32E2D50A1}"/>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4839BAB4-3457-4D7C-BED1-CFC88428D861}"/>
              </a:ext>
            </a:extLst>
          </p:cNvPr>
          <p:cNvSpPr>
            <a:spLocks noGrp="1"/>
          </p:cNvSpPr>
          <p:nvPr>
            <p:ph type="sldNum" sz="quarter" idx="12"/>
          </p:nvPr>
        </p:nvSpPr>
        <p:spPr/>
        <p:txBody>
          <a:bodyPr/>
          <a:lstStyle/>
          <a:p>
            <a:fld id="{4EE8697E-2D28-4CE3-8913-E229DF98573A}" type="slidenum">
              <a:rPr lang="en-US" smtClean="0"/>
              <a:t>3</a:t>
            </a:fld>
            <a:endParaRPr lang="en-US"/>
          </a:p>
        </p:txBody>
      </p:sp>
    </p:spTree>
    <p:extLst>
      <p:ext uri="{BB962C8B-B14F-4D97-AF65-F5344CB8AC3E}">
        <p14:creationId xmlns:p14="http://schemas.microsoft.com/office/powerpoint/2010/main" val="360888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FEEC-59A6-4893-B918-507AC8C58C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40D789-C29D-428D-8948-1E068E789C1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C8DE2CA-B2D0-41BD-8E8C-E4F2A3FAC68E}"/>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65E9F030-39D3-4493-A151-15BC72166DC5}"/>
              </a:ext>
            </a:extLst>
          </p:cNvPr>
          <p:cNvSpPr>
            <a:spLocks noGrp="1"/>
          </p:cNvSpPr>
          <p:nvPr>
            <p:ph type="sldNum" sz="quarter" idx="12"/>
          </p:nvPr>
        </p:nvSpPr>
        <p:spPr/>
        <p:txBody>
          <a:bodyPr/>
          <a:lstStyle/>
          <a:p>
            <a:fld id="{4EE8697E-2D28-4CE3-8913-E229DF98573A}" type="slidenum">
              <a:rPr lang="en-US" smtClean="0"/>
              <a:t>30</a:t>
            </a:fld>
            <a:endParaRPr lang="en-US"/>
          </a:p>
        </p:txBody>
      </p:sp>
    </p:spTree>
    <p:extLst>
      <p:ext uri="{BB962C8B-B14F-4D97-AF65-F5344CB8AC3E}">
        <p14:creationId xmlns:p14="http://schemas.microsoft.com/office/powerpoint/2010/main" val="233219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C0B3-FBCF-4B93-B6DD-1B3D6600C8D2}"/>
              </a:ext>
            </a:extLst>
          </p:cNvPr>
          <p:cNvSpPr>
            <a:spLocks noGrp="1"/>
          </p:cNvSpPr>
          <p:nvPr>
            <p:ph type="title"/>
          </p:nvPr>
        </p:nvSpPr>
        <p:spPr/>
        <p:txBody>
          <a:bodyPr>
            <a:normAutofit/>
          </a:bodyPr>
          <a:lstStyle/>
          <a:p>
            <a:r>
              <a:rPr lang="en-US" dirty="0"/>
              <a:t>What is intelligence</a:t>
            </a:r>
          </a:p>
        </p:txBody>
      </p:sp>
      <p:sp>
        <p:nvSpPr>
          <p:cNvPr id="3" name="Content Placeholder 2">
            <a:extLst>
              <a:ext uri="{FF2B5EF4-FFF2-40B4-BE49-F238E27FC236}">
                <a16:creationId xmlns:a16="http://schemas.microsoft.com/office/drawing/2014/main" id="{D64D57F9-467F-4F15-8BDE-91363CFE9092}"/>
              </a:ext>
            </a:extLst>
          </p:cNvPr>
          <p:cNvSpPr>
            <a:spLocks noGrp="1"/>
          </p:cNvSpPr>
          <p:nvPr>
            <p:ph idx="1"/>
          </p:nvPr>
        </p:nvSpPr>
        <p:spPr/>
        <p:txBody>
          <a:bodyPr/>
          <a:lstStyle/>
          <a:p>
            <a:r>
              <a:rPr lang="en-US" dirty="0"/>
              <a:t>Intelligence can be defined as the ability to solve complex problem or make decision with outcomes benefiting the actors.</a:t>
            </a:r>
          </a:p>
          <a:p>
            <a:r>
              <a:rPr lang="en-US" dirty="0"/>
              <a:t>The ability of a system to calculate, reason, perceive relationships and analogies, learn from experience, store and retrieve information from memory, solve problems, comprehend complex ideas, use natural language fluently, classify, generalize, and adapt new situations.</a:t>
            </a:r>
          </a:p>
        </p:txBody>
      </p:sp>
      <p:sp>
        <p:nvSpPr>
          <p:cNvPr id="4" name="Footer Placeholder 3">
            <a:extLst>
              <a:ext uri="{FF2B5EF4-FFF2-40B4-BE49-F238E27FC236}">
                <a16:creationId xmlns:a16="http://schemas.microsoft.com/office/drawing/2014/main" id="{D1813668-D9C2-4083-86DC-B3BF46333754}"/>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65030D19-187D-41D6-97C2-A2F5CAF3DA3C}"/>
              </a:ext>
            </a:extLst>
          </p:cNvPr>
          <p:cNvSpPr>
            <a:spLocks noGrp="1"/>
          </p:cNvSpPr>
          <p:nvPr>
            <p:ph type="sldNum" sz="quarter" idx="12"/>
          </p:nvPr>
        </p:nvSpPr>
        <p:spPr/>
        <p:txBody>
          <a:bodyPr/>
          <a:lstStyle/>
          <a:p>
            <a:fld id="{4EE8697E-2D28-4CE3-8913-E229DF98573A}" type="slidenum">
              <a:rPr lang="en-US" smtClean="0"/>
              <a:t>4</a:t>
            </a:fld>
            <a:endParaRPr lang="en-US"/>
          </a:p>
        </p:txBody>
      </p:sp>
    </p:spTree>
    <p:extLst>
      <p:ext uri="{BB962C8B-B14F-4D97-AF65-F5344CB8AC3E}">
        <p14:creationId xmlns:p14="http://schemas.microsoft.com/office/powerpoint/2010/main" val="37654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E190-85C9-4667-A9E5-C0E8B8CC453C}"/>
              </a:ext>
            </a:extLst>
          </p:cNvPr>
          <p:cNvSpPr>
            <a:spLocks noGrp="1"/>
          </p:cNvSpPr>
          <p:nvPr>
            <p:ph type="title"/>
          </p:nvPr>
        </p:nvSpPr>
        <p:spPr/>
        <p:txBody>
          <a:bodyPr/>
          <a:lstStyle/>
          <a:p>
            <a:r>
              <a:rPr lang="en-US" dirty="0"/>
              <a:t>What is intelligence</a:t>
            </a:r>
          </a:p>
        </p:txBody>
      </p:sp>
      <p:sp>
        <p:nvSpPr>
          <p:cNvPr id="3" name="Content Placeholder 2">
            <a:extLst>
              <a:ext uri="{FF2B5EF4-FFF2-40B4-BE49-F238E27FC236}">
                <a16:creationId xmlns:a16="http://schemas.microsoft.com/office/drawing/2014/main" id="{BC3F6AB1-92E1-4BFB-80C7-BC6640C955A1}"/>
              </a:ext>
            </a:extLst>
          </p:cNvPr>
          <p:cNvSpPr>
            <a:spLocks noGrp="1"/>
          </p:cNvSpPr>
          <p:nvPr>
            <p:ph idx="1"/>
          </p:nvPr>
        </p:nvSpPr>
        <p:spPr/>
        <p:txBody>
          <a:bodyPr/>
          <a:lstStyle/>
          <a:p>
            <a:r>
              <a:rPr lang="en-US" dirty="0"/>
              <a:t>Intelligence is the ability to acquire, understand, and apply knowledge and skills effectively.</a:t>
            </a:r>
          </a:p>
          <a:p>
            <a:r>
              <a:rPr lang="en-US" dirty="0"/>
              <a:t>Intelligence is typically defined as the capacity to learn, understand, and apply knowledge and skills. </a:t>
            </a:r>
          </a:p>
          <a:p>
            <a:r>
              <a:rPr lang="en-US" dirty="0"/>
              <a:t>The ability of a system to think, learn from experience, solve problems, understand complex ideas, use language, and adapt to new situations.</a:t>
            </a:r>
          </a:p>
          <a:p>
            <a:endParaRPr lang="en-US" dirty="0"/>
          </a:p>
          <a:p>
            <a:endParaRPr lang="en-US" dirty="0"/>
          </a:p>
        </p:txBody>
      </p:sp>
      <p:sp>
        <p:nvSpPr>
          <p:cNvPr id="4" name="Footer Placeholder 3">
            <a:extLst>
              <a:ext uri="{FF2B5EF4-FFF2-40B4-BE49-F238E27FC236}">
                <a16:creationId xmlns:a16="http://schemas.microsoft.com/office/drawing/2014/main" id="{59848282-55D5-4717-A5AE-2773DBC21A80}"/>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67C13991-5314-4369-9C60-085BCEECC704}"/>
              </a:ext>
            </a:extLst>
          </p:cNvPr>
          <p:cNvSpPr>
            <a:spLocks noGrp="1"/>
          </p:cNvSpPr>
          <p:nvPr>
            <p:ph type="sldNum" sz="quarter" idx="12"/>
          </p:nvPr>
        </p:nvSpPr>
        <p:spPr/>
        <p:txBody>
          <a:bodyPr/>
          <a:lstStyle/>
          <a:p>
            <a:fld id="{4EE8697E-2D28-4CE3-8913-E229DF98573A}" type="slidenum">
              <a:rPr lang="en-US" smtClean="0"/>
              <a:t>5</a:t>
            </a:fld>
            <a:endParaRPr lang="en-US"/>
          </a:p>
        </p:txBody>
      </p:sp>
    </p:spTree>
    <p:extLst>
      <p:ext uri="{BB962C8B-B14F-4D97-AF65-F5344CB8AC3E}">
        <p14:creationId xmlns:p14="http://schemas.microsoft.com/office/powerpoint/2010/main" val="341773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F488-816B-4FBF-B68F-0135DBC7A89F}"/>
              </a:ext>
            </a:extLst>
          </p:cNvPr>
          <p:cNvSpPr>
            <a:spLocks noGrp="1"/>
          </p:cNvSpPr>
          <p:nvPr>
            <p:ph type="title"/>
          </p:nvPr>
        </p:nvSpPr>
        <p:spPr/>
        <p:txBody>
          <a:bodyPr>
            <a:normAutofit/>
          </a:bodyPr>
          <a:lstStyle/>
          <a:p>
            <a:r>
              <a:rPr lang="en-US" dirty="0"/>
              <a:t>Types of intelligence</a:t>
            </a:r>
          </a:p>
        </p:txBody>
      </p:sp>
      <p:sp>
        <p:nvSpPr>
          <p:cNvPr id="3" name="Content Placeholder 2">
            <a:extLst>
              <a:ext uri="{FF2B5EF4-FFF2-40B4-BE49-F238E27FC236}">
                <a16:creationId xmlns:a16="http://schemas.microsoft.com/office/drawing/2014/main" id="{7726D99B-28CD-4F0B-8F5C-7C8EF2C5C680}"/>
              </a:ext>
            </a:extLst>
          </p:cNvPr>
          <p:cNvSpPr>
            <a:spLocks noGrp="1"/>
          </p:cNvSpPr>
          <p:nvPr>
            <p:ph idx="1"/>
          </p:nvPr>
        </p:nvSpPr>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There are several types of intelligence, each highlighting different aspects of cognitive and emotional abilities:</a:t>
            </a:r>
          </a:p>
          <a:p>
            <a:r>
              <a:rPr lang="en-US" dirty="0">
                <a:latin typeface="Times New Roman" panose="02020603050405020304" pitchFamily="18" charset="0"/>
                <a:cs typeface="Times New Roman" panose="02020603050405020304" pitchFamily="18" charset="0"/>
              </a:rPr>
              <a:t>Logical Mathematical Intelligence</a:t>
            </a:r>
          </a:p>
          <a:p>
            <a:r>
              <a:rPr lang="en-US" dirty="0">
                <a:latin typeface="Times New Roman" panose="02020603050405020304" pitchFamily="18" charset="0"/>
                <a:cs typeface="Times New Roman" panose="02020603050405020304" pitchFamily="18" charset="0"/>
              </a:rPr>
              <a:t>Linguistic Intelligence</a:t>
            </a:r>
          </a:p>
          <a:p>
            <a:r>
              <a:rPr lang="en-US" dirty="0">
                <a:latin typeface="Times New Roman" panose="02020603050405020304" pitchFamily="18" charset="0"/>
                <a:cs typeface="Times New Roman" panose="02020603050405020304" pitchFamily="18" charset="0"/>
              </a:rPr>
              <a:t>Spatial Intelligence</a:t>
            </a:r>
          </a:p>
          <a:p>
            <a:r>
              <a:rPr lang="en-US" dirty="0">
                <a:latin typeface="Times New Roman" panose="02020603050405020304" pitchFamily="18" charset="0"/>
                <a:cs typeface="Times New Roman" panose="02020603050405020304" pitchFamily="18" charset="0"/>
              </a:rPr>
              <a:t>Musical Intelligence</a:t>
            </a:r>
          </a:p>
          <a:p>
            <a:r>
              <a:rPr lang="en-US" dirty="0">
                <a:latin typeface="Times New Roman" panose="02020603050405020304" pitchFamily="18" charset="0"/>
                <a:cs typeface="Times New Roman" panose="02020603050405020304" pitchFamily="18" charset="0"/>
              </a:rPr>
              <a:t>Bodily-Kinesthetic Intelligence</a:t>
            </a:r>
          </a:p>
          <a:p>
            <a:r>
              <a:rPr lang="en-US" dirty="0">
                <a:latin typeface="Times New Roman" panose="02020603050405020304" pitchFamily="18" charset="0"/>
                <a:cs typeface="Times New Roman" panose="02020603050405020304" pitchFamily="18" charset="0"/>
              </a:rPr>
              <a:t>Interpersonal Intelligence</a:t>
            </a:r>
          </a:p>
          <a:p>
            <a:r>
              <a:rPr lang="en-US" dirty="0">
                <a:latin typeface="Times New Roman" panose="02020603050405020304" pitchFamily="18" charset="0"/>
                <a:cs typeface="Times New Roman" panose="02020603050405020304" pitchFamily="18" charset="0"/>
              </a:rPr>
              <a:t>Intrapersonal Intelligence</a:t>
            </a:r>
          </a:p>
          <a:p>
            <a:r>
              <a:rPr lang="en-US" dirty="0">
                <a:latin typeface="Times New Roman" panose="02020603050405020304" pitchFamily="18" charset="0"/>
                <a:cs typeface="Times New Roman" panose="02020603050405020304" pitchFamily="18" charset="0"/>
              </a:rPr>
              <a:t>Naturalistic Intelligence</a:t>
            </a:r>
          </a:p>
          <a:p>
            <a:r>
              <a:rPr lang="en-US" dirty="0">
                <a:latin typeface="Times New Roman" panose="02020603050405020304" pitchFamily="18" charset="0"/>
                <a:cs typeface="Times New Roman" panose="02020603050405020304" pitchFamily="18" charset="0"/>
              </a:rPr>
              <a:t>Emotional Intelligence</a:t>
            </a:r>
          </a:p>
        </p:txBody>
      </p:sp>
      <p:sp>
        <p:nvSpPr>
          <p:cNvPr id="4" name="Footer Placeholder 3">
            <a:extLst>
              <a:ext uri="{FF2B5EF4-FFF2-40B4-BE49-F238E27FC236}">
                <a16:creationId xmlns:a16="http://schemas.microsoft.com/office/drawing/2014/main" id="{999DC3D6-D9AD-452E-9E19-E1730248C44C}"/>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195E846C-A9E1-41BB-9E14-EE78A47B9FE5}"/>
              </a:ext>
            </a:extLst>
          </p:cNvPr>
          <p:cNvSpPr>
            <a:spLocks noGrp="1"/>
          </p:cNvSpPr>
          <p:nvPr>
            <p:ph type="sldNum" sz="quarter" idx="12"/>
          </p:nvPr>
        </p:nvSpPr>
        <p:spPr/>
        <p:txBody>
          <a:bodyPr/>
          <a:lstStyle/>
          <a:p>
            <a:fld id="{4EE8697E-2D28-4CE3-8913-E229DF98573A}" type="slidenum">
              <a:rPr lang="en-US" smtClean="0"/>
              <a:t>6</a:t>
            </a:fld>
            <a:endParaRPr lang="en-US"/>
          </a:p>
        </p:txBody>
      </p:sp>
    </p:spTree>
    <p:extLst>
      <p:ext uri="{BB962C8B-B14F-4D97-AF65-F5344CB8AC3E}">
        <p14:creationId xmlns:p14="http://schemas.microsoft.com/office/powerpoint/2010/main" val="367051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D54B-1705-4C1C-908E-CDFBD1C3F27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Logical Mathematical Intelligence</a:t>
            </a:r>
            <a:endParaRPr lang="en-US" dirty="0"/>
          </a:p>
        </p:txBody>
      </p:sp>
      <p:sp>
        <p:nvSpPr>
          <p:cNvPr id="3" name="Content Placeholder 2">
            <a:extLst>
              <a:ext uri="{FF2B5EF4-FFF2-40B4-BE49-F238E27FC236}">
                <a16:creationId xmlns:a16="http://schemas.microsoft.com/office/drawing/2014/main" id="{72F85828-C002-49D3-9F2C-361C50C8B2EB}"/>
              </a:ext>
            </a:extLst>
          </p:cNvPr>
          <p:cNvSpPr>
            <a:spLocks noGrp="1"/>
          </p:cNvSpPr>
          <p:nvPr>
            <p:ph idx="1"/>
          </p:nvPr>
        </p:nvSpPr>
        <p:spPr/>
        <p:txBody>
          <a:bodyPr/>
          <a:lstStyle/>
          <a:p>
            <a:r>
              <a:rPr lang="en-US" dirty="0"/>
              <a:t>Skills in reasoning, problem-solving, and working with numbers and abstract concepts.</a:t>
            </a:r>
          </a:p>
          <a:p>
            <a:pPr algn="just"/>
            <a:r>
              <a:rPr lang="en-US" dirty="0"/>
              <a:t>Logical-mathematical intelligence is the ability to think logically, reason systematically, and solve complex problems involving numbers and abstract concepts.</a:t>
            </a:r>
          </a:p>
          <a:p>
            <a:pPr algn="just"/>
            <a:r>
              <a:rPr lang="en-US" dirty="0"/>
              <a:t> It includes skills such as:</a:t>
            </a:r>
          </a:p>
          <a:p>
            <a:pPr algn="just"/>
            <a:endParaRPr lang="en-US" dirty="0"/>
          </a:p>
        </p:txBody>
      </p:sp>
      <p:sp>
        <p:nvSpPr>
          <p:cNvPr id="4" name="Footer Placeholder 3">
            <a:extLst>
              <a:ext uri="{FF2B5EF4-FFF2-40B4-BE49-F238E27FC236}">
                <a16:creationId xmlns:a16="http://schemas.microsoft.com/office/drawing/2014/main" id="{9DF2C6C9-9020-428F-9070-E6A039F8D112}"/>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8539D956-F88A-48F2-BE3C-4A3C428C89E2}"/>
              </a:ext>
            </a:extLst>
          </p:cNvPr>
          <p:cNvSpPr>
            <a:spLocks noGrp="1"/>
          </p:cNvSpPr>
          <p:nvPr>
            <p:ph type="sldNum" sz="quarter" idx="12"/>
          </p:nvPr>
        </p:nvSpPr>
        <p:spPr/>
        <p:txBody>
          <a:bodyPr/>
          <a:lstStyle/>
          <a:p>
            <a:fld id="{4EE8697E-2D28-4CE3-8913-E229DF98573A}" type="slidenum">
              <a:rPr lang="en-US" smtClean="0"/>
              <a:t>7</a:t>
            </a:fld>
            <a:endParaRPr lang="en-US"/>
          </a:p>
        </p:txBody>
      </p:sp>
    </p:spTree>
    <p:extLst>
      <p:ext uri="{BB962C8B-B14F-4D97-AF65-F5344CB8AC3E}">
        <p14:creationId xmlns:p14="http://schemas.microsoft.com/office/powerpoint/2010/main" val="54159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8CF5-CC8F-44B0-964D-1148A65B268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Logical Mathematical Intelligence</a:t>
            </a:r>
            <a:endParaRPr lang="en-US" dirty="0"/>
          </a:p>
        </p:txBody>
      </p:sp>
      <p:sp>
        <p:nvSpPr>
          <p:cNvPr id="3" name="Content Placeholder 2">
            <a:extLst>
              <a:ext uri="{FF2B5EF4-FFF2-40B4-BE49-F238E27FC236}">
                <a16:creationId xmlns:a16="http://schemas.microsoft.com/office/drawing/2014/main" id="{D144A033-24C9-4E70-BD33-B00122FFF910}"/>
              </a:ext>
            </a:extLst>
          </p:cNvPr>
          <p:cNvSpPr>
            <a:spLocks noGrp="1"/>
          </p:cNvSpPr>
          <p:nvPr>
            <p:ph idx="1"/>
          </p:nvPr>
        </p:nvSpPr>
        <p:spPr/>
        <p:txBody>
          <a:bodyPr>
            <a:normAutofit fontScale="77500" lnSpcReduction="20000"/>
          </a:bodyPr>
          <a:lstStyle/>
          <a:p>
            <a:endParaRPr lang="en-US" dirty="0"/>
          </a:p>
          <a:p>
            <a:r>
              <a:rPr lang="en-US" dirty="0"/>
              <a:t>Problem-Solving: Identifying and solving mathematical or logical challenges.</a:t>
            </a:r>
          </a:p>
          <a:p>
            <a:r>
              <a:rPr lang="en-US" dirty="0"/>
              <a:t>Reasoning: Drawing logical conclusions and making decisions based on evidence and patterns.</a:t>
            </a:r>
          </a:p>
          <a:p>
            <a:r>
              <a:rPr lang="en-US" dirty="0"/>
              <a:t>Numerical Calculation: Performing arithmetic operations and working with quantitative data.</a:t>
            </a:r>
          </a:p>
          <a:p>
            <a:r>
              <a:rPr lang="en-US" dirty="0"/>
              <a:t>Abstract Thinking: Understanding and manipulating abstract concepts and theories.</a:t>
            </a:r>
          </a:p>
          <a:p>
            <a:r>
              <a:rPr lang="en-US" dirty="0"/>
              <a:t>Pattern Recognition: Identifying and analyzing patterns and relationships in data or sequences.</a:t>
            </a:r>
          </a:p>
          <a:p>
            <a:r>
              <a:rPr lang="en-US" dirty="0"/>
              <a:t>This type of intelligence is often associated with fields such as mathematics, science, engineering, and computer programming.</a:t>
            </a:r>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9134F869-6414-40D6-81EC-9DEF52E0D5BE}"/>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C8BA4656-A312-4475-A3F6-F624BAEF176A}"/>
              </a:ext>
            </a:extLst>
          </p:cNvPr>
          <p:cNvSpPr>
            <a:spLocks noGrp="1"/>
          </p:cNvSpPr>
          <p:nvPr>
            <p:ph type="sldNum" sz="quarter" idx="12"/>
          </p:nvPr>
        </p:nvSpPr>
        <p:spPr/>
        <p:txBody>
          <a:bodyPr/>
          <a:lstStyle/>
          <a:p>
            <a:fld id="{4EE8697E-2D28-4CE3-8913-E229DF98573A}" type="slidenum">
              <a:rPr lang="en-US" smtClean="0"/>
              <a:t>8</a:t>
            </a:fld>
            <a:endParaRPr lang="en-US"/>
          </a:p>
        </p:txBody>
      </p:sp>
    </p:spTree>
    <p:extLst>
      <p:ext uri="{BB962C8B-B14F-4D97-AF65-F5344CB8AC3E}">
        <p14:creationId xmlns:p14="http://schemas.microsoft.com/office/powerpoint/2010/main" val="410562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F72A-436C-4711-B8BB-A3973A8844BD}"/>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Linguistic Intelligence</a:t>
            </a:r>
            <a:endParaRPr lang="en-US" dirty="0"/>
          </a:p>
        </p:txBody>
      </p:sp>
      <p:sp>
        <p:nvSpPr>
          <p:cNvPr id="3" name="Content Placeholder 2">
            <a:extLst>
              <a:ext uri="{FF2B5EF4-FFF2-40B4-BE49-F238E27FC236}">
                <a16:creationId xmlns:a16="http://schemas.microsoft.com/office/drawing/2014/main" id="{4EF63098-6F2D-4E56-ADD3-2F79A53F0790}"/>
              </a:ext>
            </a:extLst>
          </p:cNvPr>
          <p:cNvSpPr>
            <a:spLocks noGrp="1"/>
          </p:cNvSpPr>
          <p:nvPr>
            <p:ph idx="1"/>
          </p:nvPr>
        </p:nvSpPr>
        <p:spPr/>
        <p:txBody>
          <a:bodyPr/>
          <a:lstStyle/>
          <a:p>
            <a:r>
              <a:rPr lang="en-US" dirty="0"/>
              <a:t>Proficiency in using language effectively, including speaking, writing, and understanding nuances in communication.</a:t>
            </a:r>
          </a:p>
          <a:p>
            <a:r>
              <a:rPr lang="en-US" dirty="0"/>
              <a:t>The ability to speak, recognize, and use mechanisms of phonology (speech sounds), syntax (grammar), and semantics (meaning).</a:t>
            </a:r>
          </a:p>
          <a:p>
            <a:r>
              <a:rPr lang="en-US" dirty="0"/>
              <a:t>Linguistic intelligence is the ability to use language effectively for various purposes, It includes</a:t>
            </a:r>
          </a:p>
          <a:p>
            <a:endParaRPr lang="en-US" dirty="0"/>
          </a:p>
          <a:p>
            <a:endParaRPr lang="en-US" dirty="0"/>
          </a:p>
        </p:txBody>
      </p:sp>
      <p:sp>
        <p:nvSpPr>
          <p:cNvPr id="4" name="Footer Placeholder 3">
            <a:extLst>
              <a:ext uri="{FF2B5EF4-FFF2-40B4-BE49-F238E27FC236}">
                <a16:creationId xmlns:a16="http://schemas.microsoft.com/office/drawing/2014/main" id="{A0F517BC-A9F8-4719-88A6-F7EF8B5A4FED}"/>
              </a:ext>
            </a:extLst>
          </p:cNvPr>
          <p:cNvSpPr>
            <a:spLocks noGrp="1"/>
          </p:cNvSpPr>
          <p:nvPr>
            <p:ph type="ftr" sz="quarter" idx="11"/>
          </p:nvPr>
        </p:nvSpPr>
        <p:spPr/>
        <p:txBody>
          <a:bodyPr/>
          <a:lstStyle/>
          <a:p>
            <a:r>
              <a:rPr lang="en-US"/>
              <a:t>Ramakant Ganjeshwar,Assistant Professor(CSE), UTD CSVTU Bhilai</a:t>
            </a:r>
          </a:p>
        </p:txBody>
      </p:sp>
      <p:sp>
        <p:nvSpPr>
          <p:cNvPr id="5" name="Slide Number Placeholder 4">
            <a:extLst>
              <a:ext uri="{FF2B5EF4-FFF2-40B4-BE49-F238E27FC236}">
                <a16:creationId xmlns:a16="http://schemas.microsoft.com/office/drawing/2014/main" id="{C51849D3-D60B-41AD-89A9-94F5550E3DF7}"/>
              </a:ext>
            </a:extLst>
          </p:cNvPr>
          <p:cNvSpPr>
            <a:spLocks noGrp="1"/>
          </p:cNvSpPr>
          <p:nvPr>
            <p:ph type="sldNum" sz="quarter" idx="12"/>
          </p:nvPr>
        </p:nvSpPr>
        <p:spPr/>
        <p:txBody>
          <a:bodyPr/>
          <a:lstStyle/>
          <a:p>
            <a:fld id="{4EE8697E-2D28-4CE3-8913-E229DF98573A}" type="slidenum">
              <a:rPr lang="en-US" smtClean="0"/>
              <a:t>9</a:t>
            </a:fld>
            <a:endParaRPr lang="en-US"/>
          </a:p>
        </p:txBody>
      </p:sp>
    </p:spTree>
    <p:extLst>
      <p:ext uri="{BB962C8B-B14F-4D97-AF65-F5344CB8AC3E}">
        <p14:creationId xmlns:p14="http://schemas.microsoft.com/office/powerpoint/2010/main" val="3729663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5701</TotalTime>
  <Words>2014</Words>
  <Application>Microsoft Office PowerPoint</Application>
  <PresentationFormat>Widescreen</PresentationFormat>
  <Paragraphs>213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Garamond</vt:lpstr>
      <vt:lpstr>Times New Roman</vt:lpstr>
      <vt:lpstr>Wingdings</vt:lpstr>
      <vt:lpstr>Organic</vt:lpstr>
      <vt:lpstr>Introduction to intelligent System and Robotics</vt:lpstr>
      <vt:lpstr>Introduction to intelligent System and Robotics</vt:lpstr>
      <vt:lpstr>Overview of intelligence system</vt:lpstr>
      <vt:lpstr>What is intelligence</vt:lpstr>
      <vt:lpstr>What is intelligence</vt:lpstr>
      <vt:lpstr>Types of intelligence</vt:lpstr>
      <vt:lpstr>Logical Mathematical Intelligence</vt:lpstr>
      <vt:lpstr>Logical Mathematical Intelligence</vt:lpstr>
      <vt:lpstr>Linguistic Intelligence</vt:lpstr>
      <vt:lpstr>Linguistic Intelligence</vt:lpstr>
      <vt:lpstr>Spatial Intelligence</vt:lpstr>
      <vt:lpstr>Spatial Intelligence</vt:lpstr>
      <vt:lpstr>Musical Intelligence</vt:lpstr>
      <vt:lpstr>Musical Intelligence</vt:lpstr>
      <vt:lpstr>Bodily-Kinesthetic Intelligence</vt:lpstr>
      <vt:lpstr>Bodily-Kinesthetic Intelligence</vt:lpstr>
      <vt:lpstr>Interpersonal Intelligence</vt:lpstr>
      <vt:lpstr>Interpersonal Intelligence</vt:lpstr>
      <vt:lpstr>Intrapersonal Intelligence</vt:lpstr>
      <vt:lpstr>Intrapersonal Intelligence</vt:lpstr>
      <vt:lpstr>Naturalistic Intelligence</vt:lpstr>
      <vt:lpstr>Naturalistic Intelligence</vt:lpstr>
      <vt:lpstr>Emotional Intelligence</vt:lpstr>
      <vt:lpstr>Emotional Intelligence</vt:lpstr>
      <vt:lpstr>What is intelligence composed or element</vt:lpstr>
      <vt:lpstr>What is intelligence composed or element</vt:lpstr>
      <vt:lpstr>Reasoning</vt:lpstr>
      <vt:lpstr>Inductive reasoning</vt:lpstr>
      <vt:lpstr>Deductive Reasoning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intelligent System and Robotics</dc:title>
  <dc:creator>RAMAKANT GANJESHWAR</dc:creator>
  <cp:lastModifiedBy>RAMAKANT GANJESHWAR</cp:lastModifiedBy>
  <cp:revision>23</cp:revision>
  <dcterms:created xsi:type="dcterms:W3CDTF">2024-07-27T15:03:35Z</dcterms:created>
  <dcterms:modified xsi:type="dcterms:W3CDTF">2024-07-31T14:19:28Z</dcterms:modified>
</cp:coreProperties>
</file>