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Principals of Robotics Perception, cognition and Actions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Ramakant</a:t>
            </a:r>
            <a:r>
              <a:rPr lang="en-US" dirty="0" smtClean="0"/>
              <a:t> </a:t>
            </a:r>
            <a:r>
              <a:rPr lang="en-US" dirty="0" err="1" smtClean="0"/>
              <a:t>Ganjeshwar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19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of Robotics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</a:p>
          <a:p>
            <a:r>
              <a:rPr lang="en-US" dirty="0" smtClean="0"/>
              <a:t>Cognition</a:t>
            </a:r>
          </a:p>
          <a:p>
            <a:r>
              <a:rPr lang="en-US" dirty="0" smtClean="0"/>
              <a:t>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68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Principal of Robotics helps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Guiding now robotics</a:t>
            </a:r>
          </a:p>
          <a:p>
            <a:r>
              <a:rPr lang="en-US" dirty="0" smtClean="0"/>
              <a:t>Sense</a:t>
            </a:r>
          </a:p>
          <a:p>
            <a:r>
              <a:rPr lang="en-US" dirty="0" smtClean="0"/>
              <a:t>Thinks </a:t>
            </a:r>
          </a:p>
          <a:p>
            <a:r>
              <a:rPr lang="en-US" dirty="0" smtClean="0"/>
              <a:t>Act as a human in there environment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Perception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Sensor</a:t>
            </a:r>
          </a:p>
          <a:p>
            <a:r>
              <a:rPr lang="en-US" dirty="0" smtClean="0"/>
              <a:t>Signal processing</a:t>
            </a:r>
          </a:p>
          <a:p>
            <a:r>
              <a:rPr lang="en-US" dirty="0" smtClean="0"/>
              <a:t>Sensor fusion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2" y="1295400"/>
            <a:ext cx="30241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084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World modeling</a:t>
            </a:r>
          </a:p>
          <a:p>
            <a:r>
              <a:rPr lang="en-US" dirty="0" smtClean="0"/>
              <a:t>Decision Making</a:t>
            </a:r>
          </a:p>
          <a:p>
            <a:r>
              <a:rPr lang="en-US" dirty="0" smtClean="0"/>
              <a:t>Learning</a:t>
            </a:r>
          </a:p>
          <a:p>
            <a:r>
              <a:rPr lang="en-US" dirty="0" smtClean="0"/>
              <a:t>Reasoning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295400"/>
            <a:ext cx="36576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879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Motion Planning</a:t>
            </a:r>
          </a:p>
          <a:p>
            <a:r>
              <a:rPr lang="en-US" dirty="0" smtClean="0"/>
              <a:t>Control System</a:t>
            </a:r>
          </a:p>
          <a:p>
            <a:r>
              <a:rPr lang="en-US" dirty="0" smtClean="0"/>
              <a:t>Feedback loops</a:t>
            </a:r>
          </a:p>
          <a:p>
            <a:r>
              <a:rPr lang="en-US" dirty="0" smtClean="0"/>
              <a:t>Human Robot interaction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143000"/>
            <a:ext cx="3657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558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principals are interconnected and Work together to enable robots to operate Autonomy adapt to new situations and perform task in complex environment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659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81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Principals of Robotics Perception, cognition and Actions</vt:lpstr>
      <vt:lpstr>Principal of Robotics</vt:lpstr>
      <vt:lpstr> Principal of Robotics helps</vt:lpstr>
      <vt:lpstr>Perception</vt:lpstr>
      <vt:lpstr>Cognition</vt:lpstr>
      <vt:lpstr>Actions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Principals of Robotics Perception, cognition and Actions</dc:title>
  <dc:creator>Lenovo</dc:creator>
  <cp:lastModifiedBy>Lenovo</cp:lastModifiedBy>
  <cp:revision>4</cp:revision>
  <dcterms:created xsi:type="dcterms:W3CDTF">2006-08-16T00:00:00Z</dcterms:created>
  <dcterms:modified xsi:type="dcterms:W3CDTF">2024-08-13T11:09:52Z</dcterms:modified>
</cp:coreProperties>
</file>