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0227-5720-49D1-9D2E-F815938E1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5A201-C18E-470C-A421-AFD2E29F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CE48-7C46-4E1B-944D-031B3B40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ED6E-6713-4204-8C71-7D165851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5555-F4B6-47CD-B501-5EFC933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AE38-DDAA-4388-AF2C-6A075F57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681F-5A45-481B-84EA-54AD5ACA8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2CE67-E34A-4D90-A5C4-3A184C55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9EF5-364D-4887-8379-80A8ACC8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1FF7-A2E5-47CB-9007-7F29AFD4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9FBBD-72C8-4CA8-81C2-4126A1ACA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489D9-5836-4168-93E9-73B50BCA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FBAC-BDD1-44AC-8BD6-DF426538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BC37-4C2B-4FB3-9E8D-04F50FBB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FAFE-DCC6-4CAC-94C3-5F947E99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2B7B-0EC2-48C6-94B3-3E20656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CC33-EC4C-4332-BE6D-39F6C189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E51D1-86F4-409A-B513-29ADA5D4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326A-A822-40D5-9C85-07858351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C24A-BAED-488B-9E1F-F165F39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55AE-7AAE-443E-AE92-A4729F1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3D54-CE77-4D52-B20A-ED2A325A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9D16-675F-4097-8FB8-61003E72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9E5B-66CB-4F0E-B03C-BA47605D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BFF3-4F97-4B21-8C78-B2B019FB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1E4-8DA7-4EC3-9F32-B14D36A2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DE60-EB88-419A-9509-8E298A2E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D95DD-CF1F-472C-873D-F4C92293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AEB6A-713F-491E-BB56-240D880D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BECE-FF7E-427B-A058-0047B94E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E806-34F4-45C5-BE3F-3ECD07ED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1063-4232-4350-BB05-00C548A3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5755-8C18-406B-976A-703E84E4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CCB1C-F951-4C0B-9F4B-B76CC61A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6979C-DE7A-4716-963A-9F6DAB09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8888F-9EF5-4F8E-8797-27919565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69158-4956-423B-BC7D-B98ED3E9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28D52-9DFA-47B3-9D16-4397C56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74F13-85E0-4C52-A346-C476C0A2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B35C-39DD-4287-85A5-4405D3CE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2F10D-1BAD-43E2-86BB-59B4D63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0B0BE-AE48-4A0E-84F3-AF8BCBF8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47441-0D47-47F8-835B-CE433AC6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4D812-C55E-4B61-8CCF-B72BBBB7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EAD91-6DC3-4D42-AD3C-E19FCD8B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879C-E159-49F6-BF02-D2BDC8C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1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D559-B42D-49AD-84F6-1EA00ABC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9560-BDD4-449E-B031-912A3000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47CD-BAA4-4A99-BF1F-A88346D0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6AF23-501B-4495-9AC5-F811A2B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461-D329-4D1C-B407-8932A2E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51A6-2A79-4579-8EC3-DF4B4FA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9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6BF-95FB-45F4-BE49-C2A78871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82F3F-7447-43C9-A901-6F2F735F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B81D1-1073-4663-8CCC-ACBA60FE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9082-FF80-4A0C-BD08-FEF72551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1A8D8-6D81-449C-BA56-81922AEF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A8F6-99FF-454B-8763-78668D6B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E70EA-5263-4D0A-A5DD-3BADB82B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9C55-ECA2-4D56-9B6A-34B3FF2B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8E02-856D-422B-A29C-15F09D92E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870E-29FC-4889-88CB-81C1E8ADB01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3095-633F-4B0D-BAD8-24D628A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B19D-51DE-4F60-9CA3-E5E502269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9835-10F9-4E92-82E3-7B81A67D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3DAA-FDA0-4DEE-98C1-BB32643DD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techniques for multimodal perception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E51C4-2797-4C68-89E3-40DDD3340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Ramakant Ganjeshwar</a:t>
            </a:r>
          </a:p>
        </p:txBody>
      </p:sp>
    </p:spTree>
    <p:extLst>
      <p:ext uri="{BB962C8B-B14F-4D97-AF65-F5344CB8AC3E}">
        <p14:creationId xmlns:p14="http://schemas.microsoft.com/office/powerpoint/2010/main" val="255916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B4E-B54C-4787-BB45-A5307956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Decision-Level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C799-5EAE-4FB5-A6A6-6433136B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Aggregating decisions or outputs from multiple sensors to make a final decision. Each sensor provides its own decision or classification, which are then combined.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a majority vote or weighted voting to make a final decision based on individual sensor outputs.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sensor decisions by giving different weights based on reliability or confidence levels.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Fusion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Employing algorithms like Bayesian Networks or Dempster-Shafer Theory to handle uncertainties and combine sensor decisions.</a:t>
            </a:r>
          </a:p>
        </p:txBody>
      </p:sp>
    </p:spTree>
    <p:extLst>
      <p:ext uri="{BB962C8B-B14F-4D97-AF65-F5344CB8AC3E}">
        <p14:creationId xmlns:p14="http://schemas.microsoft.com/office/powerpoint/2010/main" val="127902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0578-61F3-4313-9C21-50BFEFA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Decision-Level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AABC-DBA2-40F2-B016-67D14ACE8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decision-making process by combining multiple sources of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different types of sensor outputs and uncertainties.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sophisticated algorithms to manage and combine decisions effectively.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conflicting information from different sensors can be complex.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8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8800-8E6E-459F-9ECA-6F12C92B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3304A-09E3-4A47-B26A-A9A3EC87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Bayesian methods to combine sensor data while considering uncertainties and noise.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Kalman Filter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algorithm that uses linear algebra to estimate the state of a system from noisy measurements, typically used in tracking and navigation.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Kalman Filter (EKF)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extension of the Kalman Filter for non-linear systems, linearizing around the current estimate.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Unscented Kalman Filter (UKF)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non-linearities more effectively than EKF by using a set of deterministic sample points.</a:t>
            </a:r>
          </a:p>
        </p:txBody>
      </p:sp>
    </p:spTree>
    <p:extLst>
      <p:ext uri="{BB962C8B-B14F-4D97-AF65-F5344CB8AC3E}">
        <p14:creationId xmlns:p14="http://schemas.microsoft.com/office/powerpoint/2010/main" val="1547139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C35C-1D71-41BE-8A6D-A551450B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60D8-6EC7-4106-87CE-7CC9FD82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handles uncertainty and noise in sensor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robust estimates of the system state.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intensive, especially for large-scale systems.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accurate models of the system dynamics and noise characteristics.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7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BD94-1E4F-46A1-A529-94428BF7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ED5C-5E25-418C-9321-2FDFA08D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Utilizing machine learning models to learn how to combine and interpret data from multiple sensors.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models, such as Convolutional Neural Networks (CNNs) and Recurrent Neural Networks (RNNs), can be trained to process and fuse data from various sensors.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designed to handle and integrate multiple modalities (e.g., image and text) to improve perception and decision-making.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predictions from multiple models or sensors using techniques like Random Forests or Gradient Boosting Machines.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AAA-70FB-4DE6-A223-10C722B4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977A-19E1-4F2E-921E-88C824DA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learn complex patterns and relationships between different types of sensor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various applications and sensor configurations.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substantial data and computational resources for training.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may become complex and less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342717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8EF-ED30-45CB-BDEB-D84E1658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7E33-7387-4C58-A57B-725F9F4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sensor data and relationships as graphs to facilitate fusion and optimization.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Graphs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represent measurements and constraints in a graphical form, where nodes represent variables and edges represent measurements or constraints.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Graph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Commonly used in Simultaneous Localization and Mapping (SLAM) to refine estimates of robot poses and map features.</a:t>
            </a:r>
          </a:p>
        </p:txBody>
      </p:sp>
    </p:spTree>
    <p:extLst>
      <p:ext uri="{BB962C8B-B14F-4D97-AF65-F5344CB8AC3E}">
        <p14:creationId xmlns:p14="http://schemas.microsoft.com/office/powerpoint/2010/main" val="5374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C6E-0D0A-491E-8B34-7A27ED3B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079E-D801-4D2E-8990-6F0FED75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flexible framework for incorporating various types of measurements and constraints.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optimization and inference in complex systems.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efficient algorithms for graph optimization and inference.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involve large and complex graphs for real-world applications.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4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E77B-116A-4459-A3E1-F2852C6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4710-2389-4D21-B550-88CDB7268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data from sensors over time to track changes and improve predictions.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Analyzing data collected over time to identify patterns and trends, using techniques like Long Short-Term Memory (LSTM) networks or Kalman Filters.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Alignment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Synchronizing sensor data collected at different times to ensure accurate fusion, particularly in systems with varying sampling rates.</a:t>
            </a:r>
          </a:p>
        </p:txBody>
      </p:sp>
    </p:spTree>
    <p:extLst>
      <p:ext uri="{BB962C8B-B14F-4D97-AF65-F5344CB8AC3E}">
        <p14:creationId xmlns:p14="http://schemas.microsoft.com/office/powerpoint/2010/main" val="165637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445-51EE-48D9-87FD-9D5665F1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5D4C-96D9-4E10-8E28-0C0E2998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 changes and temporal dependencies in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predictions and tracking by considering historical information.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accurate synchronization of temporal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complex to implement in systems with diverse sampling rates and data frequencies.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F3E-D623-4C3A-9B13-DD4581E2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model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E259-9002-49E0-993D-5160F6E1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perception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process of integrating and interpreting information from multiple sensory modalities to achieve a more comprehensive understanding of the environment.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data fusion(MMFD) is the process of combining disparate data streams (of different dimensionality).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7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03FE-9234-473D-BE69-5D0F3086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Sensor Fusion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617F-7C5C-44CC-9AED-29F967B0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data from cameras, lidar, radar, and IMUs for navigation and obstacle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perception and decision-making through the fusion of various sensors, such as cameras, depth sensors, and IMUs.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data from different medical sensors for comprehensive patient monitoring and diagnostics.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sensor fusion to monitor and manage urban environments, integrating data from traffic sensors, weather stations, and cameras.</a:t>
            </a:r>
          </a:p>
        </p:txBody>
      </p:sp>
    </p:spTree>
    <p:extLst>
      <p:ext uri="{BB962C8B-B14F-4D97-AF65-F5344CB8AC3E}">
        <p14:creationId xmlns:p14="http://schemas.microsoft.com/office/powerpoint/2010/main" val="12502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B69-F57C-4825-BE56-93B862F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Multimodal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FF6C-9DC3-4BAB-8044-A639B460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Modalities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types of sensors that capture distinct types of information.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Cameras (RGB, stereo, infrared)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Auditory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Microphones, sonar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Tactile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Touchscreens, force sensors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Proprioceptive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IMUs, accelerometers, gyroscopes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 sensors, gas detectors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3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FDD5-6DD7-47CD-8481-4DAF278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Multimodal Perception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1973-5AED-4C9D-BC59-6F63EEB3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Different modalities often provide complementary information. For example, cameras provide rich visual details, while radar can detect objects in low visibility conditions.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modalities can offer redundant information that helps verify and cross-check data for increased reliability and accuracy.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Multimodal perception can enhance system robustness by compensating for the limitations or failures of individual sensors.</a:t>
            </a:r>
          </a:p>
        </p:txBody>
      </p:sp>
    </p:spTree>
    <p:extLst>
      <p:ext uri="{BB962C8B-B14F-4D97-AF65-F5344CB8AC3E}">
        <p14:creationId xmlns:p14="http://schemas.microsoft.com/office/powerpoint/2010/main" val="367921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05F3-5A3C-4673-90B9-2F71BB5E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93C-7D72-4813-B73A-21F7E715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 techniques are methods used to combine data from multiple sensors to improve the overall accuracy, reliability, and richness of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are applied across various domains, including autonomous vehicles, robotics, environmental monitoring, and more</a:t>
            </a:r>
            <a:r>
              <a:rPr lang="en-US" dirty="0"/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detailed overview of the key sensor fusion techniques:</a:t>
            </a:r>
          </a:p>
        </p:txBody>
      </p:sp>
    </p:spTree>
    <p:extLst>
      <p:ext uri="{BB962C8B-B14F-4D97-AF65-F5344CB8AC3E}">
        <p14:creationId xmlns:p14="http://schemas.microsoft.com/office/powerpoint/2010/main" val="244503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F3C4-BB23-4649-949D-8ED35955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level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D639-8004-45E7-AD85-3DF43AF1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combining raw data from different sensors. This level of fusion works with the actual sensor measurements before any processing or interpretation.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Merging data from multiple sensors into a unified dataset. For example, combining radar and lidar data for enhanced object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Multi-Sensor 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Aligning data from different sensors into a common coordinate system to ensure they accurately overlap.</a:t>
            </a:r>
          </a:p>
        </p:txBody>
      </p:sp>
    </p:spTree>
    <p:extLst>
      <p:ext uri="{BB962C8B-B14F-4D97-AF65-F5344CB8AC3E}">
        <p14:creationId xmlns:p14="http://schemas.microsoft.com/office/powerpoint/2010/main" val="25196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0324-86D2-46EE-A38A-40AC0271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level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80F1-0FC0-4CF4-8A3B-477ABD36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detailed and raw information from all sensors.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applications requiring fine-grained data analysis.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alignment and synchronization of data from various sensors.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computationally intensive due to large volumes of data.</a:t>
            </a:r>
          </a:p>
        </p:txBody>
      </p:sp>
    </p:spTree>
    <p:extLst>
      <p:ext uri="{BB962C8B-B14F-4D97-AF65-F5344CB8AC3E}">
        <p14:creationId xmlns:p14="http://schemas.microsoft.com/office/powerpoint/2010/main" val="266648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5360-2489-432D-9203-CA232E02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Feature-Level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1C42-3DFB-4E33-8899-32748530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features extracted from sensor data. Features are attributes or characteristics derived from the raw data, such as edges, textures, or shapes.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and extracting relevant features from each sensor.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instance, extracting object boundaries from camera images and depth information from lidar.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Concatenation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features into a single vector or representation that can be used for further analysis, such as object classification or tracking.</a:t>
            </a:r>
          </a:p>
        </p:txBody>
      </p:sp>
    </p:spTree>
    <p:extLst>
      <p:ext uri="{BB962C8B-B14F-4D97-AF65-F5344CB8AC3E}">
        <p14:creationId xmlns:p14="http://schemas.microsoft.com/office/powerpoint/2010/main" val="182848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C2A9-055B-4113-9C66-4ED431CA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Feature-Level Fusion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9AED-1E1A-403A-A0F9-3B477FE9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like Principal Component Analysis (PCA) reduce the dimensionality of the combined feature vectors to simplify the analysis.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complexity of the data by focusing on relevant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integration of data from different sensor modalities.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effective feature extraction and representation.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lose some information during the feature extraction process.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5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1244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Sensor fusion techniques for multimodal perception</vt:lpstr>
      <vt:lpstr>Multi model Perception</vt:lpstr>
      <vt:lpstr>Key Concepts in Multimodal Perception</vt:lpstr>
      <vt:lpstr>Key Concepts in Multimodal Perception</vt:lpstr>
      <vt:lpstr>Sensor fusion techniques</vt:lpstr>
      <vt:lpstr>Data level fusion</vt:lpstr>
      <vt:lpstr>Data level fusion</vt:lpstr>
      <vt:lpstr>Feature-Level Fusion</vt:lpstr>
      <vt:lpstr>Feature-Level Fusion</vt:lpstr>
      <vt:lpstr>Decision-Level Fusion</vt:lpstr>
      <vt:lpstr>Decision-Level Fusion</vt:lpstr>
      <vt:lpstr>Bayesian Fusion</vt:lpstr>
      <vt:lpstr>Bayesian Fusion</vt:lpstr>
      <vt:lpstr>Machine Learning-Based Fusion</vt:lpstr>
      <vt:lpstr>Machine Learning-Based Fusion</vt:lpstr>
      <vt:lpstr>Graph-Based Fusion</vt:lpstr>
      <vt:lpstr>Graph-Based Fusion</vt:lpstr>
      <vt:lpstr>Temporal Fusion</vt:lpstr>
      <vt:lpstr>Temporal Fusion</vt:lpstr>
      <vt:lpstr>Applications of Sensor Fusion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model fusion sensor</dc:title>
  <dc:creator>RAMAKANT GANJESHWAR</dc:creator>
  <cp:lastModifiedBy>RAMAKANT GANJESHWAR</cp:lastModifiedBy>
  <cp:revision>16</cp:revision>
  <dcterms:created xsi:type="dcterms:W3CDTF">2024-09-09T14:05:55Z</dcterms:created>
  <dcterms:modified xsi:type="dcterms:W3CDTF">2024-09-09T16:57:01Z</dcterms:modified>
</cp:coreProperties>
</file>