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039E-6B95-AA48-7489-FA5735302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CEB01-87FD-CE07-AF3C-9B93F9554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63865-8496-4520-5AF7-3E744F3D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6DF1-86A3-4056-A316-B67DB3CABD0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11FC6-8B63-0E6E-AC6B-244830B6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B8E8F-2550-16FF-B770-8A6A4C95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8EC7-3449-48FF-9800-0366C1F1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16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2E17-E356-6328-6243-1B670014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83983-CB52-4083-EC2C-240AC203C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F3733-00F0-9C88-BDDD-2D10DC3A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6DF1-86A3-4056-A316-B67DB3CABD0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43BA5-BAF7-5A57-8ED8-62DE3137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A5D6D-5B19-A150-9684-29FDC25B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8EC7-3449-48FF-9800-0366C1F1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62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1918C8-84D2-37EE-39D3-D7F6B0F66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32EEA-6D06-C5C2-D541-261573506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B0251-F417-9E2F-A554-63158A60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6DF1-86A3-4056-A316-B67DB3CABD0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83D0E-1809-598B-8BEA-A48D6217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15E90-5CA1-8652-1CE8-AAF684B7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8EC7-3449-48FF-9800-0366C1F1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75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A916-A1AE-5A3D-7247-EC8D2320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64709-1922-7FDE-5856-6A6FC4381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94A95-390F-300A-46E3-3154A75F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6DF1-86A3-4056-A316-B67DB3CABD0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734FB-90C9-915F-0A5E-C11FE603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7E3CD-35AB-62A0-2C29-76CAFF31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8EC7-3449-48FF-9800-0366C1F1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90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B98D-8028-81B1-F02D-99AF463A2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10235-7487-942E-9CD2-06EDDD693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D1C36-46C2-66B8-A320-86EF9D099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6DF1-86A3-4056-A316-B67DB3CABD0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4D0B1-AFD8-07A5-EE6C-53FF67AC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E3E3C-A643-9CFB-5248-A54A5C26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8EC7-3449-48FF-9800-0366C1F1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51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E3CB-1681-B948-1501-DD9C0D6A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548C9-C9EA-6777-DC53-3C4C846C6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1D577-5048-8468-7E2C-F25409959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C4336-0E81-2D6B-D8BD-19E24AE1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6DF1-86A3-4056-A316-B67DB3CABD0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42207-AFFB-4764-11A8-00657EBF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EF3D8-9AD1-2A00-682A-9483859D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8EC7-3449-48FF-9800-0366C1F1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9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64C5-1B3F-FD01-B7A9-859377ACF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99A2E-92B8-292B-519C-4C5FB2902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6BAC1-13C9-171E-4A48-E870E1CB9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515C5-5222-5FE5-55FF-5F22C7E91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E9158-AA1C-5C95-ED13-60C6CB5E3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37470E-DAD8-FF2D-4E53-47FF8552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6DF1-86A3-4056-A316-B67DB3CABD0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FE0730-166F-DBC0-F552-A42DADDC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5BA824-A449-4931-C5E8-94CE8518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8EC7-3449-48FF-9800-0366C1F1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07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95D5C-037D-FC25-2B68-8A0621FA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B73ACA-FEC1-043D-E1BD-11F0890CD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6DF1-86A3-4056-A316-B67DB3CABD0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69AE8-A7C0-E194-BEE7-DFBF3FA6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D9C40-69CA-FEE3-FF3F-FC5A2CB6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8EC7-3449-48FF-9800-0366C1F1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61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2835D8-EA55-B65E-A431-49925CAD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6DF1-86A3-4056-A316-B67DB3CABD0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F69019-96E9-B61C-939A-9B1677F9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2BEF3-1928-61D5-38EE-BFC970226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8EC7-3449-48FF-9800-0366C1F1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54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768E-F755-154E-9EBF-9339950C3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E6F78-BD86-B0A8-32D6-0FC8A5F03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8FF9A-8FBA-6F40-610D-8D4EA0E66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0D5CA-C9C2-9219-151A-0B475EE6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6DF1-86A3-4056-A316-B67DB3CABD0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006D4-8AA4-38CB-D849-7CEA57E9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D5E27-28E8-153B-5D5B-C8BDE88F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8EC7-3449-48FF-9800-0366C1F1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19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3E065-C79E-7FCD-52F3-950D9A25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A701EC-9A1E-FA75-AAFB-875CCC705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7AF8E-5390-0AF0-8ED8-16491F8A2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82B1-8F7B-EB9C-4AC0-EC498502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6DF1-86A3-4056-A316-B67DB3CABD0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57F73-E40C-5E76-4869-E7815436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C89D8-E01F-DB8D-6559-6D4D0484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8EC7-3449-48FF-9800-0366C1F1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5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DA02E-EBB3-40AE-92A1-393A9BAD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DBC37-5691-AE39-C3A0-3A7C6F200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C3EA8-FF9C-0986-9603-0EDEC7B0D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96DF1-86A3-4056-A316-B67DB3CABD0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28B6-7574-E5D7-6101-6755D22B0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07CEA-2D4D-DF77-6F3B-C6230C9D2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F8EC7-3449-48FF-9800-0366C1F1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91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4160D-F37F-C207-0A1C-AABB36ABC6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and planning Algorithms for Decision making in robotics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5E2A6-05F1-83CD-6FD0-0A05A63D4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Ramakant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Ganjeshwar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38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D449-B345-CF47-4B7D-B3055465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90FE-1B79-FBF0-03EF-2565DB12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learning(RL) is a type of machine learning process that focuses on decision making by autonomous agents.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Reinforcement learning, an agent learns to make decision by interacting with an environment.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autonomous agent is any system that can make decision and act in response to its environment of direct instruction by human user.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Robots and Self Driving cars are examples of Autonomous agents.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Reinforcement learning, an autonomous agent learn to perform a task by trial and error in the absence of any guidance from a human user.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94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A321-504A-D7B3-F00B-0654350D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957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Concept of Reinforcement learning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BE5F2-B717-F12D-C4BE-586754582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Agent: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learner or decision-maker.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Environment: 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Everything the agent interacts with.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State: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 specific situation in which the agent finds itself.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Action: 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possible moves the agent can make.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Reward: 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Feedback from the environment based on the action taken.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1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5751-0F55-DACE-B27A-C900BF16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Reinforcement learning work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E9E48-06A2-5302-5E7B-36DBB14B3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RL operates on the principle of learning optimal behavior through trial and error.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agent takes actions within the environment, receives rewards or penalties, and adjusts its behavior to maximize the cumulative reward.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learning process is characterized by the following elements: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01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7392-B6AB-8A38-CFA0-67985D61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Reinforcement learning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C721E-13F7-6E70-592F-11A55B3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Policy: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 strategy used by the agent to determine the next action based on the current state.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Reward Function: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 function that provides a scalar feedback signal based on the state and action.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 Function: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 function that estimates the expected cumulative reward from a given state.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of the Environment: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 representation of the environment that helps in planning by predicting future states and rewards.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947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FF78-32CC-859B-36B2-216341FC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Reinforcement learning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93D6-4E4E-7671-5D1D-582AEEC98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Reinforcement learning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Reinforcement learning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61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64B4-2076-0628-194C-38324B2F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Reinforcement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75850-B19B-7EDB-7967-2BD82D7C1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 Reinforcement is defined as when an event, occurs due to a particular behavior, increases the strength and the frequency of the behavior.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it has a positive effect on behavior. </a:t>
            </a:r>
          </a:p>
          <a:p>
            <a:pPr marL="0" indent="0" algn="l" fontAlgn="base">
              <a:buNone/>
            </a:pPr>
            <a:r>
              <a:rPr lang="en-US" b="1" i="0" u="sng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reinforcement learning are: 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Maximizes Performance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Sustain Change for a long period of time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 much Reinforcement can lead to an overload of states which can diminish the results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3377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5EB3E-D5F0-6DA3-3AEC-B498DF35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Reinforcement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6EE52-41FC-4803-0358-4A7285C38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Negative Reinforcement is defined as strengthening of behavior because a negative condition is stopped or avoided. </a:t>
            </a:r>
          </a:p>
          <a:p>
            <a:pPr marL="0" indent="0" fontAlgn="base">
              <a:buNone/>
            </a:pPr>
            <a:r>
              <a:rPr lang="en-US" b="1" u="sng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reinforcement learning: </a:t>
            </a:r>
            <a:b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Increases Behavior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defiance to a minimum standard of performance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Only provides enough to meet up the minimum behavior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23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E378-E1C9-E27A-0ECB-CC1716FE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Reinforcement learning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9B5B0-F8E1-FC8A-C949-A6C5C848A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Robotics: 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Automating tasks in structured environments like manufacturing.</a:t>
            </a:r>
          </a:p>
          <a:p>
            <a:pPr fontAlgn="base"/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Game Playing: 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Developing strategies in complex games like chess.</a:t>
            </a:r>
          </a:p>
          <a:p>
            <a:pPr fontAlgn="base"/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Industrial Control: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Real-time adjustments in operations like refinery controls.</a:t>
            </a:r>
          </a:p>
          <a:p>
            <a:pPr fontAlgn="base"/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Training Systems: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Customizing instruction based on individual needs.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65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473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Reinforcement learning and planning Algorithms for Decision making in robotics </vt:lpstr>
      <vt:lpstr>Reinforcement learning</vt:lpstr>
      <vt:lpstr>Key Concept of Reinforcement learning</vt:lpstr>
      <vt:lpstr>How Reinforcement learning work</vt:lpstr>
      <vt:lpstr>How Reinforcement learning work</vt:lpstr>
      <vt:lpstr>Types of Reinforcement learning</vt:lpstr>
      <vt:lpstr>Positive Reinforcement learning</vt:lpstr>
      <vt:lpstr>Negative Reinforcement learning</vt:lpstr>
      <vt:lpstr>Application of Reinforcement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RAMAKANT GANJESHWAR</dc:creator>
  <cp:lastModifiedBy>RAMAKANT GANJESHWAR</cp:lastModifiedBy>
  <cp:revision>6</cp:revision>
  <dcterms:created xsi:type="dcterms:W3CDTF">2024-10-14T14:01:07Z</dcterms:created>
  <dcterms:modified xsi:type="dcterms:W3CDTF">2024-10-18T06:19:10Z</dcterms:modified>
</cp:coreProperties>
</file>