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e59908b1e7024d03" providerId="LiveId" clId="{309D1C45-33B7-4BA4-BDC7-6D0A06874696}"/>
    <pc:docChg chg="undo custSel addSld modSld">
      <pc:chgData name="" userId="e59908b1e7024d03" providerId="LiveId" clId="{309D1C45-33B7-4BA4-BDC7-6D0A06874696}" dt="2024-09-30T02:42:31.486" v="298" actId="113"/>
      <pc:docMkLst>
        <pc:docMk/>
      </pc:docMkLst>
      <pc:sldChg chg="modSp add">
        <pc:chgData name="" userId="e59908b1e7024d03" providerId="LiveId" clId="{309D1C45-33B7-4BA4-BDC7-6D0A06874696}" dt="2024-09-30T02:21:58.408" v="1"/>
        <pc:sldMkLst>
          <pc:docMk/>
          <pc:sldMk cId="994281571" sldId="256"/>
        </pc:sldMkLst>
        <pc:spChg chg="mod">
          <ac:chgData name="" userId="e59908b1e7024d03" providerId="LiveId" clId="{309D1C45-33B7-4BA4-BDC7-6D0A06874696}" dt="2024-09-30T02:21:58.408" v="1"/>
          <ac:spMkLst>
            <pc:docMk/>
            <pc:sldMk cId="994281571" sldId="256"/>
            <ac:spMk id="2" creationId="{A62F5926-2910-431B-B1AF-EEE640DB1157}"/>
          </ac:spMkLst>
        </pc:spChg>
      </pc:sldChg>
      <pc:sldChg chg="modSp add">
        <pc:chgData name="" userId="e59908b1e7024d03" providerId="LiveId" clId="{309D1C45-33B7-4BA4-BDC7-6D0A06874696}" dt="2024-09-30T02:22:51.576" v="5" actId="20577"/>
        <pc:sldMkLst>
          <pc:docMk/>
          <pc:sldMk cId="2292024284" sldId="257"/>
        </pc:sldMkLst>
        <pc:spChg chg="mod">
          <ac:chgData name="" userId="e59908b1e7024d03" providerId="LiveId" clId="{309D1C45-33B7-4BA4-BDC7-6D0A06874696}" dt="2024-09-30T02:22:28.640" v="3"/>
          <ac:spMkLst>
            <pc:docMk/>
            <pc:sldMk cId="2292024284" sldId="257"/>
            <ac:spMk id="2" creationId="{68851292-88C1-48D0-8FAB-764D557BBDCA}"/>
          </ac:spMkLst>
        </pc:spChg>
        <pc:spChg chg="mod">
          <ac:chgData name="" userId="e59908b1e7024d03" providerId="LiveId" clId="{309D1C45-33B7-4BA4-BDC7-6D0A06874696}" dt="2024-09-30T02:22:51.576" v="5" actId="20577"/>
          <ac:spMkLst>
            <pc:docMk/>
            <pc:sldMk cId="2292024284" sldId="257"/>
            <ac:spMk id="3" creationId="{214A9CCE-8117-4920-B118-EC10D4D99403}"/>
          </ac:spMkLst>
        </pc:spChg>
      </pc:sldChg>
      <pc:sldChg chg="addSp delSp modSp add">
        <pc:chgData name="" userId="e59908b1e7024d03" providerId="LiveId" clId="{309D1C45-33B7-4BA4-BDC7-6D0A06874696}" dt="2024-09-30T02:25:10.277" v="32" actId="113"/>
        <pc:sldMkLst>
          <pc:docMk/>
          <pc:sldMk cId="1879987911" sldId="258"/>
        </pc:sldMkLst>
        <pc:spChg chg="mod">
          <ac:chgData name="" userId="e59908b1e7024d03" providerId="LiveId" clId="{309D1C45-33B7-4BA4-BDC7-6D0A06874696}" dt="2024-09-30T02:23:29.995" v="7"/>
          <ac:spMkLst>
            <pc:docMk/>
            <pc:sldMk cId="1879987911" sldId="258"/>
            <ac:spMk id="2" creationId="{0619F296-3020-4727-85E3-395622A7A323}"/>
          </ac:spMkLst>
        </pc:spChg>
        <pc:spChg chg="add del mod">
          <ac:chgData name="" userId="e59908b1e7024d03" providerId="LiveId" clId="{309D1C45-33B7-4BA4-BDC7-6D0A06874696}" dt="2024-09-30T02:25:10.277" v="32" actId="113"/>
          <ac:spMkLst>
            <pc:docMk/>
            <pc:sldMk cId="1879987911" sldId="258"/>
            <ac:spMk id="3" creationId="{042178E7-787F-4754-AD23-94FB5110B6B9}"/>
          </ac:spMkLst>
        </pc:spChg>
        <pc:spChg chg="add del">
          <ac:chgData name="" userId="e59908b1e7024d03" providerId="LiveId" clId="{309D1C45-33B7-4BA4-BDC7-6D0A06874696}" dt="2024-09-30T02:23:54.142" v="9"/>
          <ac:spMkLst>
            <pc:docMk/>
            <pc:sldMk cId="1879987911" sldId="258"/>
            <ac:spMk id="4" creationId="{E11537DE-A9BD-4A2F-99D0-47685F800220}"/>
          </ac:spMkLst>
        </pc:spChg>
      </pc:sldChg>
      <pc:sldChg chg="modSp add">
        <pc:chgData name="" userId="e59908b1e7024d03" providerId="LiveId" clId="{309D1C45-33B7-4BA4-BDC7-6D0A06874696}" dt="2024-09-30T02:26:58.001" v="48" actId="20577"/>
        <pc:sldMkLst>
          <pc:docMk/>
          <pc:sldMk cId="3596328930" sldId="259"/>
        </pc:sldMkLst>
        <pc:spChg chg="mod">
          <ac:chgData name="" userId="e59908b1e7024d03" providerId="LiveId" clId="{309D1C45-33B7-4BA4-BDC7-6D0A06874696}" dt="2024-09-30T02:26:45.361" v="42" actId="20577"/>
          <ac:spMkLst>
            <pc:docMk/>
            <pc:sldMk cId="3596328930" sldId="259"/>
            <ac:spMk id="2" creationId="{EEB1D14A-867A-4D6D-A13C-FDA2B45BD861}"/>
          </ac:spMkLst>
        </pc:spChg>
        <pc:spChg chg="mod">
          <ac:chgData name="" userId="e59908b1e7024d03" providerId="LiveId" clId="{309D1C45-33B7-4BA4-BDC7-6D0A06874696}" dt="2024-09-30T02:26:58.001" v="48" actId="20577"/>
          <ac:spMkLst>
            <pc:docMk/>
            <pc:sldMk cId="3596328930" sldId="259"/>
            <ac:spMk id="3" creationId="{7A8AE8C5-9332-4A2B-99C0-A2C7502D307E}"/>
          </ac:spMkLst>
        </pc:spChg>
      </pc:sldChg>
      <pc:sldChg chg="modSp add">
        <pc:chgData name="" userId="e59908b1e7024d03" providerId="LiveId" clId="{309D1C45-33B7-4BA4-BDC7-6D0A06874696}" dt="2024-09-30T02:28:23.266" v="69" actId="12"/>
        <pc:sldMkLst>
          <pc:docMk/>
          <pc:sldMk cId="518799941" sldId="260"/>
        </pc:sldMkLst>
        <pc:spChg chg="mod">
          <ac:chgData name="" userId="e59908b1e7024d03" providerId="LiveId" clId="{309D1C45-33B7-4BA4-BDC7-6D0A06874696}" dt="2024-09-30T02:27:34.176" v="58" actId="20577"/>
          <ac:spMkLst>
            <pc:docMk/>
            <pc:sldMk cId="518799941" sldId="260"/>
            <ac:spMk id="2" creationId="{5120D928-BE62-486C-B98A-7211B9E03C0E}"/>
          </ac:spMkLst>
        </pc:spChg>
        <pc:spChg chg="mod">
          <ac:chgData name="" userId="e59908b1e7024d03" providerId="LiveId" clId="{309D1C45-33B7-4BA4-BDC7-6D0A06874696}" dt="2024-09-30T02:28:23.266" v="69" actId="12"/>
          <ac:spMkLst>
            <pc:docMk/>
            <pc:sldMk cId="518799941" sldId="260"/>
            <ac:spMk id="3" creationId="{442C3E18-8E12-43F1-B94A-0378C05CBF6C}"/>
          </ac:spMkLst>
        </pc:spChg>
      </pc:sldChg>
      <pc:sldChg chg="modSp add">
        <pc:chgData name="" userId="e59908b1e7024d03" providerId="LiveId" clId="{309D1C45-33B7-4BA4-BDC7-6D0A06874696}" dt="2024-09-30T02:29:52.539" v="77" actId="20577"/>
        <pc:sldMkLst>
          <pc:docMk/>
          <pc:sldMk cId="3569315182" sldId="261"/>
        </pc:sldMkLst>
        <pc:spChg chg="mod">
          <ac:chgData name="" userId="e59908b1e7024d03" providerId="LiveId" clId="{309D1C45-33B7-4BA4-BDC7-6D0A06874696}" dt="2024-09-30T02:29:22.163" v="75" actId="20577"/>
          <ac:spMkLst>
            <pc:docMk/>
            <pc:sldMk cId="3569315182" sldId="261"/>
            <ac:spMk id="2" creationId="{3423A517-ACDE-47CA-8C98-11A74ABE0204}"/>
          </ac:spMkLst>
        </pc:spChg>
        <pc:spChg chg="mod">
          <ac:chgData name="" userId="e59908b1e7024d03" providerId="LiveId" clId="{309D1C45-33B7-4BA4-BDC7-6D0A06874696}" dt="2024-09-30T02:29:52.539" v="77" actId="20577"/>
          <ac:spMkLst>
            <pc:docMk/>
            <pc:sldMk cId="3569315182" sldId="261"/>
            <ac:spMk id="3" creationId="{3FE72DA2-7BC5-42E8-946B-5BF903AF334A}"/>
          </ac:spMkLst>
        </pc:spChg>
      </pc:sldChg>
      <pc:sldChg chg="modSp add">
        <pc:chgData name="" userId="e59908b1e7024d03" providerId="LiveId" clId="{309D1C45-33B7-4BA4-BDC7-6D0A06874696}" dt="2024-09-30T02:33:16.762" v="165" actId="113"/>
        <pc:sldMkLst>
          <pc:docMk/>
          <pc:sldMk cId="1031181455" sldId="262"/>
        </pc:sldMkLst>
        <pc:spChg chg="mod">
          <ac:chgData name="" userId="e59908b1e7024d03" providerId="LiveId" clId="{309D1C45-33B7-4BA4-BDC7-6D0A06874696}" dt="2024-09-30T02:32:08.642" v="132"/>
          <ac:spMkLst>
            <pc:docMk/>
            <pc:sldMk cId="1031181455" sldId="262"/>
            <ac:spMk id="2" creationId="{FDAA5A8B-71A1-4F7C-9118-59E1CF3F109A}"/>
          </ac:spMkLst>
        </pc:spChg>
        <pc:spChg chg="mod">
          <ac:chgData name="" userId="e59908b1e7024d03" providerId="LiveId" clId="{309D1C45-33B7-4BA4-BDC7-6D0A06874696}" dt="2024-09-30T02:33:16.762" v="165" actId="113"/>
          <ac:spMkLst>
            <pc:docMk/>
            <pc:sldMk cId="1031181455" sldId="262"/>
            <ac:spMk id="3" creationId="{C26EF166-15DB-4072-BABF-1BF0971CB447}"/>
          </ac:spMkLst>
        </pc:spChg>
      </pc:sldChg>
      <pc:sldChg chg="modSp add">
        <pc:chgData name="" userId="e59908b1e7024d03" providerId="LiveId" clId="{309D1C45-33B7-4BA4-BDC7-6D0A06874696}" dt="2024-09-30T02:31:54.190" v="130" actId="20577"/>
        <pc:sldMkLst>
          <pc:docMk/>
          <pc:sldMk cId="4266203333" sldId="263"/>
        </pc:sldMkLst>
        <pc:spChg chg="mod">
          <ac:chgData name="" userId="e59908b1e7024d03" providerId="LiveId" clId="{309D1C45-33B7-4BA4-BDC7-6D0A06874696}" dt="2024-09-30T02:31:54.190" v="130" actId="20577"/>
          <ac:spMkLst>
            <pc:docMk/>
            <pc:sldMk cId="4266203333" sldId="263"/>
            <ac:spMk id="2" creationId="{5537CEDB-37B1-44D7-B525-A538F53F72D2}"/>
          </ac:spMkLst>
        </pc:spChg>
        <pc:spChg chg="mod">
          <ac:chgData name="" userId="e59908b1e7024d03" providerId="LiveId" clId="{309D1C45-33B7-4BA4-BDC7-6D0A06874696}" dt="2024-09-30T02:31:36.472" v="105" actId="113"/>
          <ac:spMkLst>
            <pc:docMk/>
            <pc:sldMk cId="4266203333" sldId="263"/>
            <ac:spMk id="3" creationId="{14CDBE1C-0F1F-4ECB-807B-8582FFE14EA4}"/>
          </ac:spMkLst>
        </pc:spChg>
      </pc:sldChg>
      <pc:sldChg chg="modSp add">
        <pc:chgData name="" userId="e59908b1e7024d03" providerId="LiveId" clId="{309D1C45-33B7-4BA4-BDC7-6D0A06874696}" dt="2024-09-30T02:35:32.997" v="170" actId="123"/>
        <pc:sldMkLst>
          <pc:docMk/>
          <pc:sldMk cId="1848254005" sldId="264"/>
        </pc:sldMkLst>
        <pc:spChg chg="mod">
          <ac:chgData name="" userId="e59908b1e7024d03" providerId="LiveId" clId="{309D1C45-33B7-4BA4-BDC7-6D0A06874696}" dt="2024-09-30T02:34:37.846" v="167"/>
          <ac:spMkLst>
            <pc:docMk/>
            <pc:sldMk cId="1848254005" sldId="264"/>
            <ac:spMk id="2" creationId="{32B810C3-8469-4503-BDF6-EBFA3122BBDB}"/>
          </ac:spMkLst>
        </pc:spChg>
        <pc:spChg chg="mod">
          <ac:chgData name="" userId="e59908b1e7024d03" providerId="LiveId" clId="{309D1C45-33B7-4BA4-BDC7-6D0A06874696}" dt="2024-09-30T02:35:32.997" v="170" actId="123"/>
          <ac:spMkLst>
            <pc:docMk/>
            <pc:sldMk cId="1848254005" sldId="264"/>
            <ac:spMk id="3" creationId="{396264C4-1686-4910-BF75-DC882154E347}"/>
          </ac:spMkLst>
        </pc:spChg>
      </pc:sldChg>
      <pc:sldChg chg="modSp add">
        <pc:chgData name="" userId="e59908b1e7024d03" providerId="LiveId" clId="{309D1C45-33B7-4BA4-BDC7-6D0A06874696}" dt="2024-09-30T02:37:25.360" v="201" actId="20577"/>
        <pc:sldMkLst>
          <pc:docMk/>
          <pc:sldMk cId="1459519134" sldId="265"/>
        </pc:sldMkLst>
        <pc:spChg chg="mod">
          <ac:chgData name="" userId="e59908b1e7024d03" providerId="LiveId" clId="{309D1C45-33B7-4BA4-BDC7-6D0A06874696}" dt="2024-09-30T02:36:48.781" v="180" actId="20577"/>
          <ac:spMkLst>
            <pc:docMk/>
            <pc:sldMk cId="1459519134" sldId="265"/>
            <ac:spMk id="2" creationId="{4D81A993-461A-4CB3-8B01-A67EBE2788EB}"/>
          </ac:spMkLst>
        </pc:spChg>
        <pc:spChg chg="mod">
          <ac:chgData name="" userId="e59908b1e7024d03" providerId="LiveId" clId="{309D1C45-33B7-4BA4-BDC7-6D0A06874696}" dt="2024-09-30T02:37:25.360" v="201" actId="20577"/>
          <ac:spMkLst>
            <pc:docMk/>
            <pc:sldMk cId="1459519134" sldId="265"/>
            <ac:spMk id="3" creationId="{12A5A000-8EF5-4850-AE3E-AE4746DE3D03}"/>
          </ac:spMkLst>
        </pc:spChg>
      </pc:sldChg>
      <pc:sldChg chg="modSp add">
        <pc:chgData name="" userId="e59908b1e7024d03" providerId="LiveId" clId="{309D1C45-33B7-4BA4-BDC7-6D0A06874696}" dt="2024-09-30T02:40:07.564" v="258" actId="20577"/>
        <pc:sldMkLst>
          <pc:docMk/>
          <pc:sldMk cId="2832493333" sldId="266"/>
        </pc:sldMkLst>
        <pc:spChg chg="mod">
          <ac:chgData name="" userId="e59908b1e7024d03" providerId="LiveId" clId="{309D1C45-33B7-4BA4-BDC7-6D0A06874696}" dt="2024-09-30T02:40:07.564" v="258" actId="20577"/>
          <ac:spMkLst>
            <pc:docMk/>
            <pc:sldMk cId="2832493333" sldId="266"/>
            <ac:spMk id="2" creationId="{20B12308-621F-48A5-8018-547BAFE4A0BB}"/>
          </ac:spMkLst>
        </pc:spChg>
        <pc:spChg chg="mod">
          <ac:chgData name="" userId="e59908b1e7024d03" providerId="LiveId" clId="{309D1C45-33B7-4BA4-BDC7-6D0A06874696}" dt="2024-09-30T02:39:45.659" v="228" actId="113"/>
          <ac:spMkLst>
            <pc:docMk/>
            <pc:sldMk cId="2832493333" sldId="266"/>
            <ac:spMk id="3" creationId="{B1087D63-34B4-4776-9CD1-CAFA48305FEF}"/>
          </ac:spMkLst>
        </pc:spChg>
      </pc:sldChg>
      <pc:sldChg chg="modSp add">
        <pc:chgData name="" userId="e59908b1e7024d03" providerId="LiveId" clId="{309D1C45-33B7-4BA4-BDC7-6D0A06874696}" dt="2024-09-30T02:42:31.486" v="298" actId="113"/>
        <pc:sldMkLst>
          <pc:docMk/>
          <pc:sldMk cId="1704047073" sldId="267"/>
        </pc:sldMkLst>
        <pc:spChg chg="mod">
          <ac:chgData name="" userId="e59908b1e7024d03" providerId="LiveId" clId="{309D1C45-33B7-4BA4-BDC7-6D0A06874696}" dt="2024-09-30T02:42:31.486" v="298" actId="113"/>
          <ac:spMkLst>
            <pc:docMk/>
            <pc:sldMk cId="1704047073" sldId="267"/>
            <ac:spMk id="2" creationId="{697B013B-F0FC-4DB4-9FFE-1EDFC7E65E59}"/>
          </ac:spMkLst>
        </pc:spChg>
        <pc:spChg chg="mod">
          <ac:chgData name="" userId="e59908b1e7024d03" providerId="LiveId" clId="{309D1C45-33B7-4BA4-BDC7-6D0A06874696}" dt="2024-09-30T02:42:07.612" v="287" actId="123"/>
          <ac:spMkLst>
            <pc:docMk/>
            <pc:sldMk cId="1704047073" sldId="267"/>
            <ac:spMk id="3" creationId="{97C43BAC-4063-4F3E-BCC6-4309CAB4992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A98344-0291-4449-B281-89E09E980452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AE63B-BE72-4B65-ADEE-21EF412DE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48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C3A29-3441-4410-866A-C509A634C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81A8D3-D85F-4111-AFCE-1C0C691C1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6B6DC-63FF-4D56-99C2-F083D7899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F43C-2737-4AB8-B6C8-2C2FF15768A4}" type="datetime1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E01C9-9D39-4B86-A322-8B0C9F854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145DC-74CB-465E-99FF-75015C429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65EF-00A5-4B08-9F8D-A2D3B0015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62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61B2E-7BF1-430A-A4EA-B3DE9484E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27986-7A2B-4CCD-9E96-FBE5C3FE2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4A639-FFE1-4C40-A2DE-6120C1EE6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5BAF-85A6-4FA9-89FF-5C61A2CCA027}" type="datetime1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7EE3E-2847-4C47-9355-0EB259C01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0713C-8E99-4577-8BE9-97351EF52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65EF-00A5-4B08-9F8D-A2D3B0015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21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40ABE1-77F6-4408-8008-065EE2C9ED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B74AE-8581-4A6A-9530-22772B763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86404-87EF-4A2B-9852-EF08525D9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2D1F-8231-4D86-913E-14E8358873EF}" type="datetime1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3FC62-FE69-41B7-946E-219526F49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53276-ACF2-4F19-8113-0DE726BD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65EF-00A5-4B08-9F8D-A2D3B0015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43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6AD87-3B1D-43C7-90C0-DDE77FA35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4EF6A-C99E-49CB-BC45-B1522D362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72088-F8E9-4FAA-9E03-EF8729834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91DB-E2F2-4925-8776-966840598807}" type="datetime1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53E1F-8186-4D4C-AB4B-C8D0375A5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29E22-4FF6-4064-AAE7-0F492DE0B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65EF-00A5-4B08-9F8D-A2D3B0015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4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BB0CF-1F38-458C-8F11-FE9D82C4C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713FA-817E-420A-87C4-8B233F7DE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89648-CE38-453A-9F97-DC2133D12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F975-BCE8-48D1-9857-06E5E8F98771}" type="datetime1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F20CF-61B1-42A0-BC54-53A1A0BBF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FF727-3418-4D37-A5EF-9576BF991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65EF-00A5-4B08-9F8D-A2D3B0015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99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E8DA2-C7E9-4613-B6CE-8197FB3E9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58797-9279-493F-9DF3-D9336B9095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5B713F-7ED0-42F4-A7CC-BA2BD4289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EE9BB-48AA-491E-9F66-BECEA1684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4DCF-AD35-4AF1-8B91-EA00A65D2DA4}" type="datetime1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67C3F-F3EC-4F99-90BA-B3596CB1C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16354-C9FB-405D-BD17-33861F292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65EF-00A5-4B08-9F8D-A2D3B0015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9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D3360-3E2F-4785-BA8A-313E8F682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D1449-EFC0-4671-8449-AE53EAA0A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E5B66-A60C-4551-8586-BC929EBB3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FD83A6-0BB3-42D5-A4D3-646F10FB7D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0EB8A1-4514-4857-A3E1-41AF9AF0AF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DD6877-EE8D-4589-9971-F30D69AB1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9EE8-4BB8-47E5-A4FC-4D0F76039612}" type="datetime1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C1AF81-771C-495D-8BC9-5204FF151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B80320-CEAF-44D5-8DA1-08D014197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65EF-00A5-4B08-9F8D-A2D3B0015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C99E6-7BFC-4632-AC48-5E0E9D5DB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52787A-1C6C-4621-A721-DEF4C2C22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58B6-ED34-497A-A903-B4106DC8BBB0}" type="datetime1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75E246-1E8E-4C2A-A072-8F88368F7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622271-0631-4E58-B073-0ACA4EA47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65EF-00A5-4B08-9F8D-A2D3B0015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9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9B27AA-3406-4E71-80E9-8F6C4DC62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8DE2-F2D4-4E88-A85D-13FCE39BB064}" type="datetime1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051B2F-78D8-4C55-8A80-2777577C4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54515-7361-426A-8905-6EF9CE3D9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65EF-00A5-4B08-9F8D-A2D3B0015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8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E2C39-0276-4F33-9023-5849E96A7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AF6FD-6A7E-4742-AA86-4ED7E62C0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80D459-DFBC-4A73-97CB-1E9F0DF64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D2127-939E-44CC-BA3B-FE1687898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4B58-7D9A-40C0-B349-8C8846CCC476}" type="datetime1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6CC9C-6791-4D1F-8DA4-2BF6FCB50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F5BF2-C07E-4929-9EE6-AABB0CF7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65EF-00A5-4B08-9F8D-A2D3B0015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82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362E7-A7FD-4BC9-AF11-C83123388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2F6981-5BE8-4CB1-B6CA-1487255C41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BE147-2EB1-41C1-A23F-F080DA51B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63DD4-685D-424B-A4EE-D0ED352BD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AB358-D41C-49F4-B79E-566C527015BE}" type="datetime1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D6C95-D5F0-4A91-86AF-F05C48246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3307D-D71E-4B7D-BF77-08DC94F77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65EF-00A5-4B08-9F8D-A2D3B0015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21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9F982B-A123-4282-9D98-CF71070CB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804F2-EB8E-44A5-AC52-EDFC33D61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E509D-880F-40EB-B403-02E076245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E2514-B3A5-4054-87D2-0DFF06C429E2}" type="datetime1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4DE42-95AF-4136-801C-513EA21B79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07DF2-D5D9-4FC6-9139-6E4B74DD6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B65EF-00A5-4B08-9F8D-A2D3B0015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2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F5926-2910-431B-B1AF-EEE640DB11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Study: Autonomous Warehouse Robot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F36C9-9A15-46AC-A4AC-573EB79A71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7CFA92-AAEA-414A-9B62-D5D2BA553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65EF-00A5-4B08-9F8D-A2D3B0015C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81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A993-461A-4CB3-8B01-A67EBE278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5A000-8EF5-4850-AE3E-AE4746DE3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Sensors : The same set of sensors used in both previous architectures.</a:t>
            </a:r>
          </a:p>
          <a:p>
            <a:r>
              <a:rPr lang="en-US" dirty="0"/>
              <a:t>Planning and Control : The robot builds a map of the warehouse and plans its route, but it also maintains reactive behaviors to avoid obstacles in real time.</a:t>
            </a:r>
          </a:p>
          <a:p>
            <a:r>
              <a:rPr lang="en-US" dirty="0"/>
              <a:t>Example : While navigating to a shelf, the robot follows a planned route. If it encounters an unexpected obstacle, it temporarily switches to a reactive mode to navigate around it, then returns to its planned path once the obstacle is cleared.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18A10-492D-4423-8493-486EE259E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65EF-00A5-4B08-9F8D-A2D3B0015C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19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12308-621F-48A5-8018-547BAFE4A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and 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87D63-34B4-4776-9CD1-CAFA48305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Advantages:</a:t>
            </a:r>
          </a:p>
          <a:p>
            <a:r>
              <a:rPr lang="en-US" dirty="0"/>
              <a:t>Balances the speed of reactive systems with the sophistication of deliberative planning.</a:t>
            </a:r>
          </a:p>
          <a:p>
            <a:r>
              <a:rPr lang="en-US" dirty="0"/>
              <a:t>More robust in dynamic environments, as it can adapt quickly while still pursuing long-term goals.</a:t>
            </a:r>
          </a:p>
          <a:p>
            <a:endParaRPr lang="en-US" dirty="0"/>
          </a:p>
          <a:p>
            <a:r>
              <a:rPr lang="en-US" b="1" dirty="0"/>
              <a:t>Limitations :</a:t>
            </a:r>
          </a:p>
          <a:p>
            <a:r>
              <a:rPr lang="en-US" dirty="0"/>
              <a:t>Increased complexity in the architecture and integration of components.</a:t>
            </a:r>
          </a:p>
          <a:p>
            <a:r>
              <a:rPr lang="en-US" dirty="0"/>
              <a:t>Potential for conflicts between reactive and deliberative layers if not designed properly.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217AA-B101-48E6-85A5-08C313B09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65EF-00A5-4B08-9F8D-A2D3B0015C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93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B013B-F0FC-4DB4-9FFE-1EDFC7E65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43BAC-4063-4F3E-BCC6-4309CAB49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 reactive architecture would allow the robot to quickly respond to obstacles but could lead to inefficient routes and missed inventory tasks.</a:t>
            </a:r>
          </a:p>
          <a:p>
            <a:pPr algn="just"/>
            <a:r>
              <a:rPr lang="en-US" dirty="0"/>
              <a:t>A deliberative architecture would enable more efficient path planning but might struggle in dynamic scenarios where quick reactions are needed.</a:t>
            </a:r>
          </a:p>
          <a:p>
            <a:pPr algn="just"/>
            <a:r>
              <a:rPr lang="en-US" dirty="0"/>
              <a:t>A hybrid architecture offers the best of both worlds, enabling the robot to plan routes while also reacting to immediate obstacles, making it ideal for the unpredictable warehouse environment.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CDB42-BDA0-4599-80CA-E856FB35D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65EF-00A5-4B08-9F8D-A2D3B0015C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47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1292-88C1-48D0-8FAB-764D557BB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A9CCE-8117-4920-B118-EC10D4D99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Reactive control architectures are based on immediate responses to stimuli from the environment. </a:t>
            </a:r>
          </a:p>
          <a:p>
            <a:r>
              <a:rPr lang="en-US" dirty="0"/>
              <a:t>They do not involve complex reasoning or planning but rely on sensors to make quick decisions.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16BD7-51D1-4B45-997E-7F1EEAEA0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65EF-00A5-4B08-9F8D-A2D3B0015C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24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9F296-3020-4727-85E3-395622A7A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178E7-787F-4754-AD23-94FB5110B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Sensors</a:t>
            </a:r>
            <a:r>
              <a:rPr lang="en-US" dirty="0"/>
              <a:t> : Ultrasonic sensors for obstacle detection, and infrared sensors for line-following.</a:t>
            </a:r>
          </a:p>
          <a:p>
            <a:r>
              <a:rPr lang="en-US" b="1" dirty="0"/>
              <a:t>Behavior</a:t>
            </a:r>
            <a:r>
              <a:rPr lang="en-US" dirty="0"/>
              <a:t> : The robot is programmed with a set of simple behaviors (e.g., avoid obstacles, follow a path).</a:t>
            </a:r>
          </a:p>
          <a:p>
            <a:r>
              <a:rPr lang="en-US" dirty="0"/>
              <a:t>Example: If the robot detects an obstacle in its path, it immediately alters its trajectory to navigate around it without analyzing the overall route or planning ahead.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14D23-23D4-49E7-95C5-34542EF1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65EF-00A5-4B08-9F8D-A2D3B0015C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87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1D14A-867A-4D6D-A13C-FDA2B45BD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AE8C5-9332-4A2B-99C0-A2C7502D3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 response times due to direct sensor feedback.</a:t>
            </a:r>
          </a:p>
          <a:p>
            <a:r>
              <a:rPr lang="en-US" dirty="0"/>
              <a:t>Simplicity in design and implementation.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E8F72-D75D-4531-A964-454F734D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65EF-00A5-4B08-9F8D-A2D3B0015C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28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0D928-BE62-486C-B98A-7211B9E03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C3E18-8E12-43F1-B94A-0378C05CB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Cannot handle complex tasks or plan for future goals.</a:t>
            </a:r>
          </a:p>
          <a:p>
            <a:r>
              <a:rPr lang="en-US" dirty="0"/>
              <a:t>Performance can degrade in dynamic environments with multiple obstacles.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44147-A822-473A-BED0-CAFEE259A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65EF-00A5-4B08-9F8D-A2D3B0015C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99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3A517-ACDE-47CA-8C98-11A74ABE0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Deliberative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72DA2-7BC5-42E8-946B-5BF903AF3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Deliberative architectures use planning and reasoning to make decisions. </a:t>
            </a:r>
          </a:p>
          <a:p>
            <a:r>
              <a:rPr lang="en-US" dirty="0"/>
              <a:t>They maintain a model of the environment and can evaluate future states to choose optimal actions.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D9B49-6C92-4338-91E2-EB8965048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65EF-00A5-4B08-9F8D-A2D3B0015C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15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A5A8B-71A1-4F7C-9118-59E1CF3F1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EF166-15DB-4072-BABF-1BF0971CB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Sensors</a:t>
            </a:r>
            <a:r>
              <a:rPr lang="en-US" dirty="0"/>
              <a:t> : Cameras for visual recognition, GPS for localization, and LiDAR for mapping.</a:t>
            </a:r>
          </a:p>
          <a:p>
            <a:r>
              <a:rPr lang="en-US" b="1" dirty="0"/>
              <a:t>Planning</a:t>
            </a:r>
            <a:r>
              <a:rPr lang="en-US" dirty="0"/>
              <a:t> : The robot creates a map of the warehouse and plans a route to reach the designated inventory shelf.</a:t>
            </a:r>
          </a:p>
          <a:p>
            <a:r>
              <a:rPr lang="en-US" b="1" dirty="0"/>
              <a:t>Example</a:t>
            </a:r>
            <a:r>
              <a:rPr lang="en-US" dirty="0"/>
              <a:t> : Before moving, the robot assesses the entire environment, calculates the best path, considers potential obstacles, and develops a detailed plan.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7EFCE-9B41-4F59-9C17-433F15639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65EF-00A5-4B08-9F8D-A2D3B0015C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81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7CEDB-37B1-44D7-B525-A538F53F7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DBE1C-0F1F-4ECB-807B-8582FFE14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Advantages</a:t>
            </a:r>
            <a:r>
              <a:rPr lang="en-US" dirty="0"/>
              <a:t>:</a:t>
            </a:r>
          </a:p>
          <a:p>
            <a:r>
              <a:rPr lang="en-US" dirty="0"/>
              <a:t>Capable of handling complex tasks and long-term goals.</a:t>
            </a:r>
          </a:p>
          <a:p>
            <a:r>
              <a:rPr lang="en-US" dirty="0"/>
              <a:t>Better suited for environments where prior knowledge and planning are essential.</a:t>
            </a:r>
          </a:p>
          <a:p>
            <a:r>
              <a:rPr lang="en-US" b="1" dirty="0"/>
              <a:t>Limitations:</a:t>
            </a:r>
          </a:p>
          <a:p>
            <a:r>
              <a:rPr lang="en-US" dirty="0"/>
              <a:t>Slower response times due to the planning phase.</a:t>
            </a:r>
          </a:p>
          <a:p>
            <a:r>
              <a:rPr lang="en-US" dirty="0"/>
              <a:t>More complex algorithms require significant computational resources.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35FFB-70F9-4759-ABFE-A95D5CFFB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65EF-00A5-4B08-9F8D-A2D3B0015C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03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810C3-8469-4503-BDF6-EBFA3122B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64C4-1686-4910-BF75-DC882154E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Hybrid architectures combine elements of both reactive and deliberative systems, leveraging the strengths of each approach. </a:t>
            </a:r>
          </a:p>
          <a:p>
            <a:pPr algn="just"/>
            <a:r>
              <a:rPr lang="en-US" dirty="0"/>
              <a:t>They typically use a layered approach where high-level planning coexists with low-level reactive behaviors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286B0-7CA0-4CF9-AB94-4B381068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65EF-00A5-4B08-9F8D-A2D3B0015C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54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558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Case Study: Autonomous Warehouse Robot</vt:lpstr>
      <vt:lpstr>Reactive Architecture</vt:lpstr>
      <vt:lpstr>Implementation</vt:lpstr>
      <vt:lpstr>Advantages :</vt:lpstr>
      <vt:lpstr>Limitations</vt:lpstr>
      <vt:lpstr>Deliberative Architecture</vt:lpstr>
      <vt:lpstr>Implementation</vt:lpstr>
      <vt:lpstr>Advantages and Limitation</vt:lpstr>
      <vt:lpstr>Hybrid Architecture</vt:lpstr>
      <vt:lpstr>Implementation</vt:lpstr>
      <vt:lpstr>Advantage and limitation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Study: Autonomous Warehouse Robot</dc:title>
  <dc:creator>RAMAKANT GANJESHWAR</dc:creator>
  <cp:lastModifiedBy>RAMAKANT GANJESHWAR</cp:lastModifiedBy>
  <cp:revision>2</cp:revision>
  <dcterms:created xsi:type="dcterms:W3CDTF">2024-09-30T02:21:39Z</dcterms:created>
  <dcterms:modified xsi:type="dcterms:W3CDTF">2024-09-30T02:42:53Z</dcterms:modified>
</cp:coreProperties>
</file>