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9"/>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93" r:id="rId19"/>
    <p:sldId id="385" r:id="rId20"/>
    <p:sldId id="344" r:id="rId21"/>
    <p:sldId id="386" r:id="rId22"/>
    <p:sldId id="387" r:id="rId23"/>
    <p:sldId id="388" r:id="rId24"/>
    <p:sldId id="389" r:id="rId25"/>
    <p:sldId id="390" r:id="rId26"/>
    <p:sldId id="394" r:id="rId27"/>
    <p:sldId id="391" r:id="rId28"/>
    <p:sldId id="392" r:id="rId29"/>
    <p:sldId id="393" r:id="rId30"/>
    <p:sldId id="395" r:id="rId31"/>
    <p:sldId id="345" r:id="rId32"/>
    <p:sldId id="353" r:id="rId33"/>
    <p:sldId id="354" r:id="rId34"/>
    <p:sldId id="355" r:id="rId35"/>
    <p:sldId id="396" r:id="rId36"/>
    <p:sldId id="397" r:id="rId37"/>
    <p:sldId id="398"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7" r:id="rId60"/>
    <p:sldId id="378" r:id="rId61"/>
    <p:sldId id="379" r:id="rId62"/>
    <p:sldId id="380" r:id="rId63"/>
    <p:sldId id="381" r:id="rId64"/>
    <p:sldId id="382" r:id="rId65"/>
    <p:sldId id="383" r:id="rId66"/>
    <p:sldId id="384" r:id="rId67"/>
    <p:sldId id="27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howGuides="1">
      <p:cViewPr varScale="1">
        <p:scale>
          <a:sx n="59" d="100"/>
          <a:sy n="59" d="100"/>
        </p:scale>
        <p:origin x="8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ata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1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1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55.png"/><Relationship Id="rId7" Type="http://schemas.openxmlformats.org/officeDocument/2006/relationships/image" Target="../media/image4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48.svg"/><Relationship Id="rId4" Type="http://schemas.openxmlformats.org/officeDocument/2006/relationships/image" Target="../media/image56.svg"/><Relationship Id="rId9" Type="http://schemas.openxmlformats.org/officeDocument/2006/relationships/image" Target="../media/image47.png"/></Relationships>
</file>

<file path=ppt/diagrams/_rels/data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58.svg"/></Relationships>
</file>

<file path=ppt/diagrams/_rels/data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29.svg"/></Relationships>
</file>

<file path=ppt/diagrams/_rels/data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55.png"/><Relationship Id="rId7" Type="http://schemas.openxmlformats.org/officeDocument/2006/relationships/image" Target="../media/image4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48.svg"/><Relationship Id="rId4" Type="http://schemas.openxmlformats.org/officeDocument/2006/relationships/image" Target="../media/image56.svg"/><Relationship Id="rId9" Type="http://schemas.openxmlformats.org/officeDocument/2006/relationships/image" Target="../media/image47.png"/></Relationships>
</file>

<file path=ppt/diagrams/_rels/drawing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5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2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D51DD-03AC-4401-8E77-881BDC1D67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A2C316-B73D-4F09-AA2F-C74E871F2F32}">
      <dgm:prSet/>
      <dgm:spPr/>
      <dgm:t>
        <a:bodyPr/>
        <a:lstStyle/>
        <a:p>
          <a:r>
            <a:rPr lang="en-IN"/>
            <a:t>Techniques </a:t>
          </a:r>
          <a:endParaRPr lang="en-US"/>
        </a:p>
      </dgm:t>
    </dgm:pt>
    <dgm:pt modelId="{0FEBFABC-14DC-4CDB-8CB7-187079A21723}" type="parTrans" cxnId="{F2BF7D9E-CEF7-412A-9AB9-C73A2CD903D6}">
      <dgm:prSet/>
      <dgm:spPr/>
      <dgm:t>
        <a:bodyPr/>
        <a:lstStyle/>
        <a:p>
          <a:endParaRPr lang="en-US"/>
        </a:p>
      </dgm:t>
    </dgm:pt>
    <dgm:pt modelId="{99950ABD-F081-424B-BDE4-FE336A2D9456}" type="sibTrans" cxnId="{F2BF7D9E-CEF7-412A-9AB9-C73A2CD903D6}">
      <dgm:prSet/>
      <dgm:spPr/>
      <dgm:t>
        <a:bodyPr/>
        <a:lstStyle/>
        <a:p>
          <a:endParaRPr lang="en-US"/>
        </a:p>
      </dgm:t>
    </dgm:pt>
    <dgm:pt modelId="{B522C6F1-775F-4356-AE26-D2302A1FB88D}">
      <dgm:prSet/>
      <dgm:spPr/>
      <dgm:t>
        <a:bodyPr/>
        <a:lstStyle/>
        <a:p>
          <a:r>
            <a:rPr lang="en-IN"/>
            <a:t>data cleaning</a:t>
          </a:r>
          <a:endParaRPr lang="en-US"/>
        </a:p>
      </dgm:t>
    </dgm:pt>
    <dgm:pt modelId="{47375B9D-9CB1-4ED6-B334-276807C945A9}" type="parTrans" cxnId="{A829A0FD-00D3-44E0-9B60-02AE9FB3C21F}">
      <dgm:prSet/>
      <dgm:spPr/>
      <dgm:t>
        <a:bodyPr/>
        <a:lstStyle/>
        <a:p>
          <a:endParaRPr lang="en-US"/>
        </a:p>
      </dgm:t>
    </dgm:pt>
    <dgm:pt modelId="{1A83DCBB-DEC5-4DEC-8014-04DA542577E2}" type="sibTrans" cxnId="{A829A0FD-00D3-44E0-9B60-02AE9FB3C21F}">
      <dgm:prSet/>
      <dgm:spPr/>
      <dgm:t>
        <a:bodyPr/>
        <a:lstStyle/>
        <a:p>
          <a:endParaRPr lang="en-US"/>
        </a:p>
      </dgm:t>
    </dgm:pt>
    <dgm:pt modelId="{5E875DC5-DABB-49BB-8698-3E6181D7FACF}">
      <dgm:prSet/>
      <dgm:spPr/>
      <dgm:t>
        <a:bodyPr/>
        <a:lstStyle/>
        <a:p>
          <a:r>
            <a:rPr lang="en-IN"/>
            <a:t>Transformation</a:t>
          </a:r>
          <a:endParaRPr lang="en-US"/>
        </a:p>
      </dgm:t>
    </dgm:pt>
    <dgm:pt modelId="{6E70BA01-9705-49EC-AAB5-FD09D767EBC7}" type="parTrans" cxnId="{157901BF-AABA-442A-8DF0-1FDB6FA4C689}">
      <dgm:prSet/>
      <dgm:spPr/>
      <dgm:t>
        <a:bodyPr/>
        <a:lstStyle/>
        <a:p>
          <a:endParaRPr lang="en-US"/>
        </a:p>
      </dgm:t>
    </dgm:pt>
    <dgm:pt modelId="{864B02C6-1247-429B-BE6F-511078B39113}" type="sibTrans" cxnId="{157901BF-AABA-442A-8DF0-1FDB6FA4C689}">
      <dgm:prSet/>
      <dgm:spPr/>
      <dgm:t>
        <a:bodyPr/>
        <a:lstStyle/>
        <a:p>
          <a:endParaRPr lang="en-US"/>
        </a:p>
      </dgm:t>
    </dgm:pt>
    <dgm:pt modelId="{93DA2DEC-BD2C-49E6-B88D-28D609E47369}">
      <dgm:prSet/>
      <dgm:spPr/>
      <dgm:t>
        <a:bodyPr/>
        <a:lstStyle/>
        <a:p>
          <a:r>
            <a:rPr lang="en-IN"/>
            <a:t>integration</a:t>
          </a:r>
          <a:endParaRPr lang="en-US"/>
        </a:p>
      </dgm:t>
    </dgm:pt>
    <dgm:pt modelId="{1A9D7FC3-8228-4D5C-95B4-11B4B63A7C1B}" type="parTrans" cxnId="{8C1FB040-2425-43ED-9B71-545C49C990A4}">
      <dgm:prSet/>
      <dgm:spPr/>
      <dgm:t>
        <a:bodyPr/>
        <a:lstStyle/>
        <a:p>
          <a:endParaRPr lang="en-US"/>
        </a:p>
      </dgm:t>
    </dgm:pt>
    <dgm:pt modelId="{25A6535F-3EB1-49C9-B58E-4D4702CF95BD}" type="sibTrans" cxnId="{8C1FB040-2425-43ED-9B71-545C49C990A4}">
      <dgm:prSet/>
      <dgm:spPr/>
      <dgm:t>
        <a:bodyPr/>
        <a:lstStyle/>
        <a:p>
          <a:endParaRPr lang="en-US"/>
        </a:p>
      </dgm:t>
    </dgm:pt>
    <dgm:pt modelId="{6B8FC85B-94CF-45E4-9EEA-4053AC694E35}">
      <dgm:prSet/>
      <dgm:spPr/>
      <dgm:t>
        <a:bodyPr/>
        <a:lstStyle/>
        <a:p>
          <a:r>
            <a:rPr lang="en-IN"/>
            <a:t>Handling missing data and outliers in big data </a:t>
          </a:r>
          <a:endParaRPr lang="en-US"/>
        </a:p>
      </dgm:t>
    </dgm:pt>
    <dgm:pt modelId="{7F1C74B0-6D91-484C-8C8A-276CC9BCBFED}" type="parTrans" cxnId="{9FA8A5FB-77D0-4830-9088-CBBB1684673E}">
      <dgm:prSet/>
      <dgm:spPr/>
      <dgm:t>
        <a:bodyPr/>
        <a:lstStyle/>
        <a:p>
          <a:endParaRPr lang="en-US"/>
        </a:p>
      </dgm:t>
    </dgm:pt>
    <dgm:pt modelId="{9D4945BA-F230-462B-A7C1-B97C21FC2320}" type="sibTrans" cxnId="{9FA8A5FB-77D0-4830-9088-CBBB1684673E}">
      <dgm:prSet/>
      <dgm:spPr/>
      <dgm:t>
        <a:bodyPr/>
        <a:lstStyle/>
        <a:p>
          <a:endParaRPr lang="en-US"/>
        </a:p>
      </dgm:t>
    </dgm:pt>
    <dgm:pt modelId="{46A6FF11-7F7E-4C23-BED3-320ECF4F48D5}">
      <dgm:prSet/>
      <dgm:spPr/>
      <dgm:t>
        <a:bodyPr/>
        <a:lstStyle/>
        <a:p>
          <a:r>
            <a:rPr lang="en-IN"/>
            <a:t>Data reduction and feature selection methods</a:t>
          </a:r>
          <a:endParaRPr lang="en-US"/>
        </a:p>
      </dgm:t>
    </dgm:pt>
    <dgm:pt modelId="{B6A37492-B9B2-48A3-9B53-F5B02AA63C92}" type="parTrans" cxnId="{A2806AEC-118B-47A0-BBF4-A6C6171C2D75}">
      <dgm:prSet/>
      <dgm:spPr/>
      <dgm:t>
        <a:bodyPr/>
        <a:lstStyle/>
        <a:p>
          <a:endParaRPr lang="en-US"/>
        </a:p>
      </dgm:t>
    </dgm:pt>
    <dgm:pt modelId="{17512546-1D0B-4FEF-9099-2A7BC0151ACD}" type="sibTrans" cxnId="{A2806AEC-118B-47A0-BBF4-A6C6171C2D75}">
      <dgm:prSet/>
      <dgm:spPr/>
      <dgm:t>
        <a:bodyPr/>
        <a:lstStyle/>
        <a:p>
          <a:endParaRPr lang="en-US"/>
        </a:p>
      </dgm:t>
    </dgm:pt>
    <dgm:pt modelId="{EDE88AFD-2470-4DFA-BDE2-65C03DA61005}">
      <dgm:prSet/>
      <dgm:spPr/>
      <dgm:t>
        <a:bodyPr/>
        <a:lstStyle/>
        <a:p>
          <a:r>
            <a:rPr lang="en-IN"/>
            <a:t>Scalable data preprocessingworkflows using Apache Pig and Apache Hive</a:t>
          </a:r>
          <a:endParaRPr lang="en-US"/>
        </a:p>
      </dgm:t>
    </dgm:pt>
    <dgm:pt modelId="{C4EC7AA9-F252-43D7-A46E-17B440F2C52A}" type="parTrans" cxnId="{185B2F1A-FD61-4508-AE99-499979503BCE}">
      <dgm:prSet/>
      <dgm:spPr/>
      <dgm:t>
        <a:bodyPr/>
        <a:lstStyle/>
        <a:p>
          <a:endParaRPr lang="en-US"/>
        </a:p>
      </dgm:t>
    </dgm:pt>
    <dgm:pt modelId="{8F3A96A7-08A8-4AF0-9717-33ED5E454B3A}" type="sibTrans" cxnId="{185B2F1A-FD61-4508-AE99-499979503BCE}">
      <dgm:prSet/>
      <dgm:spPr/>
      <dgm:t>
        <a:bodyPr/>
        <a:lstStyle/>
        <a:p>
          <a:endParaRPr lang="en-US"/>
        </a:p>
      </dgm:t>
    </dgm:pt>
    <dgm:pt modelId="{EB2A1B54-962B-4429-AA5B-0FC87E662E6F}" type="pres">
      <dgm:prSet presAssocID="{58CD51DD-03AC-4401-8E77-881BDC1D67EF}" presName="root" presStyleCnt="0">
        <dgm:presLayoutVars>
          <dgm:dir/>
          <dgm:resizeHandles val="exact"/>
        </dgm:presLayoutVars>
      </dgm:prSet>
      <dgm:spPr/>
    </dgm:pt>
    <dgm:pt modelId="{11A540B6-B3BE-426A-9F45-33C8ED206C7B}" type="pres">
      <dgm:prSet presAssocID="{94A2C316-B73D-4F09-AA2F-C74E871F2F32}" presName="compNode" presStyleCnt="0"/>
      <dgm:spPr/>
    </dgm:pt>
    <dgm:pt modelId="{BB573287-1075-4542-A414-CBA988CF70CC}" type="pres">
      <dgm:prSet presAssocID="{94A2C316-B73D-4F09-AA2F-C74E871F2F32}" presName="bgRect" presStyleLbl="bgShp" presStyleIdx="0" presStyleCnt="4"/>
      <dgm:spPr/>
    </dgm:pt>
    <dgm:pt modelId="{AEEF3500-7EC3-49F8-B2D4-D510E6CDC2E7}" type="pres">
      <dgm:prSet presAssocID="{94A2C316-B73D-4F09-AA2F-C74E871F2F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08D5FFC-56FB-453F-B2A0-2FE2A99B2184}" type="pres">
      <dgm:prSet presAssocID="{94A2C316-B73D-4F09-AA2F-C74E871F2F32}" presName="spaceRect" presStyleCnt="0"/>
      <dgm:spPr/>
    </dgm:pt>
    <dgm:pt modelId="{5FFAD85F-F5C3-48CE-B808-896E9BC328B4}" type="pres">
      <dgm:prSet presAssocID="{94A2C316-B73D-4F09-AA2F-C74E871F2F32}" presName="parTx" presStyleLbl="revTx" presStyleIdx="0" presStyleCnt="5">
        <dgm:presLayoutVars>
          <dgm:chMax val="0"/>
          <dgm:chPref val="0"/>
        </dgm:presLayoutVars>
      </dgm:prSet>
      <dgm:spPr/>
    </dgm:pt>
    <dgm:pt modelId="{5FBDFCFE-804F-401E-B0B5-A899FB0C89DE}" type="pres">
      <dgm:prSet presAssocID="{94A2C316-B73D-4F09-AA2F-C74E871F2F32}" presName="desTx" presStyleLbl="revTx" presStyleIdx="1" presStyleCnt="5">
        <dgm:presLayoutVars/>
      </dgm:prSet>
      <dgm:spPr/>
    </dgm:pt>
    <dgm:pt modelId="{661176BD-C1DE-4FC7-A939-501D212EE8B2}" type="pres">
      <dgm:prSet presAssocID="{99950ABD-F081-424B-BDE4-FE336A2D9456}" presName="sibTrans" presStyleCnt="0"/>
      <dgm:spPr/>
    </dgm:pt>
    <dgm:pt modelId="{5A73AC8F-0E4F-414F-9280-C8C1014772D5}" type="pres">
      <dgm:prSet presAssocID="{6B8FC85B-94CF-45E4-9EEA-4053AC694E35}" presName="compNode" presStyleCnt="0"/>
      <dgm:spPr/>
    </dgm:pt>
    <dgm:pt modelId="{8316159A-0FC9-43C2-8A7B-93275DE37A0C}" type="pres">
      <dgm:prSet presAssocID="{6B8FC85B-94CF-45E4-9EEA-4053AC694E35}" presName="bgRect" presStyleLbl="bgShp" presStyleIdx="1" presStyleCnt="4"/>
      <dgm:spPr/>
    </dgm:pt>
    <dgm:pt modelId="{79DE4B8B-8078-49C2-BC5E-520AB31214C2}" type="pres">
      <dgm:prSet presAssocID="{6B8FC85B-94CF-45E4-9EEA-4053AC694E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321B83B-D489-473A-854C-225B23D0AC1A}" type="pres">
      <dgm:prSet presAssocID="{6B8FC85B-94CF-45E4-9EEA-4053AC694E35}" presName="spaceRect" presStyleCnt="0"/>
      <dgm:spPr/>
    </dgm:pt>
    <dgm:pt modelId="{4B613741-3204-4734-95F8-3C9D091813F6}" type="pres">
      <dgm:prSet presAssocID="{6B8FC85B-94CF-45E4-9EEA-4053AC694E35}" presName="parTx" presStyleLbl="revTx" presStyleIdx="2" presStyleCnt="5">
        <dgm:presLayoutVars>
          <dgm:chMax val="0"/>
          <dgm:chPref val="0"/>
        </dgm:presLayoutVars>
      </dgm:prSet>
      <dgm:spPr/>
    </dgm:pt>
    <dgm:pt modelId="{BAB022DA-0371-47BF-ADD1-9C396E229122}" type="pres">
      <dgm:prSet presAssocID="{9D4945BA-F230-462B-A7C1-B97C21FC2320}" presName="sibTrans" presStyleCnt="0"/>
      <dgm:spPr/>
    </dgm:pt>
    <dgm:pt modelId="{64EA9127-09DA-41E9-A3E0-629C460E0120}" type="pres">
      <dgm:prSet presAssocID="{46A6FF11-7F7E-4C23-BED3-320ECF4F48D5}" presName="compNode" presStyleCnt="0"/>
      <dgm:spPr/>
    </dgm:pt>
    <dgm:pt modelId="{5C9D8E35-3216-4E9F-A4D7-BB2689ADA108}" type="pres">
      <dgm:prSet presAssocID="{46A6FF11-7F7E-4C23-BED3-320ECF4F48D5}" presName="bgRect" presStyleLbl="bgShp" presStyleIdx="2" presStyleCnt="4"/>
      <dgm:spPr/>
    </dgm:pt>
    <dgm:pt modelId="{2BD51415-F5E9-40D3-9350-7A562C5F73F7}" type="pres">
      <dgm:prSet presAssocID="{46A6FF11-7F7E-4C23-BED3-320ECF4F48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3A3EFF5A-456A-4137-B0AD-9190F8AB290D}" type="pres">
      <dgm:prSet presAssocID="{46A6FF11-7F7E-4C23-BED3-320ECF4F48D5}" presName="spaceRect" presStyleCnt="0"/>
      <dgm:spPr/>
    </dgm:pt>
    <dgm:pt modelId="{35681B0D-C766-47B7-8B32-4DC7EAC06E07}" type="pres">
      <dgm:prSet presAssocID="{46A6FF11-7F7E-4C23-BED3-320ECF4F48D5}" presName="parTx" presStyleLbl="revTx" presStyleIdx="3" presStyleCnt="5">
        <dgm:presLayoutVars>
          <dgm:chMax val="0"/>
          <dgm:chPref val="0"/>
        </dgm:presLayoutVars>
      </dgm:prSet>
      <dgm:spPr/>
    </dgm:pt>
    <dgm:pt modelId="{9BDCAB9A-B101-43CC-AC99-E475F95052F1}" type="pres">
      <dgm:prSet presAssocID="{17512546-1D0B-4FEF-9099-2A7BC0151ACD}" presName="sibTrans" presStyleCnt="0"/>
      <dgm:spPr/>
    </dgm:pt>
    <dgm:pt modelId="{09356E10-4A1B-48C0-BABC-E6D724D929F9}" type="pres">
      <dgm:prSet presAssocID="{EDE88AFD-2470-4DFA-BDE2-65C03DA61005}" presName="compNode" presStyleCnt="0"/>
      <dgm:spPr/>
    </dgm:pt>
    <dgm:pt modelId="{451867B5-2C37-440B-9CB6-B5CD4D29FAC8}" type="pres">
      <dgm:prSet presAssocID="{EDE88AFD-2470-4DFA-BDE2-65C03DA61005}" presName="bgRect" presStyleLbl="bgShp" presStyleIdx="3" presStyleCnt="4"/>
      <dgm:spPr/>
    </dgm:pt>
    <dgm:pt modelId="{DB63693F-AF80-47A6-917C-9CF0D7461D80}" type="pres">
      <dgm:prSet presAssocID="{EDE88AFD-2470-4DFA-BDE2-65C03DA610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
        </a:ext>
      </dgm:extLst>
    </dgm:pt>
    <dgm:pt modelId="{B0C10E58-2C30-44F1-951F-8FA49B5CA943}" type="pres">
      <dgm:prSet presAssocID="{EDE88AFD-2470-4DFA-BDE2-65C03DA61005}" presName="spaceRect" presStyleCnt="0"/>
      <dgm:spPr/>
    </dgm:pt>
    <dgm:pt modelId="{58B8E5DF-1DD9-4811-ACF0-2A9F9D04DDA6}" type="pres">
      <dgm:prSet presAssocID="{EDE88AFD-2470-4DFA-BDE2-65C03DA61005}" presName="parTx" presStyleLbl="revTx" presStyleIdx="4" presStyleCnt="5">
        <dgm:presLayoutVars>
          <dgm:chMax val="0"/>
          <dgm:chPref val="0"/>
        </dgm:presLayoutVars>
      </dgm:prSet>
      <dgm:spPr/>
    </dgm:pt>
  </dgm:ptLst>
  <dgm:cxnLst>
    <dgm:cxn modelId="{8196AD0C-7F44-4BE1-A9D6-293005CF8CE4}" type="presOf" srcId="{94A2C316-B73D-4F09-AA2F-C74E871F2F32}" destId="{5FFAD85F-F5C3-48CE-B808-896E9BC328B4}" srcOrd="0" destOrd="0" presId="urn:microsoft.com/office/officeart/2018/2/layout/IconVerticalSolidList"/>
    <dgm:cxn modelId="{185B2F1A-FD61-4508-AE99-499979503BCE}" srcId="{58CD51DD-03AC-4401-8E77-881BDC1D67EF}" destId="{EDE88AFD-2470-4DFA-BDE2-65C03DA61005}" srcOrd="3" destOrd="0" parTransId="{C4EC7AA9-F252-43D7-A46E-17B440F2C52A}" sibTransId="{8F3A96A7-08A8-4AF0-9717-33ED5E454B3A}"/>
    <dgm:cxn modelId="{AE6D2C2D-F5DA-42B2-A262-2EBFAD303489}" type="presOf" srcId="{58CD51DD-03AC-4401-8E77-881BDC1D67EF}" destId="{EB2A1B54-962B-4429-AA5B-0FC87E662E6F}" srcOrd="0" destOrd="0" presId="urn:microsoft.com/office/officeart/2018/2/layout/IconVerticalSolidList"/>
    <dgm:cxn modelId="{2C56893F-7EBD-49EA-9D83-5E8E5011008B}" type="presOf" srcId="{EDE88AFD-2470-4DFA-BDE2-65C03DA61005}" destId="{58B8E5DF-1DD9-4811-ACF0-2A9F9D04DDA6}" srcOrd="0" destOrd="0" presId="urn:microsoft.com/office/officeart/2018/2/layout/IconVerticalSolidList"/>
    <dgm:cxn modelId="{8C1FB040-2425-43ED-9B71-545C49C990A4}" srcId="{94A2C316-B73D-4F09-AA2F-C74E871F2F32}" destId="{93DA2DEC-BD2C-49E6-B88D-28D609E47369}" srcOrd="2" destOrd="0" parTransId="{1A9D7FC3-8228-4D5C-95B4-11B4B63A7C1B}" sibTransId="{25A6535F-3EB1-49C9-B58E-4D4702CF95BD}"/>
    <dgm:cxn modelId="{9FE4BD68-16DD-4812-99B6-FDA1F980E52A}" type="presOf" srcId="{46A6FF11-7F7E-4C23-BED3-320ECF4F48D5}" destId="{35681B0D-C766-47B7-8B32-4DC7EAC06E07}" srcOrd="0" destOrd="0" presId="urn:microsoft.com/office/officeart/2018/2/layout/IconVerticalSolidList"/>
    <dgm:cxn modelId="{E7D27D4C-4D98-4E6B-A141-8855AC64977C}" type="presOf" srcId="{93DA2DEC-BD2C-49E6-B88D-28D609E47369}" destId="{5FBDFCFE-804F-401E-B0B5-A899FB0C89DE}" srcOrd="0" destOrd="2" presId="urn:microsoft.com/office/officeart/2018/2/layout/IconVerticalSolidList"/>
    <dgm:cxn modelId="{C9D1FD86-C179-4027-9626-D95864F4052E}" type="presOf" srcId="{B522C6F1-775F-4356-AE26-D2302A1FB88D}" destId="{5FBDFCFE-804F-401E-B0B5-A899FB0C89DE}" srcOrd="0" destOrd="0" presId="urn:microsoft.com/office/officeart/2018/2/layout/IconVerticalSolidList"/>
    <dgm:cxn modelId="{87282F95-16DA-4550-B4CA-268676116FBA}" type="presOf" srcId="{5E875DC5-DABB-49BB-8698-3E6181D7FACF}" destId="{5FBDFCFE-804F-401E-B0B5-A899FB0C89DE}" srcOrd="0" destOrd="1" presId="urn:microsoft.com/office/officeart/2018/2/layout/IconVerticalSolidList"/>
    <dgm:cxn modelId="{F2BF7D9E-CEF7-412A-9AB9-C73A2CD903D6}" srcId="{58CD51DD-03AC-4401-8E77-881BDC1D67EF}" destId="{94A2C316-B73D-4F09-AA2F-C74E871F2F32}" srcOrd="0" destOrd="0" parTransId="{0FEBFABC-14DC-4CDB-8CB7-187079A21723}" sibTransId="{99950ABD-F081-424B-BDE4-FE336A2D9456}"/>
    <dgm:cxn modelId="{157901BF-AABA-442A-8DF0-1FDB6FA4C689}" srcId="{94A2C316-B73D-4F09-AA2F-C74E871F2F32}" destId="{5E875DC5-DABB-49BB-8698-3E6181D7FACF}" srcOrd="1" destOrd="0" parTransId="{6E70BA01-9705-49EC-AAB5-FD09D767EBC7}" sibTransId="{864B02C6-1247-429B-BE6F-511078B39113}"/>
    <dgm:cxn modelId="{A2806AEC-118B-47A0-BBF4-A6C6171C2D75}" srcId="{58CD51DD-03AC-4401-8E77-881BDC1D67EF}" destId="{46A6FF11-7F7E-4C23-BED3-320ECF4F48D5}" srcOrd="2" destOrd="0" parTransId="{B6A37492-B9B2-48A3-9B53-F5B02AA63C92}" sibTransId="{17512546-1D0B-4FEF-9099-2A7BC0151ACD}"/>
    <dgm:cxn modelId="{9FA8A5FB-77D0-4830-9088-CBBB1684673E}" srcId="{58CD51DD-03AC-4401-8E77-881BDC1D67EF}" destId="{6B8FC85B-94CF-45E4-9EEA-4053AC694E35}" srcOrd="1" destOrd="0" parTransId="{7F1C74B0-6D91-484C-8C8A-276CC9BCBFED}" sibTransId="{9D4945BA-F230-462B-A7C1-B97C21FC2320}"/>
    <dgm:cxn modelId="{A829A0FD-00D3-44E0-9B60-02AE9FB3C21F}" srcId="{94A2C316-B73D-4F09-AA2F-C74E871F2F32}" destId="{B522C6F1-775F-4356-AE26-D2302A1FB88D}" srcOrd="0" destOrd="0" parTransId="{47375B9D-9CB1-4ED6-B334-276807C945A9}" sibTransId="{1A83DCBB-DEC5-4DEC-8014-04DA542577E2}"/>
    <dgm:cxn modelId="{0295FAFF-B6F9-41E8-9E07-70B6FBE36047}" type="presOf" srcId="{6B8FC85B-94CF-45E4-9EEA-4053AC694E35}" destId="{4B613741-3204-4734-95F8-3C9D091813F6}" srcOrd="0" destOrd="0" presId="urn:microsoft.com/office/officeart/2018/2/layout/IconVerticalSolidList"/>
    <dgm:cxn modelId="{E2FB621F-6E81-4E19-8607-B7744B471B5C}" type="presParOf" srcId="{EB2A1B54-962B-4429-AA5B-0FC87E662E6F}" destId="{11A540B6-B3BE-426A-9F45-33C8ED206C7B}" srcOrd="0" destOrd="0" presId="urn:microsoft.com/office/officeart/2018/2/layout/IconVerticalSolidList"/>
    <dgm:cxn modelId="{C4A85B9F-7BBB-45ED-B229-6684723C12A8}" type="presParOf" srcId="{11A540B6-B3BE-426A-9F45-33C8ED206C7B}" destId="{BB573287-1075-4542-A414-CBA988CF70CC}" srcOrd="0" destOrd="0" presId="urn:microsoft.com/office/officeart/2018/2/layout/IconVerticalSolidList"/>
    <dgm:cxn modelId="{D1E8E283-3310-419E-B27A-21AAE9F586DC}" type="presParOf" srcId="{11A540B6-B3BE-426A-9F45-33C8ED206C7B}" destId="{AEEF3500-7EC3-49F8-B2D4-D510E6CDC2E7}" srcOrd="1" destOrd="0" presId="urn:microsoft.com/office/officeart/2018/2/layout/IconVerticalSolidList"/>
    <dgm:cxn modelId="{1AC0760B-6FE7-4ACF-8B13-ED75FEE93D65}" type="presParOf" srcId="{11A540B6-B3BE-426A-9F45-33C8ED206C7B}" destId="{E08D5FFC-56FB-453F-B2A0-2FE2A99B2184}" srcOrd="2" destOrd="0" presId="urn:microsoft.com/office/officeart/2018/2/layout/IconVerticalSolidList"/>
    <dgm:cxn modelId="{D3E3118C-B417-411C-9FDD-35C1B8AB570F}" type="presParOf" srcId="{11A540B6-B3BE-426A-9F45-33C8ED206C7B}" destId="{5FFAD85F-F5C3-48CE-B808-896E9BC328B4}" srcOrd="3" destOrd="0" presId="urn:microsoft.com/office/officeart/2018/2/layout/IconVerticalSolidList"/>
    <dgm:cxn modelId="{9AA24081-D305-4F53-BDC5-5EE1A414DD3E}" type="presParOf" srcId="{11A540B6-B3BE-426A-9F45-33C8ED206C7B}" destId="{5FBDFCFE-804F-401E-B0B5-A899FB0C89DE}" srcOrd="4" destOrd="0" presId="urn:microsoft.com/office/officeart/2018/2/layout/IconVerticalSolidList"/>
    <dgm:cxn modelId="{95647828-8CE1-489E-A7FB-839D308270FA}" type="presParOf" srcId="{EB2A1B54-962B-4429-AA5B-0FC87E662E6F}" destId="{661176BD-C1DE-4FC7-A939-501D212EE8B2}" srcOrd="1" destOrd="0" presId="urn:microsoft.com/office/officeart/2018/2/layout/IconVerticalSolidList"/>
    <dgm:cxn modelId="{2B86CBD9-27F7-4EA2-AB2C-B6465B8FE26A}" type="presParOf" srcId="{EB2A1B54-962B-4429-AA5B-0FC87E662E6F}" destId="{5A73AC8F-0E4F-414F-9280-C8C1014772D5}" srcOrd="2" destOrd="0" presId="urn:microsoft.com/office/officeart/2018/2/layout/IconVerticalSolidList"/>
    <dgm:cxn modelId="{348230CD-10B5-4411-B13F-38C058229557}" type="presParOf" srcId="{5A73AC8F-0E4F-414F-9280-C8C1014772D5}" destId="{8316159A-0FC9-43C2-8A7B-93275DE37A0C}" srcOrd="0" destOrd="0" presId="urn:microsoft.com/office/officeart/2018/2/layout/IconVerticalSolidList"/>
    <dgm:cxn modelId="{B3A5E1E3-F8CC-44E6-8589-A10513E85794}" type="presParOf" srcId="{5A73AC8F-0E4F-414F-9280-C8C1014772D5}" destId="{79DE4B8B-8078-49C2-BC5E-520AB31214C2}" srcOrd="1" destOrd="0" presId="urn:microsoft.com/office/officeart/2018/2/layout/IconVerticalSolidList"/>
    <dgm:cxn modelId="{B7D1E84A-A278-45DA-98BC-582B76D98645}" type="presParOf" srcId="{5A73AC8F-0E4F-414F-9280-C8C1014772D5}" destId="{8321B83B-D489-473A-854C-225B23D0AC1A}" srcOrd="2" destOrd="0" presId="urn:microsoft.com/office/officeart/2018/2/layout/IconVerticalSolidList"/>
    <dgm:cxn modelId="{380DC622-1383-4659-A61E-8170926BF74A}" type="presParOf" srcId="{5A73AC8F-0E4F-414F-9280-C8C1014772D5}" destId="{4B613741-3204-4734-95F8-3C9D091813F6}" srcOrd="3" destOrd="0" presId="urn:microsoft.com/office/officeart/2018/2/layout/IconVerticalSolidList"/>
    <dgm:cxn modelId="{16CCFC10-696F-4A15-BBF4-A863C40A6FC9}" type="presParOf" srcId="{EB2A1B54-962B-4429-AA5B-0FC87E662E6F}" destId="{BAB022DA-0371-47BF-ADD1-9C396E229122}" srcOrd="3" destOrd="0" presId="urn:microsoft.com/office/officeart/2018/2/layout/IconVerticalSolidList"/>
    <dgm:cxn modelId="{BDDA5D12-F176-4F67-B908-52CA2A4924AA}" type="presParOf" srcId="{EB2A1B54-962B-4429-AA5B-0FC87E662E6F}" destId="{64EA9127-09DA-41E9-A3E0-629C460E0120}" srcOrd="4" destOrd="0" presId="urn:microsoft.com/office/officeart/2018/2/layout/IconVerticalSolidList"/>
    <dgm:cxn modelId="{FBEF0CC6-0735-4EDB-84D4-B63E30CD3E09}" type="presParOf" srcId="{64EA9127-09DA-41E9-A3E0-629C460E0120}" destId="{5C9D8E35-3216-4E9F-A4D7-BB2689ADA108}" srcOrd="0" destOrd="0" presId="urn:microsoft.com/office/officeart/2018/2/layout/IconVerticalSolidList"/>
    <dgm:cxn modelId="{FEFEE1B8-B548-4168-A4D4-2AA729D2DE3C}" type="presParOf" srcId="{64EA9127-09DA-41E9-A3E0-629C460E0120}" destId="{2BD51415-F5E9-40D3-9350-7A562C5F73F7}" srcOrd="1" destOrd="0" presId="urn:microsoft.com/office/officeart/2018/2/layout/IconVerticalSolidList"/>
    <dgm:cxn modelId="{92B81B25-2D7B-42E3-B4BA-D36D5E443C24}" type="presParOf" srcId="{64EA9127-09DA-41E9-A3E0-629C460E0120}" destId="{3A3EFF5A-456A-4137-B0AD-9190F8AB290D}" srcOrd="2" destOrd="0" presId="urn:microsoft.com/office/officeart/2018/2/layout/IconVerticalSolidList"/>
    <dgm:cxn modelId="{A53BA81D-BF18-4C72-9C93-5AED00554218}" type="presParOf" srcId="{64EA9127-09DA-41E9-A3E0-629C460E0120}" destId="{35681B0D-C766-47B7-8B32-4DC7EAC06E07}" srcOrd="3" destOrd="0" presId="urn:microsoft.com/office/officeart/2018/2/layout/IconVerticalSolidList"/>
    <dgm:cxn modelId="{1FED431E-AD32-4671-ADC6-C3046657554A}" type="presParOf" srcId="{EB2A1B54-962B-4429-AA5B-0FC87E662E6F}" destId="{9BDCAB9A-B101-43CC-AC99-E475F95052F1}" srcOrd="5" destOrd="0" presId="urn:microsoft.com/office/officeart/2018/2/layout/IconVerticalSolidList"/>
    <dgm:cxn modelId="{255114B9-0D42-4E82-B9D1-FF3DDF297845}" type="presParOf" srcId="{EB2A1B54-962B-4429-AA5B-0FC87E662E6F}" destId="{09356E10-4A1B-48C0-BABC-E6D724D929F9}" srcOrd="6" destOrd="0" presId="urn:microsoft.com/office/officeart/2018/2/layout/IconVerticalSolidList"/>
    <dgm:cxn modelId="{F9E55DDF-E263-4165-9FC4-D1A3397692C2}" type="presParOf" srcId="{09356E10-4A1B-48C0-BABC-E6D724D929F9}" destId="{451867B5-2C37-440B-9CB6-B5CD4D29FAC8}" srcOrd="0" destOrd="0" presId="urn:microsoft.com/office/officeart/2018/2/layout/IconVerticalSolidList"/>
    <dgm:cxn modelId="{E3A168E4-5D1B-4387-B7F1-3CE885773973}" type="presParOf" srcId="{09356E10-4A1B-48C0-BABC-E6D724D929F9}" destId="{DB63693F-AF80-47A6-917C-9CF0D7461D80}" srcOrd="1" destOrd="0" presId="urn:microsoft.com/office/officeart/2018/2/layout/IconVerticalSolidList"/>
    <dgm:cxn modelId="{71CF615E-A376-4002-A26D-2236FF968F0C}" type="presParOf" srcId="{09356E10-4A1B-48C0-BABC-E6D724D929F9}" destId="{B0C10E58-2C30-44F1-951F-8FA49B5CA943}" srcOrd="2" destOrd="0" presId="urn:microsoft.com/office/officeart/2018/2/layout/IconVerticalSolidList"/>
    <dgm:cxn modelId="{A52C3651-0DE7-438E-BD81-A6CD138187B8}" type="presParOf" srcId="{09356E10-4A1B-48C0-BABC-E6D724D929F9}" destId="{58B8E5DF-1DD9-4811-ACF0-2A9F9D04DDA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8B4F2DF-CC41-43CB-B368-60BE3D30BEB1}"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DF3B936-811A-47B0-87F4-7B7BFE292A35}">
      <dgm:prSet/>
      <dgm:spPr/>
      <dgm:t>
        <a:bodyPr/>
        <a:lstStyle/>
        <a:p>
          <a:pPr>
            <a:defRPr b="1"/>
          </a:pPr>
          <a:r>
            <a:rPr lang="en-IN" b="1"/>
            <a:t>Normalization</a:t>
          </a:r>
          <a:r>
            <a:rPr lang="en-IN"/>
            <a:t>: </a:t>
          </a:r>
          <a:endParaRPr lang="en-US"/>
        </a:p>
      </dgm:t>
    </dgm:pt>
    <dgm:pt modelId="{6E8CEF99-5B9A-4584-BEB1-BAF16304A48B}" type="parTrans" cxnId="{15EAA53F-5F9A-4328-B979-2E6E9B104500}">
      <dgm:prSet/>
      <dgm:spPr/>
      <dgm:t>
        <a:bodyPr/>
        <a:lstStyle/>
        <a:p>
          <a:endParaRPr lang="en-US"/>
        </a:p>
      </dgm:t>
    </dgm:pt>
    <dgm:pt modelId="{1D4121FA-3280-4117-B4A3-89CA385461B7}" type="sibTrans" cxnId="{15EAA53F-5F9A-4328-B979-2E6E9B104500}">
      <dgm:prSet/>
      <dgm:spPr/>
      <dgm:t>
        <a:bodyPr/>
        <a:lstStyle/>
        <a:p>
          <a:endParaRPr lang="en-US"/>
        </a:p>
      </dgm:t>
    </dgm:pt>
    <dgm:pt modelId="{61D99D2F-58B2-4EB0-A3F2-D97D778587C9}">
      <dgm:prSet/>
      <dgm:spPr/>
      <dgm:t>
        <a:bodyPr/>
        <a:lstStyle/>
        <a:p>
          <a:r>
            <a:rPr lang="en-IN"/>
            <a:t>Convert data into a consistent format, such as standardizing date formats or text case.</a:t>
          </a:r>
          <a:endParaRPr lang="en-US"/>
        </a:p>
      </dgm:t>
    </dgm:pt>
    <dgm:pt modelId="{84B05DBB-379E-4F92-ABCE-1D9E1F9A9E1B}" type="parTrans" cxnId="{1DEDAB6B-16BE-4949-AFDE-F7553655F6D4}">
      <dgm:prSet/>
      <dgm:spPr/>
      <dgm:t>
        <a:bodyPr/>
        <a:lstStyle/>
        <a:p>
          <a:endParaRPr lang="en-US"/>
        </a:p>
      </dgm:t>
    </dgm:pt>
    <dgm:pt modelId="{DA971CF1-4D31-4E3E-A162-61957FF04D9E}" type="sibTrans" cxnId="{1DEDAB6B-16BE-4949-AFDE-F7553655F6D4}">
      <dgm:prSet/>
      <dgm:spPr/>
      <dgm:t>
        <a:bodyPr/>
        <a:lstStyle/>
        <a:p>
          <a:endParaRPr lang="en-US"/>
        </a:p>
      </dgm:t>
    </dgm:pt>
    <dgm:pt modelId="{7B9BF504-4827-4BEE-90EA-F920E34820B3}">
      <dgm:prSet/>
      <dgm:spPr/>
      <dgm:t>
        <a:bodyPr/>
        <a:lstStyle/>
        <a:p>
          <a:pPr>
            <a:defRPr b="1"/>
          </a:pPr>
          <a:r>
            <a:rPr lang="en-IN" b="1"/>
            <a:t>Mapping</a:t>
          </a:r>
          <a:r>
            <a:rPr lang="en-IN"/>
            <a:t>: </a:t>
          </a:r>
          <a:endParaRPr lang="en-US"/>
        </a:p>
      </dgm:t>
    </dgm:pt>
    <dgm:pt modelId="{8A0ADF19-D94A-40EF-B3E9-BBFD4DB5FD51}" type="parTrans" cxnId="{FA90A3EC-7E6D-43AF-83AF-C84E850FC48E}">
      <dgm:prSet/>
      <dgm:spPr/>
      <dgm:t>
        <a:bodyPr/>
        <a:lstStyle/>
        <a:p>
          <a:endParaRPr lang="en-US"/>
        </a:p>
      </dgm:t>
    </dgm:pt>
    <dgm:pt modelId="{B6694FB1-8F89-474C-920B-6E4ED08EDD22}" type="sibTrans" cxnId="{FA90A3EC-7E6D-43AF-83AF-C84E850FC48E}">
      <dgm:prSet/>
      <dgm:spPr/>
      <dgm:t>
        <a:bodyPr/>
        <a:lstStyle/>
        <a:p>
          <a:endParaRPr lang="en-US"/>
        </a:p>
      </dgm:t>
    </dgm:pt>
    <dgm:pt modelId="{C4EF792B-8901-4926-A4E7-1CB077DAB6A3}">
      <dgm:prSet/>
      <dgm:spPr/>
      <dgm:t>
        <a:bodyPr/>
        <a:lstStyle/>
        <a:p>
          <a:r>
            <a:rPr lang="en-IN"/>
            <a:t>Use mapping tables or functions to convert categorical data into a standardized set of values.</a:t>
          </a:r>
          <a:endParaRPr lang="en-US"/>
        </a:p>
      </dgm:t>
    </dgm:pt>
    <dgm:pt modelId="{F0655CCD-F7C4-4849-BCEA-86E34F4BAF0B}" type="parTrans" cxnId="{21722275-D41B-4DE0-ABA0-9B6BA1BFA53C}">
      <dgm:prSet/>
      <dgm:spPr/>
      <dgm:t>
        <a:bodyPr/>
        <a:lstStyle/>
        <a:p>
          <a:endParaRPr lang="en-US"/>
        </a:p>
      </dgm:t>
    </dgm:pt>
    <dgm:pt modelId="{BC0BF713-9D4C-4576-90D4-FCF84F324E7E}" type="sibTrans" cxnId="{21722275-D41B-4DE0-ABA0-9B6BA1BFA53C}">
      <dgm:prSet/>
      <dgm:spPr/>
      <dgm:t>
        <a:bodyPr/>
        <a:lstStyle/>
        <a:p>
          <a:endParaRPr lang="en-US"/>
        </a:p>
      </dgm:t>
    </dgm:pt>
    <dgm:pt modelId="{6B4C0F19-9E41-4717-91DC-6EBA2C34BEE6}" type="pres">
      <dgm:prSet presAssocID="{A8B4F2DF-CC41-43CB-B368-60BE3D30BEB1}" presName="root" presStyleCnt="0">
        <dgm:presLayoutVars>
          <dgm:dir/>
          <dgm:resizeHandles val="exact"/>
        </dgm:presLayoutVars>
      </dgm:prSet>
      <dgm:spPr/>
    </dgm:pt>
    <dgm:pt modelId="{4A51008A-DA7E-438A-A7F5-D455666BA29B}" type="pres">
      <dgm:prSet presAssocID="{1DF3B936-811A-47B0-87F4-7B7BFE292A35}" presName="compNode" presStyleCnt="0"/>
      <dgm:spPr/>
    </dgm:pt>
    <dgm:pt modelId="{6D242BDC-7A35-47FE-8146-E1A0FCF13635}" type="pres">
      <dgm:prSet presAssocID="{1DF3B936-811A-47B0-87F4-7B7BFE292A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F10EEEA-215E-4700-941D-C9DEAC122B9D}" type="pres">
      <dgm:prSet presAssocID="{1DF3B936-811A-47B0-87F4-7B7BFE292A35}" presName="iconSpace" presStyleCnt="0"/>
      <dgm:spPr/>
    </dgm:pt>
    <dgm:pt modelId="{BBB61056-BDFC-4141-BD07-9A16CCAFA11B}" type="pres">
      <dgm:prSet presAssocID="{1DF3B936-811A-47B0-87F4-7B7BFE292A35}" presName="parTx" presStyleLbl="revTx" presStyleIdx="0" presStyleCnt="4">
        <dgm:presLayoutVars>
          <dgm:chMax val="0"/>
          <dgm:chPref val="0"/>
        </dgm:presLayoutVars>
      </dgm:prSet>
      <dgm:spPr/>
    </dgm:pt>
    <dgm:pt modelId="{3A1D4542-EC1D-44E0-93D3-631F4EE6714C}" type="pres">
      <dgm:prSet presAssocID="{1DF3B936-811A-47B0-87F4-7B7BFE292A35}" presName="txSpace" presStyleCnt="0"/>
      <dgm:spPr/>
    </dgm:pt>
    <dgm:pt modelId="{D4971186-F039-49F3-A838-5BE0C7BC4C07}" type="pres">
      <dgm:prSet presAssocID="{1DF3B936-811A-47B0-87F4-7B7BFE292A35}" presName="desTx" presStyleLbl="revTx" presStyleIdx="1" presStyleCnt="4">
        <dgm:presLayoutVars/>
      </dgm:prSet>
      <dgm:spPr/>
    </dgm:pt>
    <dgm:pt modelId="{F4E9497A-5360-4E4F-87C1-B95C91623629}" type="pres">
      <dgm:prSet presAssocID="{1D4121FA-3280-4117-B4A3-89CA385461B7}" presName="sibTrans" presStyleCnt="0"/>
      <dgm:spPr/>
    </dgm:pt>
    <dgm:pt modelId="{5E7CB490-7029-45B9-A7D2-40B724CE2382}" type="pres">
      <dgm:prSet presAssocID="{7B9BF504-4827-4BEE-90EA-F920E34820B3}" presName="compNode" presStyleCnt="0"/>
      <dgm:spPr/>
    </dgm:pt>
    <dgm:pt modelId="{77CAD377-AED1-4D64-8688-73213932D48C}" type="pres">
      <dgm:prSet presAssocID="{7B9BF504-4827-4BEE-90EA-F920E34820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9A1F693-EA23-485E-89CC-1F753F770A55}" type="pres">
      <dgm:prSet presAssocID="{7B9BF504-4827-4BEE-90EA-F920E34820B3}" presName="iconSpace" presStyleCnt="0"/>
      <dgm:spPr/>
    </dgm:pt>
    <dgm:pt modelId="{401FF625-F4D0-40FA-BFFC-C4B2AD825EF1}" type="pres">
      <dgm:prSet presAssocID="{7B9BF504-4827-4BEE-90EA-F920E34820B3}" presName="parTx" presStyleLbl="revTx" presStyleIdx="2" presStyleCnt="4">
        <dgm:presLayoutVars>
          <dgm:chMax val="0"/>
          <dgm:chPref val="0"/>
        </dgm:presLayoutVars>
      </dgm:prSet>
      <dgm:spPr/>
    </dgm:pt>
    <dgm:pt modelId="{95C5A9A0-82FB-48D9-971A-AFF1178637F7}" type="pres">
      <dgm:prSet presAssocID="{7B9BF504-4827-4BEE-90EA-F920E34820B3}" presName="txSpace" presStyleCnt="0"/>
      <dgm:spPr/>
    </dgm:pt>
    <dgm:pt modelId="{49AC00DE-4499-4036-8001-6EB4115B9E0D}" type="pres">
      <dgm:prSet presAssocID="{7B9BF504-4827-4BEE-90EA-F920E34820B3}" presName="desTx" presStyleLbl="revTx" presStyleIdx="3" presStyleCnt="4">
        <dgm:presLayoutVars/>
      </dgm:prSet>
      <dgm:spPr/>
    </dgm:pt>
  </dgm:ptLst>
  <dgm:cxnLst>
    <dgm:cxn modelId="{D7A4C904-041A-46B9-8DE6-6FF001D45AC5}" type="presOf" srcId="{A8B4F2DF-CC41-43CB-B368-60BE3D30BEB1}" destId="{6B4C0F19-9E41-4717-91DC-6EBA2C34BEE6}" srcOrd="0" destOrd="0" presId="urn:microsoft.com/office/officeart/2018/2/layout/IconLabelDescriptionList"/>
    <dgm:cxn modelId="{15EAA53F-5F9A-4328-B979-2E6E9B104500}" srcId="{A8B4F2DF-CC41-43CB-B368-60BE3D30BEB1}" destId="{1DF3B936-811A-47B0-87F4-7B7BFE292A35}" srcOrd="0" destOrd="0" parTransId="{6E8CEF99-5B9A-4584-BEB1-BAF16304A48B}" sibTransId="{1D4121FA-3280-4117-B4A3-89CA385461B7}"/>
    <dgm:cxn modelId="{1DEDAB6B-16BE-4949-AFDE-F7553655F6D4}" srcId="{1DF3B936-811A-47B0-87F4-7B7BFE292A35}" destId="{61D99D2F-58B2-4EB0-A3F2-D97D778587C9}" srcOrd="0" destOrd="0" parTransId="{84B05DBB-379E-4F92-ABCE-1D9E1F9A9E1B}" sibTransId="{DA971CF1-4D31-4E3E-A162-61957FF04D9E}"/>
    <dgm:cxn modelId="{936F2153-40AB-4211-8BDB-0934926044B6}" type="presOf" srcId="{61D99D2F-58B2-4EB0-A3F2-D97D778587C9}" destId="{D4971186-F039-49F3-A838-5BE0C7BC4C07}" srcOrd="0" destOrd="0" presId="urn:microsoft.com/office/officeart/2018/2/layout/IconLabelDescriptionList"/>
    <dgm:cxn modelId="{21722275-D41B-4DE0-ABA0-9B6BA1BFA53C}" srcId="{7B9BF504-4827-4BEE-90EA-F920E34820B3}" destId="{C4EF792B-8901-4926-A4E7-1CB077DAB6A3}" srcOrd="0" destOrd="0" parTransId="{F0655CCD-F7C4-4849-BCEA-86E34F4BAF0B}" sibTransId="{BC0BF713-9D4C-4576-90D4-FCF84F324E7E}"/>
    <dgm:cxn modelId="{3D842F56-8009-45D4-AD0F-932413110F76}" type="presOf" srcId="{1DF3B936-811A-47B0-87F4-7B7BFE292A35}" destId="{BBB61056-BDFC-4141-BD07-9A16CCAFA11B}" srcOrd="0" destOrd="0" presId="urn:microsoft.com/office/officeart/2018/2/layout/IconLabelDescriptionList"/>
    <dgm:cxn modelId="{B0BDE977-0045-4767-8A42-4B296B75DA2E}" type="presOf" srcId="{C4EF792B-8901-4926-A4E7-1CB077DAB6A3}" destId="{49AC00DE-4499-4036-8001-6EB4115B9E0D}" srcOrd="0" destOrd="0" presId="urn:microsoft.com/office/officeart/2018/2/layout/IconLabelDescriptionList"/>
    <dgm:cxn modelId="{CF6E2F9C-2C47-482F-8A57-14383E63E52B}" type="presOf" srcId="{7B9BF504-4827-4BEE-90EA-F920E34820B3}" destId="{401FF625-F4D0-40FA-BFFC-C4B2AD825EF1}" srcOrd="0" destOrd="0" presId="urn:microsoft.com/office/officeart/2018/2/layout/IconLabelDescriptionList"/>
    <dgm:cxn modelId="{FA90A3EC-7E6D-43AF-83AF-C84E850FC48E}" srcId="{A8B4F2DF-CC41-43CB-B368-60BE3D30BEB1}" destId="{7B9BF504-4827-4BEE-90EA-F920E34820B3}" srcOrd="1" destOrd="0" parTransId="{8A0ADF19-D94A-40EF-B3E9-BBFD4DB5FD51}" sibTransId="{B6694FB1-8F89-474C-920B-6E4ED08EDD22}"/>
    <dgm:cxn modelId="{3B8C7B14-231D-450B-9DA7-D60D5FF933B2}" type="presParOf" srcId="{6B4C0F19-9E41-4717-91DC-6EBA2C34BEE6}" destId="{4A51008A-DA7E-438A-A7F5-D455666BA29B}" srcOrd="0" destOrd="0" presId="urn:microsoft.com/office/officeart/2018/2/layout/IconLabelDescriptionList"/>
    <dgm:cxn modelId="{1B5041B6-F702-4CF1-B21D-111AB2D955A8}" type="presParOf" srcId="{4A51008A-DA7E-438A-A7F5-D455666BA29B}" destId="{6D242BDC-7A35-47FE-8146-E1A0FCF13635}" srcOrd="0" destOrd="0" presId="urn:microsoft.com/office/officeart/2018/2/layout/IconLabelDescriptionList"/>
    <dgm:cxn modelId="{842837A6-2242-4508-A86F-BAEA63459EC5}" type="presParOf" srcId="{4A51008A-DA7E-438A-A7F5-D455666BA29B}" destId="{3F10EEEA-215E-4700-941D-C9DEAC122B9D}" srcOrd="1" destOrd="0" presId="urn:microsoft.com/office/officeart/2018/2/layout/IconLabelDescriptionList"/>
    <dgm:cxn modelId="{5D5446F5-D02C-49C2-AA63-B659B2CF379C}" type="presParOf" srcId="{4A51008A-DA7E-438A-A7F5-D455666BA29B}" destId="{BBB61056-BDFC-4141-BD07-9A16CCAFA11B}" srcOrd="2" destOrd="0" presId="urn:microsoft.com/office/officeart/2018/2/layout/IconLabelDescriptionList"/>
    <dgm:cxn modelId="{A2C23F16-24A6-4F24-8235-157029A75367}" type="presParOf" srcId="{4A51008A-DA7E-438A-A7F5-D455666BA29B}" destId="{3A1D4542-EC1D-44E0-93D3-631F4EE6714C}" srcOrd="3" destOrd="0" presId="urn:microsoft.com/office/officeart/2018/2/layout/IconLabelDescriptionList"/>
    <dgm:cxn modelId="{E5636A27-91B2-435A-B320-0EE2BB204A6F}" type="presParOf" srcId="{4A51008A-DA7E-438A-A7F5-D455666BA29B}" destId="{D4971186-F039-49F3-A838-5BE0C7BC4C07}" srcOrd="4" destOrd="0" presId="urn:microsoft.com/office/officeart/2018/2/layout/IconLabelDescriptionList"/>
    <dgm:cxn modelId="{D23A041A-2170-4DBD-AAF9-3802BF69EB82}" type="presParOf" srcId="{6B4C0F19-9E41-4717-91DC-6EBA2C34BEE6}" destId="{F4E9497A-5360-4E4F-87C1-B95C91623629}" srcOrd="1" destOrd="0" presId="urn:microsoft.com/office/officeart/2018/2/layout/IconLabelDescriptionList"/>
    <dgm:cxn modelId="{310F1BB4-5A48-4068-83F6-A24A74CC638A}" type="presParOf" srcId="{6B4C0F19-9E41-4717-91DC-6EBA2C34BEE6}" destId="{5E7CB490-7029-45B9-A7D2-40B724CE2382}" srcOrd="2" destOrd="0" presId="urn:microsoft.com/office/officeart/2018/2/layout/IconLabelDescriptionList"/>
    <dgm:cxn modelId="{7D498D4C-F36B-464B-A5D5-807201EC79E8}" type="presParOf" srcId="{5E7CB490-7029-45B9-A7D2-40B724CE2382}" destId="{77CAD377-AED1-4D64-8688-73213932D48C}" srcOrd="0" destOrd="0" presId="urn:microsoft.com/office/officeart/2018/2/layout/IconLabelDescriptionList"/>
    <dgm:cxn modelId="{592C8701-25C7-442B-BCD5-79C7F17FC94C}" type="presParOf" srcId="{5E7CB490-7029-45B9-A7D2-40B724CE2382}" destId="{E9A1F693-EA23-485E-89CC-1F753F770A55}" srcOrd="1" destOrd="0" presId="urn:microsoft.com/office/officeart/2018/2/layout/IconLabelDescriptionList"/>
    <dgm:cxn modelId="{FFCD56E8-9D1D-4703-9ED1-9C9BF845F4E0}" type="presParOf" srcId="{5E7CB490-7029-45B9-A7D2-40B724CE2382}" destId="{401FF625-F4D0-40FA-BFFC-C4B2AD825EF1}" srcOrd="2" destOrd="0" presId="urn:microsoft.com/office/officeart/2018/2/layout/IconLabelDescriptionList"/>
    <dgm:cxn modelId="{55F7B101-82A5-4890-A1FB-94ED83B0F2B7}" type="presParOf" srcId="{5E7CB490-7029-45B9-A7D2-40B724CE2382}" destId="{95C5A9A0-82FB-48D9-971A-AFF1178637F7}" srcOrd="3" destOrd="0" presId="urn:microsoft.com/office/officeart/2018/2/layout/IconLabelDescriptionList"/>
    <dgm:cxn modelId="{FD00BC26-D063-4B09-B67C-A8AD05B44A65}" type="presParOf" srcId="{5E7CB490-7029-45B9-A7D2-40B724CE2382}" destId="{49AC00DE-4499-4036-8001-6EB4115B9E0D}"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9DFE37-B662-4CE1-B493-23C72D21FC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09373-7715-4A72-86D2-22D2BD216ED4}">
      <dgm:prSet/>
      <dgm:spPr/>
      <dgm:t>
        <a:bodyPr/>
        <a:lstStyle/>
        <a:p>
          <a:r>
            <a:rPr lang="en-IN" b="1"/>
            <a:t>Filtering</a:t>
          </a:r>
          <a:r>
            <a:rPr lang="en-IN"/>
            <a:t>: </a:t>
          </a:r>
          <a:endParaRPr lang="en-US"/>
        </a:p>
      </dgm:t>
    </dgm:pt>
    <dgm:pt modelId="{46EACB2B-7168-437A-B88C-2673A4C7008C}" type="parTrans" cxnId="{21A6D2C8-9FD3-4F3F-81AF-4E475E4044E2}">
      <dgm:prSet/>
      <dgm:spPr/>
      <dgm:t>
        <a:bodyPr/>
        <a:lstStyle/>
        <a:p>
          <a:endParaRPr lang="en-US"/>
        </a:p>
      </dgm:t>
    </dgm:pt>
    <dgm:pt modelId="{0AA2526F-E397-4CC4-84E2-B3B885FBFF67}" type="sibTrans" cxnId="{21A6D2C8-9FD3-4F3F-81AF-4E475E4044E2}">
      <dgm:prSet/>
      <dgm:spPr/>
      <dgm:t>
        <a:bodyPr/>
        <a:lstStyle/>
        <a:p>
          <a:endParaRPr lang="en-US"/>
        </a:p>
      </dgm:t>
    </dgm:pt>
    <dgm:pt modelId="{95519EC1-D3A8-4A2B-85F4-77E9AA6F04F9}">
      <dgm:prSet/>
      <dgm:spPr/>
      <dgm:t>
        <a:bodyPr/>
        <a:lstStyle/>
        <a:p>
          <a:r>
            <a:rPr lang="en-IN"/>
            <a:t>Exclude irrelevant data or columns that do not contribute to the analysis.</a:t>
          </a:r>
          <a:endParaRPr lang="en-US"/>
        </a:p>
      </dgm:t>
    </dgm:pt>
    <dgm:pt modelId="{78807BF7-F11B-47C3-9CD4-435117C87FDD}" type="parTrans" cxnId="{10182FE3-812C-42D6-9128-82271377D509}">
      <dgm:prSet/>
      <dgm:spPr/>
      <dgm:t>
        <a:bodyPr/>
        <a:lstStyle/>
        <a:p>
          <a:endParaRPr lang="en-US"/>
        </a:p>
      </dgm:t>
    </dgm:pt>
    <dgm:pt modelId="{45AF6BD1-53C0-4D3A-AA9E-D10DBC6510FD}" type="sibTrans" cxnId="{10182FE3-812C-42D6-9128-82271377D509}">
      <dgm:prSet/>
      <dgm:spPr/>
      <dgm:t>
        <a:bodyPr/>
        <a:lstStyle/>
        <a:p>
          <a:endParaRPr lang="en-US"/>
        </a:p>
      </dgm:t>
    </dgm:pt>
    <dgm:pt modelId="{9E18C776-7FD9-421D-87E9-2B84D46BEC45}">
      <dgm:prSet/>
      <dgm:spPr/>
      <dgm:t>
        <a:bodyPr/>
        <a:lstStyle/>
        <a:p>
          <a:r>
            <a:rPr lang="en-IN" b="1"/>
            <a:t>Dimensionality Reduction</a:t>
          </a:r>
          <a:r>
            <a:rPr lang="en-IN"/>
            <a:t>: </a:t>
          </a:r>
          <a:endParaRPr lang="en-US"/>
        </a:p>
      </dgm:t>
    </dgm:pt>
    <dgm:pt modelId="{58787DED-2A01-468E-8653-EBCEADFF73CA}" type="parTrans" cxnId="{297549D7-AF5B-494C-B3E0-789591BBC778}">
      <dgm:prSet/>
      <dgm:spPr/>
      <dgm:t>
        <a:bodyPr/>
        <a:lstStyle/>
        <a:p>
          <a:endParaRPr lang="en-US"/>
        </a:p>
      </dgm:t>
    </dgm:pt>
    <dgm:pt modelId="{4D380066-BBC5-49AF-B3F7-7CD643A3ADE1}" type="sibTrans" cxnId="{297549D7-AF5B-494C-B3E0-789591BBC778}">
      <dgm:prSet/>
      <dgm:spPr/>
      <dgm:t>
        <a:bodyPr/>
        <a:lstStyle/>
        <a:p>
          <a:endParaRPr lang="en-US"/>
        </a:p>
      </dgm:t>
    </dgm:pt>
    <dgm:pt modelId="{3FF0DBA8-2F74-4D8D-856F-ACE68B4689E9}">
      <dgm:prSet/>
      <dgm:spPr/>
      <dgm:t>
        <a:bodyPr/>
        <a:lstStyle/>
        <a:p>
          <a:r>
            <a:rPr lang="en-IN"/>
            <a:t>Techniques like Principal Component Analysis (PCA) can be used to reduce the number of variables while retaining the most important information.</a:t>
          </a:r>
          <a:endParaRPr lang="en-US"/>
        </a:p>
      </dgm:t>
    </dgm:pt>
    <dgm:pt modelId="{F160D6B5-87EF-41E4-AE42-211B5962FB76}" type="parTrans" cxnId="{C4DFD1E7-08E2-45EE-88D6-EB2A8153B8BD}">
      <dgm:prSet/>
      <dgm:spPr/>
      <dgm:t>
        <a:bodyPr/>
        <a:lstStyle/>
        <a:p>
          <a:endParaRPr lang="en-US"/>
        </a:p>
      </dgm:t>
    </dgm:pt>
    <dgm:pt modelId="{C5F8CF4B-406C-4FAD-BE44-45A08DA39102}" type="sibTrans" cxnId="{C4DFD1E7-08E2-45EE-88D6-EB2A8153B8BD}">
      <dgm:prSet/>
      <dgm:spPr/>
      <dgm:t>
        <a:bodyPr/>
        <a:lstStyle/>
        <a:p>
          <a:endParaRPr lang="en-US"/>
        </a:p>
      </dgm:t>
    </dgm:pt>
    <dgm:pt modelId="{9476EE3B-1DD4-4D97-9049-D66319E62878}" type="pres">
      <dgm:prSet presAssocID="{D79DFE37-B662-4CE1-B493-23C72D21FC37}" presName="root" presStyleCnt="0">
        <dgm:presLayoutVars>
          <dgm:dir/>
          <dgm:resizeHandles val="exact"/>
        </dgm:presLayoutVars>
      </dgm:prSet>
      <dgm:spPr/>
    </dgm:pt>
    <dgm:pt modelId="{E57B6896-C0FF-4E6C-8788-17787A7A748A}" type="pres">
      <dgm:prSet presAssocID="{7DD09373-7715-4A72-86D2-22D2BD216ED4}" presName="compNode" presStyleCnt="0"/>
      <dgm:spPr/>
    </dgm:pt>
    <dgm:pt modelId="{599120D4-8866-4A68-9EAB-B8307A6CC4C5}" type="pres">
      <dgm:prSet presAssocID="{7DD09373-7715-4A72-86D2-22D2BD216ED4}" presName="bgRect" presStyleLbl="bgShp" presStyleIdx="0" presStyleCnt="2"/>
      <dgm:spPr/>
    </dgm:pt>
    <dgm:pt modelId="{18AD57A6-FCE5-4314-8847-C99A38CCC644}" type="pres">
      <dgm:prSet presAssocID="{7DD09373-7715-4A72-86D2-22D2BD216E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6DAD3C48-6B01-4B64-A012-7A6B20E231AA}" type="pres">
      <dgm:prSet presAssocID="{7DD09373-7715-4A72-86D2-22D2BD216ED4}" presName="spaceRect" presStyleCnt="0"/>
      <dgm:spPr/>
    </dgm:pt>
    <dgm:pt modelId="{5D0A36AE-59FF-4DC1-A996-440B0476229A}" type="pres">
      <dgm:prSet presAssocID="{7DD09373-7715-4A72-86D2-22D2BD216ED4}" presName="parTx" presStyleLbl="revTx" presStyleIdx="0" presStyleCnt="4">
        <dgm:presLayoutVars>
          <dgm:chMax val="0"/>
          <dgm:chPref val="0"/>
        </dgm:presLayoutVars>
      </dgm:prSet>
      <dgm:spPr/>
    </dgm:pt>
    <dgm:pt modelId="{37D40AE3-2631-4206-8B17-8D0927BB6804}" type="pres">
      <dgm:prSet presAssocID="{7DD09373-7715-4A72-86D2-22D2BD216ED4}" presName="desTx" presStyleLbl="revTx" presStyleIdx="1" presStyleCnt="4">
        <dgm:presLayoutVars/>
      </dgm:prSet>
      <dgm:spPr/>
    </dgm:pt>
    <dgm:pt modelId="{CBB1E341-59EE-4089-B456-92A3E1BA2E80}" type="pres">
      <dgm:prSet presAssocID="{0AA2526F-E397-4CC4-84E2-B3B885FBFF67}" presName="sibTrans" presStyleCnt="0"/>
      <dgm:spPr/>
    </dgm:pt>
    <dgm:pt modelId="{9BDC590C-49B1-4B4B-BF10-B6A96CCB813C}" type="pres">
      <dgm:prSet presAssocID="{9E18C776-7FD9-421D-87E9-2B84D46BEC45}" presName="compNode" presStyleCnt="0"/>
      <dgm:spPr/>
    </dgm:pt>
    <dgm:pt modelId="{977A0055-13A8-4DBF-940F-1C82AB3715D5}" type="pres">
      <dgm:prSet presAssocID="{9E18C776-7FD9-421D-87E9-2B84D46BEC45}" presName="bgRect" presStyleLbl="bgShp" presStyleIdx="1" presStyleCnt="2"/>
      <dgm:spPr/>
    </dgm:pt>
    <dgm:pt modelId="{1AD3109B-F31B-4C2A-9064-EDE726433740}" type="pres">
      <dgm:prSet presAssocID="{9E18C776-7FD9-421D-87E9-2B84D46BEC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DAC2183-106C-413C-9A19-E6936DBD07E1}" type="pres">
      <dgm:prSet presAssocID="{9E18C776-7FD9-421D-87E9-2B84D46BEC45}" presName="spaceRect" presStyleCnt="0"/>
      <dgm:spPr/>
    </dgm:pt>
    <dgm:pt modelId="{324776F9-29E6-4C57-8566-04EC44F4CF2D}" type="pres">
      <dgm:prSet presAssocID="{9E18C776-7FD9-421D-87E9-2B84D46BEC45}" presName="parTx" presStyleLbl="revTx" presStyleIdx="2" presStyleCnt="4">
        <dgm:presLayoutVars>
          <dgm:chMax val="0"/>
          <dgm:chPref val="0"/>
        </dgm:presLayoutVars>
      </dgm:prSet>
      <dgm:spPr/>
    </dgm:pt>
    <dgm:pt modelId="{2BD0F9E1-5411-49D7-96AF-236E0A5F4FF0}" type="pres">
      <dgm:prSet presAssocID="{9E18C776-7FD9-421D-87E9-2B84D46BEC45}" presName="desTx" presStyleLbl="revTx" presStyleIdx="3" presStyleCnt="4">
        <dgm:presLayoutVars/>
      </dgm:prSet>
      <dgm:spPr/>
    </dgm:pt>
  </dgm:ptLst>
  <dgm:cxnLst>
    <dgm:cxn modelId="{53103198-A461-4AB0-990D-B3EFD2B5C2E7}" type="presOf" srcId="{7DD09373-7715-4A72-86D2-22D2BD216ED4}" destId="{5D0A36AE-59FF-4DC1-A996-440B0476229A}" srcOrd="0" destOrd="0" presId="urn:microsoft.com/office/officeart/2018/2/layout/IconVerticalSolidList"/>
    <dgm:cxn modelId="{2F0CCAA4-4DBB-4BD9-A97E-C0D76F0B93D0}" type="presOf" srcId="{3FF0DBA8-2F74-4D8D-856F-ACE68B4689E9}" destId="{2BD0F9E1-5411-49D7-96AF-236E0A5F4FF0}" srcOrd="0" destOrd="0" presId="urn:microsoft.com/office/officeart/2018/2/layout/IconVerticalSolidList"/>
    <dgm:cxn modelId="{21A6D2C8-9FD3-4F3F-81AF-4E475E4044E2}" srcId="{D79DFE37-B662-4CE1-B493-23C72D21FC37}" destId="{7DD09373-7715-4A72-86D2-22D2BD216ED4}" srcOrd="0" destOrd="0" parTransId="{46EACB2B-7168-437A-B88C-2673A4C7008C}" sibTransId="{0AA2526F-E397-4CC4-84E2-B3B885FBFF67}"/>
    <dgm:cxn modelId="{A141D5CA-089E-4C31-ACC6-D7F6A0605F58}" type="presOf" srcId="{9E18C776-7FD9-421D-87E9-2B84D46BEC45}" destId="{324776F9-29E6-4C57-8566-04EC44F4CF2D}" srcOrd="0" destOrd="0" presId="urn:microsoft.com/office/officeart/2018/2/layout/IconVerticalSolidList"/>
    <dgm:cxn modelId="{297549D7-AF5B-494C-B3E0-789591BBC778}" srcId="{D79DFE37-B662-4CE1-B493-23C72D21FC37}" destId="{9E18C776-7FD9-421D-87E9-2B84D46BEC45}" srcOrd="1" destOrd="0" parTransId="{58787DED-2A01-468E-8653-EBCEADFF73CA}" sibTransId="{4D380066-BBC5-49AF-B3F7-7CD643A3ADE1}"/>
    <dgm:cxn modelId="{10182FE3-812C-42D6-9128-82271377D509}" srcId="{7DD09373-7715-4A72-86D2-22D2BD216ED4}" destId="{95519EC1-D3A8-4A2B-85F4-77E9AA6F04F9}" srcOrd="0" destOrd="0" parTransId="{78807BF7-F11B-47C3-9CD4-435117C87FDD}" sibTransId="{45AF6BD1-53C0-4D3A-AA9E-D10DBC6510FD}"/>
    <dgm:cxn modelId="{C4DFD1E7-08E2-45EE-88D6-EB2A8153B8BD}" srcId="{9E18C776-7FD9-421D-87E9-2B84D46BEC45}" destId="{3FF0DBA8-2F74-4D8D-856F-ACE68B4689E9}" srcOrd="0" destOrd="0" parTransId="{F160D6B5-87EF-41E4-AE42-211B5962FB76}" sibTransId="{C5F8CF4B-406C-4FAD-BE44-45A08DA39102}"/>
    <dgm:cxn modelId="{BD833EED-29F8-4095-B5C8-98F3A9EDB70C}" type="presOf" srcId="{95519EC1-D3A8-4A2B-85F4-77E9AA6F04F9}" destId="{37D40AE3-2631-4206-8B17-8D0927BB6804}" srcOrd="0" destOrd="0" presId="urn:microsoft.com/office/officeart/2018/2/layout/IconVerticalSolidList"/>
    <dgm:cxn modelId="{DA1512F0-7C12-4A49-880A-AB8F5528881B}" type="presOf" srcId="{D79DFE37-B662-4CE1-B493-23C72D21FC37}" destId="{9476EE3B-1DD4-4D97-9049-D66319E62878}" srcOrd="0" destOrd="0" presId="urn:microsoft.com/office/officeart/2018/2/layout/IconVerticalSolidList"/>
    <dgm:cxn modelId="{B5088C98-6E26-4BB3-8A08-FCF102078EE3}" type="presParOf" srcId="{9476EE3B-1DD4-4D97-9049-D66319E62878}" destId="{E57B6896-C0FF-4E6C-8788-17787A7A748A}" srcOrd="0" destOrd="0" presId="urn:microsoft.com/office/officeart/2018/2/layout/IconVerticalSolidList"/>
    <dgm:cxn modelId="{DDE3C51B-ED65-4E22-9428-2FA29A63D5D4}" type="presParOf" srcId="{E57B6896-C0FF-4E6C-8788-17787A7A748A}" destId="{599120D4-8866-4A68-9EAB-B8307A6CC4C5}" srcOrd="0" destOrd="0" presId="urn:microsoft.com/office/officeart/2018/2/layout/IconVerticalSolidList"/>
    <dgm:cxn modelId="{D12552F7-84D3-45F9-873E-EC00AEDF3D12}" type="presParOf" srcId="{E57B6896-C0FF-4E6C-8788-17787A7A748A}" destId="{18AD57A6-FCE5-4314-8847-C99A38CCC644}" srcOrd="1" destOrd="0" presId="urn:microsoft.com/office/officeart/2018/2/layout/IconVerticalSolidList"/>
    <dgm:cxn modelId="{B83BEA98-1D08-4033-A6B2-E34F43C25DAE}" type="presParOf" srcId="{E57B6896-C0FF-4E6C-8788-17787A7A748A}" destId="{6DAD3C48-6B01-4B64-A012-7A6B20E231AA}" srcOrd="2" destOrd="0" presId="urn:microsoft.com/office/officeart/2018/2/layout/IconVerticalSolidList"/>
    <dgm:cxn modelId="{C8BD1B2F-A180-4EB0-9658-8AA660CC21E8}" type="presParOf" srcId="{E57B6896-C0FF-4E6C-8788-17787A7A748A}" destId="{5D0A36AE-59FF-4DC1-A996-440B0476229A}" srcOrd="3" destOrd="0" presId="urn:microsoft.com/office/officeart/2018/2/layout/IconVerticalSolidList"/>
    <dgm:cxn modelId="{111F2B4C-B1B7-4AA7-AF2C-750D495DC1F3}" type="presParOf" srcId="{E57B6896-C0FF-4E6C-8788-17787A7A748A}" destId="{37D40AE3-2631-4206-8B17-8D0927BB6804}" srcOrd="4" destOrd="0" presId="urn:microsoft.com/office/officeart/2018/2/layout/IconVerticalSolidList"/>
    <dgm:cxn modelId="{D5078266-45E8-4A7B-A0E4-67D50A307963}" type="presParOf" srcId="{9476EE3B-1DD4-4D97-9049-D66319E62878}" destId="{CBB1E341-59EE-4089-B456-92A3E1BA2E80}" srcOrd="1" destOrd="0" presId="urn:microsoft.com/office/officeart/2018/2/layout/IconVerticalSolidList"/>
    <dgm:cxn modelId="{A9AF8830-7A3D-4AE7-82A5-FD951AEFB22D}" type="presParOf" srcId="{9476EE3B-1DD4-4D97-9049-D66319E62878}" destId="{9BDC590C-49B1-4B4B-BF10-B6A96CCB813C}" srcOrd="2" destOrd="0" presId="urn:microsoft.com/office/officeart/2018/2/layout/IconVerticalSolidList"/>
    <dgm:cxn modelId="{CF555524-388E-47C7-8FEF-95809E2E9F75}" type="presParOf" srcId="{9BDC590C-49B1-4B4B-BF10-B6A96CCB813C}" destId="{977A0055-13A8-4DBF-940F-1C82AB3715D5}" srcOrd="0" destOrd="0" presId="urn:microsoft.com/office/officeart/2018/2/layout/IconVerticalSolidList"/>
    <dgm:cxn modelId="{A88FEDB3-D3F0-44B4-A158-51BC962F56E3}" type="presParOf" srcId="{9BDC590C-49B1-4B4B-BF10-B6A96CCB813C}" destId="{1AD3109B-F31B-4C2A-9064-EDE726433740}" srcOrd="1" destOrd="0" presId="urn:microsoft.com/office/officeart/2018/2/layout/IconVerticalSolidList"/>
    <dgm:cxn modelId="{230B0B6A-A528-41D1-9DFC-1C6F59A43013}" type="presParOf" srcId="{9BDC590C-49B1-4B4B-BF10-B6A96CCB813C}" destId="{8DAC2183-106C-413C-9A19-E6936DBD07E1}" srcOrd="2" destOrd="0" presId="urn:microsoft.com/office/officeart/2018/2/layout/IconVerticalSolidList"/>
    <dgm:cxn modelId="{A52CA795-1751-458E-8BC3-7641F4ADDF1D}" type="presParOf" srcId="{9BDC590C-49B1-4B4B-BF10-B6A96CCB813C}" destId="{324776F9-29E6-4C57-8566-04EC44F4CF2D}" srcOrd="3" destOrd="0" presId="urn:microsoft.com/office/officeart/2018/2/layout/IconVerticalSolidList"/>
    <dgm:cxn modelId="{65DFD427-44FB-42F4-A274-289FFD5A9056}" type="presParOf" srcId="{9BDC590C-49B1-4B4B-BF10-B6A96CCB813C}" destId="{2BD0F9E1-5411-49D7-96AF-236E0A5F4FF0}"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D47C94-11A6-4819-85A2-C3ECED57A2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5D771D9-09D3-4622-B043-32E998C733C0}">
      <dgm:prSet/>
      <dgm:spPr/>
      <dgm:t>
        <a:bodyPr/>
        <a:lstStyle/>
        <a:p>
          <a:r>
            <a:rPr lang="en-IN" b="1"/>
            <a:t>high-level platform for creating programs that run on Apache Hadoop. </a:t>
          </a:r>
          <a:endParaRPr lang="en-US" b="1"/>
        </a:p>
      </dgm:t>
    </dgm:pt>
    <dgm:pt modelId="{31ADA349-8E4C-45F2-8841-732FC3EACA1E}" type="parTrans" cxnId="{5E8083E9-1AF0-4595-87C4-C5BFACCDBDFF}">
      <dgm:prSet/>
      <dgm:spPr/>
      <dgm:t>
        <a:bodyPr/>
        <a:lstStyle/>
        <a:p>
          <a:endParaRPr lang="en-US" b="1"/>
        </a:p>
      </dgm:t>
    </dgm:pt>
    <dgm:pt modelId="{0365159E-5E62-4589-84D8-6B56BFC8ABB3}" type="sibTrans" cxnId="{5E8083E9-1AF0-4595-87C4-C5BFACCDBDFF}">
      <dgm:prSet/>
      <dgm:spPr/>
      <dgm:t>
        <a:bodyPr/>
        <a:lstStyle/>
        <a:p>
          <a:endParaRPr lang="en-US" b="1"/>
        </a:p>
      </dgm:t>
    </dgm:pt>
    <dgm:pt modelId="{C5E4DB8B-9FC2-41DA-A7D6-6051133363D5}">
      <dgm:prSet/>
      <dgm:spPr/>
      <dgm:t>
        <a:bodyPr/>
        <a:lstStyle/>
        <a:p>
          <a:r>
            <a:rPr lang="en-IN" b="1"/>
            <a:t>Pig provides a simple interface for processing and analyzing large datasets in a distributed environment. </a:t>
          </a:r>
          <a:endParaRPr lang="en-US" b="1"/>
        </a:p>
      </dgm:t>
    </dgm:pt>
    <dgm:pt modelId="{860A15ED-5492-4093-9C54-08A44708F027}" type="parTrans" cxnId="{08501785-1DD1-4A16-9A13-C81DBB7B9803}">
      <dgm:prSet/>
      <dgm:spPr/>
      <dgm:t>
        <a:bodyPr/>
        <a:lstStyle/>
        <a:p>
          <a:endParaRPr lang="en-US" b="1"/>
        </a:p>
      </dgm:t>
    </dgm:pt>
    <dgm:pt modelId="{751236AF-9ADA-4D68-BBB0-C15AA9E92A26}" type="sibTrans" cxnId="{08501785-1DD1-4A16-9A13-C81DBB7B9803}">
      <dgm:prSet/>
      <dgm:spPr/>
      <dgm:t>
        <a:bodyPr/>
        <a:lstStyle/>
        <a:p>
          <a:endParaRPr lang="en-US" b="1"/>
        </a:p>
      </dgm:t>
    </dgm:pt>
    <dgm:pt modelId="{0C92258B-22EE-40E1-A5F2-BF7BADA57C48}">
      <dgm:prSet/>
      <dgm:spPr/>
      <dgm:t>
        <a:bodyPr/>
        <a:lstStyle/>
        <a:p>
          <a:r>
            <a:rPr lang="en-IN" b="1"/>
            <a:t>Pig is built on top of Hadoop’s MapReduce framework, but it abstracts away the complexities, allowing users to focus on data processing without having to write complex MapReduce code. </a:t>
          </a:r>
          <a:endParaRPr lang="en-US" b="1"/>
        </a:p>
      </dgm:t>
    </dgm:pt>
    <dgm:pt modelId="{2B065BBD-6BC6-4592-B113-8C598A84A6A4}" type="parTrans" cxnId="{CBBA8962-5178-4851-9522-D35BD160E5B3}">
      <dgm:prSet/>
      <dgm:spPr/>
      <dgm:t>
        <a:bodyPr/>
        <a:lstStyle/>
        <a:p>
          <a:endParaRPr lang="en-US" b="1"/>
        </a:p>
      </dgm:t>
    </dgm:pt>
    <dgm:pt modelId="{750623D2-7D5D-47DE-BF39-B5A21EA35649}" type="sibTrans" cxnId="{CBBA8962-5178-4851-9522-D35BD160E5B3}">
      <dgm:prSet/>
      <dgm:spPr/>
      <dgm:t>
        <a:bodyPr/>
        <a:lstStyle/>
        <a:p>
          <a:endParaRPr lang="en-US" b="1"/>
        </a:p>
      </dgm:t>
    </dgm:pt>
    <dgm:pt modelId="{AADE0FFF-48D3-42E4-931A-FC49E7084D1C}">
      <dgm:prSet/>
      <dgm:spPr/>
      <dgm:t>
        <a:bodyPr/>
        <a:lstStyle/>
        <a:p>
          <a:r>
            <a:rPr lang="en-IN" b="1"/>
            <a:t>It is highly suited for handling large-scale data processing tasks such as ETL (Extract, Transform, Load), data cleansing, and analysis.</a:t>
          </a:r>
          <a:endParaRPr lang="en-US" b="1"/>
        </a:p>
      </dgm:t>
    </dgm:pt>
    <dgm:pt modelId="{F005B884-E48F-4BE0-8F3D-10E7B493260C}" type="parTrans" cxnId="{C0552D8E-3189-4FA7-A3CF-12F1DEF46930}">
      <dgm:prSet/>
      <dgm:spPr/>
      <dgm:t>
        <a:bodyPr/>
        <a:lstStyle/>
        <a:p>
          <a:endParaRPr lang="en-US" b="1"/>
        </a:p>
      </dgm:t>
    </dgm:pt>
    <dgm:pt modelId="{E7523189-D40A-408E-A798-FDC8C24301A6}" type="sibTrans" cxnId="{C0552D8E-3189-4FA7-A3CF-12F1DEF46930}">
      <dgm:prSet/>
      <dgm:spPr/>
      <dgm:t>
        <a:bodyPr/>
        <a:lstStyle/>
        <a:p>
          <a:endParaRPr lang="en-US" b="1"/>
        </a:p>
      </dgm:t>
    </dgm:pt>
    <dgm:pt modelId="{51B8EBC2-411B-470E-979E-F8265456DB64}" type="pres">
      <dgm:prSet presAssocID="{8AD47C94-11A6-4819-85A2-C3ECED57A27A}" presName="root" presStyleCnt="0">
        <dgm:presLayoutVars>
          <dgm:dir/>
          <dgm:resizeHandles val="exact"/>
        </dgm:presLayoutVars>
      </dgm:prSet>
      <dgm:spPr/>
    </dgm:pt>
    <dgm:pt modelId="{CE92D794-2A7B-40D1-97BD-CECE049C30C5}" type="pres">
      <dgm:prSet presAssocID="{85D771D9-09D3-4622-B043-32E998C733C0}" presName="compNode" presStyleCnt="0"/>
      <dgm:spPr/>
    </dgm:pt>
    <dgm:pt modelId="{6155CE72-D543-4E89-BB38-0E815DA1329F}" type="pres">
      <dgm:prSet presAssocID="{85D771D9-09D3-4622-B043-32E998C733C0}" presName="bgRect" presStyleLbl="bgShp" presStyleIdx="0" presStyleCnt="4"/>
      <dgm:spPr/>
    </dgm:pt>
    <dgm:pt modelId="{87D28550-FA03-4FF8-84D4-1C08922BF748}" type="pres">
      <dgm:prSet presAssocID="{85D771D9-09D3-4622-B043-32E998C733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44FAE2A-DF6A-46E3-ACF2-E3D74AE86CCB}" type="pres">
      <dgm:prSet presAssocID="{85D771D9-09D3-4622-B043-32E998C733C0}" presName="spaceRect" presStyleCnt="0"/>
      <dgm:spPr/>
    </dgm:pt>
    <dgm:pt modelId="{CF3711C9-C5FF-491C-9838-D5524DFF1969}" type="pres">
      <dgm:prSet presAssocID="{85D771D9-09D3-4622-B043-32E998C733C0}" presName="parTx" presStyleLbl="revTx" presStyleIdx="0" presStyleCnt="4">
        <dgm:presLayoutVars>
          <dgm:chMax val="0"/>
          <dgm:chPref val="0"/>
        </dgm:presLayoutVars>
      </dgm:prSet>
      <dgm:spPr/>
    </dgm:pt>
    <dgm:pt modelId="{EC4CD8F2-496F-4703-94BE-DED2E8A4D33B}" type="pres">
      <dgm:prSet presAssocID="{0365159E-5E62-4589-84D8-6B56BFC8ABB3}" presName="sibTrans" presStyleCnt="0"/>
      <dgm:spPr/>
    </dgm:pt>
    <dgm:pt modelId="{88D0C68C-2AC4-4A57-B4B6-6E98AF8C08FC}" type="pres">
      <dgm:prSet presAssocID="{C5E4DB8B-9FC2-41DA-A7D6-6051133363D5}" presName="compNode" presStyleCnt="0"/>
      <dgm:spPr/>
    </dgm:pt>
    <dgm:pt modelId="{64FBB4D9-7895-4B61-9620-9283D4DBE430}" type="pres">
      <dgm:prSet presAssocID="{C5E4DB8B-9FC2-41DA-A7D6-6051133363D5}" presName="bgRect" presStyleLbl="bgShp" presStyleIdx="1" presStyleCnt="4"/>
      <dgm:spPr/>
    </dgm:pt>
    <dgm:pt modelId="{4DE41D9B-D16A-4BF1-8F87-35365E259BE5}" type="pres">
      <dgm:prSet presAssocID="{C5E4DB8B-9FC2-41DA-A7D6-6051133363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
        </a:ext>
      </dgm:extLst>
    </dgm:pt>
    <dgm:pt modelId="{302BE1BE-9A3B-4817-A5FC-AB3ED806D5F9}" type="pres">
      <dgm:prSet presAssocID="{C5E4DB8B-9FC2-41DA-A7D6-6051133363D5}" presName="spaceRect" presStyleCnt="0"/>
      <dgm:spPr/>
    </dgm:pt>
    <dgm:pt modelId="{2171A945-0BC6-487C-AC7B-891FFB5E70CF}" type="pres">
      <dgm:prSet presAssocID="{C5E4DB8B-9FC2-41DA-A7D6-6051133363D5}" presName="parTx" presStyleLbl="revTx" presStyleIdx="1" presStyleCnt="4">
        <dgm:presLayoutVars>
          <dgm:chMax val="0"/>
          <dgm:chPref val="0"/>
        </dgm:presLayoutVars>
      </dgm:prSet>
      <dgm:spPr/>
    </dgm:pt>
    <dgm:pt modelId="{8968B888-BCEB-4339-9A17-472FE37F4A7E}" type="pres">
      <dgm:prSet presAssocID="{751236AF-9ADA-4D68-BBB0-C15AA9E92A26}" presName="sibTrans" presStyleCnt="0"/>
      <dgm:spPr/>
    </dgm:pt>
    <dgm:pt modelId="{BB7D46C4-AAB8-4526-A197-C9F4EF9B3D9B}" type="pres">
      <dgm:prSet presAssocID="{0C92258B-22EE-40E1-A5F2-BF7BADA57C48}" presName="compNode" presStyleCnt="0"/>
      <dgm:spPr/>
    </dgm:pt>
    <dgm:pt modelId="{C24BB9C8-CD58-44FE-A00D-2AAF2438B52B}" type="pres">
      <dgm:prSet presAssocID="{0C92258B-22EE-40E1-A5F2-BF7BADA57C48}" presName="bgRect" presStyleLbl="bgShp" presStyleIdx="2" presStyleCnt="4"/>
      <dgm:spPr/>
    </dgm:pt>
    <dgm:pt modelId="{40DD19D0-1DC2-4F80-B3D5-AB0ABCC80C15}" type="pres">
      <dgm:prSet presAssocID="{0C92258B-22EE-40E1-A5F2-BF7BADA57C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26E982C-E338-4D5B-B0DC-CB4D6522E35D}" type="pres">
      <dgm:prSet presAssocID="{0C92258B-22EE-40E1-A5F2-BF7BADA57C48}" presName="spaceRect" presStyleCnt="0"/>
      <dgm:spPr/>
    </dgm:pt>
    <dgm:pt modelId="{5016DF35-D796-4D07-B25D-11A5B87816EC}" type="pres">
      <dgm:prSet presAssocID="{0C92258B-22EE-40E1-A5F2-BF7BADA57C48}" presName="parTx" presStyleLbl="revTx" presStyleIdx="2" presStyleCnt="4">
        <dgm:presLayoutVars>
          <dgm:chMax val="0"/>
          <dgm:chPref val="0"/>
        </dgm:presLayoutVars>
      </dgm:prSet>
      <dgm:spPr/>
    </dgm:pt>
    <dgm:pt modelId="{40585692-4084-48C8-9E62-AEF9CCD2B347}" type="pres">
      <dgm:prSet presAssocID="{750623D2-7D5D-47DE-BF39-B5A21EA35649}" presName="sibTrans" presStyleCnt="0"/>
      <dgm:spPr/>
    </dgm:pt>
    <dgm:pt modelId="{7754E850-729D-4E84-B29F-7BA6758876A3}" type="pres">
      <dgm:prSet presAssocID="{AADE0FFF-48D3-42E4-931A-FC49E7084D1C}" presName="compNode" presStyleCnt="0"/>
      <dgm:spPr/>
    </dgm:pt>
    <dgm:pt modelId="{82EC993F-4D5A-473A-9C7F-EE8949B49804}" type="pres">
      <dgm:prSet presAssocID="{AADE0FFF-48D3-42E4-931A-FC49E7084D1C}" presName="bgRect" presStyleLbl="bgShp" presStyleIdx="3" presStyleCnt="4"/>
      <dgm:spPr/>
    </dgm:pt>
    <dgm:pt modelId="{556752A4-C2F9-421B-BF02-27104B5E03C0}" type="pres">
      <dgm:prSet presAssocID="{AADE0FFF-48D3-42E4-931A-FC49E7084D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C0BA36B2-6708-40E7-80CB-9E9146E7A0AB}" type="pres">
      <dgm:prSet presAssocID="{AADE0FFF-48D3-42E4-931A-FC49E7084D1C}" presName="spaceRect" presStyleCnt="0"/>
      <dgm:spPr/>
    </dgm:pt>
    <dgm:pt modelId="{2C9A8E6E-3CAE-4858-A0EB-0DC3833BB036}" type="pres">
      <dgm:prSet presAssocID="{AADE0FFF-48D3-42E4-931A-FC49E7084D1C}" presName="parTx" presStyleLbl="revTx" presStyleIdx="3" presStyleCnt="4">
        <dgm:presLayoutVars>
          <dgm:chMax val="0"/>
          <dgm:chPref val="0"/>
        </dgm:presLayoutVars>
      </dgm:prSet>
      <dgm:spPr/>
    </dgm:pt>
  </dgm:ptLst>
  <dgm:cxnLst>
    <dgm:cxn modelId="{19AC4214-5BDA-4153-BD3A-D41F75A93FE7}" type="presOf" srcId="{C5E4DB8B-9FC2-41DA-A7D6-6051133363D5}" destId="{2171A945-0BC6-487C-AC7B-891FFB5E70CF}" srcOrd="0" destOrd="0" presId="urn:microsoft.com/office/officeart/2018/2/layout/IconVerticalSolidList"/>
    <dgm:cxn modelId="{FAE7C45D-B26D-47C8-AEC3-02AFAF2A4224}" type="presOf" srcId="{0C92258B-22EE-40E1-A5F2-BF7BADA57C48}" destId="{5016DF35-D796-4D07-B25D-11A5B87816EC}" srcOrd="0" destOrd="0" presId="urn:microsoft.com/office/officeart/2018/2/layout/IconVerticalSolidList"/>
    <dgm:cxn modelId="{CBBA8962-5178-4851-9522-D35BD160E5B3}" srcId="{8AD47C94-11A6-4819-85A2-C3ECED57A27A}" destId="{0C92258B-22EE-40E1-A5F2-BF7BADA57C48}" srcOrd="2" destOrd="0" parTransId="{2B065BBD-6BC6-4592-B113-8C598A84A6A4}" sibTransId="{750623D2-7D5D-47DE-BF39-B5A21EA35649}"/>
    <dgm:cxn modelId="{08501785-1DD1-4A16-9A13-C81DBB7B9803}" srcId="{8AD47C94-11A6-4819-85A2-C3ECED57A27A}" destId="{C5E4DB8B-9FC2-41DA-A7D6-6051133363D5}" srcOrd="1" destOrd="0" parTransId="{860A15ED-5492-4093-9C54-08A44708F027}" sibTransId="{751236AF-9ADA-4D68-BBB0-C15AA9E92A26}"/>
    <dgm:cxn modelId="{C0552D8E-3189-4FA7-A3CF-12F1DEF46930}" srcId="{8AD47C94-11A6-4819-85A2-C3ECED57A27A}" destId="{AADE0FFF-48D3-42E4-931A-FC49E7084D1C}" srcOrd="3" destOrd="0" parTransId="{F005B884-E48F-4BE0-8F3D-10E7B493260C}" sibTransId="{E7523189-D40A-408E-A798-FDC8C24301A6}"/>
    <dgm:cxn modelId="{8DBBBD95-3ABC-4DD7-A12E-65634DBA9CC9}" type="presOf" srcId="{8AD47C94-11A6-4819-85A2-C3ECED57A27A}" destId="{51B8EBC2-411B-470E-979E-F8265456DB64}" srcOrd="0" destOrd="0" presId="urn:microsoft.com/office/officeart/2018/2/layout/IconVerticalSolidList"/>
    <dgm:cxn modelId="{B19781A4-CDB1-4800-8F2A-25188ED5EEE3}" type="presOf" srcId="{AADE0FFF-48D3-42E4-931A-FC49E7084D1C}" destId="{2C9A8E6E-3CAE-4858-A0EB-0DC3833BB036}" srcOrd="0" destOrd="0" presId="urn:microsoft.com/office/officeart/2018/2/layout/IconVerticalSolidList"/>
    <dgm:cxn modelId="{48FB7CD5-46D6-4860-9EBF-55FC6D492B84}" type="presOf" srcId="{85D771D9-09D3-4622-B043-32E998C733C0}" destId="{CF3711C9-C5FF-491C-9838-D5524DFF1969}" srcOrd="0" destOrd="0" presId="urn:microsoft.com/office/officeart/2018/2/layout/IconVerticalSolidList"/>
    <dgm:cxn modelId="{5E8083E9-1AF0-4595-87C4-C5BFACCDBDFF}" srcId="{8AD47C94-11A6-4819-85A2-C3ECED57A27A}" destId="{85D771D9-09D3-4622-B043-32E998C733C0}" srcOrd="0" destOrd="0" parTransId="{31ADA349-8E4C-45F2-8841-732FC3EACA1E}" sibTransId="{0365159E-5E62-4589-84D8-6B56BFC8ABB3}"/>
    <dgm:cxn modelId="{C5F6A550-1281-4985-8A84-63220F4F67AC}" type="presParOf" srcId="{51B8EBC2-411B-470E-979E-F8265456DB64}" destId="{CE92D794-2A7B-40D1-97BD-CECE049C30C5}" srcOrd="0" destOrd="0" presId="urn:microsoft.com/office/officeart/2018/2/layout/IconVerticalSolidList"/>
    <dgm:cxn modelId="{5E42E9D8-EFD6-43CE-B377-0C269247C962}" type="presParOf" srcId="{CE92D794-2A7B-40D1-97BD-CECE049C30C5}" destId="{6155CE72-D543-4E89-BB38-0E815DA1329F}" srcOrd="0" destOrd="0" presId="urn:microsoft.com/office/officeart/2018/2/layout/IconVerticalSolidList"/>
    <dgm:cxn modelId="{823BFB02-14A2-4A02-A88A-32A415ED9588}" type="presParOf" srcId="{CE92D794-2A7B-40D1-97BD-CECE049C30C5}" destId="{87D28550-FA03-4FF8-84D4-1C08922BF748}" srcOrd="1" destOrd="0" presId="urn:microsoft.com/office/officeart/2018/2/layout/IconVerticalSolidList"/>
    <dgm:cxn modelId="{4C273848-B87E-4C1D-A6E9-70433091D6B7}" type="presParOf" srcId="{CE92D794-2A7B-40D1-97BD-CECE049C30C5}" destId="{244FAE2A-DF6A-46E3-ACF2-E3D74AE86CCB}" srcOrd="2" destOrd="0" presId="urn:microsoft.com/office/officeart/2018/2/layout/IconVerticalSolidList"/>
    <dgm:cxn modelId="{0F15D4BC-7550-4ED2-ABDF-3BE75DF86696}" type="presParOf" srcId="{CE92D794-2A7B-40D1-97BD-CECE049C30C5}" destId="{CF3711C9-C5FF-491C-9838-D5524DFF1969}" srcOrd="3" destOrd="0" presId="urn:microsoft.com/office/officeart/2018/2/layout/IconVerticalSolidList"/>
    <dgm:cxn modelId="{041C8B1F-778B-43C5-A387-21D7ECB5DC31}" type="presParOf" srcId="{51B8EBC2-411B-470E-979E-F8265456DB64}" destId="{EC4CD8F2-496F-4703-94BE-DED2E8A4D33B}" srcOrd="1" destOrd="0" presId="urn:microsoft.com/office/officeart/2018/2/layout/IconVerticalSolidList"/>
    <dgm:cxn modelId="{E761E979-317C-4CD3-914F-D6AD8D4B1145}" type="presParOf" srcId="{51B8EBC2-411B-470E-979E-F8265456DB64}" destId="{88D0C68C-2AC4-4A57-B4B6-6E98AF8C08FC}" srcOrd="2" destOrd="0" presId="urn:microsoft.com/office/officeart/2018/2/layout/IconVerticalSolidList"/>
    <dgm:cxn modelId="{B06EED8B-504D-4F81-8D25-2CA583F7CB46}" type="presParOf" srcId="{88D0C68C-2AC4-4A57-B4B6-6E98AF8C08FC}" destId="{64FBB4D9-7895-4B61-9620-9283D4DBE430}" srcOrd="0" destOrd="0" presId="urn:microsoft.com/office/officeart/2018/2/layout/IconVerticalSolidList"/>
    <dgm:cxn modelId="{AF6DDD73-9092-42A4-9E94-4169B6932AAC}" type="presParOf" srcId="{88D0C68C-2AC4-4A57-B4B6-6E98AF8C08FC}" destId="{4DE41D9B-D16A-4BF1-8F87-35365E259BE5}" srcOrd="1" destOrd="0" presId="urn:microsoft.com/office/officeart/2018/2/layout/IconVerticalSolidList"/>
    <dgm:cxn modelId="{DCB09A2D-8F8F-4BF1-996C-39B9434FACEE}" type="presParOf" srcId="{88D0C68C-2AC4-4A57-B4B6-6E98AF8C08FC}" destId="{302BE1BE-9A3B-4817-A5FC-AB3ED806D5F9}" srcOrd="2" destOrd="0" presId="urn:microsoft.com/office/officeart/2018/2/layout/IconVerticalSolidList"/>
    <dgm:cxn modelId="{DF2E7999-8E89-4141-95B3-D2B0658066F3}" type="presParOf" srcId="{88D0C68C-2AC4-4A57-B4B6-6E98AF8C08FC}" destId="{2171A945-0BC6-487C-AC7B-891FFB5E70CF}" srcOrd="3" destOrd="0" presId="urn:microsoft.com/office/officeart/2018/2/layout/IconVerticalSolidList"/>
    <dgm:cxn modelId="{753C28EB-950F-4BCD-AE4C-4BBF00047EC1}" type="presParOf" srcId="{51B8EBC2-411B-470E-979E-F8265456DB64}" destId="{8968B888-BCEB-4339-9A17-472FE37F4A7E}" srcOrd="3" destOrd="0" presId="urn:microsoft.com/office/officeart/2018/2/layout/IconVerticalSolidList"/>
    <dgm:cxn modelId="{A935BF2A-1282-434E-820D-2F77D40E54F8}" type="presParOf" srcId="{51B8EBC2-411B-470E-979E-F8265456DB64}" destId="{BB7D46C4-AAB8-4526-A197-C9F4EF9B3D9B}" srcOrd="4" destOrd="0" presId="urn:microsoft.com/office/officeart/2018/2/layout/IconVerticalSolidList"/>
    <dgm:cxn modelId="{E0AD8C4E-099F-4E44-919E-D3364566D635}" type="presParOf" srcId="{BB7D46C4-AAB8-4526-A197-C9F4EF9B3D9B}" destId="{C24BB9C8-CD58-44FE-A00D-2AAF2438B52B}" srcOrd="0" destOrd="0" presId="urn:microsoft.com/office/officeart/2018/2/layout/IconVerticalSolidList"/>
    <dgm:cxn modelId="{C64ED5D4-08C6-4B83-A366-16652551B0CA}" type="presParOf" srcId="{BB7D46C4-AAB8-4526-A197-C9F4EF9B3D9B}" destId="{40DD19D0-1DC2-4F80-B3D5-AB0ABCC80C15}" srcOrd="1" destOrd="0" presId="urn:microsoft.com/office/officeart/2018/2/layout/IconVerticalSolidList"/>
    <dgm:cxn modelId="{CA811806-8CE4-452D-A321-E5B2BDD7867A}" type="presParOf" srcId="{BB7D46C4-AAB8-4526-A197-C9F4EF9B3D9B}" destId="{E26E982C-E338-4D5B-B0DC-CB4D6522E35D}" srcOrd="2" destOrd="0" presId="urn:microsoft.com/office/officeart/2018/2/layout/IconVerticalSolidList"/>
    <dgm:cxn modelId="{DBBAB10E-031E-4CF1-9C7F-A8F633E482CC}" type="presParOf" srcId="{BB7D46C4-AAB8-4526-A197-C9F4EF9B3D9B}" destId="{5016DF35-D796-4D07-B25D-11A5B87816EC}" srcOrd="3" destOrd="0" presId="urn:microsoft.com/office/officeart/2018/2/layout/IconVerticalSolidList"/>
    <dgm:cxn modelId="{D71C4E4F-731B-4016-8D4E-108FA569D7F0}" type="presParOf" srcId="{51B8EBC2-411B-470E-979E-F8265456DB64}" destId="{40585692-4084-48C8-9E62-AEF9CCD2B347}" srcOrd="5" destOrd="0" presId="urn:microsoft.com/office/officeart/2018/2/layout/IconVerticalSolidList"/>
    <dgm:cxn modelId="{CF668943-1306-455C-B609-D2DC31E5010E}" type="presParOf" srcId="{51B8EBC2-411B-470E-979E-F8265456DB64}" destId="{7754E850-729D-4E84-B29F-7BA6758876A3}" srcOrd="6" destOrd="0" presId="urn:microsoft.com/office/officeart/2018/2/layout/IconVerticalSolidList"/>
    <dgm:cxn modelId="{8288ED80-A67E-4955-ACEF-411AD96EACCE}" type="presParOf" srcId="{7754E850-729D-4E84-B29F-7BA6758876A3}" destId="{82EC993F-4D5A-473A-9C7F-EE8949B49804}" srcOrd="0" destOrd="0" presId="urn:microsoft.com/office/officeart/2018/2/layout/IconVerticalSolidList"/>
    <dgm:cxn modelId="{7C8BC797-1AEB-4149-AAEF-0669CBF82F56}" type="presParOf" srcId="{7754E850-729D-4E84-B29F-7BA6758876A3}" destId="{556752A4-C2F9-421B-BF02-27104B5E03C0}" srcOrd="1" destOrd="0" presId="urn:microsoft.com/office/officeart/2018/2/layout/IconVerticalSolidList"/>
    <dgm:cxn modelId="{118A75A6-5670-4ADF-807B-DEEEF7AE8F7A}" type="presParOf" srcId="{7754E850-729D-4E84-B29F-7BA6758876A3}" destId="{C0BA36B2-6708-40E7-80CB-9E9146E7A0AB}" srcOrd="2" destOrd="0" presId="urn:microsoft.com/office/officeart/2018/2/layout/IconVerticalSolidList"/>
    <dgm:cxn modelId="{E57E9C2C-7908-48C5-B451-CCBA595EF557}" type="presParOf" srcId="{7754E850-729D-4E84-B29F-7BA6758876A3}" destId="{2C9A8E6E-3CAE-4858-A0EB-0DC3833BB03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74CD111-D5A7-440C-86E0-5707B990ED6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787BEDE-139F-4B64-A9A8-5793F293FFB2}">
      <dgm:prSet/>
      <dgm:spPr/>
      <dgm:t>
        <a:bodyPr/>
        <a:lstStyle/>
        <a:p>
          <a:r>
            <a:rPr lang="en-AU" b="1"/>
            <a:t>Developed by </a:t>
          </a:r>
          <a:r>
            <a:rPr lang="en-IN" b="1"/>
            <a:t>Yahoo Research</a:t>
          </a:r>
          <a:r>
            <a:rPr lang="en-IN" b="1" i="0"/>
            <a:t> </a:t>
          </a:r>
          <a:r>
            <a:rPr lang="en-AU" b="1"/>
            <a:t> and a top-level Apache project</a:t>
          </a:r>
          <a:endParaRPr lang="en-US" b="1"/>
        </a:p>
      </dgm:t>
    </dgm:pt>
    <dgm:pt modelId="{91A55408-FF88-492D-9950-D5B7DD7ACAE7}" type="parTrans" cxnId="{D5EB5083-638E-44A4-97F2-94B09C5B1088}">
      <dgm:prSet/>
      <dgm:spPr/>
      <dgm:t>
        <a:bodyPr/>
        <a:lstStyle/>
        <a:p>
          <a:endParaRPr lang="en-US" b="1"/>
        </a:p>
      </dgm:t>
    </dgm:pt>
    <dgm:pt modelId="{9326689F-2114-4A27-BD1D-9F82D67DDFBD}" type="sibTrans" cxnId="{D5EB5083-638E-44A4-97F2-94B09C5B1088}">
      <dgm:prSet/>
      <dgm:spPr/>
      <dgm:t>
        <a:bodyPr/>
        <a:lstStyle/>
        <a:p>
          <a:endParaRPr lang="en-US" b="1"/>
        </a:p>
      </dgm:t>
    </dgm:pt>
    <dgm:pt modelId="{F86226B9-B87A-4F78-9D6B-C64822937BF6}">
      <dgm:prSet/>
      <dgm:spPr/>
      <dgm:t>
        <a:bodyPr/>
        <a:lstStyle/>
        <a:p>
          <a:r>
            <a:rPr lang="en-AU" b="1"/>
            <a:t>Immediately makes data on a cluster available to non-Java programmers via Pig Latin – a dataflow language</a:t>
          </a:r>
          <a:endParaRPr lang="en-US" b="1"/>
        </a:p>
      </dgm:t>
    </dgm:pt>
    <dgm:pt modelId="{49A0C376-F938-4CC2-8043-EE791EE8D3BC}" type="parTrans" cxnId="{D90242C3-4D56-49EA-90A0-10AB8B0E8BDF}">
      <dgm:prSet/>
      <dgm:spPr/>
      <dgm:t>
        <a:bodyPr/>
        <a:lstStyle/>
        <a:p>
          <a:endParaRPr lang="en-US" b="1"/>
        </a:p>
      </dgm:t>
    </dgm:pt>
    <dgm:pt modelId="{54C7B60B-1140-4930-ADA5-2A66F1325071}" type="sibTrans" cxnId="{D90242C3-4D56-49EA-90A0-10AB8B0E8BDF}">
      <dgm:prSet/>
      <dgm:spPr/>
      <dgm:t>
        <a:bodyPr/>
        <a:lstStyle/>
        <a:p>
          <a:endParaRPr lang="en-US" b="1"/>
        </a:p>
      </dgm:t>
    </dgm:pt>
    <dgm:pt modelId="{5E5CD431-89C3-4970-A494-F01C9D0290B2}">
      <dgm:prSet/>
      <dgm:spPr/>
      <dgm:t>
        <a:bodyPr/>
        <a:lstStyle/>
        <a:p>
          <a:r>
            <a:rPr lang="en-AU" b="1"/>
            <a:t>Interprets Pig Latin and generates MapReduce jobs that run on the cluster</a:t>
          </a:r>
          <a:endParaRPr lang="en-US" b="1"/>
        </a:p>
      </dgm:t>
    </dgm:pt>
    <dgm:pt modelId="{0BB930ED-926B-4B16-B818-E215CF10FCF4}" type="parTrans" cxnId="{6F823266-0BC5-4B64-B931-D991BB81D912}">
      <dgm:prSet/>
      <dgm:spPr/>
      <dgm:t>
        <a:bodyPr/>
        <a:lstStyle/>
        <a:p>
          <a:endParaRPr lang="en-US" b="1"/>
        </a:p>
      </dgm:t>
    </dgm:pt>
    <dgm:pt modelId="{E3DD2051-F9E1-4607-8F6E-9514E7159FB9}" type="sibTrans" cxnId="{6F823266-0BC5-4B64-B931-D991BB81D912}">
      <dgm:prSet/>
      <dgm:spPr/>
      <dgm:t>
        <a:bodyPr/>
        <a:lstStyle/>
        <a:p>
          <a:endParaRPr lang="en-US" b="1"/>
        </a:p>
      </dgm:t>
    </dgm:pt>
    <dgm:pt modelId="{E2662486-293A-428B-BB3C-9C31327623FF}">
      <dgm:prSet/>
      <dgm:spPr/>
      <dgm:t>
        <a:bodyPr/>
        <a:lstStyle/>
        <a:p>
          <a:r>
            <a:rPr lang="en-AU" b="1"/>
            <a:t>Enables easy data summarization, ad-hoc reporting and querying, and analysis of large volumes of data</a:t>
          </a:r>
          <a:endParaRPr lang="en-US" b="1"/>
        </a:p>
      </dgm:t>
    </dgm:pt>
    <dgm:pt modelId="{35063DF0-BF97-4217-AD4B-786E43DD42D1}" type="parTrans" cxnId="{BD2DAE07-DCB0-4EC7-99CF-C5DB72130F7F}">
      <dgm:prSet/>
      <dgm:spPr/>
      <dgm:t>
        <a:bodyPr/>
        <a:lstStyle/>
        <a:p>
          <a:endParaRPr lang="en-US" b="1"/>
        </a:p>
      </dgm:t>
    </dgm:pt>
    <dgm:pt modelId="{40A3EEF1-3664-4D99-BD95-03F837E72D72}" type="sibTrans" cxnId="{BD2DAE07-DCB0-4EC7-99CF-C5DB72130F7F}">
      <dgm:prSet/>
      <dgm:spPr/>
      <dgm:t>
        <a:bodyPr/>
        <a:lstStyle/>
        <a:p>
          <a:endParaRPr lang="en-US" b="1"/>
        </a:p>
      </dgm:t>
    </dgm:pt>
    <dgm:pt modelId="{B25389C8-472C-435E-9709-82CD00E89868}">
      <dgm:prSet/>
      <dgm:spPr/>
      <dgm:t>
        <a:bodyPr/>
        <a:lstStyle/>
        <a:p>
          <a:r>
            <a:rPr lang="en-AU" b="1"/>
            <a:t>Pig interpreter runs on a client machine – no administrative overhead required</a:t>
          </a:r>
          <a:endParaRPr lang="en-US" b="1"/>
        </a:p>
      </dgm:t>
    </dgm:pt>
    <dgm:pt modelId="{B91ECF62-1ECC-4F55-AF76-3E3C725C87A4}" type="parTrans" cxnId="{BABDF259-DCA1-4380-9E55-D154A7D50BB0}">
      <dgm:prSet/>
      <dgm:spPr/>
      <dgm:t>
        <a:bodyPr/>
        <a:lstStyle/>
        <a:p>
          <a:endParaRPr lang="en-US" b="1"/>
        </a:p>
      </dgm:t>
    </dgm:pt>
    <dgm:pt modelId="{23CB9942-BBC1-4CA0-9AB5-1E7E76EB504A}" type="sibTrans" cxnId="{BABDF259-DCA1-4380-9E55-D154A7D50BB0}">
      <dgm:prSet/>
      <dgm:spPr/>
      <dgm:t>
        <a:bodyPr/>
        <a:lstStyle/>
        <a:p>
          <a:endParaRPr lang="en-US" b="1"/>
        </a:p>
      </dgm:t>
    </dgm:pt>
    <dgm:pt modelId="{452F2A24-1BE1-4BE7-9B21-B46B410B0620}" type="pres">
      <dgm:prSet presAssocID="{474CD111-D5A7-440C-86E0-5707B990ED6E}" presName="root" presStyleCnt="0">
        <dgm:presLayoutVars>
          <dgm:dir/>
          <dgm:resizeHandles val="exact"/>
        </dgm:presLayoutVars>
      </dgm:prSet>
      <dgm:spPr/>
    </dgm:pt>
    <dgm:pt modelId="{419497BA-920A-4A4F-9E51-9106AEF313E9}" type="pres">
      <dgm:prSet presAssocID="{3787BEDE-139F-4B64-A9A8-5793F293FFB2}" presName="compNode" presStyleCnt="0"/>
      <dgm:spPr/>
    </dgm:pt>
    <dgm:pt modelId="{7406DF7C-E2AD-48E5-AED5-A8507AA6A54F}" type="pres">
      <dgm:prSet presAssocID="{3787BEDE-139F-4B64-A9A8-5793F293FFB2}" presName="bgRect" presStyleLbl="bgShp" presStyleIdx="0" presStyleCnt="5"/>
      <dgm:spPr/>
    </dgm:pt>
    <dgm:pt modelId="{C6C1BDDC-5B2E-40E9-9E6B-FAB8686932C2}" type="pres">
      <dgm:prSet presAssocID="{3787BEDE-139F-4B64-A9A8-5793F293FFB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CA27FBB6-3515-41C2-BCD2-9512F7F765B7}" type="pres">
      <dgm:prSet presAssocID="{3787BEDE-139F-4B64-A9A8-5793F293FFB2}" presName="spaceRect" presStyleCnt="0"/>
      <dgm:spPr/>
    </dgm:pt>
    <dgm:pt modelId="{5877A401-0979-4C3D-B143-E7BF771A4A45}" type="pres">
      <dgm:prSet presAssocID="{3787BEDE-139F-4B64-A9A8-5793F293FFB2}" presName="parTx" presStyleLbl="revTx" presStyleIdx="0" presStyleCnt="5">
        <dgm:presLayoutVars>
          <dgm:chMax val="0"/>
          <dgm:chPref val="0"/>
        </dgm:presLayoutVars>
      </dgm:prSet>
      <dgm:spPr/>
    </dgm:pt>
    <dgm:pt modelId="{AA36FF71-4475-4087-8A2F-E4E67404AC14}" type="pres">
      <dgm:prSet presAssocID="{9326689F-2114-4A27-BD1D-9F82D67DDFBD}" presName="sibTrans" presStyleCnt="0"/>
      <dgm:spPr/>
    </dgm:pt>
    <dgm:pt modelId="{888E7805-19D4-4742-AA6A-3F4982AC77B0}" type="pres">
      <dgm:prSet presAssocID="{F86226B9-B87A-4F78-9D6B-C64822937BF6}" presName="compNode" presStyleCnt="0"/>
      <dgm:spPr/>
    </dgm:pt>
    <dgm:pt modelId="{09554144-D8A9-43E9-9DDF-5C3B49E7B93E}" type="pres">
      <dgm:prSet presAssocID="{F86226B9-B87A-4F78-9D6B-C64822937BF6}" presName="bgRect" presStyleLbl="bgShp" presStyleIdx="1" presStyleCnt="5"/>
      <dgm:spPr/>
    </dgm:pt>
    <dgm:pt modelId="{56387B80-8B86-46C0-BB06-576CD32E6271}" type="pres">
      <dgm:prSet presAssocID="{F86226B9-B87A-4F78-9D6B-C64822937BF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A0794D2B-D82B-4002-A21B-149D218E9F77}" type="pres">
      <dgm:prSet presAssocID="{F86226B9-B87A-4F78-9D6B-C64822937BF6}" presName="spaceRect" presStyleCnt="0"/>
      <dgm:spPr/>
    </dgm:pt>
    <dgm:pt modelId="{FA574520-D436-49A9-886B-FFBD724F0A67}" type="pres">
      <dgm:prSet presAssocID="{F86226B9-B87A-4F78-9D6B-C64822937BF6}" presName="parTx" presStyleLbl="revTx" presStyleIdx="1" presStyleCnt="5">
        <dgm:presLayoutVars>
          <dgm:chMax val="0"/>
          <dgm:chPref val="0"/>
        </dgm:presLayoutVars>
      </dgm:prSet>
      <dgm:spPr/>
    </dgm:pt>
    <dgm:pt modelId="{DB002A51-8B47-4EAE-A327-F412EE4D0E54}" type="pres">
      <dgm:prSet presAssocID="{54C7B60B-1140-4930-ADA5-2A66F1325071}" presName="sibTrans" presStyleCnt="0"/>
      <dgm:spPr/>
    </dgm:pt>
    <dgm:pt modelId="{AF8B2E86-FEFE-4FCA-B98F-C4D377E48648}" type="pres">
      <dgm:prSet presAssocID="{5E5CD431-89C3-4970-A494-F01C9D0290B2}" presName="compNode" presStyleCnt="0"/>
      <dgm:spPr/>
    </dgm:pt>
    <dgm:pt modelId="{077F412F-871A-4655-A57C-A69D218F43F3}" type="pres">
      <dgm:prSet presAssocID="{5E5CD431-89C3-4970-A494-F01C9D0290B2}" presName="bgRect" presStyleLbl="bgShp" presStyleIdx="2" presStyleCnt="5"/>
      <dgm:spPr/>
    </dgm:pt>
    <dgm:pt modelId="{B39FF9B4-20D0-433E-AF6A-E3E81ACFB570}" type="pres">
      <dgm:prSet presAssocID="{5E5CD431-89C3-4970-A494-F01C9D0290B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B8C617A-FDF3-4CB9-8951-4378FDBF9084}" type="pres">
      <dgm:prSet presAssocID="{5E5CD431-89C3-4970-A494-F01C9D0290B2}" presName="spaceRect" presStyleCnt="0"/>
      <dgm:spPr/>
    </dgm:pt>
    <dgm:pt modelId="{6EDADE0B-7E8C-4525-9A71-206B01E431B7}" type="pres">
      <dgm:prSet presAssocID="{5E5CD431-89C3-4970-A494-F01C9D0290B2}" presName="parTx" presStyleLbl="revTx" presStyleIdx="2" presStyleCnt="5">
        <dgm:presLayoutVars>
          <dgm:chMax val="0"/>
          <dgm:chPref val="0"/>
        </dgm:presLayoutVars>
      </dgm:prSet>
      <dgm:spPr/>
    </dgm:pt>
    <dgm:pt modelId="{9A2884B5-DCAF-42F4-8979-D1103143AD95}" type="pres">
      <dgm:prSet presAssocID="{E3DD2051-F9E1-4607-8F6E-9514E7159FB9}" presName="sibTrans" presStyleCnt="0"/>
      <dgm:spPr/>
    </dgm:pt>
    <dgm:pt modelId="{6AA58197-F571-4346-B262-600492FEF4DF}" type="pres">
      <dgm:prSet presAssocID="{E2662486-293A-428B-BB3C-9C31327623FF}" presName="compNode" presStyleCnt="0"/>
      <dgm:spPr/>
    </dgm:pt>
    <dgm:pt modelId="{1EA15D55-0789-4BD8-9EF8-DB9C225DC061}" type="pres">
      <dgm:prSet presAssocID="{E2662486-293A-428B-BB3C-9C31327623FF}" presName="bgRect" presStyleLbl="bgShp" presStyleIdx="3" presStyleCnt="5"/>
      <dgm:spPr/>
    </dgm:pt>
    <dgm:pt modelId="{11C78346-9C63-460B-875F-11B374E99D3C}" type="pres">
      <dgm:prSet presAssocID="{E2662486-293A-428B-BB3C-9C31327623F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14E4B1AB-2EC3-4394-9FB8-BDFBC10E30F9}" type="pres">
      <dgm:prSet presAssocID="{E2662486-293A-428B-BB3C-9C31327623FF}" presName="spaceRect" presStyleCnt="0"/>
      <dgm:spPr/>
    </dgm:pt>
    <dgm:pt modelId="{73DC128B-7B8F-4ED1-9E75-C9F1B13DEEF5}" type="pres">
      <dgm:prSet presAssocID="{E2662486-293A-428B-BB3C-9C31327623FF}" presName="parTx" presStyleLbl="revTx" presStyleIdx="3" presStyleCnt="5">
        <dgm:presLayoutVars>
          <dgm:chMax val="0"/>
          <dgm:chPref val="0"/>
        </dgm:presLayoutVars>
      </dgm:prSet>
      <dgm:spPr/>
    </dgm:pt>
    <dgm:pt modelId="{A928B568-248A-42E2-9813-AC186B7A4FBE}" type="pres">
      <dgm:prSet presAssocID="{40A3EEF1-3664-4D99-BD95-03F837E72D72}" presName="sibTrans" presStyleCnt="0"/>
      <dgm:spPr/>
    </dgm:pt>
    <dgm:pt modelId="{1903759F-86C7-4A0D-8B4B-498167CF0083}" type="pres">
      <dgm:prSet presAssocID="{B25389C8-472C-435E-9709-82CD00E89868}" presName="compNode" presStyleCnt="0"/>
      <dgm:spPr/>
    </dgm:pt>
    <dgm:pt modelId="{BDFB17A9-42DB-440C-80B9-9445A91824FF}" type="pres">
      <dgm:prSet presAssocID="{B25389C8-472C-435E-9709-82CD00E89868}" presName="bgRect" presStyleLbl="bgShp" presStyleIdx="4" presStyleCnt="5"/>
      <dgm:spPr/>
    </dgm:pt>
    <dgm:pt modelId="{1813076E-D334-4837-ACAD-352CB6DAFC53}" type="pres">
      <dgm:prSet presAssocID="{B25389C8-472C-435E-9709-82CD00E898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g"/>
        </a:ext>
      </dgm:extLst>
    </dgm:pt>
    <dgm:pt modelId="{9764567E-E648-4218-8981-C2D8832AEFA3}" type="pres">
      <dgm:prSet presAssocID="{B25389C8-472C-435E-9709-82CD00E89868}" presName="spaceRect" presStyleCnt="0"/>
      <dgm:spPr/>
    </dgm:pt>
    <dgm:pt modelId="{159AFA46-3371-4A37-BC8F-547B1A40659D}" type="pres">
      <dgm:prSet presAssocID="{B25389C8-472C-435E-9709-82CD00E89868}" presName="parTx" presStyleLbl="revTx" presStyleIdx="4" presStyleCnt="5">
        <dgm:presLayoutVars>
          <dgm:chMax val="0"/>
          <dgm:chPref val="0"/>
        </dgm:presLayoutVars>
      </dgm:prSet>
      <dgm:spPr/>
    </dgm:pt>
  </dgm:ptLst>
  <dgm:cxnLst>
    <dgm:cxn modelId="{BD2DAE07-DCB0-4EC7-99CF-C5DB72130F7F}" srcId="{474CD111-D5A7-440C-86E0-5707B990ED6E}" destId="{E2662486-293A-428B-BB3C-9C31327623FF}" srcOrd="3" destOrd="0" parTransId="{35063DF0-BF97-4217-AD4B-786E43DD42D1}" sibTransId="{40A3EEF1-3664-4D99-BD95-03F837E72D72}"/>
    <dgm:cxn modelId="{0E7ED219-8896-40DC-B533-059FC9A92022}" type="presOf" srcId="{5E5CD431-89C3-4970-A494-F01C9D0290B2}" destId="{6EDADE0B-7E8C-4525-9A71-206B01E431B7}" srcOrd="0" destOrd="0" presId="urn:microsoft.com/office/officeart/2018/2/layout/IconVerticalSolidList"/>
    <dgm:cxn modelId="{15D33045-CD50-4F26-88B9-E04281705022}" type="presOf" srcId="{B25389C8-472C-435E-9709-82CD00E89868}" destId="{159AFA46-3371-4A37-BC8F-547B1A40659D}" srcOrd="0" destOrd="0" presId="urn:microsoft.com/office/officeart/2018/2/layout/IconVerticalSolidList"/>
    <dgm:cxn modelId="{6F823266-0BC5-4B64-B931-D991BB81D912}" srcId="{474CD111-D5A7-440C-86E0-5707B990ED6E}" destId="{5E5CD431-89C3-4970-A494-F01C9D0290B2}" srcOrd="2" destOrd="0" parTransId="{0BB930ED-926B-4B16-B818-E215CF10FCF4}" sibTransId="{E3DD2051-F9E1-4607-8F6E-9514E7159FB9}"/>
    <dgm:cxn modelId="{BABDF259-DCA1-4380-9E55-D154A7D50BB0}" srcId="{474CD111-D5A7-440C-86E0-5707B990ED6E}" destId="{B25389C8-472C-435E-9709-82CD00E89868}" srcOrd="4" destOrd="0" parTransId="{B91ECF62-1ECC-4F55-AF76-3E3C725C87A4}" sibTransId="{23CB9942-BBC1-4CA0-9AB5-1E7E76EB504A}"/>
    <dgm:cxn modelId="{D5EB5083-638E-44A4-97F2-94B09C5B1088}" srcId="{474CD111-D5A7-440C-86E0-5707B990ED6E}" destId="{3787BEDE-139F-4B64-A9A8-5793F293FFB2}" srcOrd="0" destOrd="0" parTransId="{91A55408-FF88-492D-9950-D5B7DD7ACAE7}" sibTransId="{9326689F-2114-4A27-BD1D-9F82D67DDFBD}"/>
    <dgm:cxn modelId="{2B5FD289-F47E-4086-975A-0B0EB8EC3098}" type="presOf" srcId="{474CD111-D5A7-440C-86E0-5707B990ED6E}" destId="{452F2A24-1BE1-4BE7-9B21-B46B410B0620}" srcOrd="0" destOrd="0" presId="urn:microsoft.com/office/officeart/2018/2/layout/IconVerticalSolidList"/>
    <dgm:cxn modelId="{944351A5-7282-435D-A3BF-4BBAA25DFAA4}" type="presOf" srcId="{F86226B9-B87A-4F78-9D6B-C64822937BF6}" destId="{FA574520-D436-49A9-886B-FFBD724F0A67}" srcOrd="0" destOrd="0" presId="urn:microsoft.com/office/officeart/2018/2/layout/IconVerticalSolidList"/>
    <dgm:cxn modelId="{34BBE0A5-5368-4DEC-A485-2E3D885E7E3F}" type="presOf" srcId="{E2662486-293A-428B-BB3C-9C31327623FF}" destId="{73DC128B-7B8F-4ED1-9E75-C9F1B13DEEF5}" srcOrd="0" destOrd="0" presId="urn:microsoft.com/office/officeart/2018/2/layout/IconVerticalSolidList"/>
    <dgm:cxn modelId="{D90242C3-4D56-49EA-90A0-10AB8B0E8BDF}" srcId="{474CD111-D5A7-440C-86E0-5707B990ED6E}" destId="{F86226B9-B87A-4F78-9D6B-C64822937BF6}" srcOrd="1" destOrd="0" parTransId="{49A0C376-F938-4CC2-8043-EE791EE8D3BC}" sibTransId="{54C7B60B-1140-4930-ADA5-2A66F1325071}"/>
    <dgm:cxn modelId="{C1CA7DE2-2D66-4AA6-9E80-C1429993A410}" type="presOf" srcId="{3787BEDE-139F-4B64-A9A8-5793F293FFB2}" destId="{5877A401-0979-4C3D-B143-E7BF771A4A45}" srcOrd="0" destOrd="0" presId="urn:microsoft.com/office/officeart/2018/2/layout/IconVerticalSolidList"/>
    <dgm:cxn modelId="{5DF67E8E-29C6-47C3-92AB-FFFE7C23B1A0}" type="presParOf" srcId="{452F2A24-1BE1-4BE7-9B21-B46B410B0620}" destId="{419497BA-920A-4A4F-9E51-9106AEF313E9}" srcOrd="0" destOrd="0" presId="urn:microsoft.com/office/officeart/2018/2/layout/IconVerticalSolidList"/>
    <dgm:cxn modelId="{6F7944F1-A112-46CB-91E2-4514A4F567B7}" type="presParOf" srcId="{419497BA-920A-4A4F-9E51-9106AEF313E9}" destId="{7406DF7C-E2AD-48E5-AED5-A8507AA6A54F}" srcOrd="0" destOrd="0" presId="urn:microsoft.com/office/officeart/2018/2/layout/IconVerticalSolidList"/>
    <dgm:cxn modelId="{5FCE83FD-B311-46CF-B70C-6859886E2745}" type="presParOf" srcId="{419497BA-920A-4A4F-9E51-9106AEF313E9}" destId="{C6C1BDDC-5B2E-40E9-9E6B-FAB8686932C2}" srcOrd="1" destOrd="0" presId="urn:microsoft.com/office/officeart/2018/2/layout/IconVerticalSolidList"/>
    <dgm:cxn modelId="{8278D52D-1F73-4595-B8D6-331B693C55ED}" type="presParOf" srcId="{419497BA-920A-4A4F-9E51-9106AEF313E9}" destId="{CA27FBB6-3515-41C2-BCD2-9512F7F765B7}" srcOrd="2" destOrd="0" presId="urn:microsoft.com/office/officeart/2018/2/layout/IconVerticalSolidList"/>
    <dgm:cxn modelId="{DC65D6B7-5D67-4EEF-958F-7688208F2AE9}" type="presParOf" srcId="{419497BA-920A-4A4F-9E51-9106AEF313E9}" destId="{5877A401-0979-4C3D-B143-E7BF771A4A45}" srcOrd="3" destOrd="0" presId="urn:microsoft.com/office/officeart/2018/2/layout/IconVerticalSolidList"/>
    <dgm:cxn modelId="{8808AE0B-9C01-4A81-8F26-BB4509C4B495}" type="presParOf" srcId="{452F2A24-1BE1-4BE7-9B21-B46B410B0620}" destId="{AA36FF71-4475-4087-8A2F-E4E67404AC14}" srcOrd="1" destOrd="0" presId="urn:microsoft.com/office/officeart/2018/2/layout/IconVerticalSolidList"/>
    <dgm:cxn modelId="{D721EE79-8A60-4A3A-812B-AC9C9F0C0C8A}" type="presParOf" srcId="{452F2A24-1BE1-4BE7-9B21-B46B410B0620}" destId="{888E7805-19D4-4742-AA6A-3F4982AC77B0}" srcOrd="2" destOrd="0" presId="urn:microsoft.com/office/officeart/2018/2/layout/IconVerticalSolidList"/>
    <dgm:cxn modelId="{75D70772-8854-4383-9906-BF83C432DE3A}" type="presParOf" srcId="{888E7805-19D4-4742-AA6A-3F4982AC77B0}" destId="{09554144-D8A9-43E9-9DDF-5C3B49E7B93E}" srcOrd="0" destOrd="0" presId="urn:microsoft.com/office/officeart/2018/2/layout/IconVerticalSolidList"/>
    <dgm:cxn modelId="{C8E8DAB9-67B6-41E1-A6A3-8431719A6741}" type="presParOf" srcId="{888E7805-19D4-4742-AA6A-3F4982AC77B0}" destId="{56387B80-8B86-46C0-BB06-576CD32E6271}" srcOrd="1" destOrd="0" presId="urn:microsoft.com/office/officeart/2018/2/layout/IconVerticalSolidList"/>
    <dgm:cxn modelId="{21370939-9BB7-41F8-98F0-3A2EB6709296}" type="presParOf" srcId="{888E7805-19D4-4742-AA6A-3F4982AC77B0}" destId="{A0794D2B-D82B-4002-A21B-149D218E9F77}" srcOrd="2" destOrd="0" presId="urn:microsoft.com/office/officeart/2018/2/layout/IconVerticalSolidList"/>
    <dgm:cxn modelId="{0DB3EB99-5EC6-4A73-92E3-8A72D33D7DE6}" type="presParOf" srcId="{888E7805-19D4-4742-AA6A-3F4982AC77B0}" destId="{FA574520-D436-49A9-886B-FFBD724F0A67}" srcOrd="3" destOrd="0" presId="urn:microsoft.com/office/officeart/2018/2/layout/IconVerticalSolidList"/>
    <dgm:cxn modelId="{0934DAB0-F728-4FF5-A623-F63819CCFA96}" type="presParOf" srcId="{452F2A24-1BE1-4BE7-9B21-B46B410B0620}" destId="{DB002A51-8B47-4EAE-A327-F412EE4D0E54}" srcOrd="3" destOrd="0" presId="urn:microsoft.com/office/officeart/2018/2/layout/IconVerticalSolidList"/>
    <dgm:cxn modelId="{259016CC-1349-4418-9CC2-100A2F989A03}" type="presParOf" srcId="{452F2A24-1BE1-4BE7-9B21-B46B410B0620}" destId="{AF8B2E86-FEFE-4FCA-B98F-C4D377E48648}" srcOrd="4" destOrd="0" presId="urn:microsoft.com/office/officeart/2018/2/layout/IconVerticalSolidList"/>
    <dgm:cxn modelId="{73062EB5-2481-43F2-A799-557685E87CC4}" type="presParOf" srcId="{AF8B2E86-FEFE-4FCA-B98F-C4D377E48648}" destId="{077F412F-871A-4655-A57C-A69D218F43F3}" srcOrd="0" destOrd="0" presId="urn:microsoft.com/office/officeart/2018/2/layout/IconVerticalSolidList"/>
    <dgm:cxn modelId="{DD515FDA-3A8D-4BED-B789-F181CF05DA97}" type="presParOf" srcId="{AF8B2E86-FEFE-4FCA-B98F-C4D377E48648}" destId="{B39FF9B4-20D0-433E-AF6A-E3E81ACFB570}" srcOrd="1" destOrd="0" presId="urn:microsoft.com/office/officeart/2018/2/layout/IconVerticalSolidList"/>
    <dgm:cxn modelId="{FED92400-CECA-4716-A8CE-654465F14B55}" type="presParOf" srcId="{AF8B2E86-FEFE-4FCA-B98F-C4D377E48648}" destId="{5B8C617A-FDF3-4CB9-8951-4378FDBF9084}" srcOrd="2" destOrd="0" presId="urn:microsoft.com/office/officeart/2018/2/layout/IconVerticalSolidList"/>
    <dgm:cxn modelId="{17898467-3158-49C2-A3CF-B3729D10DA00}" type="presParOf" srcId="{AF8B2E86-FEFE-4FCA-B98F-C4D377E48648}" destId="{6EDADE0B-7E8C-4525-9A71-206B01E431B7}" srcOrd="3" destOrd="0" presId="urn:microsoft.com/office/officeart/2018/2/layout/IconVerticalSolidList"/>
    <dgm:cxn modelId="{946E1768-D3C8-4DB4-AD69-EA519F88C819}" type="presParOf" srcId="{452F2A24-1BE1-4BE7-9B21-B46B410B0620}" destId="{9A2884B5-DCAF-42F4-8979-D1103143AD95}" srcOrd="5" destOrd="0" presId="urn:microsoft.com/office/officeart/2018/2/layout/IconVerticalSolidList"/>
    <dgm:cxn modelId="{E3A557E1-5E05-4D71-AFAF-483103424ADD}" type="presParOf" srcId="{452F2A24-1BE1-4BE7-9B21-B46B410B0620}" destId="{6AA58197-F571-4346-B262-600492FEF4DF}" srcOrd="6" destOrd="0" presId="urn:microsoft.com/office/officeart/2018/2/layout/IconVerticalSolidList"/>
    <dgm:cxn modelId="{1C2DC10A-2E2C-438C-BDF8-6F8FEE594510}" type="presParOf" srcId="{6AA58197-F571-4346-B262-600492FEF4DF}" destId="{1EA15D55-0789-4BD8-9EF8-DB9C225DC061}" srcOrd="0" destOrd="0" presId="urn:microsoft.com/office/officeart/2018/2/layout/IconVerticalSolidList"/>
    <dgm:cxn modelId="{E53E282F-54DC-4946-A356-C7156EA1004A}" type="presParOf" srcId="{6AA58197-F571-4346-B262-600492FEF4DF}" destId="{11C78346-9C63-460B-875F-11B374E99D3C}" srcOrd="1" destOrd="0" presId="urn:microsoft.com/office/officeart/2018/2/layout/IconVerticalSolidList"/>
    <dgm:cxn modelId="{E25F5572-579C-49C8-AB61-1E47EC954A99}" type="presParOf" srcId="{6AA58197-F571-4346-B262-600492FEF4DF}" destId="{14E4B1AB-2EC3-4394-9FB8-BDFBC10E30F9}" srcOrd="2" destOrd="0" presId="urn:microsoft.com/office/officeart/2018/2/layout/IconVerticalSolidList"/>
    <dgm:cxn modelId="{32F6FE8C-18DE-482F-9CBD-A8498053B39D}" type="presParOf" srcId="{6AA58197-F571-4346-B262-600492FEF4DF}" destId="{73DC128B-7B8F-4ED1-9E75-C9F1B13DEEF5}" srcOrd="3" destOrd="0" presId="urn:microsoft.com/office/officeart/2018/2/layout/IconVerticalSolidList"/>
    <dgm:cxn modelId="{6A0A8D09-0769-48F5-A264-20FE0D8AD630}" type="presParOf" srcId="{452F2A24-1BE1-4BE7-9B21-B46B410B0620}" destId="{A928B568-248A-42E2-9813-AC186B7A4FBE}" srcOrd="7" destOrd="0" presId="urn:microsoft.com/office/officeart/2018/2/layout/IconVerticalSolidList"/>
    <dgm:cxn modelId="{CBE93574-248F-43BD-91F3-089F65927300}" type="presParOf" srcId="{452F2A24-1BE1-4BE7-9B21-B46B410B0620}" destId="{1903759F-86C7-4A0D-8B4B-498167CF0083}" srcOrd="8" destOrd="0" presId="urn:microsoft.com/office/officeart/2018/2/layout/IconVerticalSolidList"/>
    <dgm:cxn modelId="{D491ECB3-26F8-407B-AE3A-4EC43102A617}" type="presParOf" srcId="{1903759F-86C7-4A0D-8B4B-498167CF0083}" destId="{BDFB17A9-42DB-440C-80B9-9445A91824FF}" srcOrd="0" destOrd="0" presId="urn:microsoft.com/office/officeart/2018/2/layout/IconVerticalSolidList"/>
    <dgm:cxn modelId="{63554B6C-81FF-4123-8C2B-3A88F4DDDC6B}" type="presParOf" srcId="{1903759F-86C7-4A0D-8B4B-498167CF0083}" destId="{1813076E-D334-4837-ACAD-352CB6DAFC53}" srcOrd="1" destOrd="0" presId="urn:microsoft.com/office/officeart/2018/2/layout/IconVerticalSolidList"/>
    <dgm:cxn modelId="{EB9A2545-B34D-4D82-AE6F-9E77693FFE2F}" type="presParOf" srcId="{1903759F-86C7-4A0D-8B4B-498167CF0083}" destId="{9764567E-E648-4218-8981-C2D8832AEFA3}" srcOrd="2" destOrd="0" presId="urn:microsoft.com/office/officeart/2018/2/layout/IconVerticalSolidList"/>
    <dgm:cxn modelId="{EAD43288-C6AB-4702-96EF-2D8387DDFE7C}" type="presParOf" srcId="{1903759F-86C7-4A0D-8B4B-498167CF0083}" destId="{159AFA46-3371-4A37-BC8F-547B1A40659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8B7BDFB-2580-4640-AA13-26C23C9E932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E005085-2930-4A10-8E8D-E1E1CB5A9EB0}">
      <dgm:prSet/>
      <dgm:spPr/>
      <dgm:t>
        <a:bodyPr/>
        <a:lstStyle/>
        <a:p>
          <a:pPr algn="just">
            <a:lnSpc>
              <a:spcPct val="100000"/>
            </a:lnSpc>
            <a:defRPr b="1"/>
          </a:pPr>
          <a:r>
            <a:rPr lang="en-IN" b="1"/>
            <a:t>Pig Latin Language</a:t>
          </a:r>
          <a:r>
            <a:rPr lang="en-IN"/>
            <a:t>:</a:t>
          </a:r>
          <a:endParaRPr lang="en-US"/>
        </a:p>
      </dgm:t>
    </dgm:pt>
    <dgm:pt modelId="{762CBABC-34A7-425A-AB2E-B8A1BF97C3F6}" type="parTrans" cxnId="{A668A7AC-4820-4D1B-8B68-A4EE9B14A760}">
      <dgm:prSet/>
      <dgm:spPr/>
      <dgm:t>
        <a:bodyPr/>
        <a:lstStyle/>
        <a:p>
          <a:pPr algn="just">
            <a:lnSpc>
              <a:spcPct val="100000"/>
            </a:lnSpc>
          </a:pPr>
          <a:endParaRPr lang="en-US"/>
        </a:p>
      </dgm:t>
    </dgm:pt>
    <dgm:pt modelId="{E9A52D59-0C27-4B64-8CC4-09A610BA2F20}" type="sibTrans" cxnId="{A668A7AC-4820-4D1B-8B68-A4EE9B14A760}">
      <dgm:prSet/>
      <dgm:spPr/>
      <dgm:t>
        <a:bodyPr/>
        <a:lstStyle/>
        <a:p>
          <a:pPr algn="just">
            <a:lnSpc>
              <a:spcPct val="100000"/>
            </a:lnSpc>
          </a:pPr>
          <a:endParaRPr lang="en-US"/>
        </a:p>
      </dgm:t>
    </dgm:pt>
    <dgm:pt modelId="{1A9A18D8-E94D-4FEA-989B-6D17BB8B7C2F}">
      <dgm:prSet/>
      <dgm:spPr/>
      <dgm:t>
        <a:bodyPr/>
        <a:lstStyle/>
        <a:p>
          <a:pPr algn="just">
            <a:lnSpc>
              <a:spcPct val="100000"/>
            </a:lnSpc>
          </a:pPr>
          <a:r>
            <a:rPr lang="en-IN" dirty="0"/>
            <a:t>Pig Latin is the scripting language used in Apache Pig. </a:t>
          </a:r>
          <a:endParaRPr lang="en-US" dirty="0"/>
        </a:p>
      </dgm:t>
    </dgm:pt>
    <dgm:pt modelId="{2252289E-6C92-46DE-9AF7-56C6F28AD0C6}" type="parTrans" cxnId="{227F2DE3-DC89-4B84-AC65-D6E3F4473042}">
      <dgm:prSet/>
      <dgm:spPr/>
      <dgm:t>
        <a:bodyPr/>
        <a:lstStyle/>
        <a:p>
          <a:pPr algn="just">
            <a:lnSpc>
              <a:spcPct val="100000"/>
            </a:lnSpc>
          </a:pPr>
          <a:endParaRPr lang="en-US"/>
        </a:p>
      </dgm:t>
    </dgm:pt>
    <dgm:pt modelId="{89BC5A8D-71F2-4B73-989F-27E26722E675}" type="sibTrans" cxnId="{227F2DE3-DC89-4B84-AC65-D6E3F4473042}">
      <dgm:prSet/>
      <dgm:spPr/>
      <dgm:t>
        <a:bodyPr/>
        <a:lstStyle/>
        <a:p>
          <a:pPr algn="just">
            <a:lnSpc>
              <a:spcPct val="100000"/>
            </a:lnSpc>
          </a:pPr>
          <a:endParaRPr lang="en-US"/>
        </a:p>
      </dgm:t>
    </dgm:pt>
    <dgm:pt modelId="{187ED15B-EB02-40A3-9073-10FE68D6A0B4}">
      <dgm:prSet/>
      <dgm:spPr/>
      <dgm:t>
        <a:bodyPr/>
        <a:lstStyle/>
        <a:p>
          <a:pPr algn="just">
            <a:lnSpc>
              <a:spcPct val="100000"/>
            </a:lnSpc>
          </a:pPr>
          <a:r>
            <a:rPr lang="en-IN"/>
            <a:t>It is designed to express data flows, much like SQL in relational databases, but with a more flexible and procedural syntax.</a:t>
          </a:r>
          <a:endParaRPr lang="en-US"/>
        </a:p>
      </dgm:t>
    </dgm:pt>
    <dgm:pt modelId="{71E9179B-C3F6-4DC7-8125-068D28942E95}" type="parTrans" cxnId="{83CE7698-A671-4FC1-BFD6-B57DF0C16B51}">
      <dgm:prSet/>
      <dgm:spPr/>
      <dgm:t>
        <a:bodyPr/>
        <a:lstStyle/>
        <a:p>
          <a:pPr algn="just">
            <a:lnSpc>
              <a:spcPct val="100000"/>
            </a:lnSpc>
          </a:pPr>
          <a:endParaRPr lang="en-US"/>
        </a:p>
      </dgm:t>
    </dgm:pt>
    <dgm:pt modelId="{C3227950-6C0F-454F-812A-D667E4C0B4AB}" type="sibTrans" cxnId="{83CE7698-A671-4FC1-BFD6-B57DF0C16B51}">
      <dgm:prSet/>
      <dgm:spPr/>
      <dgm:t>
        <a:bodyPr/>
        <a:lstStyle/>
        <a:p>
          <a:pPr algn="just">
            <a:lnSpc>
              <a:spcPct val="100000"/>
            </a:lnSpc>
          </a:pPr>
          <a:endParaRPr lang="en-US"/>
        </a:p>
      </dgm:t>
    </dgm:pt>
    <dgm:pt modelId="{A959C05F-0171-4FE8-939D-6807E8A88483}">
      <dgm:prSet/>
      <dgm:spPr/>
      <dgm:t>
        <a:bodyPr/>
        <a:lstStyle/>
        <a:p>
          <a:pPr algn="just">
            <a:lnSpc>
              <a:spcPct val="100000"/>
            </a:lnSpc>
          </a:pPr>
          <a:r>
            <a:rPr lang="en-IN"/>
            <a:t>Pig Latin scripts consist of statements that load, transform, and store data. </a:t>
          </a:r>
          <a:endParaRPr lang="en-US"/>
        </a:p>
      </dgm:t>
    </dgm:pt>
    <dgm:pt modelId="{52991E8D-6B93-4A28-A95A-0E5573CB8B37}" type="parTrans" cxnId="{65F62E20-4886-426D-B3A4-157ED9A975A6}">
      <dgm:prSet/>
      <dgm:spPr/>
      <dgm:t>
        <a:bodyPr/>
        <a:lstStyle/>
        <a:p>
          <a:pPr algn="just">
            <a:lnSpc>
              <a:spcPct val="100000"/>
            </a:lnSpc>
          </a:pPr>
          <a:endParaRPr lang="en-US"/>
        </a:p>
      </dgm:t>
    </dgm:pt>
    <dgm:pt modelId="{44962ABD-0904-442D-B8B8-FFBD6D1B992D}" type="sibTrans" cxnId="{65F62E20-4886-426D-B3A4-157ED9A975A6}">
      <dgm:prSet/>
      <dgm:spPr/>
      <dgm:t>
        <a:bodyPr/>
        <a:lstStyle/>
        <a:p>
          <a:pPr algn="just">
            <a:lnSpc>
              <a:spcPct val="100000"/>
            </a:lnSpc>
          </a:pPr>
          <a:endParaRPr lang="en-US"/>
        </a:p>
      </dgm:t>
    </dgm:pt>
    <dgm:pt modelId="{DD2F5BB5-265F-4751-808E-309FA49118EB}">
      <dgm:prSet/>
      <dgm:spPr/>
      <dgm:t>
        <a:bodyPr/>
        <a:lstStyle/>
        <a:p>
          <a:pPr algn="just">
            <a:lnSpc>
              <a:spcPct val="100000"/>
            </a:lnSpc>
          </a:pPr>
          <a:r>
            <a:rPr lang="en-IN"/>
            <a:t>Each operation creates a new data relation (like a table in SQL).</a:t>
          </a:r>
          <a:endParaRPr lang="en-US"/>
        </a:p>
      </dgm:t>
    </dgm:pt>
    <dgm:pt modelId="{15285B8A-13BB-4B58-BA0A-38390580DCB4}" type="parTrans" cxnId="{155D800E-534D-45C3-8F50-B346119FD5CF}">
      <dgm:prSet/>
      <dgm:spPr/>
      <dgm:t>
        <a:bodyPr/>
        <a:lstStyle/>
        <a:p>
          <a:pPr algn="just">
            <a:lnSpc>
              <a:spcPct val="100000"/>
            </a:lnSpc>
          </a:pPr>
          <a:endParaRPr lang="en-US"/>
        </a:p>
      </dgm:t>
    </dgm:pt>
    <dgm:pt modelId="{FF40052B-989F-41FB-B23A-1056EC76AC9C}" type="sibTrans" cxnId="{155D800E-534D-45C3-8F50-B346119FD5CF}">
      <dgm:prSet/>
      <dgm:spPr/>
      <dgm:t>
        <a:bodyPr/>
        <a:lstStyle/>
        <a:p>
          <a:pPr algn="just">
            <a:lnSpc>
              <a:spcPct val="100000"/>
            </a:lnSpc>
          </a:pPr>
          <a:endParaRPr lang="en-US"/>
        </a:p>
      </dgm:t>
    </dgm:pt>
    <dgm:pt modelId="{B67599F0-AD77-453C-9827-19E6A5065D64}">
      <dgm:prSet/>
      <dgm:spPr/>
      <dgm:t>
        <a:bodyPr/>
        <a:lstStyle/>
        <a:p>
          <a:pPr algn="just">
            <a:lnSpc>
              <a:spcPct val="100000"/>
            </a:lnSpc>
            <a:defRPr b="1"/>
          </a:pPr>
          <a:r>
            <a:rPr lang="en-IN" b="1"/>
            <a:t>Pig Runtime Environment</a:t>
          </a:r>
          <a:r>
            <a:rPr lang="en-IN"/>
            <a:t>:</a:t>
          </a:r>
          <a:endParaRPr lang="en-US"/>
        </a:p>
      </dgm:t>
    </dgm:pt>
    <dgm:pt modelId="{F2A3A929-D6DC-4DF4-B0A7-C706CE35624B}" type="parTrans" cxnId="{E6C2C70B-D5BD-4E1F-9B27-0A1115694876}">
      <dgm:prSet/>
      <dgm:spPr/>
      <dgm:t>
        <a:bodyPr/>
        <a:lstStyle/>
        <a:p>
          <a:pPr algn="just">
            <a:lnSpc>
              <a:spcPct val="100000"/>
            </a:lnSpc>
          </a:pPr>
          <a:endParaRPr lang="en-US"/>
        </a:p>
      </dgm:t>
    </dgm:pt>
    <dgm:pt modelId="{5A706C2F-0D5D-4FEA-9C89-61B55769A60A}" type="sibTrans" cxnId="{E6C2C70B-D5BD-4E1F-9B27-0A1115694876}">
      <dgm:prSet/>
      <dgm:spPr/>
      <dgm:t>
        <a:bodyPr/>
        <a:lstStyle/>
        <a:p>
          <a:pPr algn="just">
            <a:lnSpc>
              <a:spcPct val="100000"/>
            </a:lnSpc>
          </a:pPr>
          <a:endParaRPr lang="en-US"/>
        </a:p>
      </dgm:t>
    </dgm:pt>
    <dgm:pt modelId="{5547D74C-739E-4C2A-A8A9-D9025A2F9868}">
      <dgm:prSet/>
      <dgm:spPr/>
      <dgm:t>
        <a:bodyPr/>
        <a:lstStyle/>
        <a:p>
          <a:pPr algn="just">
            <a:lnSpc>
              <a:spcPct val="100000"/>
            </a:lnSpc>
          </a:pPr>
          <a:r>
            <a:rPr lang="en-IN"/>
            <a:t>This is where the Pig scripts are executed. </a:t>
          </a:r>
          <a:endParaRPr lang="en-US"/>
        </a:p>
      </dgm:t>
    </dgm:pt>
    <dgm:pt modelId="{54FBE4D9-25E5-46FE-86A5-8A98DB7E3335}" type="parTrans" cxnId="{372E7BCE-64FD-48C4-9767-93FE91396416}">
      <dgm:prSet/>
      <dgm:spPr/>
      <dgm:t>
        <a:bodyPr/>
        <a:lstStyle/>
        <a:p>
          <a:pPr algn="just">
            <a:lnSpc>
              <a:spcPct val="100000"/>
            </a:lnSpc>
          </a:pPr>
          <a:endParaRPr lang="en-US"/>
        </a:p>
      </dgm:t>
    </dgm:pt>
    <dgm:pt modelId="{FBD5A6E8-782A-4A85-AFC8-994E2504D0B1}" type="sibTrans" cxnId="{372E7BCE-64FD-48C4-9767-93FE91396416}">
      <dgm:prSet/>
      <dgm:spPr/>
      <dgm:t>
        <a:bodyPr/>
        <a:lstStyle/>
        <a:p>
          <a:pPr algn="just">
            <a:lnSpc>
              <a:spcPct val="100000"/>
            </a:lnSpc>
          </a:pPr>
          <a:endParaRPr lang="en-US"/>
        </a:p>
      </dgm:t>
    </dgm:pt>
    <dgm:pt modelId="{35DA8C16-8610-4D74-A444-24CB3966C862}">
      <dgm:prSet/>
      <dgm:spPr/>
      <dgm:t>
        <a:bodyPr/>
        <a:lstStyle/>
        <a:p>
          <a:pPr algn="just">
            <a:lnSpc>
              <a:spcPct val="100000"/>
            </a:lnSpc>
          </a:pPr>
          <a:r>
            <a:rPr lang="en-IN"/>
            <a:t>Pig scripts are converted into MapReduce jobs and executed on the Hadoop cluster.</a:t>
          </a:r>
          <a:endParaRPr lang="en-US"/>
        </a:p>
      </dgm:t>
    </dgm:pt>
    <dgm:pt modelId="{632D9F49-8FC6-4D65-9C14-26D8DCFBBAEE}" type="parTrans" cxnId="{2713ED3A-6A45-4C3C-9D4F-AEB6FF87E629}">
      <dgm:prSet/>
      <dgm:spPr/>
      <dgm:t>
        <a:bodyPr/>
        <a:lstStyle/>
        <a:p>
          <a:pPr algn="just">
            <a:lnSpc>
              <a:spcPct val="100000"/>
            </a:lnSpc>
          </a:pPr>
          <a:endParaRPr lang="en-US"/>
        </a:p>
      </dgm:t>
    </dgm:pt>
    <dgm:pt modelId="{79BA2C16-859F-41C5-B231-8A113F7B5EB9}" type="sibTrans" cxnId="{2713ED3A-6A45-4C3C-9D4F-AEB6FF87E629}">
      <dgm:prSet/>
      <dgm:spPr/>
      <dgm:t>
        <a:bodyPr/>
        <a:lstStyle/>
        <a:p>
          <a:pPr algn="just">
            <a:lnSpc>
              <a:spcPct val="100000"/>
            </a:lnSpc>
          </a:pPr>
          <a:endParaRPr lang="en-US"/>
        </a:p>
      </dgm:t>
    </dgm:pt>
    <dgm:pt modelId="{9742086A-DAFF-D04F-A957-8B0537937A6A}" type="pres">
      <dgm:prSet presAssocID="{48B7BDFB-2580-4640-AA13-26C23C9E932A}" presName="linear" presStyleCnt="0">
        <dgm:presLayoutVars>
          <dgm:animLvl val="lvl"/>
          <dgm:resizeHandles val="exact"/>
        </dgm:presLayoutVars>
      </dgm:prSet>
      <dgm:spPr/>
    </dgm:pt>
    <dgm:pt modelId="{921DE35E-C83D-FB46-8F70-3F8DF9450EAF}" type="pres">
      <dgm:prSet presAssocID="{1E005085-2930-4A10-8E8D-E1E1CB5A9EB0}" presName="parentText" presStyleLbl="node1" presStyleIdx="0" presStyleCnt="2">
        <dgm:presLayoutVars>
          <dgm:chMax val="0"/>
          <dgm:bulletEnabled val="1"/>
        </dgm:presLayoutVars>
      </dgm:prSet>
      <dgm:spPr/>
    </dgm:pt>
    <dgm:pt modelId="{55180D11-3646-3943-964C-E44722319EEB}" type="pres">
      <dgm:prSet presAssocID="{1E005085-2930-4A10-8E8D-E1E1CB5A9EB0}" presName="childText" presStyleLbl="revTx" presStyleIdx="0" presStyleCnt="2">
        <dgm:presLayoutVars>
          <dgm:bulletEnabled val="1"/>
        </dgm:presLayoutVars>
      </dgm:prSet>
      <dgm:spPr/>
    </dgm:pt>
    <dgm:pt modelId="{60B62151-EDE7-A649-B541-8B5BFAAC8684}" type="pres">
      <dgm:prSet presAssocID="{B67599F0-AD77-453C-9827-19E6A5065D64}" presName="parentText" presStyleLbl="node1" presStyleIdx="1" presStyleCnt="2">
        <dgm:presLayoutVars>
          <dgm:chMax val="0"/>
          <dgm:bulletEnabled val="1"/>
        </dgm:presLayoutVars>
      </dgm:prSet>
      <dgm:spPr/>
    </dgm:pt>
    <dgm:pt modelId="{43330BF7-9ABD-C344-A09E-950F99E1FDAA}" type="pres">
      <dgm:prSet presAssocID="{B67599F0-AD77-453C-9827-19E6A5065D64}" presName="childText" presStyleLbl="revTx" presStyleIdx="1" presStyleCnt="2">
        <dgm:presLayoutVars>
          <dgm:bulletEnabled val="1"/>
        </dgm:presLayoutVars>
      </dgm:prSet>
      <dgm:spPr/>
    </dgm:pt>
  </dgm:ptLst>
  <dgm:cxnLst>
    <dgm:cxn modelId="{E6C2C70B-D5BD-4E1F-9B27-0A1115694876}" srcId="{48B7BDFB-2580-4640-AA13-26C23C9E932A}" destId="{B67599F0-AD77-453C-9827-19E6A5065D64}" srcOrd="1" destOrd="0" parTransId="{F2A3A929-D6DC-4DF4-B0A7-C706CE35624B}" sibTransId="{5A706C2F-0D5D-4FEA-9C89-61B55769A60A}"/>
    <dgm:cxn modelId="{155D800E-534D-45C3-8F50-B346119FD5CF}" srcId="{1E005085-2930-4A10-8E8D-E1E1CB5A9EB0}" destId="{DD2F5BB5-265F-4751-808E-309FA49118EB}" srcOrd="3" destOrd="0" parTransId="{15285B8A-13BB-4B58-BA0A-38390580DCB4}" sibTransId="{FF40052B-989F-41FB-B23A-1056EC76AC9C}"/>
    <dgm:cxn modelId="{65F62E20-4886-426D-B3A4-157ED9A975A6}" srcId="{1E005085-2930-4A10-8E8D-E1E1CB5A9EB0}" destId="{A959C05F-0171-4FE8-939D-6807E8A88483}" srcOrd="2" destOrd="0" parTransId="{52991E8D-6B93-4A28-A95A-0E5573CB8B37}" sibTransId="{44962ABD-0904-442D-B8B8-FFBD6D1B992D}"/>
    <dgm:cxn modelId="{2713ED3A-6A45-4C3C-9D4F-AEB6FF87E629}" srcId="{B67599F0-AD77-453C-9827-19E6A5065D64}" destId="{35DA8C16-8610-4D74-A444-24CB3966C862}" srcOrd="1" destOrd="0" parTransId="{632D9F49-8FC6-4D65-9C14-26D8DCFBBAEE}" sibTransId="{79BA2C16-859F-41C5-B231-8A113F7B5EB9}"/>
    <dgm:cxn modelId="{57904F71-8473-184F-A8E0-30273D284D09}" type="presOf" srcId="{187ED15B-EB02-40A3-9073-10FE68D6A0B4}" destId="{55180D11-3646-3943-964C-E44722319EEB}" srcOrd="0" destOrd="1" presId="urn:microsoft.com/office/officeart/2005/8/layout/vList2"/>
    <dgm:cxn modelId="{E04EB452-1EEC-8D4A-A3A4-7C907FBF57E5}" type="presOf" srcId="{48B7BDFB-2580-4640-AA13-26C23C9E932A}" destId="{9742086A-DAFF-D04F-A957-8B0537937A6A}" srcOrd="0" destOrd="0" presId="urn:microsoft.com/office/officeart/2005/8/layout/vList2"/>
    <dgm:cxn modelId="{91C03573-2EAD-8041-A9ED-C7C5AD51AEC0}" type="presOf" srcId="{35DA8C16-8610-4D74-A444-24CB3966C862}" destId="{43330BF7-9ABD-C344-A09E-950F99E1FDAA}" srcOrd="0" destOrd="1" presId="urn:microsoft.com/office/officeart/2005/8/layout/vList2"/>
    <dgm:cxn modelId="{36CB0784-6918-C043-8B55-ACC25894862D}" type="presOf" srcId="{A959C05F-0171-4FE8-939D-6807E8A88483}" destId="{55180D11-3646-3943-964C-E44722319EEB}" srcOrd="0" destOrd="2" presId="urn:microsoft.com/office/officeart/2005/8/layout/vList2"/>
    <dgm:cxn modelId="{56210795-23C9-1340-AC5D-8ECE738E092D}" type="presOf" srcId="{1E005085-2930-4A10-8E8D-E1E1CB5A9EB0}" destId="{921DE35E-C83D-FB46-8F70-3F8DF9450EAF}" srcOrd="0" destOrd="0" presId="urn:microsoft.com/office/officeart/2005/8/layout/vList2"/>
    <dgm:cxn modelId="{83CE7698-A671-4FC1-BFD6-B57DF0C16B51}" srcId="{1E005085-2930-4A10-8E8D-E1E1CB5A9EB0}" destId="{187ED15B-EB02-40A3-9073-10FE68D6A0B4}" srcOrd="1" destOrd="0" parTransId="{71E9179B-C3F6-4DC7-8125-068D28942E95}" sibTransId="{C3227950-6C0F-454F-812A-D667E4C0B4AB}"/>
    <dgm:cxn modelId="{A668A7AC-4820-4D1B-8B68-A4EE9B14A760}" srcId="{48B7BDFB-2580-4640-AA13-26C23C9E932A}" destId="{1E005085-2930-4A10-8E8D-E1E1CB5A9EB0}" srcOrd="0" destOrd="0" parTransId="{762CBABC-34A7-425A-AB2E-B8A1BF97C3F6}" sibTransId="{E9A52D59-0C27-4B64-8CC4-09A610BA2F20}"/>
    <dgm:cxn modelId="{5F9161B5-3BAA-3E49-9DC6-842885808ED7}" type="presOf" srcId="{1A9A18D8-E94D-4FEA-989B-6D17BB8B7C2F}" destId="{55180D11-3646-3943-964C-E44722319EEB}" srcOrd="0" destOrd="0" presId="urn:microsoft.com/office/officeart/2005/8/layout/vList2"/>
    <dgm:cxn modelId="{221B5DBB-D0A1-E745-8A48-ED009581335E}" type="presOf" srcId="{DD2F5BB5-265F-4751-808E-309FA49118EB}" destId="{55180D11-3646-3943-964C-E44722319EEB}" srcOrd="0" destOrd="3" presId="urn:microsoft.com/office/officeart/2005/8/layout/vList2"/>
    <dgm:cxn modelId="{D33627C9-3711-A34F-81F3-4BD62E09FE30}" type="presOf" srcId="{B67599F0-AD77-453C-9827-19E6A5065D64}" destId="{60B62151-EDE7-A649-B541-8B5BFAAC8684}" srcOrd="0" destOrd="0" presId="urn:microsoft.com/office/officeart/2005/8/layout/vList2"/>
    <dgm:cxn modelId="{783B6FCD-9A94-9D43-9894-8F09ABB9149C}" type="presOf" srcId="{5547D74C-739E-4C2A-A8A9-D9025A2F9868}" destId="{43330BF7-9ABD-C344-A09E-950F99E1FDAA}" srcOrd="0" destOrd="0" presId="urn:microsoft.com/office/officeart/2005/8/layout/vList2"/>
    <dgm:cxn modelId="{372E7BCE-64FD-48C4-9767-93FE91396416}" srcId="{B67599F0-AD77-453C-9827-19E6A5065D64}" destId="{5547D74C-739E-4C2A-A8A9-D9025A2F9868}" srcOrd="0" destOrd="0" parTransId="{54FBE4D9-25E5-46FE-86A5-8A98DB7E3335}" sibTransId="{FBD5A6E8-782A-4A85-AFC8-994E2504D0B1}"/>
    <dgm:cxn modelId="{227F2DE3-DC89-4B84-AC65-D6E3F4473042}" srcId="{1E005085-2930-4A10-8E8D-E1E1CB5A9EB0}" destId="{1A9A18D8-E94D-4FEA-989B-6D17BB8B7C2F}" srcOrd="0" destOrd="0" parTransId="{2252289E-6C92-46DE-9AF7-56C6F28AD0C6}" sibTransId="{89BC5A8D-71F2-4B73-989F-27E26722E675}"/>
    <dgm:cxn modelId="{1640F84E-1ABD-1740-AA8B-2F53FC8DEA9E}" type="presParOf" srcId="{9742086A-DAFF-D04F-A957-8B0537937A6A}" destId="{921DE35E-C83D-FB46-8F70-3F8DF9450EAF}" srcOrd="0" destOrd="0" presId="urn:microsoft.com/office/officeart/2005/8/layout/vList2"/>
    <dgm:cxn modelId="{FD1AB466-CCC6-5349-BAC6-F9621C598FB6}" type="presParOf" srcId="{9742086A-DAFF-D04F-A957-8B0537937A6A}" destId="{55180D11-3646-3943-964C-E44722319EEB}" srcOrd="1" destOrd="0" presId="urn:microsoft.com/office/officeart/2005/8/layout/vList2"/>
    <dgm:cxn modelId="{C36541B7-D994-2542-B5D3-9515C64D55CF}" type="presParOf" srcId="{9742086A-DAFF-D04F-A957-8B0537937A6A}" destId="{60B62151-EDE7-A649-B541-8B5BFAAC8684}" srcOrd="2" destOrd="0" presId="urn:microsoft.com/office/officeart/2005/8/layout/vList2"/>
    <dgm:cxn modelId="{5DBABB04-B348-7F44-BE7F-AFA0927C324E}" type="presParOf" srcId="{9742086A-DAFF-D04F-A957-8B0537937A6A}" destId="{43330BF7-9ABD-C344-A09E-950F99E1FDAA}"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9EFC3CA-C637-4917-951D-855613890D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28C6C82-DBC0-4C0F-8D4E-AEC1E962A850}">
      <dgm:prSet/>
      <dgm:spPr/>
      <dgm:t>
        <a:bodyPr/>
        <a:lstStyle/>
        <a:p>
          <a:pPr algn="just">
            <a:lnSpc>
              <a:spcPct val="100000"/>
            </a:lnSpc>
          </a:pPr>
          <a:r>
            <a:rPr lang="en-IN" b="1"/>
            <a:t>Execution Modes</a:t>
          </a:r>
          <a:r>
            <a:rPr lang="en-IN"/>
            <a:t>:</a:t>
          </a:r>
          <a:endParaRPr lang="en-US"/>
        </a:p>
      </dgm:t>
    </dgm:pt>
    <dgm:pt modelId="{5A94AA38-8442-4AA3-9BC9-A271E5807555}" type="parTrans" cxnId="{0EDB5768-36FA-487F-9B7F-459DB53F43B4}">
      <dgm:prSet/>
      <dgm:spPr/>
      <dgm:t>
        <a:bodyPr/>
        <a:lstStyle/>
        <a:p>
          <a:pPr algn="just">
            <a:lnSpc>
              <a:spcPct val="100000"/>
            </a:lnSpc>
          </a:pPr>
          <a:endParaRPr lang="en-US"/>
        </a:p>
      </dgm:t>
    </dgm:pt>
    <dgm:pt modelId="{DE1B4B8D-7C56-4B63-A2FB-CEB88B880CAB}" type="sibTrans" cxnId="{0EDB5768-36FA-487F-9B7F-459DB53F43B4}">
      <dgm:prSet/>
      <dgm:spPr/>
      <dgm:t>
        <a:bodyPr/>
        <a:lstStyle/>
        <a:p>
          <a:pPr algn="just">
            <a:lnSpc>
              <a:spcPct val="100000"/>
            </a:lnSpc>
          </a:pPr>
          <a:endParaRPr lang="en-US"/>
        </a:p>
      </dgm:t>
    </dgm:pt>
    <dgm:pt modelId="{035B082D-1F87-433A-BCDF-585DE2C4EF40}">
      <dgm:prSet/>
      <dgm:spPr/>
      <dgm:t>
        <a:bodyPr/>
        <a:lstStyle/>
        <a:p>
          <a:pPr algn="just">
            <a:lnSpc>
              <a:spcPct val="100000"/>
            </a:lnSpc>
          </a:pPr>
          <a:r>
            <a:rPr lang="en-IN" b="1"/>
            <a:t>Local Mode</a:t>
          </a:r>
          <a:r>
            <a:rPr lang="en-IN"/>
            <a:t>: </a:t>
          </a:r>
          <a:endParaRPr lang="en-US"/>
        </a:p>
      </dgm:t>
    </dgm:pt>
    <dgm:pt modelId="{26EBCD8E-FEBA-4648-867F-60B212826A4E}" type="parTrans" cxnId="{11507E34-1C74-4443-9E93-DF0381E617CC}">
      <dgm:prSet/>
      <dgm:spPr/>
      <dgm:t>
        <a:bodyPr/>
        <a:lstStyle/>
        <a:p>
          <a:pPr algn="just">
            <a:lnSpc>
              <a:spcPct val="100000"/>
            </a:lnSpc>
          </a:pPr>
          <a:endParaRPr lang="en-US"/>
        </a:p>
      </dgm:t>
    </dgm:pt>
    <dgm:pt modelId="{ABD2AEFA-8708-410C-8BCF-83D500EE43C4}" type="sibTrans" cxnId="{11507E34-1C74-4443-9E93-DF0381E617CC}">
      <dgm:prSet/>
      <dgm:spPr/>
      <dgm:t>
        <a:bodyPr/>
        <a:lstStyle/>
        <a:p>
          <a:pPr algn="just">
            <a:lnSpc>
              <a:spcPct val="100000"/>
            </a:lnSpc>
          </a:pPr>
          <a:endParaRPr lang="en-US"/>
        </a:p>
      </dgm:t>
    </dgm:pt>
    <dgm:pt modelId="{5025EC4F-AD71-46D9-B01D-8CAF3989DD7A}">
      <dgm:prSet/>
      <dgm:spPr/>
      <dgm:t>
        <a:bodyPr/>
        <a:lstStyle/>
        <a:p>
          <a:pPr algn="just">
            <a:lnSpc>
              <a:spcPct val="100000"/>
            </a:lnSpc>
          </a:pPr>
          <a:r>
            <a:rPr lang="en-IN" dirty="0"/>
            <a:t>In local mode, Pig runs on a single machine and processes data stored in the local file system. </a:t>
          </a:r>
          <a:endParaRPr lang="en-US" dirty="0"/>
        </a:p>
      </dgm:t>
    </dgm:pt>
    <dgm:pt modelId="{9500F8ED-C8DE-42D0-A517-F8A363A4CD7F}" type="parTrans" cxnId="{5677E063-FBE6-43D1-B59A-24AAE3CA5D28}">
      <dgm:prSet/>
      <dgm:spPr/>
      <dgm:t>
        <a:bodyPr/>
        <a:lstStyle/>
        <a:p>
          <a:pPr algn="just">
            <a:lnSpc>
              <a:spcPct val="100000"/>
            </a:lnSpc>
          </a:pPr>
          <a:endParaRPr lang="en-US"/>
        </a:p>
      </dgm:t>
    </dgm:pt>
    <dgm:pt modelId="{185CCD65-090E-4366-AC13-B68A56AA084B}" type="sibTrans" cxnId="{5677E063-FBE6-43D1-B59A-24AAE3CA5D28}">
      <dgm:prSet/>
      <dgm:spPr/>
      <dgm:t>
        <a:bodyPr/>
        <a:lstStyle/>
        <a:p>
          <a:pPr algn="just">
            <a:lnSpc>
              <a:spcPct val="100000"/>
            </a:lnSpc>
          </a:pPr>
          <a:endParaRPr lang="en-US"/>
        </a:p>
      </dgm:t>
    </dgm:pt>
    <dgm:pt modelId="{B7234F99-3BC2-4AA8-B8E7-3472A69CA312}">
      <dgm:prSet/>
      <dgm:spPr/>
      <dgm:t>
        <a:bodyPr/>
        <a:lstStyle/>
        <a:p>
          <a:pPr algn="just">
            <a:lnSpc>
              <a:spcPct val="100000"/>
            </a:lnSpc>
          </a:pPr>
          <a:r>
            <a:rPr lang="en-IN"/>
            <a:t>This mode is useful for small datasets or for testing Pig scripts.</a:t>
          </a:r>
          <a:endParaRPr lang="en-US"/>
        </a:p>
      </dgm:t>
    </dgm:pt>
    <dgm:pt modelId="{67123F5B-A0E6-4389-AD1A-4172E8C5C3E8}" type="parTrans" cxnId="{7CAE565D-58D7-43B5-ACCB-0EB62203B52F}">
      <dgm:prSet/>
      <dgm:spPr/>
      <dgm:t>
        <a:bodyPr/>
        <a:lstStyle/>
        <a:p>
          <a:pPr algn="just">
            <a:lnSpc>
              <a:spcPct val="100000"/>
            </a:lnSpc>
          </a:pPr>
          <a:endParaRPr lang="en-US"/>
        </a:p>
      </dgm:t>
    </dgm:pt>
    <dgm:pt modelId="{3F63664F-2F67-405F-9360-CE1FE1DD574D}" type="sibTrans" cxnId="{7CAE565D-58D7-43B5-ACCB-0EB62203B52F}">
      <dgm:prSet/>
      <dgm:spPr/>
      <dgm:t>
        <a:bodyPr/>
        <a:lstStyle/>
        <a:p>
          <a:pPr algn="just">
            <a:lnSpc>
              <a:spcPct val="100000"/>
            </a:lnSpc>
          </a:pPr>
          <a:endParaRPr lang="en-US"/>
        </a:p>
      </dgm:t>
    </dgm:pt>
    <dgm:pt modelId="{724B9E5D-9D76-42B7-85A9-56A5C89D431D}">
      <dgm:prSet/>
      <dgm:spPr/>
      <dgm:t>
        <a:bodyPr/>
        <a:lstStyle/>
        <a:p>
          <a:pPr algn="just">
            <a:lnSpc>
              <a:spcPct val="100000"/>
            </a:lnSpc>
          </a:pPr>
          <a:r>
            <a:rPr lang="en-IN" b="1"/>
            <a:t>MapReduce Mode</a:t>
          </a:r>
          <a:r>
            <a:rPr lang="en-IN"/>
            <a:t>: </a:t>
          </a:r>
          <a:endParaRPr lang="en-US"/>
        </a:p>
      </dgm:t>
    </dgm:pt>
    <dgm:pt modelId="{FD2EDF6E-6671-40E7-A2A8-237D7D8A1945}" type="parTrans" cxnId="{228071EB-3E61-4BB9-925C-68F63C601462}">
      <dgm:prSet/>
      <dgm:spPr/>
      <dgm:t>
        <a:bodyPr/>
        <a:lstStyle/>
        <a:p>
          <a:pPr algn="just">
            <a:lnSpc>
              <a:spcPct val="100000"/>
            </a:lnSpc>
          </a:pPr>
          <a:endParaRPr lang="en-US"/>
        </a:p>
      </dgm:t>
    </dgm:pt>
    <dgm:pt modelId="{5CF05660-31D5-4BFE-B3CB-C84A29B893C0}" type="sibTrans" cxnId="{228071EB-3E61-4BB9-925C-68F63C601462}">
      <dgm:prSet/>
      <dgm:spPr/>
      <dgm:t>
        <a:bodyPr/>
        <a:lstStyle/>
        <a:p>
          <a:pPr algn="just">
            <a:lnSpc>
              <a:spcPct val="100000"/>
            </a:lnSpc>
          </a:pPr>
          <a:endParaRPr lang="en-US"/>
        </a:p>
      </dgm:t>
    </dgm:pt>
    <dgm:pt modelId="{F18BD1DA-7A4D-41A2-93A6-1B78CEFBE5EF}">
      <dgm:prSet/>
      <dgm:spPr/>
      <dgm:t>
        <a:bodyPr/>
        <a:lstStyle/>
        <a:p>
          <a:pPr algn="just">
            <a:lnSpc>
              <a:spcPct val="100000"/>
            </a:lnSpc>
          </a:pPr>
          <a:r>
            <a:rPr lang="en-IN"/>
            <a:t>In MapReduce mode, Pig interacts with the Hadoop cluster, and data is processed in parallel across the nodes of the cluster. </a:t>
          </a:r>
          <a:endParaRPr lang="en-US"/>
        </a:p>
      </dgm:t>
    </dgm:pt>
    <dgm:pt modelId="{92961726-5246-4D0D-9E80-5A974A6DAFF2}" type="parTrans" cxnId="{1ADFC2DA-84F1-4C25-9D1B-C142F94C437F}">
      <dgm:prSet/>
      <dgm:spPr/>
      <dgm:t>
        <a:bodyPr/>
        <a:lstStyle/>
        <a:p>
          <a:pPr algn="just">
            <a:lnSpc>
              <a:spcPct val="100000"/>
            </a:lnSpc>
          </a:pPr>
          <a:endParaRPr lang="en-US"/>
        </a:p>
      </dgm:t>
    </dgm:pt>
    <dgm:pt modelId="{FB53745F-9F5F-46AD-87F1-968DDE5843E1}" type="sibTrans" cxnId="{1ADFC2DA-84F1-4C25-9D1B-C142F94C437F}">
      <dgm:prSet/>
      <dgm:spPr/>
      <dgm:t>
        <a:bodyPr/>
        <a:lstStyle/>
        <a:p>
          <a:pPr algn="just">
            <a:lnSpc>
              <a:spcPct val="100000"/>
            </a:lnSpc>
          </a:pPr>
          <a:endParaRPr lang="en-US"/>
        </a:p>
      </dgm:t>
    </dgm:pt>
    <dgm:pt modelId="{341C319D-4413-480C-8650-09F8F50C00E1}">
      <dgm:prSet/>
      <dgm:spPr/>
      <dgm:t>
        <a:bodyPr/>
        <a:lstStyle/>
        <a:p>
          <a:pPr algn="just">
            <a:lnSpc>
              <a:spcPct val="100000"/>
            </a:lnSpc>
          </a:pPr>
          <a:r>
            <a:rPr lang="en-IN"/>
            <a:t>This is the most common mode used for large-scale data processing.</a:t>
          </a:r>
          <a:endParaRPr lang="en-US"/>
        </a:p>
      </dgm:t>
    </dgm:pt>
    <dgm:pt modelId="{887907A6-A95E-4B4B-BA2B-944CA3D9DF41}" type="parTrans" cxnId="{2C5DFD36-0A81-4EC3-948D-27CB9FD1AB04}">
      <dgm:prSet/>
      <dgm:spPr/>
      <dgm:t>
        <a:bodyPr/>
        <a:lstStyle/>
        <a:p>
          <a:pPr algn="just">
            <a:lnSpc>
              <a:spcPct val="100000"/>
            </a:lnSpc>
          </a:pPr>
          <a:endParaRPr lang="en-US"/>
        </a:p>
      </dgm:t>
    </dgm:pt>
    <dgm:pt modelId="{228B5E63-332B-4187-A47A-5B2580E8765D}" type="sibTrans" cxnId="{2C5DFD36-0A81-4EC3-948D-27CB9FD1AB04}">
      <dgm:prSet/>
      <dgm:spPr/>
      <dgm:t>
        <a:bodyPr/>
        <a:lstStyle/>
        <a:p>
          <a:pPr algn="just">
            <a:lnSpc>
              <a:spcPct val="100000"/>
            </a:lnSpc>
          </a:pPr>
          <a:endParaRPr lang="en-US"/>
        </a:p>
      </dgm:t>
    </dgm:pt>
    <dgm:pt modelId="{C4BC0A88-65A5-4251-8FE8-FE912829DC2D}">
      <dgm:prSet/>
      <dgm:spPr/>
      <dgm:t>
        <a:bodyPr/>
        <a:lstStyle/>
        <a:p>
          <a:pPr algn="just">
            <a:lnSpc>
              <a:spcPct val="100000"/>
            </a:lnSpc>
          </a:pPr>
          <a:r>
            <a:rPr lang="en-IN" b="1"/>
            <a:t>Pig Grunt Shell</a:t>
          </a:r>
          <a:r>
            <a:rPr lang="en-IN"/>
            <a:t>:</a:t>
          </a:r>
          <a:endParaRPr lang="en-US"/>
        </a:p>
      </dgm:t>
    </dgm:pt>
    <dgm:pt modelId="{0CFCCACD-EFF8-42FE-AB21-6CEE04069123}" type="parTrans" cxnId="{6E01B9D2-3E41-475D-8255-C68D9B60E392}">
      <dgm:prSet/>
      <dgm:spPr/>
      <dgm:t>
        <a:bodyPr/>
        <a:lstStyle/>
        <a:p>
          <a:pPr algn="just">
            <a:lnSpc>
              <a:spcPct val="100000"/>
            </a:lnSpc>
          </a:pPr>
          <a:endParaRPr lang="en-US"/>
        </a:p>
      </dgm:t>
    </dgm:pt>
    <dgm:pt modelId="{5596014C-F1B5-4424-846D-BEE55149A90D}" type="sibTrans" cxnId="{6E01B9D2-3E41-475D-8255-C68D9B60E392}">
      <dgm:prSet/>
      <dgm:spPr/>
      <dgm:t>
        <a:bodyPr/>
        <a:lstStyle/>
        <a:p>
          <a:pPr algn="just">
            <a:lnSpc>
              <a:spcPct val="100000"/>
            </a:lnSpc>
          </a:pPr>
          <a:endParaRPr lang="en-US"/>
        </a:p>
      </dgm:t>
    </dgm:pt>
    <dgm:pt modelId="{A016D27C-ED77-4A89-9FA3-C183DC823161}">
      <dgm:prSet/>
      <dgm:spPr/>
      <dgm:t>
        <a:bodyPr/>
        <a:lstStyle/>
        <a:p>
          <a:pPr algn="just">
            <a:lnSpc>
              <a:spcPct val="100000"/>
            </a:lnSpc>
          </a:pPr>
          <a:r>
            <a:rPr lang="en-IN"/>
            <a:t>The Grunt shell is an interactive shell for executing Pig commands and running Pig scripts step-by-step. This is useful for debugging and development purposes.</a:t>
          </a:r>
          <a:endParaRPr lang="en-US"/>
        </a:p>
      </dgm:t>
    </dgm:pt>
    <dgm:pt modelId="{682EB7AC-CEBE-49F7-9401-E1A7B3F54136}" type="parTrans" cxnId="{E8099BCF-CF4F-4E1F-936D-CF3067845B9B}">
      <dgm:prSet/>
      <dgm:spPr/>
      <dgm:t>
        <a:bodyPr/>
        <a:lstStyle/>
        <a:p>
          <a:pPr algn="just">
            <a:lnSpc>
              <a:spcPct val="100000"/>
            </a:lnSpc>
          </a:pPr>
          <a:endParaRPr lang="en-US"/>
        </a:p>
      </dgm:t>
    </dgm:pt>
    <dgm:pt modelId="{E52DAA8E-7353-4314-8B6E-5D36C28DC39D}" type="sibTrans" cxnId="{E8099BCF-CF4F-4E1F-936D-CF3067845B9B}">
      <dgm:prSet/>
      <dgm:spPr/>
      <dgm:t>
        <a:bodyPr/>
        <a:lstStyle/>
        <a:p>
          <a:pPr algn="just">
            <a:lnSpc>
              <a:spcPct val="100000"/>
            </a:lnSpc>
          </a:pPr>
          <a:endParaRPr lang="en-US"/>
        </a:p>
      </dgm:t>
    </dgm:pt>
    <dgm:pt modelId="{617B330D-C07D-E94C-B410-716D8C02146C}" type="pres">
      <dgm:prSet presAssocID="{79EFC3CA-C637-4917-951D-855613890DE9}" presName="linear" presStyleCnt="0">
        <dgm:presLayoutVars>
          <dgm:animLvl val="lvl"/>
          <dgm:resizeHandles val="exact"/>
        </dgm:presLayoutVars>
      </dgm:prSet>
      <dgm:spPr/>
    </dgm:pt>
    <dgm:pt modelId="{89A3351E-9D1A-704C-AA34-6662980CA638}" type="pres">
      <dgm:prSet presAssocID="{428C6C82-DBC0-4C0F-8D4E-AEC1E962A850}" presName="parentText" presStyleLbl="node1" presStyleIdx="0" presStyleCnt="2">
        <dgm:presLayoutVars>
          <dgm:chMax val="0"/>
          <dgm:bulletEnabled val="1"/>
        </dgm:presLayoutVars>
      </dgm:prSet>
      <dgm:spPr/>
    </dgm:pt>
    <dgm:pt modelId="{54DECED4-DDF2-FA40-A31E-EB2305CBDDCB}" type="pres">
      <dgm:prSet presAssocID="{428C6C82-DBC0-4C0F-8D4E-AEC1E962A850}" presName="childText" presStyleLbl="revTx" presStyleIdx="0" presStyleCnt="2">
        <dgm:presLayoutVars>
          <dgm:bulletEnabled val="1"/>
        </dgm:presLayoutVars>
      </dgm:prSet>
      <dgm:spPr/>
    </dgm:pt>
    <dgm:pt modelId="{E030D2EE-8B6E-8943-BBAA-7D5C8274628F}" type="pres">
      <dgm:prSet presAssocID="{C4BC0A88-65A5-4251-8FE8-FE912829DC2D}" presName="parentText" presStyleLbl="node1" presStyleIdx="1" presStyleCnt="2">
        <dgm:presLayoutVars>
          <dgm:chMax val="0"/>
          <dgm:bulletEnabled val="1"/>
        </dgm:presLayoutVars>
      </dgm:prSet>
      <dgm:spPr/>
    </dgm:pt>
    <dgm:pt modelId="{85CCB3E0-1C33-A549-BD7F-04754C9B0680}" type="pres">
      <dgm:prSet presAssocID="{C4BC0A88-65A5-4251-8FE8-FE912829DC2D}" presName="childText" presStyleLbl="revTx" presStyleIdx="1" presStyleCnt="2">
        <dgm:presLayoutVars>
          <dgm:bulletEnabled val="1"/>
        </dgm:presLayoutVars>
      </dgm:prSet>
      <dgm:spPr/>
    </dgm:pt>
  </dgm:ptLst>
  <dgm:cxnLst>
    <dgm:cxn modelId="{6C958C01-978C-AD4E-947A-A09A36D8A1C7}" type="presOf" srcId="{035B082D-1F87-433A-BCDF-585DE2C4EF40}" destId="{54DECED4-DDF2-FA40-A31E-EB2305CBDDCB}" srcOrd="0" destOrd="0" presId="urn:microsoft.com/office/officeart/2005/8/layout/vList2"/>
    <dgm:cxn modelId="{66F2562B-60DE-5D42-A020-84D70649F29D}" type="presOf" srcId="{5025EC4F-AD71-46D9-B01D-8CAF3989DD7A}" destId="{54DECED4-DDF2-FA40-A31E-EB2305CBDDCB}" srcOrd="0" destOrd="1" presId="urn:microsoft.com/office/officeart/2005/8/layout/vList2"/>
    <dgm:cxn modelId="{11507E34-1C74-4443-9E93-DF0381E617CC}" srcId="{428C6C82-DBC0-4C0F-8D4E-AEC1E962A850}" destId="{035B082D-1F87-433A-BCDF-585DE2C4EF40}" srcOrd="0" destOrd="0" parTransId="{26EBCD8E-FEBA-4648-867F-60B212826A4E}" sibTransId="{ABD2AEFA-8708-410C-8BCF-83D500EE43C4}"/>
    <dgm:cxn modelId="{01B21035-21CC-5C42-8763-500EA928B8A9}" type="presOf" srcId="{B7234F99-3BC2-4AA8-B8E7-3472A69CA312}" destId="{54DECED4-DDF2-FA40-A31E-EB2305CBDDCB}" srcOrd="0" destOrd="2" presId="urn:microsoft.com/office/officeart/2005/8/layout/vList2"/>
    <dgm:cxn modelId="{2C5DFD36-0A81-4EC3-948D-27CB9FD1AB04}" srcId="{724B9E5D-9D76-42B7-85A9-56A5C89D431D}" destId="{341C319D-4413-480C-8650-09F8F50C00E1}" srcOrd="1" destOrd="0" parTransId="{887907A6-A95E-4B4B-BA2B-944CA3D9DF41}" sibTransId="{228B5E63-332B-4187-A47A-5B2580E8765D}"/>
    <dgm:cxn modelId="{7CAE565D-58D7-43B5-ACCB-0EB62203B52F}" srcId="{035B082D-1F87-433A-BCDF-585DE2C4EF40}" destId="{B7234F99-3BC2-4AA8-B8E7-3472A69CA312}" srcOrd="1" destOrd="0" parTransId="{67123F5B-A0E6-4389-AD1A-4172E8C5C3E8}" sibTransId="{3F63664F-2F67-405F-9360-CE1FE1DD574D}"/>
    <dgm:cxn modelId="{5677E063-FBE6-43D1-B59A-24AAE3CA5D28}" srcId="{035B082D-1F87-433A-BCDF-585DE2C4EF40}" destId="{5025EC4F-AD71-46D9-B01D-8CAF3989DD7A}" srcOrd="0" destOrd="0" parTransId="{9500F8ED-C8DE-42D0-A517-F8A363A4CD7F}" sibTransId="{185CCD65-090E-4366-AC13-B68A56AA084B}"/>
    <dgm:cxn modelId="{0EDB5768-36FA-487F-9B7F-459DB53F43B4}" srcId="{79EFC3CA-C637-4917-951D-855613890DE9}" destId="{428C6C82-DBC0-4C0F-8D4E-AEC1E962A850}" srcOrd="0" destOrd="0" parTransId="{5A94AA38-8442-4AA3-9BC9-A271E5807555}" sibTransId="{DE1B4B8D-7C56-4B63-A2FB-CEB88B880CAB}"/>
    <dgm:cxn modelId="{73CEA44C-41E3-494A-81BD-D33916342356}" type="presOf" srcId="{C4BC0A88-65A5-4251-8FE8-FE912829DC2D}" destId="{E030D2EE-8B6E-8943-BBAA-7D5C8274628F}" srcOrd="0" destOrd="0" presId="urn:microsoft.com/office/officeart/2005/8/layout/vList2"/>
    <dgm:cxn modelId="{D6EC7357-D10F-6245-AE3D-ECEC83DBE326}" type="presOf" srcId="{428C6C82-DBC0-4C0F-8D4E-AEC1E962A850}" destId="{89A3351E-9D1A-704C-AA34-6662980CA638}" srcOrd="0" destOrd="0" presId="urn:microsoft.com/office/officeart/2005/8/layout/vList2"/>
    <dgm:cxn modelId="{EE037388-0104-9F48-9D79-8E5E2E071402}" type="presOf" srcId="{A016D27C-ED77-4A89-9FA3-C183DC823161}" destId="{85CCB3E0-1C33-A549-BD7F-04754C9B0680}" srcOrd="0" destOrd="0" presId="urn:microsoft.com/office/officeart/2005/8/layout/vList2"/>
    <dgm:cxn modelId="{A301DD8B-9EA4-CA45-85AA-7A9947D5A887}" type="presOf" srcId="{341C319D-4413-480C-8650-09F8F50C00E1}" destId="{54DECED4-DDF2-FA40-A31E-EB2305CBDDCB}" srcOrd="0" destOrd="5" presId="urn:microsoft.com/office/officeart/2005/8/layout/vList2"/>
    <dgm:cxn modelId="{E9E81D8E-9A58-ED48-B270-EAABDB1FF1E5}" type="presOf" srcId="{F18BD1DA-7A4D-41A2-93A6-1B78CEFBE5EF}" destId="{54DECED4-DDF2-FA40-A31E-EB2305CBDDCB}" srcOrd="0" destOrd="4" presId="urn:microsoft.com/office/officeart/2005/8/layout/vList2"/>
    <dgm:cxn modelId="{CCA0928E-894F-E742-AECC-F60C90EABC6D}" type="presOf" srcId="{79EFC3CA-C637-4917-951D-855613890DE9}" destId="{617B330D-C07D-E94C-B410-716D8C02146C}" srcOrd="0" destOrd="0" presId="urn:microsoft.com/office/officeart/2005/8/layout/vList2"/>
    <dgm:cxn modelId="{E8099BCF-CF4F-4E1F-936D-CF3067845B9B}" srcId="{C4BC0A88-65A5-4251-8FE8-FE912829DC2D}" destId="{A016D27C-ED77-4A89-9FA3-C183DC823161}" srcOrd="0" destOrd="0" parTransId="{682EB7AC-CEBE-49F7-9401-E1A7B3F54136}" sibTransId="{E52DAA8E-7353-4314-8B6E-5D36C28DC39D}"/>
    <dgm:cxn modelId="{6E01B9D2-3E41-475D-8255-C68D9B60E392}" srcId="{79EFC3CA-C637-4917-951D-855613890DE9}" destId="{C4BC0A88-65A5-4251-8FE8-FE912829DC2D}" srcOrd="1" destOrd="0" parTransId="{0CFCCACD-EFF8-42FE-AB21-6CEE04069123}" sibTransId="{5596014C-F1B5-4424-846D-BEE55149A90D}"/>
    <dgm:cxn modelId="{B2BDA3D6-3785-5043-A81C-04EDFCE72F3D}" type="presOf" srcId="{724B9E5D-9D76-42B7-85A9-56A5C89D431D}" destId="{54DECED4-DDF2-FA40-A31E-EB2305CBDDCB}" srcOrd="0" destOrd="3" presId="urn:microsoft.com/office/officeart/2005/8/layout/vList2"/>
    <dgm:cxn modelId="{1ADFC2DA-84F1-4C25-9D1B-C142F94C437F}" srcId="{724B9E5D-9D76-42B7-85A9-56A5C89D431D}" destId="{F18BD1DA-7A4D-41A2-93A6-1B78CEFBE5EF}" srcOrd="0" destOrd="0" parTransId="{92961726-5246-4D0D-9E80-5A974A6DAFF2}" sibTransId="{FB53745F-9F5F-46AD-87F1-968DDE5843E1}"/>
    <dgm:cxn modelId="{228071EB-3E61-4BB9-925C-68F63C601462}" srcId="{428C6C82-DBC0-4C0F-8D4E-AEC1E962A850}" destId="{724B9E5D-9D76-42B7-85A9-56A5C89D431D}" srcOrd="1" destOrd="0" parTransId="{FD2EDF6E-6671-40E7-A2A8-237D7D8A1945}" sibTransId="{5CF05660-31D5-4BFE-B3CB-C84A29B893C0}"/>
    <dgm:cxn modelId="{8CDD0B75-486C-0B46-86BD-086DD82BF5CD}" type="presParOf" srcId="{617B330D-C07D-E94C-B410-716D8C02146C}" destId="{89A3351E-9D1A-704C-AA34-6662980CA638}" srcOrd="0" destOrd="0" presId="urn:microsoft.com/office/officeart/2005/8/layout/vList2"/>
    <dgm:cxn modelId="{85304CFD-CEFC-A34B-9025-0C56E74AF371}" type="presParOf" srcId="{617B330D-C07D-E94C-B410-716D8C02146C}" destId="{54DECED4-DDF2-FA40-A31E-EB2305CBDDCB}" srcOrd="1" destOrd="0" presId="urn:microsoft.com/office/officeart/2005/8/layout/vList2"/>
    <dgm:cxn modelId="{C9F72848-331A-2045-A2B9-4629D05CC568}" type="presParOf" srcId="{617B330D-C07D-E94C-B410-716D8C02146C}" destId="{E030D2EE-8B6E-8943-BBAA-7D5C8274628F}" srcOrd="2" destOrd="0" presId="urn:microsoft.com/office/officeart/2005/8/layout/vList2"/>
    <dgm:cxn modelId="{C34C95EE-8F9C-6E44-8BFE-BA251FC26B2F}" type="presParOf" srcId="{617B330D-C07D-E94C-B410-716D8C02146C}" destId="{85CCB3E0-1C33-A549-BD7F-04754C9B068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20DAA80-EB06-4C56-8445-ABEB5718297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33FF942B-4A0C-483C-BF58-EACBBD103CD3}">
      <dgm:prSet custT="1"/>
      <dgm:spPr/>
      <dgm:t>
        <a:bodyPr/>
        <a:lstStyle/>
        <a:p>
          <a:pPr algn="just"/>
          <a:r>
            <a:rPr lang="en-IN" sz="2000" b="1" dirty="0"/>
            <a:t>Ease of Use</a:t>
          </a:r>
          <a:endParaRPr lang="en-US" sz="2000" dirty="0"/>
        </a:p>
      </dgm:t>
    </dgm:pt>
    <dgm:pt modelId="{EFE18EBE-6AD7-4A29-B028-6BB32A552509}" type="parTrans" cxnId="{FE94558C-D2EE-481D-9F6E-54EA364DAAA8}">
      <dgm:prSet/>
      <dgm:spPr/>
      <dgm:t>
        <a:bodyPr/>
        <a:lstStyle/>
        <a:p>
          <a:pPr algn="just">
            <a:lnSpc>
              <a:spcPct val="100000"/>
            </a:lnSpc>
          </a:pPr>
          <a:endParaRPr lang="en-US" sz="2800"/>
        </a:p>
      </dgm:t>
    </dgm:pt>
    <dgm:pt modelId="{FC53783A-C4A3-4FD1-998E-46785210E7D0}" type="sibTrans" cxnId="{FE94558C-D2EE-481D-9F6E-54EA364DAAA8}">
      <dgm:prSet/>
      <dgm:spPr/>
      <dgm:t>
        <a:bodyPr/>
        <a:lstStyle/>
        <a:p>
          <a:pPr algn="just"/>
          <a:endParaRPr lang="en-US" sz="2000"/>
        </a:p>
      </dgm:t>
    </dgm:pt>
    <dgm:pt modelId="{813653BE-DE59-4605-B0FF-0E6871D96C57}">
      <dgm:prSet custT="1"/>
      <dgm:spPr/>
      <dgm:t>
        <a:bodyPr/>
        <a:lstStyle/>
        <a:p>
          <a:pPr algn="just"/>
          <a:r>
            <a:rPr lang="en-IN" sz="1400"/>
            <a:t>Pig Latin is simpler than Java-based MapReduce code, making it accessible to data engineers and analysts without requiring advanced programming skills.</a:t>
          </a:r>
          <a:endParaRPr lang="en-US" sz="1400"/>
        </a:p>
      </dgm:t>
    </dgm:pt>
    <dgm:pt modelId="{689E563C-323C-4DD5-953B-596083975EBA}" type="parTrans" cxnId="{B6054566-5CB4-47B4-B7FD-5960B8B532AA}">
      <dgm:prSet/>
      <dgm:spPr/>
      <dgm:t>
        <a:bodyPr/>
        <a:lstStyle/>
        <a:p>
          <a:pPr algn="just">
            <a:lnSpc>
              <a:spcPct val="100000"/>
            </a:lnSpc>
          </a:pPr>
          <a:endParaRPr lang="en-US" sz="2800"/>
        </a:p>
      </dgm:t>
    </dgm:pt>
    <dgm:pt modelId="{6A9D186F-DE6A-4E7E-881C-FCC8FFE573BD}" type="sibTrans" cxnId="{B6054566-5CB4-47B4-B7FD-5960B8B532AA}">
      <dgm:prSet/>
      <dgm:spPr/>
      <dgm:t>
        <a:bodyPr/>
        <a:lstStyle/>
        <a:p>
          <a:pPr algn="just"/>
          <a:endParaRPr lang="en-US" sz="2000"/>
        </a:p>
      </dgm:t>
    </dgm:pt>
    <dgm:pt modelId="{2F47D571-9114-4778-876A-01933D2D8330}">
      <dgm:prSet custT="1"/>
      <dgm:spPr/>
      <dgm:t>
        <a:bodyPr/>
        <a:lstStyle/>
        <a:p>
          <a:pPr algn="just"/>
          <a:r>
            <a:rPr lang="en-IN" sz="1400" dirty="0"/>
            <a:t>It allows users to focus on the logic of data transformation rather than the underlying mechanics of MapReduce.</a:t>
          </a:r>
          <a:endParaRPr lang="en-US" sz="1400" dirty="0"/>
        </a:p>
      </dgm:t>
    </dgm:pt>
    <dgm:pt modelId="{F3412EFE-377F-47FC-99D7-E7D97E50573F}" type="parTrans" cxnId="{E557D909-8CC2-4DBA-B5AE-30055F5D8FF2}">
      <dgm:prSet/>
      <dgm:spPr/>
      <dgm:t>
        <a:bodyPr/>
        <a:lstStyle/>
        <a:p>
          <a:pPr algn="just">
            <a:lnSpc>
              <a:spcPct val="100000"/>
            </a:lnSpc>
          </a:pPr>
          <a:endParaRPr lang="en-US" sz="2800"/>
        </a:p>
      </dgm:t>
    </dgm:pt>
    <dgm:pt modelId="{96509B65-EA86-4138-9BCD-F61919F694BF}" type="sibTrans" cxnId="{E557D909-8CC2-4DBA-B5AE-30055F5D8FF2}">
      <dgm:prSet/>
      <dgm:spPr/>
      <dgm:t>
        <a:bodyPr/>
        <a:lstStyle/>
        <a:p>
          <a:pPr algn="just"/>
          <a:endParaRPr lang="en-US" sz="2000"/>
        </a:p>
      </dgm:t>
    </dgm:pt>
    <dgm:pt modelId="{CDA80BE9-CE73-4BE4-9881-8584CBCBD1AC}">
      <dgm:prSet custT="1"/>
      <dgm:spPr/>
      <dgm:t>
        <a:bodyPr/>
        <a:lstStyle/>
        <a:p>
          <a:pPr algn="just"/>
          <a:r>
            <a:rPr lang="en-IN" sz="2000" b="1" dirty="0"/>
            <a:t>Flexibility</a:t>
          </a:r>
          <a:endParaRPr lang="en-US" sz="2000" dirty="0"/>
        </a:p>
      </dgm:t>
    </dgm:pt>
    <dgm:pt modelId="{65F28D17-5B59-40B0-AE72-CEC72BF1F0F4}" type="parTrans" cxnId="{8157EFF7-93D5-40F5-9F3A-9E70CC0361FA}">
      <dgm:prSet/>
      <dgm:spPr/>
      <dgm:t>
        <a:bodyPr/>
        <a:lstStyle/>
        <a:p>
          <a:pPr algn="just">
            <a:lnSpc>
              <a:spcPct val="100000"/>
            </a:lnSpc>
          </a:pPr>
          <a:endParaRPr lang="en-US" sz="2800"/>
        </a:p>
      </dgm:t>
    </dgm:pt>
    <dgm:pt modelId="{F5919B19-EC07-4A57-A718-606DAE7DA364}" type="sibTrans" cxnId="{8157EFF7-93D5-40F5-9F3A-9E70CC0361FA}">
      <dgm:prSet/>
      <dgm:spPr/>
      <dgm:t>
        <a:bodyPr/>
        <a:lstStyle/>
        <a:p>
          <a:pPr algn="just"/>
          <a:endParaRPr lang="en-US" sz="2000"/>
        </a:p>
      </dgm:t>
    </dgm:pt>
    <dgm:pt modelId="{72843887-86C9-4EA2-B639-328CF86741B9}">
      <dgm:prSet custT="1"/>
      <dgm:spPr/>
      <dgm:t>
        <a:bodyPr/>
        <a:lstStyle/>
        <a:p>
          <a:pPr algn="just"/>
          <a:r>
            <a:rPr lang="en-IN" sz="1400"/>
            <a:t>Pig supports complex, nested data types such as tuples, bags (collections of tuples), and maps. This allows Pig to handle structured, semi-structured, and unstructured data.</a:t>
          </a:r>
          <a:endParaRPr lang="en-US" sz="1400"/>
        </a:p>
      </dgm:t>
    </dgm:pt>
    <dgm:pt modelId="{423BCA04-0CA2-49DD-9469-DCF048CCAC46}" type="parTrans" cxnId="{808FF66D-BDEF-4236-BE43-3BC02C176585}">
      <dgm:prSet/>
      <dgm:spPr/>
      <dgm:t>
        <a:bodyPr/>
        <a:lstStyle/>
        <a:p>
          <a:pPr algn="just">
            <a:lnSpc>
              <a:spcPct val="100000"/>
            </a:lnSpc>
          </a:pPr>
          <a:endParaRPr lang="en-US" sz="2800"/>
        </a:p>
      </dgm:t>
    </dgm:pt>
    <dgm:pt modelId="{2C51A480-FFE8-49AE-9764-ADCB217769EE}" type="sibTrans" cxnId="{808FF66D-BDEF-4236-BE43-3BC02C176585}">
      <dgm:prSet/>
      <dgm:spPr/>
      <dgm:t>
        <a:bodyPr/>
        <a:lstStyle/>
        <a:p>
          <a:pPr algn="just"/>
          <a:endParaRPr lang="en-US" sz="2000"/>
        </a:p>
      </dgm:t>
    </dgm:pt>
    <dgm:pt modelId="{0F3F708C-4DB2-4F7F-BF0E-0B479F3F86E6}">
      <dgm:prSet custT="1"/>
      <dgm:spPr/>
      <dgm:t>
        <a:bodyPr/>
        <a:lstStyle/>
        <a:p>
          <a:pPr algn="just"/>
          <a:r>
            <a:rPr lang="en-IN" sz="1400"/>
            <a:t>Pig can be extended with User Defined Functions (UDFs) written in Java, Python, or other languages, allowing for custom operations beyond the standard library.</a:t>
          </a:r>
          <a:endParaRPr lang="en-US" sz="1400"/>
        </a:p>
      </dgm:t>
    </dgm:pt>
    <dgm:pt modelId="{C5AD8DC3-05C9-46C9-9270-E85DF3DEEB2C}" type="parTrans" cxnId="{FF483CD0-9525-4C47-9EFB-304E27EC51B8}">
      <dgm:prSet/>
      <dgm:spPr/>
      <dgm:t>
        <a:bodyPr/>
        <a:lstStyle/>
        <a:p>
          <a:pPr algn="just">
            <a:lnSpc>
              <a:spcPct val="100000"/>
            </a:lnSpc>
          </a:pPr>
          <a:endParaRPr lang="en-US" sz="2800"/>
        </a:p>
      </dgm:t>
    </dgm:pt>
    <dgm:pt modelId="{C85DB6DB-F330-40BF-B7D2-5E1DD26640A4}" type="sibTrans" cxnId="{FF483CD0-9525-4C47-9EFB-304E27EC51B8}">
      <dgm:prSet/>
      <dgm:spPr/>
      <dgm:t>
        <a:bodyPr/>
        <a:lstStyle/>
        <a:p>
          <a:pPr algn="just"/>
          <a:endParaRPr lang="en-US" sz="2000"/>
        </a:p>
      </dgm:t>
    </dgm:pt>
    <dgm:pt modelId="{61DF9952-1558-4E91-9B58-81E8941F5FF0}">
      <dgm:prSet custT="1"/>
      <dgm:spPr/>
      <dgm:t>
        <a:bodyPr/>
        <a:lstStyle/>
        <a:p>
          <a:pPr algn="just"/>
          <a:r>
            <a:rPr lang="en-IN" sz="1800" b="1" dirty="0"/>
            <a:t>Optimization</a:t>
          </a:r>
          <a:endParaRPr lang="en-US" sz="1800" dirty="0"/>
        </a:p>
      </dgm:t>
    </dgm:pt>
    <dgm:pt modelId="{9F42B56D-1863-4740-8819-A4D151869087}" type="parTrans" cxnId="{41E2D2EA-173E-4BA7-9DBE-1560346945AC}">
      <dgm:prSet/>
      <dgm:spPr/>
      <dgm:t>
        <a:bodyPr/>
        <a:lstStyle/>
        <a:p>
          <a:pPr algn="just">
            <a:lnSpc>
              <a:spcPct val="100000"/>
            </a:lnSpc>
          </a:pPr>
          <a:endParaRPr lang="en-US" sz="2800"/>
        </a:p>
      </dgm:t>
    </dgm:pt>
    <dgm:pt modelId="{B7BE1AC7-E5DC-4AED-A0C0-49F8C386B181}" type="sibTrans" cxnId="{41E2D2EA-173E-4BA7-9DBE-1560346945AC}">
      <dgm:prSet/>
      <dgm:spPr/>
      <dgm:t>
        <a:bodyPr/>
        <a:lstStyle/>
        <a:p>
          <a:pPr algn="just"/>
          <a:endParaRPr lang="en-US" sz="2000"/>
        </a:p>
      </dgm:t>
    </dgm:pt>
    <dgm:pt modelId="{F9802752-0FAC-4930-9C1C-75ACAE19F94A}">
      <dgm:prSet custT="1"/>
      <dgm:spPr/>
      <dgm:t>
        <a:bodyPr/>
        <a:lstStyle/>
        <a:p>
          <a:pPr algn="just"/>
          <a:r>
            <a:rPr lang="en-IN" sz="1400"/>
            <a:t>Pig optimizes execution by automatically converting Pig Latin scripts into a directed acyclic graph (DAG) of MapReduce jobs, which are then executed in a way that minimizes disk I/O and improves performance.</a:t>
          </a:r>
          <a:endParaRPr lang="en-US" sz="1400"/>
        </a:p>
      </dgm:t>
    </dgm:pt>
    <dgm:pt modelId="{E1BE00D3-754F-4001-9C75-342C1EB4EB83}" type="parTrans" cxnId="{E0F37E44-6F30-474B-BD23-DC5E79874E46}">
      <dgm:prSet/>
      <dgm:spPr/>
      <dgm:t>
        <a:bodyPr/>
        <a:lstStyle/>
        <a:p>
          <a:pPr algn="just">
            <a:lnSpc>
              <a:spcPct val="100000"/>
            </a:lnSpc>
          </a:pPr>
          <a:endParaRPr lang="en-US" sz="2800"/>
        </a:p>
      </dgm:t>
    </dgm:pt>
    <dgm:pt modelId="{04C92571-4A61-46F1-983C-456256A13D87}" type="sibTrans" cxnId="{E0F37E44-6F30-474B-BD23-DC5E79874E46}">
      <dgm:prSet/>
      <dgm:spPr/>
      <dgm:t>
        <a:bodyPr/>
        <a:lstStyle/>
        <a:p>
          <a:pPr algn="just"/>
          <a:endParaRPr lang="en-US" sz="2000"/>
        </a:p>
      </dgm:t>
    </dgm:pt>
    <dgm:pt modelId="{F24969C5-4818-4A04-873A-8E15552FC503}">
      <dgm:prSet custT="1"/>
      <dgm:spPr/>
      <dgm:t>
        <a:bodyPr/>
        <a:lstStyle/>
        <a:p>
          <a:pPr algn="just"/>
          <a:r>
            <a:rPr lang="en-IN" sz="1400"/>
            <a:t>The optimizer combines related operations to reduce the number of MapReduce jobs, making the process more efficient.</a:t>
          </a:r>
          <a:endParaRPr lang="en-US" sz="1400"/>
        </a:p>
      </dgm:t>
    </dgm:pt>
    <dgm:pt modelId="{4BB17483-0BAC-4E14-A603-DDB15CBA4897}" type="parTrans" cxnId="{7C913451-8AC4-4822-BB11-92174946A194}">
      <dgm:prSet/>
      <dgm:spPr/>
      <dgm:t>
        <a:bodyPr/>
        <a:lstStyle/>
        <a:p>
          <a:pPr algn="just">
            <a:lnSpc>
              <a:spcPct val="100000"/>
            </a:lnSpc>
          </a:pPr>
          <a:endParaRPr lang="en-US" sz="2800"/>
        </a:p>
      </dgm:t>
    </dgm:pt>
    <dgm:pt modelId="{BE9EAA16-F4B7-4334-90C0-C387E7CEBA3E}" type="sibTrans" cxnId="{7C913451-8AC4-4822-BB11-92174946A194}">
      <dgm:prSet/>
      <dgm:spPr/>
      <dgm:t>
        <a:bodyPr/>
        <a:lstStyle/>
        <a:p>
          <a:pPr algn="just"/>
          <a:endParaRPr lang="en-US" sz="2000"/>
        </a:p>
      </dgm:t>
    </dgm:pt>
    <dgm:pt modelId="{213B5C6F-6AC3-B74B-A19D-9247A8283F57}" type="pres">
      <dgm:prSet presAssocID="{D20DAA80-EB06-4C56-8445-ABEB57182972}" presName="linear" presStyleCnt="0">
        <dgm:presLayoutVars>
          <dgm:dir/>
          <dgm:animLvl val="lvl"/>
          <dgm:resizeHandles val="exact"/>
        </dgm:presLayoutVars>
      </dgm:prSet>
      <dgm:spPr/>
    </dgm:pt>
    <dgm:pt modelId="{7D77E264-4A55-ED4E-9D96-5EB4A6953ED9}" type="pres">
      <dgm:prSet presAssocID="{33FF942B-4A0C-483C-BF58-EACBBD103CD3}" presName="parentLin" presStyleCnt="0"/>
      <dgm:spPr/>
    </dgm:pt>
    <dgm:pt modelId="{F89B413E-75C8-B645-816A-FB2096FCD175}" type="pres">
      <dgm:prSet presAssocID="{33FF942B-4A0C-483C-BF58-EACBBD103CD3}" presName="parentLeftMargin" presStyleLbl="node1" presStyleIdx="0" presStyleCnt="3"/>
      <dgm:spPr/>
    </dgm:pt>
    <dgm:pt modelId="{CAA86A21-6FCB-3F41-85A5-1E1A689DE313}" type="pres">
      <dgm:prSet presAssocID="{33FF942B-4A0C-483C-BF58-EACBBD103CD3}" presName="parentText" presStyleLbl="node1" presStyleIdx="0" presStyleCnt="3">
        <dgm:presLayoutVars>
          <dgm:chMax val="0"/>
          <dgm:bulletEnabled val="1"/>
        </dgm:presLayoutVars>
      </dgm:prSet>
      <dgm:spPr/>
    </dgm:pt>
    <dgm:pt modelId="{0B7DC50E-6CAF-AD43-A7D7-531568EB6C57}" type="pres">
      <dgm:prSet presAssocID="{33FF942B-4A0C-483C-BF58-EACBBD103CD3}" presName="negativeSpace" presStyleCnt="0"/>
      <dgm:spPr/>
    </dgm:pt>
    <dgm:pt modelId="{B8098A4C-2F6D-8A42-93CA-467CE721F3D9}" type="pres">
      <dgm:prSet presAssocID="{33FF942B-4A0C-483C-BF58-EACBBD103CD3}" presName="childText" presStyleLbl="conFgAcc1" presStyleIdx="0" presStyleCnt="3">
        <dgm:presLayoutVars>
          <dgm:bulletEnabled val="1"/>
        </dgm:presLayoutVars>
      </dgm:prSet>
      <dgm:spPr/>
    </dgm:pt>
    <dgm:pt modelId="{1E220D41-82CB-9C4A-B446-E2070CA2AB1D}" type="pres">
      <dgm:prSet presAssocID="{FC53783A-C4A3-4FD1-998E-46785210E7D0}" presName="spaceBetweenRectangles" presStyleCnt="0"/>
      <dgm:spPr/>
    </dgm:pt>
    <dgm:pt modelId="{66A497AE-A98C-F849-B445-34D11FB32C2B}" type="pres">
      <dgm:prSet presAssocID="{CDA80BE9-CE73-4BE4-9881-8584CBCBD1AC}" presName="parentLin" presStyleCnt="0"/>
      <dgm:spPr/>
    </dgm:pt>
    <dgm:pt modelId="{AD6CB333-E952-1C43-99CB-F5B550387CE7}" type="pres">
      <dgm:prSet presAssocID="{CDA80BE9-CE73-4BE4-9881-8584CBCBD1AC}" presName="parentLeftMargin" presStyleLbl="node1" presStyleIdx="0" presStyleCnt="3"/>
      <dgm:spPr/>
    </dgm:pt>
    <dgm:pt modelId="{EDAFB599-18F6-4544-B40A-039023CAFB5B}" type="pres">
      <dgm:prSet presAssocID="{CDA80BE9-CE73-4BE4-9881-8584CBCBD1AC}" presName="parentText" presStyleLbl="node1" presStyleIdx="1" presStyleCnt="3">
        <dgm:presLayoutVars>
          <dgm:chMax val="0"/>
          <dgm:bulletEnabled val="1"/>
        </dgm:presLayoutVars>
      </dgm:prSet>
      <dgm:spPr/>
    </dgm:pt>
    <dgm:pt modelId="{472700E8-4E38-A748-AEBF-EC6919DC75A1}" type="pres">
      <dgm:prSet presAssocID="{CDA80BE9-CE73-4BE4-9881-8584CBCBD1AC}" presName="negativeSpace" presStyleCnt="0"/>
      <dgm:spPr/>
    </dgm:pt>
    <dgm:pt modelId="{32127795-49E4-D742-89A8-F9F996929A09}" type="pres">
      <dgm:prSet presAssocID="{CDA80BE9-CE73-4BE4-9881-8584CBCBD1AC}" presName="childText" presStyleLbl="conFgAcc1" presStyleIdx="1" presStyleCnt="3">
        <dgm:presLayoutVars>
          <dgm:bulletEnabled val="1"/>
        </dgm:presLayoutVars>
      </dgm:prSet>
      <dgm:spPr/>
    </dgm:pt>
    <dgm:pt modelId="{F1511A24-37FB-814F-B18A-1A1C8DFFFAA1}" type="pres">
      <dgm:prSet presAssocID="{F5919B19-EC07-4A57-A718-606DAE7DA364}" presName="spaceBetweenRectangles" presStyleCnt="0"/>
      <dgm:spPr/>
    </dgm:pt>
    <dgm:pt modelId="{C72C0E7E-AA96-B54C-9E82-3AB45DCD192B}" type="pres">
      <dgm:prSet presAssocID="{61DF9952-1558-4E91-9B58-81E8941F5FF0}" presName="parentLin" presStyleCnt="0"/>
      <dgm:spPr/>
    </dgm:pt>
    <dgm:pt modelId="{62F2645C-CC12-644D-B004-9D3F5A91DA7B}" type="pres">
      <dgm:prSet presAssocID="{61DF9952-1558-4E91-9B58-81E8941F5FF0}" presName="parentLeftMargin" presStyleLbl="node1" presStyleIdx="1" presStyleCnt="3"/>
      <dgm:spPr/>
    </dgm:pt>
    <dgm:pt modelId="{3C6981C5-DDDA-8B4D-A5FB-0BAD7C7EDF0B}" type="pres">
      <dgm:prSet presAssocID="{61DF9952-1558-4E91-9B58-81E8941F5FF0}" presName="parentText" presStyleLbl="node1" presStyleIdx="2" presStyleCnt="3">
        <dgm:presLayoutVars>
          <dgm:chMax val="0"/>
          <dgm:bulletEnabled val="1"/>
        </dgm:presLayoutVars>
      </dgm:prSet>
      <dgm:spPr/>
    </dgm:pt>
    <dgm:pt modelId="{B24E6D35-392E-9640-9227-2A36CD15A83E}" type="pres">
      <dgm:prSet presAssocID="{61DF9952-1558-4E91-9B58-81E8941F5FF0}" presName="negativeSpace" presStyleCnt="0"/>
      <dgm:spPr/>
    </dgm:pt>
    <dgm:pt modelId="{C2B7258E-85B6-3943-A718-BFFB9A4EC850}" type="pres">
      <dgm:prSet presAssocID="{61DF9952-1558-4E91-9B58-81E8941F5FF0}" presName="childText" presStyleLbl="conFgAcc1" presStyleIdx="2" presStyleCnt="3">
        <dgm:presLayoutVars>
          <dgm:bulletEnabled val="1"/>
        </dgm:presLayoutVars>
      </dgm:prSet>
      <dgm:spPr/>
    </dgm:pt>
  </dgm:ptLst>
  <dgm:cxnLst>
    <dgm:cxn modelId="{4879DA01-0F97-6541-A808-26BC09271939}" type="presOf" srcId="{CDA80BE9-CE73-4BE4-9881-8584CBCBD1AC}" destId="{EDAFB599-18F6-4544-B40A-039023CAFB5B}" srcOrd="1" destOrd="0" presId="urn:microsoft.com/office/officeart/2005/8/layout/list1"/>
    <dgm:cxn modelId="{83D97A02-B539-904F-B70B-1BE119186B18}" type="presOf" srcId="{F24969C5-4818-4A04-873A-8E15552FC503}" destId="{C2B7258E-85B6-3943-A718-BFFB9A4EC850}" srcOrd="0" destOrd="1" presId="urn:microsoft.com/office/officeart/2005/8/layout/list1"/>
    <dgm:cxn modelId="{E557D909-8CC2-4DBA-B5AE-30055F5D8FF2}" srcId="{33FF942B-4A0C-483C-BF58-EACBBD103CD3}" destId="{2F47D571-9114-4778-876A-01933D2D8330}" srcOrd="1" destOrd="0" parTransId="{F3412EFE-377F-47FC-99D7-E7D97E50573F}" sibTransId="{96509B65-EA86-4138-9BCD-F61919F694BF}"/>
    <dgm:cxn modelId="{E4CF320F-B308-5C4C-AA9C-45F938453246}" type="presOf" srcId="{813653BE-DE59-4605-B0FF-0E6871D96C57}" destId="{B8098A4C-2F6D-8A42-93CA-467CE721F3D9}" srcOrd="0" destOrd="0" presId="urn:microsoft.com/office/officeart/2005/8/layout/list1"/>
    <dgm:cxn modelId="{E9A16F15-FFBD-B642-8415-EB42B032E9F7}" type="presOf" srcId="{D20DAA80-EB06-4C56-8445-ABEB57182972}" destId="{213B5C6F-6AC3-B74B-A19D-9247A8283F57}" srcOrd="0" destOrd="0" presId="urn:microsoft.com/office/officeart/2005/8/layout/list1"/>
    <dgm:cxn modelId="{980E4B17-71FA-7E46-A3C2-1AF50F6A1A7F}" type="presOf" srcId="{61DF9952-1558-4E91-9B58-81E8941F5FF0}" destId="{62F2645C-CC12-644D-B004-9D3F5A91DA7B}" srcOrd="0" destOrd="0" presId="urn:microsoft.com/office/officeart/2005/8/layout/list1"/>
    <dgm:cxn modelId="{7F63DC18-65F3-454B-A5D4-F744C41D7D60}" type="presOf" srcId="{CDA80BE9-CE73-4BE4-9881-8584CBCBD1AC}" destId="{AD6CB333-E952-1C43-99CB-F5B550387CE7}" srcOrd="0" destOrd="0" presId="urn:microsoft.com/office/officeart/2005/8/layout/list1"/>
    <dgm:cxn modelId="{7B28391F-21A0-8A4B-876A-CC2CCC7B2327}" type="presOf" srcId="{2F47D571-9114-4778-876A-01933D2D8330}" destId="{B8098A4C-2F6D-8A42-93CA-467CE721F3D9}" srcOrd="0" destOrd="1" presId="urn:microsoft.com/office/officeart/2005/8/layout/list1"/>
    <dgm:cxn modelId="{E0F37E44-6F30-474B-BD23-DC5E79874E46}" srcId="{61DF9952-1558-4E91-9B58-81E8941F5FF0}" destId="{F9802752-0FAC-4930-9C1C-75ACAE19F94A}" srcOrd="0" destOrd="0" parTransId="{E1BE00D3-754F-4001-9C75-342C1EB4EB83}" sibTransId="{04C92571-4A61-46F1-983C-456256A13D87}"/>
    <dgm:cxn modelId="{B6054566-5CB4-47B4-B7FD-5960B8B532AA}" srcId="{33FF942B-4A0C-483C-BF58-EACBBD103CD3}" destId="{813653BE-DE59-4605-B0FF-0E6871D96C57}" srcOrd="0" destOrd="0" parTransId="{689E563C-323C-4DD5-953B-596083975EBA}" sibTransId="{6A9D186F-DE6A-4E7E-881C-FCC8FFE573BD}"/>
    <dgm:cxn modelId="{808FF66D-BDEF-4236-BE43-3BC02C176585}" srcId="{CDA80BE9-CE73-4BE4-9881-8584CBCBD1AC}" destId="{72843887-86C9-4EA2-B639-328CF86741B9}" srcOrd="0" destOrd="0" parTransId="{423BCA04-0CA2-49DD-9469-DCF048CCAC46}" sibTransId="{2C51A480-FFE8-49AE-9764-ADCB217769EE}"/>
    <dgm:cxn modelId="{7C913451-8AC4-4822-BB11-92174946A194}" srcId="{61DF9952-1558-4E91-9B58-81E8941F5FF0}" destId="{F24969C5-4818-4A04-873A-8E15552FC503}" srcOrd="1" destOrd="0" parTransId="{4BB17483-0BAC-4E14-A603-DDB15CBA4897}" sibTransId="{BE9EAA16-F4B7-4334-90C0-C387E7CEBA3E}"/>
    <dgm:cxn modelId="{3BB7A182-4EB6-9D4D-92DD-73FD2CB569CD}" type="presOf" srcId="{61DF9952-1558-4E91-9B58-81E8941F5FF0}" destId="{3C6981C5-DDDA-8B4D-A5FB-0BAD7C7EDF0B}" srcOrd="1" destOrd="0" presId="urn:microsoft.com/office/officeart/2005/8/layout/list1"/>
    <dgm:cxn modelId="{FE94558C-D2EE-481D-9F6E-54EA364DAAA8}" srcId="{D20DAA80-EB06-4C56-8445-ABEB57182972}" destId="{33FF942B-4A0C-483C-BF58-EACBBD103CD3}" srcOrd="0" destOrd="0" parTransId="{EFE18EBE-6AD7-4A29-B028-6BB32A552509}" sibTransId="{FC53783A-C4A3-4FD1-998E-46785210E7D0}"/>
    <dgm:cxn modelId="{0030699E-A43C-5442-AC6A-FDFA99DCF61C}" type="presOf" srcId="{33FF942B-4A0C-483C-BF58-EACBBD103CD3}" destId="{CAA86A21-6FCB-3F41-85A5-1E1A689DE313}" srcOrd="1" destOrd="0" presId="urn:microsoft.com/office/officeart/2005/8/layout/list1"/>
    <dgm:cxn modelId="{085595C6-0621-564E-BCD5-09CA728E6B14}" type="presOf" srcId="{72843887-86C9-4EA2-B639-328CF86741B9}" destId="{32127795-49E4-D742-89A8-F9F996929A09}" srcOrd="0" destOrd="0" presId="urn:microsoft.com/office/officeart/2005/8/layout/list1"/>
    <dgm:cxn modelId="{881972C7-27B5-B54F-B6B4-AFE842A388D5}" type="presOf" srcId="{0F3F708C-4DB2-4F7F-BF0E-0B479F3F86E6}" destId="{32127795-49E4-D742-89A8-F9F996929A09}" srcOrd="0" destOrd="1" presId="urn:microsoft.com/office/officeart/2005/8/layout/list1"/>
    <dgm:cxn modelId="{038AA2CE-CA72-7343-A6AC-C0CBC796F0E4}" type="presOf" srcId="{F9802752-0FAC-4930-9C1C-75ACAE19F94A}" destId="{C2B7258E-85B6-3943-A718-BFFB9A4EC850}" srcOrd="0" destOrd="0" presId="urn:microsoft.com/office/officeart/2005/8/layout/list1"/>
    <dgm:cxn modelId="{FF483CD0-9525-4C47-9EFB-304E27EC51B8}" srcId="{CDA80BE9-CE73-4BE4-9881-8584CBCBD1AC}" destId="{0F3F708C-4DB2-4F7F-BF0E-0B479F3F86E6}" srcOrd="1" destOrd="0" parTransId="{C5AD8DC3-05C9-46C9-9270-E85DF3DEEB2C}" sibTransId="{C85DB6DB-F330-40BF-B7D2-5E1DD26640A4}"/>
    <dgm:cxn modelId="{41E2D2EA-173E-4BA7-9DBE-1560346945AC}" srcId="{D20DAA80-EB06-4C56-8445-ABEB57182972}" destId="{61DF9952-1558-4E91-9B58-81E8941F5FF0}" srcOrd="2" destOrd="0" parTransId="{9F42B56D-1863-4740-8819-A4D151869087}" sibTransId="{B7BE1AC7-E5DC-4AED-A0C0-49F8C386B181}"/>
    <dgm:cxn modelId="{AD77F6F2-07D5-E74F-93F9-D27B2B2C70A5}" type="presOf" srcId="{33FF942B-4A0C-483C-BF58-EACBBD103CD3}" destId="{F89B413E-75C8-B645-816A-FB2096FCD175}" srcOrd="0" destOrd="0" presId="urn:microsoft.com/office/officeart/2005/8/layout/list1"/>
    <dgm:cxn modelId="{8157EFF7-93D5-40F5-9F3A-9E70CC0361FA}" srcId="{D20DAA80-EB06-4C56-8445-ABEB57182972}" destId="{CDA80BE9-CE73-4BE4-9881-8584CBCBD1AC}" srcOrd="1" destOrd="0" parTransId="{65F28D17-5B59-40B0-AE72-CEC72BF1F0F4}" sibTransId="{F5919B19-EC07-4A57-A718-606DAE7DA364}"/>
    <dgm:cxn modelId="{B4FD3CAE-6DDF-714C-AF36-8DC41282AB7F}" type="presParOf" srcId="{213B5C6F-6AC3-B74B-A19D-9247A8283F57}" destId="{7D77E264-4A55-ED4E-9D96-5EB4A6953ED9}" srcOrd="0" destOrd="0" presId="urn:microsoft.com/office/officeart/2005/8/layout/list1"/>
    <dgm:cxn modelId="{1A974C58-F27A-A046-BAEB-C6240FBD024E}" type="presParOf" srcId="{7D77E264-4A55-ED4E-9D96-5EB4A6953ED9}" destId="{F89B413E-75C8-B645-816A-FB2096FCD175}" srcOrd="0" destOrd="0" presId="urn:microsoft.com/office/officeart/2005/8/layout/list1"/>
    <dgm:cxn modelId="{8A1B3653-2203-0B4E-ABE0-D71C31065DCF}" type="presParOf" srcId="{7D77E264-4A55-ED4E-9D96-5EB4A6953ED9}" destId="{CAA86A21-6FCB-3F41-85A5-1E1A689DE313}" srcOrd="1" destOrd="0" presId="urn:microsoft.com/office/officeart/2005/8/layout/list1"/>
    <dgm:cxn modelId="{E25433BD-B00B-F64E-A390-54BC4C61C5B4}" type="presParOf" srcId="{213B5C6F-6AC3-B74B-A19D-9247A8283F57}" destId="{0B7DC50E-6CAF-AD43-A7D7-531568EB6C57}" srcOrd="1" destOrd="0" presId="urn:microsoft.com/office/officeart/2005/8/layout/list1"/>
    <dgm:cxn modelId="{FA6A25D3-5B12-B54B-93C8-1A47B3957F6E}" type="presParOf" srcId="{213B5C6F-6AC3-B74B-A19D-9247A8283F57}" destId="{B8098A4C-2F6D-8A42-93CA-467CE721F3D9}" srcOrd="2" destOrd="0" presId="urn:microsoft.com/office/officeart/2005/8/layout/list1"/>
    <dgm:cxn modelId="{E01ECC4B-2DE3-D14B-BFB9-2E16B595E19F}" type="presParOf" srcId="{213B5C6F-6AC3-B74B-A19D-9247A8283F57}" destId="{1E220D41-82CB-9C4A-B446-E2070CA2AB1D}" srcOrd="3" destOrd="0" presId="urn:microsoft.com/office/officeart/2005/8/layout/list1"/>
    <dgm:cxn modelId="{ADD2A128-1FA1-254F-8DDE-CDB26B89A444}" type="presParOf" srcId="{213B5C6F-6AC3-B74B-A19D-9247A8283F57}" destId="{66A497AE-A98C-F849-B445-34D11FB32C2B}" srcOrd="4" destOrd="0" presId="urn:microsoft.com/office/officeart/2005/8/layout/list1"/>
    <dgm:cxn modelId="{DE37BC39-A5AB-294C-9CF0-C669F75BA9E5}" type="presParOf" srcId="{66A497AE-A98C-F849-B445-34D11FB32C2B}" destId="{AD6CB333-E952-1C43-99CB-F5B550387CE7}" srcOrd="0" destOrd="0" presId="urn:microsoft.com/office/officeart/2005/8/layout/list1"/>
    <dgm:cxn modelId="{DB334A73-CFE7-F346-BE02-BA3DFC18B719}" type="presParOf" srcId="{66A497AE-A98C-F849-B445-34D11FB32C2B}" destId="{EDAFB599-18F6-4544-B40A-039023CAFB5B}" srcOrd="1" destOrd="0" presId="urn:microsoft.com/office/officeart/2005/8/layout/list1"/>
    <dgm:cxn modelId="{C8F15F4B-35A3-404B-B315-378A70307630}" type="presParOf" srcId="{213B5C6F-6AC3-B74B-A19D-9247A8283F57}" destId="{472700E8-4E38-A748-AEBF-EC6919DC75A1}" srcOrd="5" destOrd="0" presId="urn:microsoft.com/office/officeart/2005/8/layout/list1"/>
    <dgm:cxn modelId="{9D81E9A7-56D8-9344-A661-7FE25C668282}" type="presParOf" srcId="{213B5C6F-6AC3-B74B-A19D-9247A8283F57}" destId="{32127795-49E4-D742-89A8-F9F996929A09}" srcOrd="6" destOrd="0" presId="urn:microsoft.com/office/officeart/2005/8/layout/list1"/>
    <dgm:cxn modelId="{6AA06502-F633-024E-AA8F-4BB0B9B48DED}" type="presParOf" srcId="{213B5C6F-6AC3-B74B-A19D-9247A8283F57}" destId="{F1511A24-37FB-814F-B18A-1A1C8DFFFAA1}" srcOrd="7" destOrd="0" presId="urn:microsoft.com/office/officeart/2005/8/layout/list1"/>
    <dgm:cxn modelId="{1E7EB033-CAAB-6843-8112-0F14734F2219}" type="presParOf" srcId="{213B5C6F-6AC3-B74B-A19D-9247A8283F57}" destId="{C72C0E7E-AA96-B54C-9E82-3AB45DCD192B}" srcOrd="8" destOrd="0" presId="urn:microsoft.com/office/officeart/2005/8/layout/list1"/>
    <dgm:cxn modelId="{80A3A417-7666-6247-93A9-01BF886C2A76}" type="presParOf" srcId="{C72C0E7E-AA96-B54C-9E82-3AB45DCD192B}" destId="{62F2645C-CC12-644D-B004-9D3F5A91DA7B}" srcOrd="0" destOrd="0" presId="urn:microsoft.com/office/officeart/2005/8/layout/list1"/>
    <dgm:cxn modelId="{68601373-F17E-7944-9A62-1226A54B3FA2}" type="presParOf" srcId="{C72C0E7E-AA96-B54C-9E82-3AB45DCD192B}" destId="{3C6981C5-DDDA-8B4D-A5FB-0BAD7C7EDF0B}" srcOrd="1" destOrd="0" presId="urn:microsoft.com/office/officeart/2005/8/layout/list1"/>
    <dgm:cxn modelId="{41388F78-7844-5145-896D-E1AFBB26935A}" type="presParOf" srcId="{213B5C6F-6AC3-B74B-A19D-9247A8283F57}" destId="{B24E6D35-392E-9640-9227-2A36CD15A83E}" srcOrd="9" destOrd="0" presId="urn:microsoft.com/office/officeart/2005/8/layout/list1"/>
    <dgm:cxn modelId="{D7BCD715-F589-664F-95F8-511F590D40C4}" type="presParOf" srcId="{213B5C6F-6AC3-B74B-A19D-9247A8283F57}" destId="{C2B7258E-85B6-3943-A718-BFFB9A4EC850}"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B2A92ED-A213-475A-8569-5A2FBAD25D13}"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3A066A38-D72C-46FD-AF6A-04AF00072655}">
      <dgm:prSet custT="1"/>
      <dgm:spPr/>
      <dgm:t>
        <a:bodyPr/>
        <a:lstStyle/>
        <a:p>
          <a:r>
            <a:rPr lang="en-IN" sz="1800" b="1" dirty="0"/>
            <a:t>Handles Various Data Sources</a:t>
          </a:r>
          <a:r>
            <a:rPr lang="en-IN" sz="1800" dirty="0"/>
            <a:t>:</a:t>
          </a:r>
          <a:endParaRPr lang="en-US" sz="1800" dirty="0"/>
        </a:p>
      </dgm:t>
    </dgm:pt>
    <dgm:pt modelId="{F20BD87E-5D47-4440-BC1F-2CA123A4A84A}" type="parTrans" cxnId="{CF6DC8CB-7370-44D8-844F-641833F8372E}">
      <dgm:prSet/>
      <dgm:spPr/>
      <dgm:t>
        <a:bodyPr/>
        <a:lstStyle/>
        <a:p>
          <a:endParaRPr lang="en-US"/>
        </a:p>
      </dgm:t>
    </dgm:pt>
    <dgm:pt modelId="{08E6EA9A-FBDB-4974-81F6-181AC0A865CB}" type="sibTrans" cxnId="{CF6DC8CB-7370-44D8-844F-641833F8372E}">
      <dgm:prSet/>
      <dgm:spPr/>
      <dgm:t>
        <a:bodyPr/>
        <a:lstStyle/>
        <a:p>
          <a:endParaRPr lang="en-US"/>
        </a:p>
      </dgm:t>
    </dgm:pt>
    <dgm:pt modelId="{FC246611-1206-46F6-A19E-0CB828388994}">
      <dgm:prSet/>
      <dgm:spPr/>
      <dgm:t>
        <a:bodyPr/>
        <a:lstStyle/>
        <a:p>
          <a:r>
            <a:rPr lang="en-IN"/>
            <a:t>Pig can read data from HDFS, HBase, and other storage systems.</a:t>
          </a:r>
          <a:endParaRPr lang="en-US"/>
        </a:p>
      </dgm:t>
    </dgm:pt>
    <dgm:pt modelId="{776F3FA2-97AC-4824-80A0-F732AD7C8B1C}" type="parTrans" cxnId="{10B119C6-6914-42CE-9971-1FD6E81FC27A}">
      <dgm:prSet/>
      <dgm:spPr/>
      <dgm:t>
        <a:bodyPr/>
        <a:lstStyle/>
        <a:p>
          <a:endParaRPr lang="en-US"/>
        </a:p>
      </dgm:t>
    </dgm:pt>
    <dgm:pt modelId="{735A959A-CFBD-4A0E-9AFF-642A9A32305B}" type="sibTrans" cxnId="{10B119C6-6914-42CE-9971-1FD6E81FC27A}">
      <dgm:prSet/>
      <dgm:spPr/>
      <dgm:t>
        <a:bodyPr/>
        <a:lstStyle/>
        <a:p>
          <a:endParaRPr lang="en-US"/>
        </a:p>
      </dgm:t>
    </dgm:pt>
    <dgm:pt modelId="{E4C3F962-95CF-4748-AE9A-50049BF1A10B}">
      <dgm:prSet/>
      <dgm:spPr/>
      <dgm:t>
        <a:bodyPr/>
        <a:lstStyle/>
        <a:p>
          <a:r>
            <a:rPr lang="en-IN"/>
            <a:t>It can handle a variety of data formats, including text files, CSV, JSON, and binary files.</a:t>
          </a:r>
          <a:endParaRPr lang="en-US"/>
        </a:p>
      </dgm:t>
    </dgm:pt>
    <dgm:pt modelId="{CFDC17F2-87C4-4E0F-95F7-E1552333B464}" type="parTrans" cxnId="{11C5BD6E-0705-420E-A5CE-2BFE441FC704}">
      <dgm:prSet/>
      <dgm:spPr/>
      <dgm:t>
        <a:bodyPr/>
        <a:lstStyle/>
        <a:p>
          <a:endParaRPr lang="en-US"/>
        </a:p>
      </dgm:t>
    </dgm:pt>
    <dgm:pt modelId="{A730C85E-6DD7-4EF1-ADAE-2211154E4FEC}" type="sibTrans" cxnId="{11C5BD6E-0705-420E-A5CE-2BFE441FC704}">
      <dgm:prSet/>
      <dgm:spPr/>
      <dgm:t>
        <a:bodyPr/>
        <a:lstStyle/>
        <a:p>
          <a:endParaRPr lang="en-US"/>
        </a:p>
      </dgm:t>
    </dgm:pt>
    <dgm:pt modelId="{7EB03DB2-C931-40EE-A015-8D90E395B1AC}">
      <dgm:prSet custT="1"/>
      <dgm:spPr/>
      <dgm:t>
        <a:bodyPr/>
        <a:lstStyle/>
        <a:p>
          <a:r>
            <a:rPr lang="en-IN" sz="1800" b="1" dirty="0"/>
            <a:t>Data Flow Model</a:t>
          </a:r>
          <a:r>
            <a:rPr lang="en-IN" sz="1800" dirty="0"/>
            <a:t>:</a:t>
          </a:r>
          <a:endParaRPr lang="en-US" sz="1800" dirty="0"/>
        </a:p>
      </dgm:t>
    </dgm:pt>
    <dgm:pt modelId="{9B24EDFC-4B5F-4C3A-AF9B-B52D7DDC8C34}" type="parTrans" cxnId="{DA9266D3-CBEF-4871-B055-596EA399BDEC}">
      <dgm:prSet/>
      <dgm:spPr/>
      <dgm:t>
        <a:bodyPr/>
        <a:lstStyle/>
        <a:p>
          <a:endParaRPr lang="en-US"/>
        </a:p>
      </dgm:t>
    </dgm:pt>
    <dgm:pt modelId="{076D245F-3317-4DCE-B627-C71C136E5B36}" type="sibTrans" cxnId="{DA9266D3-CBEF-4871-B055-596EA399BDEC}">
      <dgm:prSet/>
      <dgm:spPr/>
      <dgm:t>
        <a:bodyPr/>
        <a:lstStyle/>
        <a:p>
          <a:endParaRPr lang="en-US"/>
        </a:p>
      </dgm:t>
    </dgm:pt>
    <dgm:pt modelId="{7BD9652E-B7BA-45E9-A255-CA400F81ED35}">
      <dgm:prSet/>
      <dgm:spPr/>
      <dgm:t>
        <a:bodyPr/>
        <a:lstStyle/>
        <a:p>
          <a:r>
            <a:rPr lang="en-IN"/>
            <a:t>Unlike SQL, Pig Latin is designed for data flows and transformations, making it more procedural. </a:t>
          </a:r>
          <a:endParaRPr lang="en-US"/>
        </a:p>
      </dgm:t>
    </dgm:pt>
    <dgm:pt modelId="{F6912B20-B4A9-4EB5-BEA5-4272C3A0EDA3}" type="parTrans" cxnId="{6D01AB38-11FE-45F5-8369-EEC7E848CD21}">
      <dgm:prSet/>
      <dgm:spPr/>
      <dgm:t>
        <a:bodyPr/>
        <a:lstStyle/>
        <a:p>
          <a:endParaRPr lang="en-US"/>
        </a:p>
      </dgm:t>
    </dgm:pt>
    <dgm:pt modelId="{253A581A-004C-47E0-BC53-494B06AA82D5}" type="sibTrans" cxnId="{6D01AB38-11FE-45F5-8369-EEC7E848CD21}">
      <dgm:prSet/>
      <dgm:spPr/>
      <dgm:t>
        <a:bodyPr/>
        <a:lstStyle/>
        <a:p>
          <a:endParaRPr lang="en-US"/>
        </a:p>
      </dgm:t>
    </dgm:pt>
    <dgm:pt modelId="{C3ACB923-6CAC-4942-8793-65EF2B3E27F0}">
      <dgm:prSet/>
      <dgm:spPr/>
      <dgm:t>
        <a:bodyPr/>
        <a:lstStyle/>
        <a:p>
          <a:r>
            <a:rPr lang="en-IN"/>
            <a:t>This procedural nature allows for complex sequences of operations, like multiple joins and filtering steps, to be written more intuitively than SQL.</a:t>
          </a:r>
          <a:endParaRPr lang="en-US"/>
        </a:p>
      </dgm:t>
    </dgm:pt>
    <dgm:pt modelId="{81FB1406-04A1-49EE-B9E3-6A2EAF5006E5}" type="parTrans" cxnId="{0784E6B9-9705-44A2-AD27-B813B9E0531C}">
      <dgm:prSet/>
      <dgm:spPr/>
      <dgm:t>
        <a:bodyPr/>
        <a:lstStyle/>
        <a:p>
          <a:endParaRPr lang="en-US"/>
        </a:p>
      </dgm:t>
    </dgm:pt>
    <dgm:pt modelId="{49181817-32B2-4DFB-87EB-C90BA40CD43C}" type="sibTrans" cxnId="{0784E6B9-9705-44A2-AD27-B813B9E0531C}">
      <dgm:prSet/>
      <dgm:spPr/>
      <dgm:t>
        <a:bodyPr/>
        <a:lstStyle/>
        <a:p>
          <a:endParaRPr lang="en-US"/>
        </a:p>
      </dgm:t>
    </dgm:pt>
    <dgm:pt modelId="{18033CA8-AE52-4B5C-995E-764DC222A4EA}">
      <dgm:prSet custT="1"/>
      <dgm:spPr/>
      <dgm:t>
        <a:bodyPr/>
        <a:lstStyle/>
        <a:p>
          <a:r>
            <a:rPr lang="en-IN" sz="1800" b="1" dirty="0"/>
            <a:t>Data Transformation</a:t>
          </a:r>
          <a:r>
            <a:rPr lang="en-IN" sz="1800" dirty="0"/>
            <a:t>:</a:t>
          </a:r>
          <a:endParaRPr lang="en-US" sz="1800" dirty="0"/>
        </a:p>
      </dgm:t>
    </dgm:pt>
    <dgm:pt modelId="{B9591C22-C38A-4C37-B999-82A1C497D4B0}" type="parTrans" cxnId="{E28DABC2-125A-4C15-AAF5-327D7A4A80B3}">
      <dgm:prSet/>
      <dgm:spPr/>
      <dgm:t>
        <a:bodyPr/>
        <a:lstStyle/>
        <a:p>
          <a:endParaRPr lang="en-US"/>
        </a:p>
      </dgm:t>
    </dgm:pt>
    <dgm:pt modelId="{08D023E7-711E-4620-BE61-B6AD60752D48}" type="sibTrans" cxnId="{E28DABC2-125A-4C15-AAF5-327D7A4A80B3}">
      <dgm:prSet/>
      <dgm:spPr/>
      <dgm:t>
        <a:bodyPr/>
        <a:lstStyle/>
        <a:p>
          <a:endParaRPr lang="en-US"/>
        </a:p>
      </dgm:t>
    </dgm:pt>
    <dgm:pt modelId="{4CE893C4-B854-4324-91BF-BF5346BA0FDB}">
      <dgm:prSet/>
      <dgm:spPr/>
      <dgm:t>
        <a:bodyPr/>
        <a:lstStyle/>
        <a:p>
          <a:r>
            <a:rPr lang="en-IN"/>
            <a:t>Pig allows users to perform a range of data transformations such as filtering, grouping, joining, and sorting.</a:t>
          </a:r>
          <a:endParaRPr lang="en-US"/>
        </a:p>
      </dgm:t>
    </dgm:pt>
    <dgm:pt modelId="{0D8AE901-EF50-4A8B-9F2E-6D9BDEEDBF12}" type="parTrans" cxnId="{6F388986-0072-491F-960D-D1B3C38B13EB}">
      <dgm:prSet/>
      <dgm:spPr/>
      <dgm:t>
        <a:bodyPr/>
        <a:lstStyle/>
        <a:p>
          <a:endParaRPr lang="en-US"/>
        </a:p>
      </dgm:t>
    </dgm:pt>
    <dgm:pt modelId="{D0EEA2E7-5D21-4FD0-9822-B4FDFC0D2403}" type="sibTrans" cxnId="{6F388986-0072-491F-960D-D1B3C38B13EB}">
      <dgm:prSet/>
      <dgm:spPr/>
      <dgm:t>
        <a:bodyPr/>
        <a:lstStyle/>
        <a:p>
          <a:endParaRPr lang="en-US"/>
        </a:p>
      </dgm:t>
    </dgm:pt>
    <dgm:pt modelId="{1B3819D1-79EC-4983-8251-A11730546EAF}">
      <dgm:prSet/>
      <dgm:spPr/>
      <dgm:t>
        <a:bodyPr/>
        <a:lstStyle/>
        <a:p>
          <a:r>
            <a:rPr lang="en-IN"/>
            <a:t>These operations are similar to SQL but with greater flexibility in handling complex data formats.</a:t>
          </a:r>
          <a:endParaRPr lang="en-US"/>
        </a:p>
      </dgm:t>
    </dgm:pt>
    <dgm:pt modelId="{2CC857A2-9A60-402B-B461-890E0C86825C}" type="parTrans" cxnId="{EDC87C84-D475-410F-9D59-649C6D56DCE9}">
      <dgm:prSet/>
      <dgm:spPr/>
      <dgm:t>
        <a:bodyPr/>
        <a:lstStyle/>
        <a:p>
          <a:endParaRPr lang="en-US"/>
        </a:p>
      </dgm:t>
    </dgm:pt>
    <dgm:pt modelId="{2FBCA115-C3D8-4529-81AA-550FF9ACFA29}" type="sibTrans" cxnId="{EDC87C84-D475-410F-9D59-649C6D56DCE9}">
      <dgm:prSet/>
      <dgm:spPr/>
      <dgm:t>
        <a:bodyPr/>
        <a:lstStyle/>
        <a:p>
          <a:endParaRPr lang="en-US"/>
        </a:p>
      </dgm:t>
    </dgm:pt>
    <dgm:pt modelId="{CF718A08-79DC-CC4B-AEB2-2B7BBA435D7F}" type="pres">
      <dgm:prSet presAssocID="{2B2A92ED-A213-475A-8569-5A2FBAD25D13}" presName="linear" presStyleCnt="0">
        <dgm:presLayoutVars>
          <dgm:dir/>
          <dgm:animLvl val="lvl"/>
          <dgm:resizeHandles val="exact"/>
        </dgm:presLayoutVars>
      </dgm:prSet>
      <dgm:spPr/>
    </dgm:pt>
    <dgm:pt modelId="{D9B39E86-7400-9341-ADF4-E86ED03C8690}" type="pres">
      <dgm:prSet presAssocID="{3A066A38-D72C-46FD-AF6A-04AF00072655}" presName="parentLin" presStyleCnt="0"/>
      <dgm:spPr/>
    </dgm:pt>
    <dgm:pt modelId="{B6114E68-20FD-F94B-ADAA-A1E589A1E923}" type="pres">
      <dgm:prSet presAssocID="{3A066A38-D72C-46FD-AF6A-04AF00072655}" presName="parentLeftMargin" presStyleLbl="node1" presStyleIdx="0" presStyleCnt="3"/>
      <dgm:spPr/>
    </dgm:pt>
    <dgm:pt modelId="{6298D53D-4D54-2547-809E-29D35707E2F8}" type="pres">
      <dgm:prSet presAssocID="{3A066A38-D72C-46FD-AF6A-04AF00072655}" presName="parentText" presStyleLbl="node1" presStyleIdx="0" presStyleCnt="3">
        <dgm:presLayoutVars>
          <dgm:chMax val="0"/>
          <dgm:bulletEnabled val="1"/>
        </dgm:presLayoutVars>
      </dgm:prSet>
      <dgm:spPr/>
    </dgm:pt>
    <dgm:pt modelId="{26E5E7E9-154C-D34E-9A6B-312D48618948}" type="pres">
      <dgm:prSet presAssocID="{3A066A38-D72C-46FD-AF6A-04AF00072655}" presName="negativeSpace" presStyleCnt="0"/>
      <dgm:spPr/>
    </dgm:pt>
    <dgm:pt modelId="{38D15743-5359-344E-BB39-0B66572490C2}" type="pres">
      <dgm:prSet presAssocID="{3A066A38-D72C-46FD-AF6A-04AF00072655}" presName="childText" presStyleLbl="conFgAcc1" presStyleIdx="0" presStyleCnt="3">
        <dgm:presLayoutVars>
          <dgm:bulletEnabled val="1"/>
        </dgm:presLayoutVars>
      </dgm:prSet>
      <dgm:spPr/>
    </dgm:pt>
    <dgm:pt modelId="{53C1CBDF-3FA3-8447-992F-2E951B4A4FB5}" type="pres">
      <dgm:prSet presAssocID="{08E6EA9A-FBDB-4974-81F6-181AC0A865CB}" presName="spaceBetweenRectangles" presStyleCnt="0"/>
      <dgm:spPr/>
    </dgm:pt>
    <dgm:pt modelId="{9CFC817F-0DB5-C147-8F93-B65293EA2B88}" type="pres">
      <dgm:prSet presAssocID="{7EB03DB2-C931-40EE-A015-8D90E395B1AC}" presName="parentLin" presStyleCnt="0"/>
      <dgm:spPr/>
    </dgm:pt>
    <dgm:pt modelId="{9FABB5D8-3643-344F-B810-A6E38EC07FD1}" type="pres">
      <dgm:prSet presAssocID="{7EB03DB2-C931-40EE-A015-8D90E395B1AC}" presName="parentLeftMargin" presStyleLbl="node1" presStyleIdx="0" presStyleCnt="3"/>
      <dgm:spPr/>
    </dgm:pt>
    <dgm:pt modelId="{BEB7ACB6-27DB-2C41-B466-39D4B6A84CA0}" type="pres">
      <dgm:prSet presAssocID="{7EB03DB2-C931-40EE-A015-8D90E395B1AC}" presName="parentText" presStyleLbl="node1" presStyleIdx="1" presStyleCnt="3">
        <dgm:presLayoutVars>
          <dgm:chMax val="0"/>
          <dgm:bulletEnabled val="1"/>
        </dgm:presLayoutVars>
      </dgm:prSet>
      <dgm:spPr/>
    </dgm:pt>
    <dgm:pt modelId="{A8828289-A8E0-F049-AF5C-82DE86DB4646}" type="pres">
      <dgm:prSet presAssocID="{7EB03DB2-C931-40EE-A015-8D90E395B1AC}" presName="negativeSpace" presStyleCnt="0"/>
      <dgm:spPr/>
    </dgm:pt>
    <dgm:pt modelId="{EB230D7A-E35F-EC4F-827A-828B052DBCCB}" type="pres">
      <dgm:prSet presAssocID="{7EB03DB2-C931-40EE-A015-8D90E395B1AC}" presName="childText" presStyleLbl="conFgAcc1" presStyleIdx="1" presStyleCnt="3">
        <dgm:presLayoutVars>
          <dgm:bulletEnabled val="1"/>
        </dgm:presLayoutVars>
      </dgm:prSet>
      <dgm:spPr/>
    </dgm:pt>
    <dgm:pt modelId="{F522D987-D663-7547-A723-79D71C40CBB2}" type="pres">
      <dgm:prSet presAssocID="{076D245F-3317-4DCE-B627-C71C136E5B36}" presName="spaceBetweenRectangles" presStyleCnt="0"/>
      <dgm:spPr/>
    </dgm:pt>
    <dgm:pt modelId="{3495F785-35D5-8E49-9F3D-6908402A376D}" type="pres">
      <dgm:prSet presAssocID="{18033CA8-AE52-4B5C-995E-764DC222A4EA}" presName="parentLin" presStyleCnt="0"/>
      <dgm:spPr/>
    </dgm:pt>
    <dgm:pt modelId="{442E25DC-3E0F-064B-B182-84945AD35115}" type="pres">
      <dgm:prSet presAssocID="{18033CA8-AE52-4B5C-995E-764DC222A4EA}" presName="parentLeftMargin" presStyleLbl="node1" presStyleIdx="1" presStyleCnt="3"/>
      <dgm:spPr/>
    </dgm:pt>
    <dgm:pt modelId="{58A6FAF9-0C7E-FD44-8179-46E8EE52BEC0}" type="pres">
      <dgm:prSet presAssocID="{18033CA8-AE52-4B5C-995E-764DC222A4EA}" presName="parentText" presStyleLbl="node1" presStyleIdx="2" presStyleCnt="3">
        <dgm:presLayoutVars>
          <dgm:chMax val="0"/>
          <dgm:bulletEnabled val="1"/>
        </dgm:presLayoutVars>
      </dgm:prSet>
      <dgm:spPr/>
    </dgm:pt>
    <dgm:pt modelId="{D6FCC720-FBD4-E14B-8EDA-59362DBD029A}" type="pres">
      <dgm:prSet presAssocID="{18033CA8-AE52-4B5C-995E-764DC222A4EA}" presName="negativeSpace" presStyleCnt="0"/>
      <dgm:spPr/>
    </dgm:pt>
    <dgm:pt modelId="{D9C45C70-2F8B-464D-9FE2-032886B51460}" type="pres">
      <dgm:prSet presAssocID="{18033CA8-AE52-4B5C-995E-764DC222A4EA}" presName="childText" presStyleLbl="conFgAcc1" presStyleIdx="2" presStyleCnt="3">
        <dgm:presLayoutVars>
          <dgm:bulletEnabled val="1"/>
        </dgm:presLayoutVars>
      </dgm:prSet>
      <dgm:spPr/>
    </dgm:pt>
  </dgm:ptLst>
  <dgm:cxnLst>
    <dgm:cxn modelId="{16705A02-F1E9-994A-A007-CB9E69BC5474}" type="presOf" srcId="{E4C3F962-95CF-4748-AE9A-50049BF1A10B}" destId="{38D15743-5359-344E-BB39-0B66572490C2}" srcOrd="0" destOrd="1" presId="urn:microsoft.com/office/officeart/2005/8/layout/list1"/>
    <dgm:cxn modelId="{81018626-0C93-3443-89AC-987132A1527E}" type="presOf" srcId="{18033CA8-AE52-4B5C-995E-764DC222A4EA}" destId="{442E25DC-3E0F-064B-B182-84945AD35115}" srcOrd="0" destOrd="0" presId="urn:microsoft.com/office/officeart/2005/8/layout/list1"/>
    <dgm:cxn modelId="{6D01AB38-11FE-45F5-8369-EEC7E848CD21}" srcId="{7EB03DB2-C931-40EE-A015-8D90E395B1AC}" destId="{7BD9652E-B7BA-45E9-A255-CA400F81ED35}" srcOrd="0" destOrd="0" parTransId="{F6912B20-B4A9-4EB5-BEA5-4272C3A0EDA3}" sibTransId="{253A581A-004C-47E0-BC53-494B06AA82D5}"/>
    <dgm:cxn modelId="{F576AF3B-F246-8744-A5BB-A3327D0FBC2E}" type="presOf" srcId="{2B2A92ED-A213-475A-8569-5A2FBAD25D13}" destId="{CF718A08-79DC-CC4B-AEB2-2B7BBA435D7F}" srcOrd="0" destOrd="0" presId="urn:microsoft.com/office/officeart/2005/8/layout/list1"/>
    <dgm:cxn modelId="{11C5BD6E-0705-420E-A5CE-2BFE441FC704}" srcId="{3A066A38-D72C-46FD-AF6A-04AF00072655}" destId="{E4C3F962-95CF-4748-AE9A-50049BF1A10B}" srcOrd="1" destOrd="0" parTransId="{CFDC17F2-87C4-4E0F-95F7-E1552333B464}" sibTransId="{A730C85E-6DD7-4EF1-ADAE-2211154E4FEC}"/>
    <dgm:cxn modelId="{65BE6653-332C-E54D-B90F-8AECF28FE5BF}" type="presOf" srcId="{18033CA8-AE52-4B5C-995E-764DC222A4EA}" destId="{58A6FAF9-0C7E-FD44-8179-46E8EE52BEC0}" srcOrd="1" destOrd="0" presId="urn:microsoft.com/office/officeart/2005/8/layout/list1"/>
    <dgm:cxn modelId="{EDC87C84-D475-410F-9D59-649C6D56DCE9}" srcId="{18033CA8-AE52-4B5C-995E-764DC222A4EA}" destId="{1B3819D1-79EC-4983-8251-A11730546EAF}" srcOrd="1" destOrd="0" parTransId="{2CC857A2-9A60-402B-B461-890E0C86825C}" sibTransId="{2FBCA115-C3D8-4529-81AA-550FF9ACFA29}"/>
    <dgm:cxn modelId="{6F388986-0072-491F-960D-D1B3C38B13EB}" srcId="{18033CA8-AE52-4B5C-995E-764DC222A4EA}" destId="{4CE893C4-B854-4324-91BF-BF5346BA0FDB}" srcOrd="0" destOrd="0" parTransId="{0D8AE901-EF50-4A8B-9F2E-6D9BDEEDBF12}" sibTransId="{D0EEA2E7-5D21-4FD0-9822-B4FDFC0D2403}"/>
    <dgm:cxn modelId="{985AE78B-352B-F447-9A3B-DE9805001FA7}" type="presOf" srcId="{1B3819D1-79EC-4983-8251-A11730546EAF}" destId="{D9C45C70-2F8B-464D-9FE2-032886B51460}" srcOrd="0" destOrd="1" presId="urn:microsoft.com/office/officeart/2005/8/layout/list1"/>
    <dgm:cxn modelId="{D6256593-5AF5-4949-A257-C5CAEA806AEB}" type="presOf" srcId="{3A066A38-D72C-46FD-AF6A-04AF00072655}" destId="{B6114E68-20FD-F94B-ADAA-A1E589A1E923}" srcOrd="0" destOrd="0" presId="urn:microsoft.com/office/officeart/2005/8/layout/list1"/>
    <dgm:cxn modelId="{C68983A3-E0EA-234B-A34E-9101A145EE38}" type="presOf" srcId="{3A066A38-D72C-46FD-AF6A-04AF00072655}" destId="{6298D53D-4D54-2547-809E-29D35707E2F8}" srcOrd="1" destOrd="0" presId="urn:microsoft.com/office/officeart/2005/8/layout/list1"/>
    <dgm:cxn modelId="{831FECAB-886A-6743-9CBA-B6FD54D2460E}" type="presOf" srcId="{FC246611-1206-46F6-A19E-0CB828388994}" destId="{38D15743-5359-344E-BB39-0B66572490C2}" srcOrd="0" destOrd="0" presId="urn:microsoft.com/office/officeart/2005/8/layout/list1"/>
    <dgm:cxn modelId="{0784E6B9-9705-44A2-AD27-B813B9E0531C}" srcId="{7EB03DB2-C931-40EE-A015-8D90E395B1AC}" destId="{C3ACB923-6CAC-4942-8793-65EF2B3E27F0}" srcOrd="1" destOrd="0" parTransId="{81FB1406-04A1-49EE-B9E3-6A2EAF5006E5}" sibTransId="{49181817-32B2-4DFB-87EB-C90BA40CD43C}"/>
    <dgm:cxn modelId="{E28DABC2-125A-4C15-AAF5-327D7A4A80B3}" srcId="{2B2A92ED-A213-475A-8569-5A2FBAD25D13}" destId="{18033CA8-AE52-4B5C-995E-764DC222A4EA}" srcOrd="2" destOrd="0" parTransId="{B9591C22-C38A-4C37-B999-82A1C497D4B0}" sibTransId="{08D023E7-711E-4620-BE61-B6AD60752D48}"/>
    <dgm:cxn modelId="{10B119C6-6914-42CE-9971-1FD6E81FC27A}" srcId="{3A066A38-D72C-46FD-AF6A-04AF00072655}" destId="{FC246611-1206-46F6-A19E-0CB828388994}" srcOrd="0" destOrd="0" parTransId="{776F3FA2-97AC-4824-80A0-F732AD7C8B1C}" sibTransId="{735A959A-CFBD-4A0E-9AFF-642A9A32305B}"/>
    <dgm:cxn modelId="{CF6DC8CB-7370-44D8-844F-641833F8372E}" srcId="{2B2A92ED-A213-475A-8569-5A2FBAD25D13}" destId="{3A066A38-D72C-46FD-AF6A-04AF00072655}" srcOrd="0" destOrd="0" parTransId="{F20BD87E-5D47-4440-BC1F-2CA123A4A84A}" sibTransId="{08E6EA9A-FBDB-4974-81F6-181AC0A865CB}"/>
    <dgm:cxn modelId="{DA9266D3-CBEF-4871-B055-596EA399BDEC}" srcId="{2B2A92ED-A213-475A-8569-5A2FBAD25D13}" destId="{7EB03DB2-C931-40EE-A015-8D90E395B1AC}" srcOrd="1" destOrd="0" parTransId="{9B24EDFC-4B5F-4C3A-AF9B-B52D7DDC8C34}" sibTransId="{076D245F-3317-4DCE-B627-C71C136E5B36}"/>
    <dgm:cxn modelId="{A023F1D3-C93E-E348-AE6A-3AAFA9708196}" type="presOf" srcId="{4CE893C4-B854-4324-91BF-BF5346BA0FDB}" destId="{D9C45C70-2F8B-464D-9FE2-032886B51460}" srcOrd="0" destOrd="0" presId="urn:microsoft.com/office/officeart/2005/8/layout/list1"/>
    <dgm:cxn modelId="{EECBECE1-7CDF-C349-B4F9-0C9D9D19C3C3}" type="presOf" srcId="{C3ACB923-6CAC-4942-8793-65EF2B3E27F0}" destId="{EB230D7A-E35F-EC4F-827A-828B052DBCCB}" srcOrd="0" destOrd="1" presId="urn:microsoft.com/office/officeart/2005/8/layout/list1"/>
    <dgm:cxn modelId="{4F91A3E3-0970-A843-801E-379A9F099198}" type="presOf" srcId="{7EB03DB2-C931-40EE-A015-8D90E395B1AC}" destId="{BEB7ACB6-27DB-2C41-B466-39D4B6A84CA0}" srcOrd="1" destOrd="0" presId="urn:microsoft.com/office/officeart/2005/8/layout/list1"/>
    <dgm:cxn modelId="{EA1EACEE-0633-B340-9FB0-CEB1916E1CDE}" type="presOf" srcId="{7EB03DB2-C931-40EE-A015-8D90E395B1AC}" destId="{9FABB5D8-3643-344F-B810-A6E38EC07FD1}" srcOrd="0" destOrd="0" presId="urn:microsoft.com/office/officeart/2005/8/layout/list1"/>
    <dgm:cxn modelId="{F02134FE-1766-2345-839F-E1A143AF8EF8}" type="presOf" srcId="{7BD9652E-B7BA-45E9-A255-CA400F81ED35}" destId="{EB230D7A-E35F-EC4F-827A-828B052DBCCB}" srcOrd="0" destOrd="0" presId="urn:microsoft.com/office/officeart/2005/8/layout/list1"/>
    <dgm:cxn modelId="{534CAB0F-DA3E-BA4C-BD09-BCCFD2EFDA0C}" type="presParOf" srcId="{CF718A08-79DC-CC4B-AEB2-2B7BBA435D7F}" destId="{D9B39E86-7400-9341-ADF4-E86ED03C8690}" srcOrd="0" destOrd="0" presId="urn:microsoft.com/office/officeart/2005/8/layout/list1"/>
    <dgm:cxn modelId="{563F2FB7-83A2-814E-84E5-1C9ABA2DD92D}" type="presParOf" srcId="{D9B39E86-7400-9341-ADF4-E86ED03C8690}" destId="{B6114E68-20FD-F94B-ADAA-A1E589A1E923}" srcOrd="0" destOrd="0" presId="urn:microsoft.com/office/officeart/2005/8/layout/list1"/>
    <dgm:cxn modelId="{02431202-F25A-D447-86D0-34F65C90EE6B}" type="presParOf" srcId="{D9B39E86-7400-9341-ADF4-E86ED03C8690}" destId="{6298D53D-4D54-2547-809E-29D35707E2F8}" srcOrd="1" destOrd="0" presId="urn:microsoft.com/office/officeart/2005/8/layout/list1"/>
    <dgm:cxn modelId="{E0216226-0741-9F44-B189-B18EB22A5CB7}" type="presParOf" srcId="{CF718A08-79DC-CC4B-AEB2-2B7BBA435D7F}" destId="{26E5E7E9-154C-D34E-9A6B-312D48618948}" srcOrd="1" destOrd="0" presId="urn:microsoft.com/office/officeart/2005/8/layout/list1"/>
    <dgm:cxn modelId="{0A94AC3D-4777-0047-A4BC-B52DB42956FF}" type="presParOf" srcId="{CF718A08-79DC-CC4B-AEB2-2B7BBA435D7F}" destId="{38D15743-5359-344E-BB39-0B66572490C2}" srcOrd="2" destOrd="0" presId="urn:microsoft.com/office/officeart/2005/8/layout/list1"/>
    <dgm:cxn modelId="{8C3C1D7A-8A97-5B41-9CB7-80D0F04229C5}" type="presParOf" srcId="{CF718A08-79DC-CC4B-AEB2-2B7BBA435D7F}" destId="{53C1CBDF-3FA3-8447-992F-2E951B4A4FB5}" srcOrd="3" destOrd="0" presId="urn:microsoft.com/office/officeart/2005/8/layout/list1"/>
    <dgm:cxn modelId="{FA2CC1E0-5C01-9746-882C-58A35EDBF446}" type="presParOf" srcId="{CF718A08-79DC-CC4B-AEB2-2B7BBA435D7F}" destId="{9CFC817F-0DB5-C147-8F93-B65293EA2B88}" srcOrd="4" destOrd="0" presId="urn:microsoft.com/office/officeart/2005/8/layout/list1"/>
    <dgm:cxn modelId="{FCD9B87E-C506-C247-8595-2C0C96EB5337}" type="presParOf" srcId="{9CFC817F-0DB5-C147-8F93-B65293EA2B88}" destId="{9FABB5D8-3643-344F-B810-A6E38EC07FD1}" srcOrd="0" destOrd="0" presId="urn:microsoft.com/office/officeart/2005/8/layout/list1"/>
    <dgm:cxn modelId="{9F91833C-1471-7344-9E44-C51E44ACBDB0}" type="presParOf" srcId="{9CFC817F-0DB5-C147-8F93-B65293EA2B88}" destId="{BEB7ACB6-27DB-2C41-B466-39D4B6A84CA0}" srcOrd="1" destOrd="0" presId="urn:microsoft.com/office/officeart/2005/8/layout/list1"/>
    <dgm:cxn modelId="{9049AD97-F993-CC46-8A7A-8470C6D765A7}" type="presParOf" srcId="{CF718A08-79DC-CC4B-AEB2-2B7BBA435D7F}" destId="{A8828289-A8E0-F049-AF5C-82DE86DB4646}" srcOrd="5" destOrd="0" presId="urn:microsoft.com/office/officeart/2005/8/layout/list1"/>
    <dgm:cxn modelId="{65F23B05-1BF8-2248-9DAE-25C0B95033FA}" type="presParOf" srcId="{CF718A08-79DC-CC4B-AEB2-2B7BBA435D7F}" destId="{EB230D7A-E35F-EC4F-827A-828B052DBCCB}" srcOrd="6" destOrd="0" presId="urn:microsoft.com/office/officeart/2005/8/layout/list1"/>
    <dgm:cxn modelId="{C48B50D8-DEC5-6F45-A3B0-548EAA7CD458}" type="presParOf" srcId="{CF718A08-79DC-CC4B-AEB2-2B7BBA435D7F}" destId="{F522D987-D663-7547-A723-79D71C40CBB2}" srcOrd="7" destOrd="0" presId="urn:microsoft.com/office/officeart/2005/8/layout/list1"/>
    <dgm:cxn modelId="{DA611C06-5B7E-9F40-BFDC-533789DFE657}" type="presParOf" srcId="{CF718A08-79DC-CC4B-AEB2-2B7BBA435D7F}" destId="{3495F785-35D5-8E49-9F3D-6908402A376D}" srcOrd="8" destOrd="0" presId="urn:microsoft.com/office/officeart/2005/8/layout/list1"/>
    <dgm:cxn modelId="{A8D07BA2-5744-7942-AA3A-8FEE5ECCBD0E}" type="presParOf" srcId="{3495F785-35D5-8E49-9F3D-6908402A376D}" destId="{442E25DC-3E0F-064B-B182-84945AD35115}" srcOrd="0" destOrd="0" presId="urn:microsoft.com/office/officeart/2005/8/layout/list1"/>
    <dgm:cxn modelId="{4B22BB3E-77B7-C743-9FF9-460CEB55EBED}" type="presParOf" srcId="{3495F785-35D5-8E49-9F3D-6908402A376D}" destId="{58A6FAF9-0C7E-FD44-8179-46E8EE52BEC0}" srcOrd="1" destOrd="0" presId="urn:microsoft.com/office/officeart/2005/8/layout/list1"/>
    <dgm:cxn modelId="{B874BDFB-52F4-0041-B215-4434FBB851C5}" type="presParOf" srcId="{CF718A08-79DC-CC4B-AEB2-2B7BBA435D7F}" destId="{D6FCC720-FBD4-E14B-8EDA-59362DBD029A}" srcOrd="9" destOrd="0" presId="urn:microsoft.com/office/officeart/2005/8/layout/list1"/>
    <dgm:cxn modelId="{5A603A8B-4093-9D49-A806-9D6F926B0BEE}" type="presParOf" srcId="{CF718A08-79DC-CC4B-AEB2-2B7BBA435D7F}" destId="{D9C45C70-2F8B-464D-9FE2-032886B51460}"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05D420F-E1A8-4A9F-96EA-81BD4E96037A}" type="doc">
      <dgm:prSet loTypeId="urn:microsoft.com/office/officeart/2005/8/layout/vList5" loCatId="list" qsTypeId="urn:microsoft.com/office/officeart/2005/8/quickstyle/simple1" qsCatId="simple" csTypeId="urn:microsoft.com/office/officeart/2005/8/colors/accent2_1" csCatId="accent2" phldr="1"/>
      <dgm:spPr/>
      <dgm:t>
        <a:bodyPr/>
        <a:lstStyle/>
        <a:p>
          <a:endParaRPr lang="en-US"/>
        </a:p>
      </dgm:t>
    </dgm:pt>
    <dgm:pt modelId="{98ED04C2-F7F4-48ED-A406-A2274A0B59CD}">
      <dgm:prSet custT="1"/>
      <dgm:spPr/>
      <dgm:t>
        <a:bodyPr/>
        <a:lstStyle/>
        <a:p>
          <a:pPr algn="l"/>
          <a:r>
            <a:rPr lang="en-IN" sz="1800" b="1" dirty="0"/>
            <a:t>LOAD</a:t>
          </a:r>
        </a:p>
        <a:p>
          <a:pPr algn="l"/>
          <a:r>
            <a:rPr lang="en-IN" sz="1400" dirty="0"/>
            <a:t> Reads data from the source (e.g., HDFS).</a:t>
          </a:r>
          <a:endParaRPr lang="en-US" sz="1400" dirty="0"/>
        </a:p>
      </dgm:t>
    </dgm:pt>
    <dgm:pt modelId="{5E343385-21C6-43EF-A05E-397295D13285}" type="parTrans" cxnId="{88993BF5-6B6E-467E-A9C9-827CB8F1FD9A}">
      <dgm:prSet/>
      <dgm:spPr/>
      <dgm:t>
        <a:bodyPr/>
        <a:lstStyle/>
        <a:p>
          <a:endParaRPr lang="en-US"/>
        </a:p>
      </dgm:t>
    </dgm:pt>
    <dgm:pt modelId="{42701795-9F69-4A7F-8431-72F3804CE395}" type="sibTrans" cxnId="{88993BF5-6B6E-467E-A9C9-827CB8F1FD9A}">
      <dgm:prSet/>
      <dgm:spPr/>
      <dgm:t>
        <a:bodyPr/>
        <a:lstStyle/>
        <a:p>
          <a:endParaRPr lang="en-US"/>
        </a:p>
      </dgm:t>
    </dgm:pt>
    <dgm:pt modelId="{FD7E4BE6-EEEA-4DFB-BB18-DA6F0D468660}">
      <dgm:prSet/>
      <dgm:spPr/>
      <dgm:t>
        <a:bodyPr/>
        <a:lstStyle/>
        <a:p>
          <a:pPr>
            <a:buNone/>
          </a:pPr>
          <a:r>
            <a:rPr lang="en-IN" dirty="0"/>
            <a:t>data = LOAD '</a:t>
          </a:r>
          <a:r>
            <a:rPr lang="en-IN" dirty="0" err="1"/>
            <a:t>data.txt</a:t>
          </a:r>
          <a:r>
            <a:rPr lang="en-IN" dirty="0"/>
            <a:t>' USING </a:t>
          </a:r>
          <a:r>
            <a:rPr lang="en-IN" dirty="0" err="1"/>
            <a:t>PigStorage</a:t>
          </a:r>
          <a:r>
            <a:rPr lang="en-IN" dirty="0"/>
            <a:t>(',') AS (</a:t>
          </a:r>
          <a:r>
            <a:rPr lang="en-IN" dirty="0" err="1"/>
            <a:t>id:int</a:t>
          </a:r>
          <a:r>
            <a:rPr lang="en-IN" dirty="0"/>
            <a:t>, </a:t>
          </a:r>
          <a:r>
            <a:rPr lang="en-IN" dirty="0" err="1"/>
            <a:t>name:chararray</a:t>
          </a:r>
          <a:r>
            <a:rPr lang="en-IN" dirty="0"/>
            <a:t>, </a:t>
          </a:r>
          <a:r>
            <a:rPr lang="en-IN" dirty="0" err="1"/>
            <a:t>age:int</a:t>
          </a:r>
          <a:r>
            <a:rPr lang="en-IN" dirty="0"/>
            <a:t>); </a:t>
          </a:r>
          <a:endParaRPr lang="en-US" dirty="0"/>
        </a:p>
      </dgm:t>
    </dgm:pt>
    <dgm:pt modelId="{B957481D-827A-493F-A089-79B1A41E2D4D}" type="parTrans" cxnId="{0802A742-1DDC-4DF6-9537-97DC5DF990FE}">
      <dgm:prSet/>
      <dgm:spPr/>
      <dgm:t>
        <a:bodyPr/>
        <a:lstStyle/>
        <a:p>
          <a:endParaRPr lang="en-US"/>
        </a:p>
      </dgm:t>
    </dgm:pt>
    <dgm:pt modelId="{F437702A-AD8D-47A2-B363-254629CDB4F7}" type="sibTrans" cxnId="{0802A742-1DDC-4DF6-9537-97DC5DF990FE}">
      <dgm:prSet/>
      <dgm:spPr/>
      <dgm:t>
        <a:bodyPr/>
        <a:lstStyle/>
        <a:p>
          <a:endParaRPr lang="en-US"/>
        </a:p>
      </dgm:t>
    </dgm:pt>
    <dgm:pt modelId="{C510907C-ACE0-4AA3-BE6D-8E36BBBE7DF8}">
      <dgm:prSet custT="1"/>
      <dgm:spPr/>
      <dgm:t>
        <a:bodyPr/>
        <a:lstStyle/>
        <a:p>
          <a:pPr algn="l"/>
          <a:r>
            <a:rPr lang="en-IN" sz="1800" b="1" dirty="0"/>
            <a:t>FILTER</a:t>
          </a:r>
        </a:p>
        <a:p>
          <a:pPr algn="l"/>
          <a:r>
            <a:rPr lang="en-IN" sz="1400" dirty="0"/>
            <a:t>Removes unwanted data based on a condition.</a:t>
          </a:r>
          <a:endParaRPr lang="en-US" sz="1400" dirty="0"/>
        </a:p>
      </dgm:t>
    </dgm:pt>
    <dgm:pt modelId="{3FC82094-D2F2-44BB-BF46-1E1432773B5D}" type="parTrans" cxnId="{705D8CD6-BAE9-42C3-AEEF-CCE200CD8DAF}">
      <dgm:prSet/>
      <dgm:spPr/>
      <dgm:t>
        <a:bodyPr/>
        <a:lstStyle/>
        <a:p>
          <a:endParaRPr lang="en-US"/>
        </a:p>
      </dgm:t>
    </dgm:pt>
    <dgm:pt modelId="{BE9FD43A-F898-4CD1-B3FF-775EED940013}" type="sibTrans" cxnId="{705D8CD6-BAE9-42C3-AEEF-CCE200CD8DAF}">
      <dgm:prSet/>
      <dgm:spPr/>
      <dgm:t>
        <a:bodyPr/>
        <a:lstStyle/>
        <a:p>
          <a:endParaRPr lang="en-US"/>
        </a:p>
      </dgm:t>
    </dgm:pt>
    <dgm:pt modelId="{3F595EDA-2942-4C30-8804-1E6EEA50E46A}">
      <dgm:prSet/>
      <dgm:spPr/>
      <dgm:t>
        <a:bodyPr/>
        <a:lstStyle/>
        <a:p>
          <a:pPr>
            <a:buNone/>
          </a:pPr>
          <a:r>
            <a:rPr lang="en-IN" dirty="0" err="1"/>
            <a:t>filtered_data</a:t>
          </a:r>
          <a:r>
            <a:rPr lang="en-IN" dirty="0"/>
            <a:t> = FILTER data BY age &gt; 30; </a:t>
          </a:r>
          <a:endParaRPr lang="en-US" dirty="0"/>
        </a:p>
      </dgm:t>
    </dgm:pt>
    <dgm:pt modelId="{6E35034E-CE29-4FC2-9A1B-C2985E16D97D}" type="parTrans" cxnId="{EE47B3E4-DCFD-4A1A-8563-1AEF04563706}">
      <dgm:prSet/>
      <dgm:spPr/>
      <dgm:t>
        <a:bodyPr/>
        <a:lstStyle/>
        <a:p>
          <a:endParaRPr lang="en-US"/>
        </a:p>
      </dgm:t>
    </dgm:pt>
    <dgm:pt modelId="{4D05ED7A-2A46-43E4-8C1B-F099D5672D90}" type="sibTrans" cxnId="{EE47B3E4-DCFD-4A1A-8563-1AEF04563706}">
      <dgm:prSet/>
      <dgm:spPr/>
      <dgm:t>
        <a:bodyPr/>
        <a:lstStyle/>
        <a:p>
          <a:endParaRPr lang="en-US"/>
        </a:p>
      </dgm:t>
    </dgm:pt>
    <dgm:pt modelId="{F4F38FF7-8E5F-4306-949B-627E2D53D1C2}">
      <dgm:prSet custT="1"/>
      <dgm:spPr/>
      <dgm:t>
        <a:bodyPr/>
        <a:lstStyle/>
        <a:p>
          <a:pPr algn="l"/>
          <a:r>
            <a:rPr lang="en-IN" sz="1400" b="1" dirty="0"/>
            <a:t>FOREACH…GENERATE</a:t>
          </a:r>
        </a:p>
        <a:p>
          <a:pPr algn="l"/>
          <a:r>
            <a:rPr lang="en-IN" sz="1400" dirty="0"/>
            <a:t>Projects specific columns or computes new data from the existing data.</a:t>
          </a:r>
          <a:endParaRPr lang="en-US" sz="1400" dirty="0"/>
        </a:p>
      </dgm:t>
    </dgm:pt>
    <dgm:pt modelId="{2AEE4D01-39A3-48BB-B1F4-FFF8B48B2342}" type="parTrans" cxnId="{B5BB59E7-001D-40A2-A2E8-2D889DF9342B}">
      <dgm:prSet/>
      <dgm:spPr/>
      <dgm:t>
        <a:bodyPr/>
        <a:lstStyle/>
        <a:p>
          <a:endParaRPr lang="en-US"/>
        </a:p>
      </dgm:t>
    </dgm:pt>
    <dgm:pt modelId="{F7810537-429A-4019-ACC2-6BC45EAA3D67}" type="sibTrans" cxnId="{B5BB59E7-001D-40A2-A2E8-2D889DF9342B}">
      <dgm:prSet/>
      <dgm:spPr/>
      <dgm:t>
        <a:bodyPr/>
        <a:lstStyle/>
        <a:p>
          <a:endParaRPr lang="en-US"/>
        </a:p>
      </dgm:t>
    </dgm:pt>
    <dgm:pt modelId="{93586492-7FC5-4F81-B6C1-BD3D820DA525}">
      <dgm:prSet/>
      <dgm:spPr/>
      <dgm:t>
        <a:bodyPr/>
        <a:lstStyle/>
        <a:p>
          <a:pPr>
            <a:buNone/>
          </a:pPr>
          <a:r>
            <a:rPr lang="en-IN" dirty="0" err="1"/>
            <a:t>selected_data</a:t>
          </a:r>
          <a:r>
            <a:rPr lang="en-IN" dirty="0"/>
            <a:t> = FOREACH data GENERATE id, name; </a:t>
          </a:r>
          <a:endParaRPr lang="en-US" dirty="0"/>
        </a:p>
      </dgm:t>
    </dgm:pt>
    <dgm:pt modelId="{82983666-A625-43FE-8F89-5392AAC5D808}" type="parTrans" cxnId="{F97E1073-9788-4A12-AD58-60A8DA703AC3}">
      <dgm:prSet/>
      <dgm:spPr/>
      <dgm:t>
        <a:bodyPr/>
        <a:lstStyle/>
        <a:p>
          <a:endParaRPr lang="en-US"/>
        </a:p>
      </dgm:t>
    </dgm:pt>
    <dgm:pt modelId="{28F49E19-9201-44F7-A59A-793EA10DBA16}" type="sibTrans" cxnId="{F97E1073-9788-4A12-AD58-60A8DA703AC3}">
      <dgm:prSet/>
      <dgm:spPr/>
      <dgm:t>
        <a:bodyPr/>
        <a:lstStyle/>
        <a:p>
          <a:endParaRPr lang="en-US"/>
        </a:p>
      </dgm:t>
    </dgm:pt>
    <dgm:pt modelId="{A2906CCD-C735-4747-B861-A5FD9A0DDE17}">
      <dgm:prSet custT="1"/>
      <dgm:spPr/>
      <dgm:t>
        <a:bodyPr/>
        <a:lstStyle/>
        <a:p>
          <a:pPr algn="l"/>
          <a:r>
            <a:rPr lang="en-IN" sz="1800" b="1" dirty="0"/>
            <a:t>GROUP</a:t>
          </a:r>
        </a:p>
        <a:p>
          <a:pPr algn="l"/>
          <a:r>
            <a:rPr lang="en-IN" sz="1400" dirty="0"/>
            <a:t>Groups the data by a particular field or column.</a:t>
          </a:r>
          <a:endParaRPr lang="en-US" sz="1400" dirty="0"/>
        </a:p>
      </dgm:t>
    </dgm:pt>
    <dgm:pt modelId="{FB34B6D5-E8C3-4D0E-A7FD-0BEBF9C8C093}" type="parTrans" cxnId="{F0E34672-E045-473B-80AC-A6783E06B430}">
      <dgm:prSet/>
      <dgm:spPr/>
      <dgm:t>
        <a:bodyPr/>
        <a:lstStyle/>
        <a:p>
          <a:endParaRPr lang="en-US"/>
        </a:p>
      </dgm:t>
    </dgm:pt>
    <dgm:pt modelId="{0CA7D243-74AA-457D-BE34-3B5753A28F55}" type="sibTrans" cxnId="{F0E34672-E045-473B-80AC-A6783E06B430}">
      <dgm:prSet/>
      <dgm:spPr/>
      <dgm:t>
        <a:bodyPr/>
        <a:lstStyle/>
        <a:p>
          <a:endParaRPr lang="en-US"/>
        </a:p>
      </dgm:t>
    </dgm:pt>
    <dgm:pt modelId="{F4D10D84-3628-4485-AE52-F12A82C514A2}">
      <dgm:prSet/>
      <dgm:spPr/>
      <dgm:t>
        <a:bodyPr/>
        <a:lstStyle/>
        <a:p>
          <a:pPr>
            <a:buNone/>
          </a:pPr>
          <a:r>
            <a:rPr lang="en-IN" dirty="0" err="1"/>
            <a:t>grouped_data</a:t>
          </a:r>
          <a:r>
            <a:rPr lang="en-IN" dirty="0"/>
            <a:t> = GROUP data BY city; </a:t>
          </a:r>
          <a:endParaRPr lang="en-US" dirty="0"/>
        </a:p>
      </dgm:t>
    </dgm:pt>
    <dgm:pt modelId="{54F42F1F-5496-4F96-9A77-3CF0964475B6}" type="parTrans" cxnId="{4AB77D67-B91F-4EA4-BE64-06C3E0F37A4C}">
      <dgm:prSet/>
      <dgm:spPr/>
      <dgm:t>
        <a:bodyPr/>
        <a:lstStyle/>
        <a:p>
          <a:endParaRPr lang="en-US"/>
        </a:p>
      </dgm:t>
    </dgm:pt>
    <dgm:pt modelId="{62A8A5D0-A08C-43BF-9DF3-92137256F281}" type="sibTrans" cxnId="{4AB77D67-B91F-4EA4-BE64-06C3E0F37A4C}">
      <dgm:prSet/>
      <dgm:spPr/>
      <dgm:t>
        <a:bodyPr/>
        <a:lstStyle/>
        <a:p>
          <a:endParaRPr lang="en-US"/>
        </a:p>
      </dgm:t>
    </dgm:pt>
    <dgm:pt modelId="{378AF7B1-2EAB-45D3-B187-F8FE9F2D56D4}">
      <dgm:prSet custT="1"/>
      <dgm:spPr/>
      <dgm:t>
        <a:bodyPr/>
        <a:lstStyle/>
        <a:p>
          <a:pPr algn="l"/>
          <a:r>
            <a:rPr lang="en-IN" sz="1400" b="1" dirty="0"/>
            <a:t>JOIN</a:t>
          </a:r>
        </a:p>
        <a:p>
          <a:pPr algn="l"/>
          <a:r>
            <a:rPr lang="en-IN" sz="1400" dirty="0"/>
            <a:t> Combines two or more datasets based on a common field.</a:t>
          </a:r>
          <a:endParaRPr lang="en-US" sz="1400" dirty="0"/>
        </a:p>
      </dgm:t>
    </dgm:pt>
    <dgm:pt modelId="{361F75D9-9912-490C-9A28-89743C9DD0B9}" type="parTrans" cxnId="{6D991BAC-73B4-4BE0-9566-F00743CE68BD}">
      <dgm:prSet/>
      <dgm:spPr/>
      <dgm:t>
        <a:bodyPr/>
        <a:lstStyle/>
        <a:p>
          <a:endParaRPr lang="en-US"/>
        </a:p>
      </dgm:t>
    </dgm:pt>
    <dgm:pt modelId="{D7542D49-6A9B-4B44-98EE-D5A82390E5BC}" type="sibTrans" cxnId="{6D991BAC-73B4-4BE0-9566-F00743CE68BD}">
      <dgm:prSet/>
      <dgm:spPr/>
      <dgm:t>
        <a:bodyPr/>
        <a:lstStyle/>
        <a:p>
          <a:endParaRPr lang="en-US"/>
        </a:p>
      </dgm:t>
    </dgm:pt>
    <dgm:pt modelId="{8A68FCE1-F25E-4029-A9A9-11FF1BF5F419}">
      <dgm:prSet/>
      <dgm:spPr/>
      <dgm:t>
        <a:bodyPr/>
        <a:lstStyle/>
        <a:p>
          <a:pPr>
            <a:buNone/>
          </a:pPr>
          <a:r>
            <a:rPr lang="en-IN" dirty="0" err="1"/>
            <a:t>joined_data</a:t>
          </a:r>
          <a:r>
            <a:rPr lang="en-IN" dirty="0"/>
            <a:t> = JOIN data1 BY id, data2 BY id; </a:t>
          </a:r>
          <a:endParaRPr lang="en-US" dirty="0"/>
        </a:p>
      </dgm:t>
    </dgm:pt>
    <dgm:pt modelId="{C4A82C71-AFA0-4CFE-B63B-40D3366176EB}" type="parTrans" cxnId="{23BC7876-1CD3-4A8A-A604-4C4043F1B462}">
      <dgm:prSet/>
      <dgm:spPr/>
      <dgm:t>
        <a:bodyPr/>
        <a:lstStyle/>
        <a:p>
          <a:endParaRPr lang="en-US"/>
        </a:p>
      </dgm:t>
    </dgm:pt>
    <dgm:pt modelId="{470654C6-40DC-45C8-81E3-B31040CB7DD8}" type="sibTrans" cxnId="{23BC7876-1CD3-4A8A-A604-4C4043F1B462}">
      <dgm:prSet/>
      <dgm:spPr/>
      <dgm:t>
        <a:bodyPr/>
        <a:lstStyle/>
        <a:p>
          <a:endParaRPr lang="en-US"/>
        </a:p>
      </dgm:t>
    </dgm:pt>
    <dgm:pt modelId="{AFC6840B-3487-4490-B182-269DBD346FCC}">
      <dgm:prSet custT="1"/>
      <dgm:spPr/>
      <dgm:t>
        <a:bodyPr/>
        <a:lstStyle/>
        <a:p>
          <a:pPr algn="l"/>
          <a:r>
            <a:rPr lang="en-IN" sz="1400" b="1" dirty="0"/>
            <a:t>ORDER BY</a:t>
          </a:r>
        </a:p>
        <a:p>
          <a:pPr algn="l"/>
          <a:r>
            <a:rPr lang="en-IN" sz="1400" dirty="0"/>
            <a:t>Sorts data by a field.</a:t>
          </a:r>
          <a:endParaRPr lang="en-US" sz="1400" dirty="0"/>
        </a:p>
      </dgm:t>
    </dgm:pt>
    <dgm:pt modelId="{6122F9BD-F678-4F89-ACFB-291508E3A75D}" type="parTrans" cxnId="{A7F04603-BF23-4672-85CA-49752DE8482F}">
      <dgm:prSet/>
      <dgm:spPr/>
      <dgm:t>
        <a:bodyPr/>
        <a:lstStyle/>
        <a:p>
          <a:endParaRPr lang="en-US"/>
        </a:p>
      </dgm:t>
    </dgm:pt>
    <dgm:pt modelId="{937A7FE8-DED4-4062-A1E3-487282E5D803}" type="sibTrans" cxnId="{A7F04603-BF23-4672-85CA-49752DE8482F}">
      <dgm:prSet/>
      <dgm:spPr/>
      <dgm:t>
        <a:bodyPr/>
        <a:lstStyle/>
        <a:p>
          <a:endParaRPr lang="en-US"/>
        </a:p>
      </dgm:t>
    </dgm:pt>
    <dgm:pt modelId="{6178F610-E38A-4C0B-89D4-315982EB163F}">
      <dgm:prSet/>
      <dgm:spPr/>
      <dgm:t>
        <a:bodyPr/>
        <a:lstStyle/>
        <a:p>
          <a:pPr>
            <a:buNone/>
          </a:pPr>
          <a:r>
            <a:rPr lang="en-IN" dirty="0" err="1"/>
            <a:t>sorted_data</a:t>
          </a:r>
          <a:r>
            <a:rPr lang="en-IN" dirty="0"/>
            <a:t> = ORDER data BY age DESC; </a:t>
          </a:r>
          <a:endParaRPr lang="en-US" dirty="0"/>
        </a:p>
      </dgm:t>
    </dgm:pt>
    <dgm:pt modelId="{98D527A6-2133-4193-83A2-0EABB803970B}" type="parTrans" cxnId="{7F26D716-E2E9-4524-9E9F-B1D34A237290}">
      <dgm:prSet/>
      <dgm:spPr/>
      <dgm:t>
        <a:bodyPr/>
        <a:lstStyle/>
        <a:p>
          <a:endParaRPr lang="en-US"/>
        </a:p>
      </dgm:t>
    </dgm:pt>
    <dgm:pt modelId="{113D8F45-6CE7-4102-AD72-8816A659BB3B}" type="sibTrans" cxnId="{7F26D716-E2E9-4524-9E9F-B1D34A237290}">
      <dgm:prSet/>
      <dgm:spPr/>
      <dgm:t>
        <a:bodyPr/>
        <a:lstStyle/>
        <a:p>
          <a:endParaRPr lang="en-US"/>
        </a:p>
      </dgm:t>
    </dgm:pt>
    <dgm:pt modelId="{F16B037C-AA2C-4F65-893A-587C32F47ADA}">
      <dgm:prSet custT="1"/>
      <dgm:spPr/>
      <dgm:t>
        <a:bodyPr/>
        <a:lstStyle/>
        <a:p>
          <a:pPr algn="l"/>
          <a:r>
            <a:rPr lang="en-IN" sz="1600" b="1" dirty="0"/>
            <a:t>STORE</a:t>
          </a:r>
          <a:endParaRPr lang="en-IN" sz="1000" b="1" dirty="0"/>
        </a:p>
        <a:p>
          <a:pPr algn="l"/>
          <a:r>
            <a:rPr lang="en-IN" sz="1400" dirty="0"/>
            <a:t>Saves the processed data to a specified location, typically in HDFS.</a:t>
          </a:r>
          <a:endParaRPr lang="en-US" sz="1400" dirty="0"/>
        </a:p>
      </dgm:t>
    </dgm:pt>
    <dgm:pt modelId="{A86425DF-1956-4FFC-8007-B9AFDD5E6806}" type="parTrans" cxnId="{9E328FC2-ED28-4F4F-A8CF-C8F7107E9B25}">
      <dgm:prSet/>
      <dgm:spPr/>
      <dgm:t>
        <a:bodyPr/>
        <a:lstStyle/>
        <a:p>
          <a:endParaRPr lang="en-US"/>
        </a:p>
      </dgm:t>
    </dgm:pt>
    <dgm:pt modelId="{D1A2FB7D-2A52-4857-97FD-4CBE23381A5F}" type="sibTrans" cxnId="{9E328FC2-ED28-4F4F-A8CF-C8F7107E9B25}">
      <dgm:prSet/>
      <dgm:spPr/>
      <dgm:t>
        <a:bodyPr/>
        <a:lstStyle/>
        <a:p>
          <a:endParaRPr lang="en-US"/>
        </a:p>
      </dgm:t>
    </dgm:pt>
    <dgm:pt modelId="{9E2A347C-CF4E-4C73-AB85-8ED59B1BE662}">
      <dgm:prSet/>
      <dgm:spPr/>
      <dgm:t>
        <a:bodyPr/>
        <a:lstStyle/>
        <a:p>
          <a:pPr>
            <a:buNone/>
          </a:pPr>
          <a:r>
            <a:rPr lang="en-IN" dirty="0"/>
            <a:t>STORE </a:t>
          </a:r>
          <a:r>
            <a:rPr lang="en-IN" dirty="0" err="1"/>
            <a:t>filtered_data</a:t>
          </a:r>
          <a:r>
            <a:rPr lang="en-IN" dirty="0"/>
            <a:t> INTO 'output' USING </a:t>
          </a:r>
          <a:r>
            <a:rPr lang="en-IN" dirty="0" err="1"/>
            <a:t>PigStorage</a:t>
          </a:r>
          <a:r>
            <a:rPr lang="en-IN" dirty="0"/>
            <a:t>(',');</a:t>
          </a:r>
          <a:endParaRPr lang="en-US" dirty="0"/>
        </a:p>
      </dgm:t>
    </dgm:pt>
    <dgm:pt modelId="{1D78F9F1-4ECA-49AB-96CE-A98D257DCBE2}" type="parTrans" cxnId="{C3CDD4A8-688A-44ED-95E6-BBB1669D5C70}">
      <dgm:prSet/>
      <dgm:spPr/>
      <dgm:t>
        <a:bodyPr/>
        <a:lstStyle/>
        <a:p>
          <a:endParaRPr lang="en-US"/>
        </a:p>
      </dgm:t>
    </dgm:pt>
    <dgm:pt modelId="{CAD99870-D81F-4237-A738-3BC929FA1C6F}" type="sibTrans" cxnId="{C3CDD4A8-688A-44ED-95E6-BBB1669D5C70}">
      <dgm:prSet/>
      <dgm:spPr/>
      <dgm:t>
        <a:bodyPr/>
        <a:lstStyle/>
        <a:p>
          <a:endParaRPr lang="en-US"/>
        </a:p>
      </dgm:t>
    </dgm:pt>
    <dgm:pt modelId="{41C96706-691D-0F4B-824D-598359740ED0}" type="pres">
      <dgm:prSet presAssocID="{005D420F-E1A8-4A9F-96EA-81BD4E96037A}" presName="Name0" presStyleCnt="0">
        <dgm:presLayoutVars>
          <dgm:dir/>
          <dgm:animLvl val="lvl"/>
          <dgm:resizeHandles val="exact"/>
        </dgm:presLayoutVars>
      </dgm:prSet>
      <dgm:spPr/>
    </dgm:pt>
    <dgm:pt modelId="{A1914626-47C2-3549-8EA6-A72A389B026C}" type="pres">
      <dgm:prSet presAssocID="{98ED04C2-F7F4-48ED-A406-A2274A0B59CD}" presName="linNode" presStyleCnt="0"/>
      <dgm:spPr/>
    </dgm:pt>
    <dgm:pt modelId="{B863CF62-36BF-B749-8149-223581D3E57A}" type="pres">
      <dgm:prSet presAssocID="{98ED04C2-F7F4-48ED-A406-A2274A0B59CD}" presName="parentText" presStyleLbl="node1" presStyleIdx="0" presStyleCnt="7">
        <dgm:presLayoutVars>
          <dgm:chMax val="1"/>
          <dgm:bulletEnabled val="1"/>
        </dgm:presLayoutVars>
      </dgm:prSet>
      <dgm:spPr/>
    </dgm:pt>
    <dgm:pt modelId="{EA2ADBB5-24DB-0342-A4C8-98921088E5B2}" type="pres">
      <dgm:prSet presAssocID="{98ED04C2-F7F4-48ED-A406-A2274A0B59CD}" presName="descendantText" presStyleLbl="alignAccFollowNode1" presStyleIdx="0" presStyleCnt="7">
        <dgm:presLayoutVars>
          <dgm:bulletEnabled val="1"/>
        </dgm:presLayoutVars>
      </dgm:prSet>
      <dgm:spPr/>
    </dgm:pt>
    <dgm:pt modelId="{5D3394CF-DE09-0B40-973C-5926791745D4}" type="pres">
      <dgm:prSet presAssocID="{42701795-9F69-4A7F-8431-72F3804CE395}" presName="sp" presStyleCnt="0"/>
      <dgm:spPr/>
    </dgm:pt>
    <dgm:pt modelId="{35F63568-06C5-3841-8A12-BA1FF0E8E88D}" type="pres">
      <dgm:prSet presAssocID="{C510907C-ACE0-4AA3-BE6D-8E36BBBE7DF8}" presName="linNode" presStyleCnt="0"/>
      <dgm:spPr/>
    </dgm:pt>
    <dgm:pt modelId="{43CA1CEA-6B48-7949-82F1-4A7E23BCF3BF}" type="pres">
      <dgm:prSet presAssocID="{C510907C-ACE0-4AA3-BE6D-8E36BBBE7DF8}" presName="parentText" presStyleLbl="node1" presStyleIdx="1" presStyleCnt="7">
        <dgm:presLayoutVars>
          <dgm:chMax val="1"/>
          <dgm:bulletEnabled val="1"/>
        </dgm:presLayoutVars>
      </dgm:prSet>
      <dgm:spPr/>
    </dgm:pt>
    <dgm:pt modelId="{AF6F1332-5DF0-BC4F-9897-ACBFBB26D662}" type="pres">
      <dgm:prSet presAssocID="{C510907C-ACE0-4AA3-BE6D-8E36BBBE7DF8}" presName="descendantText" presStyleLbl="alignAccFollowNode1" presStyleIdx="1" presStyleCnt="7">
        <dgm:presLayoutVars>
          <dgm:bulletEnabled val="1"/>
        </dgm:presLayoutVars>
      </dgm:prSet>
      <dgm:spPr/>
    </dgm:pt>
    <dgm:pt modelId="{9189EE78-AA68-9042-B3BE-B5F02E949051}" type="pres">
      <dgm:prSet presAssocID="{BE9FD43A-F898-4CD1-B3FF-775EED940013}" presName="sp" presStyleCnt="0"/>
      <dgm:spPr/>
    </dgm:pt>
    <dgm:pt modelId="{A745FEB6-45A1-9E48-B477-EAAFFE2A739B}" type="pres">
      <dgm:prSet presAssocID="{F4F38FF7-8E5F-4306-949B-627E2D53D1C2}" presName="linNode" presStyleCnt="0"/>
      <dgm:spPr/>
    </dgm:pt>
    <dgm:pt modelId="{797B41F2-798C-C242-BDA0-A83F4765CC9E}" type="pres">
      <dgm:prSet presAssocID="{F4F38FF7-8E5F-4306-949B-627E2D53D1C2}" presName="parentText" presStyleLbl="node1" presStyleIdx="2" presStyleCnt="7">
        <dgm:presLayoutVars>
          <dgm:chMax val="1"/>
          <dgm:bulletEnabled val="1"/>
        </dgm:presLayoutVars>
      </dgm:prSet>
      <dgm:spPr/>
    </dgm:pt>
    <dgm:pt modelId="{93F53DDA-7D35-884E-877A-2CCA06EE613E}" type="pres">
      <dgm:prSet presAssocID="{F4F38FF7-8E5F-4306-949B-627E2D53D1C2}" presName="descendantText" presStyleLbl="alignAccFollowNode1" presStyleIdx="2" presStyleCnt="7">
        <dgm:presLayoutVars>
          <dgm:bulletEnabled val="1"/>
        </dgm:presLayoutVars>
      </dgm:prSet>
      <dgm:spPr/>
    </dgm:pt>
    <dgm:pt modelId="{960DE494-9EB1-8E4B-97FD-6FDEE70312EA}" type="pres">
      <dgm:prSet presAssocID="{F7810537-429A-4019-ACC2-6BC45EAA3D67}" presName="sp" presStyleCnt="0"/>
      <dgm:spPr/>
    </dgm:pt>
    <dgm:pt modelId="{662C9E52-7DDD-9F41-B379-17D7D63E2BA3}" type="pres">
      <dgm:prSet presAssocID="{A2906CCD-C735-4747-B861-A5FD9A0DDE17}" presName="linNode" presStyleCnt="0"/>
      <dgm:spPr/>
    </dgm:pt>
    <dgm:pt modelId="{0094186D-1AEF-6B4F-9C82-80CF301BFAC8}" type="pres">
      <dgm:prSet presAssocID="{A2906CCD-C735-4747-B861-A5FD9A0DDE17}" presName="parentText" presStyleLbl="node1" presStyleIdx="3" presStyleCnt="7">
        <dgm:presLayoutVars>
          <dgm:chMax val="1"/>
          <dgm:bulletEnabled val="1"/>
        </dgm:presLayoutVars>
      </dgm:prSet>
      <dgm:spPr/>
    </dgm:pt>
    <dgm:pt modelId="{E71FE01E-99BC-BA43-A0E2-2B53A669BB7A}" type="pres">
      <dgm:prSet presAssocID="{A2906CCD-C735-4747-B861-A5FD9A0DDE17}" presName="descendantText" presStyleLbl="alignAccFollowNode1" presStyleIdx="3" presStyleCnt="7">
        <dgm:presLayoutVars>
          <dgm:bulletEnabled val="1"/>
        </dgm:presLayoutVars>
      </dgm:prSet>
      <dgm:spPr/>
    </dgm:pt>
    <dgm:pt modelId="{078E37D7-6727-C54A-A3CB-AE41FBE81052}" type="pres">
      <dgm:prSet presAssocID="{0CA7D243-74AA-457D-BE34-3B5753A28F55}" presName="sp" presStyleCnt="0"/>
      <dgm:spPr/>
    </dgm:pt>
    <dgm:pt modelId="{942E9FA2-E0D8-1944-B95E-5F3D894FBBBF}" type="pres">
      <dgm:prSet presAssocID="{378AF7B1-2EAB-45D3-B187-F8FE9F2D56D4}" presName="linNode" presStyleCnt="0"/>
      <dgm:spPr/>
    </dgm:pt>
    <dgm:pt modelId="{45E895AE-D058-2B45-A52A-17294F00F591}" type="pres">
      <dgm:prSet presAssocID="{378AF7B1-2EAB-45D3-B187-F8FE9F2D56D4}" presName="parentText" presStyleLbl="node1" presStyleIdx="4" presStyleCnt="7">
        <dgm:presLayoutVars>
          <dgm:chMax val="1"/>
          <dgm:bulletEnabled val="1"/>
        </dgm:presLayoutVars>
      </dgm:prSet>
      <dgm:spPr/>
    </dgm:pt>
    <dgm:pt modelId="{EFA3F401-EACF-0F4F-828B-2DEEED11D8C1}" type="pres">
      <dgm:prSet presAssocID="{378AF7B1-2EAB-45D3-B187-F8FE9F2D56D4}" presName="descendantText" presStyleLbl="alignAccFollowNode1" presStyleIdx="4" presStyleCnt="7">
        <dgm:presLayoutVars>
          <dgm:bulletEnabled val="1"/>
        </dgm:presLayoutVars>
      </dgm:prSet>
      <dgm:spPr/>
    </dgm:pt>
    <dgm:pt modelId="{F46BA2A4-334C-BA4B-AEE8-110D73A40146}" type="pres">
      <dgm:prSet presAssocID="{D7542D49-6A9B-4B44-98EE-D5A82390E5BC}" presName="sp" presStyleCnt="0"/>
      <dgm:spPr/>
    </dgm:pt>
    <dgm:pt modelId="{D77227C7-39F6-FF4F-9A6C-3B939A5F9A23}" type="pres">
      <dgm:prSet presAssocID="{AFC6840B-3487-4490-B182-269DBD346FCC}" presName="linNode" presStyleCnt="0"/>
      <dgm:spPr/>
    </dgm:pt>
    <dgm:pt modelId="{BA05AC8F-8639-0047-BCBF-0BD14D32B1D0}" type="pres">
      <dgm:prSet presAssocID="{AFC6840B-3487-4490-B182-269DBD346FCC}" presName="parentText" presStyleLbl="node1" presStyleIdx="5" presStyleCnt="7">
        <dgm:presLayoutVars>
          <dgm:chMax val="1"/>
          <dgm:bulletEnabled val="1"/>
        </dgm:presLayoutVars>
      </dgm:prSet>
      <dgm:spPr/>
    </dgm:pt>
    <dgm:pt modelId="{6AB7F05E-39CD-D142-8941-30960B325885}" type="pres">
      <dgm:prSet presAssocID="{AFC6840B-3487-4490-B182-269DBD346FCC}" presName="descendantText" presStyleLbl="alignAccFollowNode1" presStyleIdx="5" presStyleCnt="7">
        <dgm:presLayoutVars>
          <dgm:bulletEnabled val="1"/>
        </dgm:presLayoutVars>
      </dgm:prSet>
      <dgm:spPr/>
    </dgm:pt>
    <dgm:pt modelId="{B3029CC6-9311-A34B-A3EB-F3E4A8A9D506}" type="pres">
      <dgm:prSet presAssocID="{937A7FE8-DED4-4062-A1E3-487282E5D803}" presName="sp" presStyleCnt="0"/>
      <dgm:spPr/>
    </dgm:pt>
    <dgm:pt modelId="{A72D67E0-4767-3848-9BFC-5491FBF0AAB4}" type="pres">
      <dgm:prSet presAssocID="{F16B037C-AA2C-4F65-893A-587C32F47ADA}" presName="linNode" presStyleCnt="0"/>
      <dgm:spPr/>
    </dgm:pt>
    <dgm:pt modelId="{68447BB1-AF4D-0448-AFEC-A2524A476286}" type="pres">
      <dgm:prSet presAssocID="{F16B037C-AA2C-4F65-893A-587C32F47ADA}" presName="parentText" presStyleLbl="node1" presStyleIdx="6" presStyleCnt="7">
        <dgm:presLayoutVars>
          <dgm:chMax val="1"/>
          <dgm:bulletEnabled val="1"/>
        </dgm:presLayoutVars>
      </dgm:prSet>
      <dgm:spPr/>
    </dgm:pt>
    <dgm:pt modelId="{026C6F0D-BFCA-FE4F-B357-2B9093AD547C}" type="pres">
      <dgm:prSet presAssocID="{F16B037C-AA2C-4F65-893A-587C32F47ADA}" presName="descendantText" presStyleLbl="alignAccFollowNode1" presStyleIdx="6" presStyleCnt="7">
        <dgm:presLayoutVars>
          <dgm:bulletEnabled val="1"/>
        </dgm:presLayoutVars>
      </dgm:prSet>
      <dgm:spPr/>
    </dgm:pt>
  </dgm:ptLst>
  <dgm:cxnLst>
    <dgm:cxn modelId="{A7F04603-BF23-4672-85CA-49752DE8482F}" srcId="{005D420F-E1A8-4A9F-96EA-81BD4E96037A}" destId="{AFC6840B-3487-4490-B182-269DBD346FCC}" srcOrd="5" destOrd="0" parTransId="{6122F9BD-F678-4F89-ACFB-291508E3A75D}" sibTransId="{937A7FE8-DED4-4062-A1E3-487282E5D803}"/>
    <dgm:cxn modelId="{7F26D716-E2E9-4524-9E9F-B1D34A237290}" srcId="{AFC6840B-3487-4490-B182-269DBD346FCC}" destId="{6178F610-E38A-4C0B-89D4-315982EB163F}" srcOrd="0" destOrd="0" parTransId="{98D527A6-2133-4193-83A2-0EABB803970B}" sibTransId="{113D8F45-6CE7-4102-AD72-8816A659BB3B}"/>
    <dgm:cxn modelId="{FF0F4729-6178-924E-9E9C-6D6301528E6A}" type="presOf" srcId="{FD7E4BE6-EEEA-4DFB-BB18-DA6F0D468660}" destId="{EA2ADBB5-24DB-0342-A4C8-98921088E5B2}" srcOrd="0" destOrd="0" presId="urn:microsoft.com/office/officeart/2005/8/layout/vList5"/>
    <dgm:cxn modelId="{472EA832-6EC0-6748-AA55-F0CBC404316E}" type="presOf" srcId="{F16B037C-AA2C-4F65-893A-587C32F47ADA}" destId="{68447BB1-AF4D-0448-AFEC-A2524A476286}" srcOrd="0" destOrd="0" presId="urn:microsoft.com/office/officeart/2005/8/layout/vList5"/>
    <dgm:cxn modelId="{0802A742-1DDC-4DF6-9537-97DC5DF990FE}" srcId="{98ED04C2-F7F4-48ED-A406-A2274A0B59CD}" destId="{FD7E4BE6-EEEA-4DFB-BB18-DA6F0D468660}" srcOrd="0" destOrd="0" parTransId="{B957481D-827A-493F-A089-79B1A41E2D4D}" sibTransId="{F437702A-AD8D-47A2-B363-254629CDB4F7}"/>
    <dgm:cxn modelId="{42A26E45-41D5-6041-BA1A-F707B3DC96A7}" type="presOf" srcId="{F4D10D84-3628-4485-AE52-F12A82C514A2}" destId="{E71FE01E-99BC-BA43-A0E2-2B53A669BB7A}" srcOrd="0" destOrd="0" presId="urn:microsoft.com/office/officeart/2005/8/layout/vList5"/>
    <dgm:cxn modelId="{4AB77D67-B91F-4EA4-BE64-06C3E0F37A4C}" srcId="{A2906CCD-C735-4747-B861-A5FD9A0DDE17}" destId="{F4D10D84-3628-4485-AE52-F12A82C514A2}" srcOrd="0" destOrd="0" parTransId="{54F42F1F-5496-4F96-9A77-3CF0964475B6}" sibTransId="{62A8A5D0-A08C-43BF-9DF3-92137256F281}"/>
    <dgm:cxn modelId="{9416206E-B31C-C446-9D1B-BC7646F44F55}" type="presOf" srcId="{C510907C-ACE0-4AA3-BE6D-8E36BBBE7DF8}" destId="{43CA1CEA-6B48-7949-82F1-4A7E23BCF3BF}" srcOrd="0" destOrd="0" presId="urn:microsoft.com/office/officeart/2005/8/layout/vList5"/>
    <dgm:cxn modelId="{C3AE8251-E42F-364E-AB1E-C0E9F0AA7A87}" type="presOf" srcId="{3F595EDA-2942-4C30-8804-1E6EEA50E46A}" destId="{AF6F1332-5DF0-BC4F-9897-ACBFBB26D662}" srcOrd="0" destOrd="0" presId="urn:microsoft.com/office/officeart/2005/8/layout/vList5"/>
    <dgm:cxn modelId="{F0E34672-E045-473B-80AC-A6783E06B430}" srcId="{005D420F-E1A8-4A9F-96EA-81BD4E96037A}" destId="{A2906CCD-C735-4747-B861-A5FD9A0DDE17}" srcOrd="3" destOrd="0" parTransId="{FB34B6D5-E8C3-4D0E-A7FD-0BEBF9C8C093}" sibTransId="{0CA7D243-74AA-457D-BE34-3B5753A28F55}"/>
    <dgm:cxn modelId="{F97E1073-9788-4A12-AD58-60A8DA703AC3}" srcId="{F4F38FF7-8E5F-4306-949B-627E2D53D1C2}" destId="{93586492-7FC5-4F81-B6C1-BD3D820DA525}" srcOrd="0" destOrd="0" parTransId="{82983666-A625-43FE-8F89-5392AAC5D808}" sibTransId="{28F49E19-9201-44F7-A59A-793EA10DBA16}"/>
    <dgm:cxn modelId="{80A58154-F692-6B4A-88D0-7D750219250C}" type="presOf" srcId="{F4F38FF7-8E5F-4306-949B-627E2D53D1C2}" destId="{797B41F2-798C-C242-BDA0-A83F4765CC9E}" srcOrd="0" destOrd="0" presId="urn:microsoft.com/office/officeart/2005/8/layout/vList5"/>
    <dgm:cxn modelId="{D0EE3556-25EE-8C49-9E1C-B1C594AEE7B2}" type="presOf" srcId="{98ED04C2-F7F4-48ED-A406-A2274A0B59CD}" destId="{B863CF62-36BF-B749-8149-223581D3E57A}" srcOrd="0" destOrd="0" presId="urn:microsoft.com/office/officeart/2005/8/layout/vList5"/>
    <dgm:cxn modelId="{23BC7876-1CD3-4A8A-A604-4C4043F1B462}" srcId="{378AF7B1-2EAB-45D3-B187-F8FE9F2D56D4}" destId="{8A68FCE1-F25E-4029-A9A9-11FF1BF5F419}" srcOrd="0" destOrd="0" parTransId="{C4A82C71-AFA0-4CFE-B63B-40D3366176EB}" sibTransId="{470654C6-40DC-45C8-81E3-B31040CB7DD8}"/>
    <dgm:cxn modelId="{10215E92-5862-E54E-8BA9-4031222B3E71}" type="presOf" srcId="{A2906CCD-C735-4747-B861-A5FD9A0DDE17}" destId="{0094186D-1AEF-6B4F-9C82-80CF301BFAC8}" srcOrd="0" destOrd="0" presId="urn:microsoft.com/office/officeart/2005/8/layout/vList5"/>
    <dgm:cxn modelId="{3DEC5C9F-EB26-AF44-AFD6-A2331227EDF4}" type="presOf" srcId="{8A68FCE1-F25E-4029-A9A9-11FF1BF5F419}" destId="{EFA3F401-EACF-0F4F-828B-2DEEED11D8C1}" srcOrd="0" destOrd="0" presId="urn:microsoft.com/office/officeart/2005/8/layout/vList5"/>
    <dgm:cxn modelId="{C3CDD4A8-688A-44ED-95E6-BBB1669D5C70}" srcId="{F16B037C-AA2C-4F65-893A-587C32F47ADA}" destId="{9E2A347C-CF4E-4C73-AB85-8ED59B1BE662}" srcOrd="0" destOrd="0" parTransId="{1D78F9F1-4ECA-49AB-96CE-A98D257DCBE2}" sibTransId="{CAD99870-D81F-4237-A738-3BC929FA1C6F}"/>
    <dgm:cxn modelId="{6D991BAC-73B4-4BE0-9566-F00743CE68BD}" srcId="{005D420F-E1A8-4A9F-96EA-81BD4E96037A}" destId="{378AF7B1-2EAB-45D3-B187-F8FE9F2D56D4}" srcOrd="4" destOrd="0" parTransId="{361F75D9-9912-490C-9A28-89743C9DD0B9}" sibTransId="{D7542D49-6A9B-4B44-98EE-D5A82390E5BC}"/>
    <dgm:cxn modelId="{844AA0B1-B5A7-F640-9057-D5D42EA567A9}" type="presOf" srcId="{93586492-7FC5-4F81-B6C1-BD3D820DA525}" destId="{93F53DDA-7D35-884E-877A-2CCA06EE613E}" srcOrd="0" destOrd="0" presId="urn:microsoft.com/office/officeart/2005/8/layout/vList5"/>
    <dgm:cxn modelId="{F7FBF2BC-F534-834B-A73C-0642D3FA2DDA}" type="presOf" srcId="{378AF7B1-2EAB-45D3-B187-F8FE9F2D56D4}" destId="{45E895AE-D058-2B45-A52A-17294F00F591}" srcOrd="0" destOrd="0" presId="urn:microsoft.com/office/officeart/2005/8/layout/vList5"/>
    <dgm:cxn modelId="{258E0FBD-E38B-584D-A5CD-6EDBD5DECE24}" type="presOf" srcId="{005D420F-E1A8-4A9F-96EA-81BD4E96037A}" destId="{41C96706-691D-0F4B-824D-598359740ED0}" srcOrd="0" destOrd="0" presId="urn:microsoft.com/office/officeart/2005/8/layout/vList5"/>
    <dgm:cxn modelId="{9E328FC2-ED28-4F4F-A8CF-C8F7107E9B25}" srcId="{005D420F-E1A8-4A9F-96EA-81BD4E96037A}" destId="{F16B037C-AA2C-4F65-893A-587C32F47ADA}" srcOrd="6" destOrd="0" parTransId="{A86425DF-1956-4FFC-8007-B9AFDD5E6806}" sibTransId="{D1A2FB7D-2A52-4857-97FD-4CBE23381A5F}"/>
    <dgm:cxn modelId="{705D8CD6-BAE9-42C3-AEEF-CCE200CD8DAF}" srcId="{005D420F-E1A8-4A9F-96EA-81BD4E96037A}" destId="{C510907C-ACE0-4AA3-BE6D-8E36BBBE7DF8}" srcOrd="1" destOrd="0" parTransId="{3FC82094-D2F2-44BB-BF46-1E1432773B5D}" sibTransId="{BE9FD43A-F898-4CD1-B3FF-775EED940013}"/>
    <dgm:cxn modelId="{4881C3D6-4F7D-5742-BDE6-69AD82CCC3A6}" type="presOf" srcId="{9E2A347C-CF4E-4C73-AB85-8ED59B1BE662}" destId="{026C6F0D-BFCA-FE4F-B357-2B9093AD547C}" srcOrd="0" destOrd="0" presId="urn:microsoft.com/office/officeart/2005/8/layout/vList5"/>
    <dgm:cxn modelId="{3AFB85D9-3DBC-A141-9FDB-7EC5CF1ECE01}" type="presOf" srcId="{AFC6840B-3487-4490-B182-269DBD346FCC}" destId="{BA05AC8F-8639-0047-BCBF-0BD14D32B1D0}" srcOrd="0" destOrd="0" presId="urn:microsoft.com/office/officeart/2005/8/layout/vList5"/>
    <dgm:cxn modelId="{EE47B3E4-DCFD-4A1A-8563-1AEF04563706}" srcId="{C510907C-ACE0-4AA3-BE6D-8E36BBBE7DF8}" destId="{3F595EDA-2942-4C30-8804-1E6EEA50E46A}" srcOrd="0" destOrd="0" parTransId="{6E35034E-CE29-4FC2-9A1B-C2985E16D97D}" sibTransId="{4D05ED7A-2A46-43E4-8C1B-F099D5672D90}"/>
    <dgm:cxn modelId="{B5BB59E7-001D-40A2-A2E8-2D889DF9342B}" srcId="{005D420F-E1A8-4A9F-96EA-81BD4E96037A}" destId="{F4F38FF7-8E5F-4306-949B-627E2D53D1C2}" srcOrd="2" destOrd="0" parTransId="{2AEE4D01-39A3-48BB-B1F4-FFF8B48B2342}" sibTransId="{F7810537-429A-4019-ACC2-6BC45EAA3D67}"/>
    <dgm:cxn modelId="{FAACFAED-DE96-9A42-9EB3-B987C0A0133B}" type="presOf" srcId="{6178F610-E38A-4C0B-89D4-315982EB163F}" destId="{6AB7F05E-39CD-D142-8941-30960B325885}" srcOrd="0" destOrd="0" presId="urn:microsoft.com/office/officeart/2005/8/layout/vList5"/>
    <dgm:cxn modelId="{88993BF5-6B6E-467E-A9C9-827CB8F1FD9A}" srcId="{005D420F-E1A8-4A9F-96EA-81BD4E96037A}" destId="{98ED04C2-F7F4-48ED-A406-A2274A0B59CD}" srcOrd="0" destOrd="0" parTransId="{5E343385-21C6-43EF-A05E-397295D13285}" sibTransId="{42701795-9F69-4A7F-8431-72F3804CE395}"/>
    <dgm:cxn modelId="{0EA8A968-FDB7-6C42-A9AE-A3427823678D}" type="presParOf" srcId="{41C96706-691D-0F4B-824D-598359740ED0}" destId="{A1914626-47C2-3549-8EA6-A72A389B026C}" srcOrd="0" destOrd="0" presId="urn:microsoft.com/office/officeart/2005/8/layout/vList5"/>
    <dgm:cxn modelId="{977680DA-814C-E040-94D7-42B32B5D02C4}" type="presParOf" srcId="{A1914626-47C2-3549-8EA6-A72A389B026C}" destId="{B863CF62-36BF-B749-8149-223581D3E57A}" srcOrd="0" destOrd="0" presId="urn:microsoft.com/office/officeart/2005/8/layout/vList5"/>
    <dgm:cxn modelId="{F81B14B9-16D1-F940-A16C-B5D350C21DAD}" type="presParOf" srcId="{A1914626-47C2-3549-8EA6-A72A389B026C}" destId="{EA2ADBB5-24DB-0342-A4C8-98921088E5B2}" srcOrd="1" destOrd="0" presId="urn:microsoft.com/office/officeart/2005/8/layout/vList5"/>
    <dgm:cxn modelId="{FC0215C6-E226-4542-AA43-9BB49E938EA8}" type="presParOf" srcId="{41C96706-691D-0F4B-824D-598359740ED0}" destId="{5D3394CF-DE09-0B40-973C-5926791745D4}" srcOrd="1" destOrd="0" presId="urn:microsoft.com/office/officeart/2005/8/layout/vList5"/>
    <dgm:cxn modelId="{EDDC25A3-69F7-A94B-B7AB-0F5901010D0E}" type="presParOf" srcId="{41C96706-691D-0F4B-824D-598359740ED0}" destId="{35F63568-06C5-3841-8A12-BA1FF0E8E88D}" srcOrd="2" destOrd="0" presId="urn:microsoft.com/office/officeart/2005/8/layout/vList5"/>
    <dgm:cxn modelId="{3F0581E9-0F20-924A-96F8-875ADC473E19}" type="presParOf" srcId="{35F63568-06C5-3841-8A12-BA1FF0E8E88D}" destId="{43CA1CEA-6B48-7949-82F1-4A7E23BCF3BF}" srcOrd="0" destOrd="0" presId="urn:microsoft.com/office/officeart/2005/8/layout/vList5"/>
    <dgm:cxn modelId="{B8B70472-BB20-ED4B-B807-C659A4C832D4}" type="presParOf" srcId="{35F63568-06C5-3841-8A12-BA1FF0E8E88D}" destId="{AF6F1332-5DF0-BC4F-9897-ACBFBB26D662}" srcOrd="1" destOrd="0" presId="urn:microsoft.com/office/officeart/2005/8/layout/vList5"/>
    <dgm:cxn modelId="{258C11F2-6127-5E49-AECE-C31F41A442AD}" type="presParOf" srcId="{41C96706-691D-0F4B-824D-598359740ED0}" destId="{9189EE78-AA68-9042-B3BE-B5F02E949051}" srcOrd="3" destOrd="0" presId="urn:microsoft.com/office/officeart/2005/8/layout/vList5"/>
    <dgm:cxn modelId="{3716264D-F86A-4045-9511-8B2F202637FB}" type="presParOf" srcId="{41C96706-691D-0F4B-824D-598359740ED0}" destId="{A745FEB6-45A1-9E48-B477-EAAFFE2A739B}" srcOrd="4" destOrd="0" presId="urn:microsoft.com/office/officeart/2005/8/layout/vList5"/>
    <dgm:cxn modelId="{421BC2F7-CD7B-994A-A84C-8494F7E7DCF9}" type="presParOf" srcId="{A745FEB6-45A1-9E48-B477-EAAFFE2A739B}" destId="{797B41F2-798C-C242-BDA0-A83F4765CC9E}" srcOrd="0" destOrd="0" presId="urn:microsoft.com/office/officeart/2005/8/layout/vList5"/>
    <dgm:cxn modelId="{CC9D901A-544A-9C41-A779-F1C211BDF423}" type="presParOf" srcId="{A745FEB6-45A1-9E48-B477-EAAFFE2A739B}" destId="{93F53DDA-7D35-884E-877A-2CCA06EE613E}" srcOrd="1" destOrd="0" presId="urn:microsoft.com/office/officeart/2005/8/layout/vList5"/>
    <dgm:cxn modelId="{1ABDA231-AAA4-784B-AD32-C2966D08456A}" type="presParOf" srcId="{41C96706-691D-0F4B-824D-598359740ED0}" destId="{960DE494-9EB1-8E4B-97FD-6FDEE70312EA}" srcOrd="5" destOrd="0" presId="urn:microsoft.com/office/officeart/2005/8/layout/vList5"/>
    <dgm:cxn modelId="{45E796F2-6DF9-614E-ADA1-FFD83A517B88}" type="presParOf" srcId="{41C96706-691D-0F4B-824D-598359740ED0}" destId="{662C9E52-7DDD-9F41-B379-17D7D63E2BA3}" srcOrd="6" destOrd="0" presId="urn:microsoft.com/office/officeart/2005/8/layout/vList5"/>
    <dgm:cxn modelId="{6237335F-F187-464A-8310-CEF818471F04}" type="presParOf" srcId="{662C9E52-7DDD-9F41-B379-17D7D63E2BA3}" destId="{0094186D-1AEF-6B4F-9C82-80CF301BFAC8}" srcOrd="0" destOrd="0" presId="urn:microsoft.com/office/officeart/2005/8/layout/vList5"/>
    <dgm:cxn modelId="{E422574D-9A4A-8B4A-B6DD-9C8EAA5A4B60}" type="presParOf" srcId="{662C9E52-7DDD-9F41-B379-17D7D63E2BA3}" destId="{E71FE01E-99BC-BA43-A0E2-2B53A669BB7A}" srcOrd="1" destOrd="0" presId="urn:microsoft.com/office/officeart/2005/8/layout/vList5"/>
    <dgm:cxn modelId="{2728D5A8-8244-FF46-9271-0221632AF59C}" type="presParOf" srcId="{41C96706-691D-0F4B-824D-598359740ED0}" destId="{078E37D7-6727-C54A-A3CB-AE41FBE81052}" srcOrd="7" destOrd="0" presId="urn:microsoft.com/office/officeart/2005/8/layout/vList5"/>
    <dgm:cxn modelId="{6C040229-4722-F14C-939B-C8F5134373C8}" type="presParOf" srcId="{41C96706-691D-0F4B-824D-598359740ED0}" destId="{942E9FA2-E0D8-1944-B95E-5F3D894FBBBF}" srcOrd="8" destOrd="0" presId="urn:microsoft.com/office/officeart/2005/8/layout/vList5"/>
    <dgm:cxn modelId="{69DAACF9-F09D-8245-A916-DA91CB8827DB}" type="presParOf" srcId="{942E9FA2-E0D8-1944-B95E-5F3D894FBBBF}" destId="{45E895AE-D058-2B45-A52A-17294F00F591}" srcOrd="0" destOrd="0" presId="urn:microsoft.com/office/officeart/2005/8/layout/vList5"/>
    <dgm:cxn modelId="{BEA66780-9DAA-6043-94FD-BFE779755DEF}" type="presParOf" srcId="{942E9FA2-E0D8-1944-B95E-5F3D894FBBBF}" destId="{EFA3F401-EACF-0F4F-828B-2DEEED11D8C1}" srcOrd="1" destOrd="0" presId="urn:microsoft.com/office/officeart/2005/8/layout/vList5"/>
    <dgm:cxn modelId="{D4E3E636-9069-1B43-B521-E1D660024F6F}" type="presParOf" srcId="{41C96706-691D-0F4B-824D-598359740ED0}" destId="{F46BA2A4-334C-BA4B-AEE8-110D73A40146}" srcOrd="9" destOrd="0" presId="urn:microsoft.com/office/officeart/2005/8/layout/vList5"/>
    <dgm:cxn modelId="{4DF6979A-28DE-8947-BC6D-1F334F1C7682}" type="presParOf" srcId="{41C96706-691D-0F4B-824D-598359740ED0}" destId="{D77227C7-39F6-FF4F-9A6C-3B939A5F9A23}" srcOrd="10" destOrd="0" presId="urn:microsoft.com/office/officeart/2005/8/layout/vList5"/>
    <dgm:cxn modelId="{7CAE6804-E17C-3C42-8CFC-A3EFDA071E6C}" type="presParOf" srcId="{D77227C7-39F6-FF4F-9A6C-3B939A5F9A23}" destId="{BA05AC8F-8639-0047-BCBF-0BD14D32B1D0}" srcOrd="0" destOrd="0" presId="urn:microsoft.com/office/officeart/2005/8/layout/vList5"/>
    <dgm:cxn modelId="{71B57847-B7B7-C447-A191-6198CC7D528B}" type="presParOf" srcId="{D77227C7-39F6-FF4F-9A6C-3B939A5F9A23}" destId="{6AB7F05E-39CD-D142-8941-30960B325885}" srcOrd="1" destOrd="0" presId="urn:microsoft.com/office/officeart/2005/8/layout/vList5"/>
    <dgm:cxn modelId="{0A33301D-E679-7449-BF0D-8C8C90473D44}" type="presParOf" srcId="{41C96706-691D-0F4B-824D-598359740ED0}" destId="{B3029CC6-9311-A34B-A3EB-F3E4A8A9D506}" srcOrd="11" destOrd="0" presId="urn:microsoft.com/office/officeart/2005/8/layout/vList5"/>
    <dgm:cxn modelId="{1A222A90-5AFC-F747-A945-779BAAD1D653}" type="presParOf" srcId="{41C96706-691D-0F4B-824D-598359740ED0}" destId="{A72D67E0-4767-3848-9BFC-5491FBF0AAB4}" srcOrd="12" destOrd="0" presId="urn:microsoft.com/office/officeart/2005/8/layout/vList5"/>
    <dgm:cxn modelId="{66503822-0BBB-0441-B6C7-F23FA62AAA4E}" type="presParOf" srcId="{A72D67E0-4767-3848-9BFC-5491FBF0AAB4}" destId="{68447BB1-AF4D-0448-AFEC-A2524A476286}" srcOrd="0" destOrd="0" presId="urn:microsoft.com/office/officeart/2005/8/layout/vList5"/>
    <dgm:cxn modelId="{5D06A25F-84AA-2848-8F78-E47D47786FCA}" type="presParOf" srcId="{A72D67E0-4767-3848-9BFC-5491FBF0AAB4}" destId="{026C6F0D-BFCA-FE4F-B357-2B9093AD547C}"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C78AC59-FF1F-44DD-B0C6-30C8C26114F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9F5E8B-7E32-40A9-8963-E09B8989485D}">
      <dgm:prSet/>
      <dgm:spPr/>
      <dgm:t>
        <a:bodyPr/>
        <a:lstStyle/>
        <a:p>
          <a:r>
            <a:rPr lang="en-IN"/>
            <a:t>Pig can work with semi-structured data such as JSON or XML. </a:t>
          </a:r>
          <a:endParaRPr lang="en-US"/>
        </a:p>
      </dgm:t>
    </dgm:pt>
    <dgm:pt modelId="{3BCC4B20-2183-4E48-8648-A6B838108931}" type="parTrans" cxnId="{3524584A-8C8C-4F1B-A475-2436EB300011}">
      <dgm:prSet/>
      <dgm:spPr/>
      <dgm:t>
        <a:bodyPr/>
        <a:lstStyle/>
        <a:p>
          <a:endParaRPr lang="en-US"/>
        </a:p>
      </dgm:t>
    </dgm:pt>
    <dgm:pt modelId="{7097138F-CC10-451F-AB0B-BED5E3DE124A}" type="sibTrans" cxnId="{3524584A-8C8C-4F1B-A475-2436EB300011}">
      <dgm:prSet/>
      <dgm:spPr/>
      <dgm:t>
        <a:bodyPr/>
        <a:lstStyle/>
        <a:p>
          <a:endParaRPr lang="en-US"/>
        </a:p>
      </dgm:t>
    </dgm:pt>
    <dgm:pt modelId="{3EC2F965-BAF4-41BA-BC6F-0CDD7E745A83}">
      <dgm:prSet/>
      <dgm:spPr/>
      <dgm:t>
        <a:bodyPr/>
        <a:lstStyle/>
        <a:p>
          <a:r>
            <a:rPr lang="en-IN"/>
            <a:t>It’s widely used to process log files and other types of semi-structured or unstructured data, making it highly flexible.</a:t>
          </a:r>
          <a:endParaRPr lang="en-US"/>
        </a:p>
      </dgm:t>
    </dgm:pt>
    <dgm:pt modelId="{5497950D-CBA4-4D2A-88E2-F734B1FB92E2}" type="parTrans" cxnId="{5AEE11B2-4A36-4986-B1F7-6FB1EED7BD90}">
      <dgm:prSet/>
      <dgm:spPr/>
      <dgm:t>
        <a:bodyPr/>
        <a:lstStyle/>
        <a:p>
          <a:endParaRPr lang="en-US"/>
        </a:p>
      </dgm:t>
    </dgm:pt>
    <dgm:pt modelId="{2860E8F9-11ED-438F-B645-223839F3338B}" type="sibTrans" cxnId="{5AEE11B2-4A36-4986-B1F7-6FB1EED7BD90}">
      <dgm:prSet/>
      <dgm:spPr/>
      <dgm:t>
        <a:bodyPr/>
        <a:lstStyle/>
        <a:p>
          <a:endParaRPr lang="en-US"/>
        </a:p>
      </dgm:t>
    </dgm:pt>
    <dgm:pt modelId="{741BD3DC-D221-4206-ACD4-6F6391147863}" type="pres">
      <dgm:prSet presAssocID="{FC78AC59-FF1F-44DD-B0C6-30C8C26114FD}" presName="root" presStyleCnt="0">
        <dgm:presLayoutVars>
          <dgm:dir/>
          <dgm:resizeHandles val="exact"/>
        </dgm:presLayoutVars>
      </dgm:prSet>
      <dgm:spPr/>
    </dgm:pt>
    <dgm:pt modelId="{1C8DA945-2EA3-4760-BDF4-E50875FC881A}" type="pres">
      <dgm:prSet presAssocID="{849F5E8B-7E32-40A9-8963-E09B8989485D}" presName="compNode" presStyleCnt="0"/>
      <dgm:spPr/>
    </dgm:pt>
    <dgm:pt modelId="{E5FEE00F-F0C2-4CEE-A9B9-9D6E1387F266}" type="pres">
      <dgm:prSet presAssocID="{849F5E8B-7E32-40A9-8963-E09B8989485D}" presName="bgRect" presStyleLbl="bgShp" presStyleIdx="0" presStyleCnt="2"/>
      <dgm:spPr/>
    </dgm:pt>
    <dgm:pt modelId="{4442CFB0-EFDF-4357-B86E-B98DCF9A8792}" type="pres">
      <dgm:prSet presAssocID="{849F5E8B-7E32-40A9-8963-E09B898948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716E596-78FC-4558-87B4-C13E9F810ABB}" type="pres">
      <dgm:prSet presAssocID="{849F5E8B-7E32-40A9-8963-E09B8989485D}" presName="spaceRect" presStyleCnt="0"/>
      <dgm:spPr/>
    </dgm:pt>
    <dgm:pt modelId="{B4D3E23C-4BB2-4C43-9FFF-997C59FE26A6}" type="pres">
      <dgm:prSet presAssocID="{849F5E8B-7E32-40A9-8963-E09B8989485D}" presName="parTx" presStyleLbl="revTx" presStyleIdx="0" presStyleCnt="2">
        <dgm:presLayoutVars>
          <dgm:chMax val="0"/>
          <dgm:chPref val="0"/>
        </dgm:presLayoutVars>
      </dgm:prSet>
      <dgm:spPr/>
    </dgm:pt>
    <dgm:pt modelId="{ECE49E6C-DD24-44CD-8213-63E6FCC96BCA}" type="pres">
      <dgm:prSet presAssocID="{7097138F-CC10-451F-AB0B-BED5E3DE124A}" presName="sibTrans" presStyleCnt="0"/>
      <dgm:spPr/>
    </dgm:pt>
    <dgm:pt modelId="{85837F60-7891-405E-B050-84EBDAAC0227}" type="pres">
      <dgm:prSet presAssocID="{3EC2F965-BAF4-41BA-BC6F-0CDD7E745A83}" presName="compNode" presStyleCnt="0"/>
      <dgm:spPr/>
    </dgm:pt>
    <dgm:pt modelId="{20A97564-2623-4BB9-814F-C76ECF35A1CA}" type="pres">
      <dgm:prSet presAssocID="{3EC2F965-BAF4-41BA-BC6F-0CDD7E745A83}" presName="bgRect" presStyleLbl="bgShp" presStyleIdx="1" presStyleCnt="2"/>
      <dgm:spPr/>
    </dgm:pt>
    <dgm:pt modelId="{599F5852-75E5-41CA-A3A9-017518709769}" type="pres">
      <dgm:prSet presAssocID="{3EC2F965-BAF4-41BA-BC6F-0CDD7E745A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8BDA1272-7327-445D-A3D8-DB48ECF52553}" type="pres">
      <dgm:prSet presAssocID="{3EC2F965-BAF4-41BA-BC6F-0CDD7E745A83}" presName="spaceRect" presStyleCnt="0"/>
      <dgm:spPr/>
    </dgm:pt>
    <dgm:pt modelId="{C878521A-2394-4A5E-B97F-62A2C3C10855}" type="pres">
      <dgm:prSet presAssocID="{3EC2F965-BAF4-41BA-BC6F-0CDD7E745A83}" presName="parTx" presStyleLbl="revTx" presStyleIdx="1" presStyleCnt="2">
        <dgm:presLayoutVars>
          <dgm:chMax val="0"/>
          <dgm:chPref val="0"/>
        </dgm:presLayoutVars>
      </dgm:prSet>
      <dgm:spPr/>
    </dgm:pt>
  </dgm:ptLst>
  <dgm:cxnLst>
    <dgm:cxn modelId="{CB6B3237-3D54-49DE-BC4B-B3FCA5BF4817}" type="presOf" srcId="{3EC2F965-BAF4-41BA-BC6F-0CDD7E745A83}" destId="{C878521A-2394-4A5E-B97F-62A2C3C10855}" srcOrd="0" destOrd="0" presId="urn:microsoft.com/office/officeart/2018/2/layout/IconVerticalSolidList"/>
    <dgm:cxn modelId="{3524584A-8C8C-4F1B-A475-2436EB300011}" srcId="{FC78AC59-FF1F-44DD-B0C6-30C8C26114FD}" destId="{849F5E8B-7E32-40A9-8963-E09B8989485D}" srcOrd="0" destOrd="0" parTransId="{3BCC4B20-2183-4E48-8648-A6B838108931}" sibTransId="{7097138F-CC10-451F-AB0B-BED5E3DE124A}"/>
    <dgm:cxn modelId="{77065F50-B55E-4FD2-9F3D-893A295D3F93}" type="presOf" srcId="{849F5E8B-7E32-40A9-8963-E09B8989485D}" destId="{B4D3E23C-4BB2-4C43-9FFF-997C59FE26A6}" srcOrd="0" destOrd="0" presId="urn:microsoft.com/office/officeart/2018/2/layout/IconVerticalSolidList"/>
    <dgm:cxn modelId="{5AEE11B2-4A36-4986-B1F7-6FB1EED7BD90}" srcId="{FC78AC59-FF1F-44DD-B0C6-30C8C26114FD}" destId="{3EC2F965-BAF4-41BA-BC6F-0CDD7E745A83}" srcOrd="1" destOrd="0" parTransId="{5497950D-CBA4-4D2A-88E2-F734B1FB92E2}" sibTransId="{2860E8F9-11ED-438F-B645-223839F3338B}"/>
    <dgm:cxn modelId="{E6DBDCB2-CCBA-4B13-81D3-7D107CC2A639}" type="presOf" srcId="{FC78AC59-FF1F-44DD-B0C6-30C8C26114FD}" destId="{741BD3DC-D221-4206-ACD4-6F6391147863}" srcOrd="0" destOrd="0" presId="urn:microsoft.com/office/officeart/2018/2/layout/IconVerticalSolidList"/>
    <dgm:cxn modelId="{BF1AF412-E335-497F-8383-650D26586D1E}" type="presParOf" srcId="{741BD3DC-D221-4206-ACD4-6F6391147863}" destId="{1C8DA945-2EA3-4760-BDF4-E50875FC881A}" srcOrd="0" destOrd="0" presId="urn:microsoft.com/office/officeart/2018/2/layout/IconVerticalSolidList"/>
    <dgm:cxn modelId="{E5164201-6C08-4420-AC28-2EDFB3C8F58C}" type="presParOf" srcId="{1C8DA945-2EA3-4760-BDF4-E50875FC881A}" destId="{E5FEE00F-F0C2-4CEE-A9B9-9D6E1387F266}" srcOrd="0" destOrd="0" presId="urn:microsoft.com/office/officeart/2018/2/layout/IconVerticalSolidList"/>
    <dgm:cxn modelId="{2D56F9B7-DA18-4F56-B0B0-F29E9E51CF1E}" type="presParOf" srcId="{1C8DA945-2EA3-4760-BDF4-E50875FC881A}" destId="{4442CFB0-EFDF-4357-B86E-B98DCF9A8792}" srcOrd="1" destOrd="0" presId="urn:microsoft.com/office/officeart/2018/2/layout/IconVerticalSolidList"/>
    <dgm:cxn modelId="{B431CE5F-15A6-428D-8771-445C15E2B2C9}" type="presParOf" srcId="{1C8DA945-2EA3-4760-BDF4-E50875FC881A}" destId="{A716E596-78FC-4558-87B4-C13E9F810ABB}" srcOrd="2" destOrd="0" presId="urn:microsoft.com/office/officeart/2018/2/layout/IconVerticalSolidList"/>
    <dgm:cxn modelId="{24ED95CE-AC11-4D5E-88F6-8C427E6EAC59}" type="presParOf" srcId="{1C8DA945-2EA3-4760-BDF4-E50875FC881A}" destId="{B4D3E23C-4BB2-4C43-9FFF-997C59FE26A6}" srcOrd="3" destOrd="0" presId="urn:microsoft.com/office/officeart/2018/2/layout/IconVerticalSolidList"/>
    <dgm:cxn modelId="{9ED246F9-300D-4248-B378-CAA27801DB83}" type="presParOf" srcId="{741BD3DC-D221-4206-ACD4-6F6391147863}" destId="{ECE49E6C-DD24-44CD-8213-63E6FCC96BCA}" srcOrd="1" destOrd="0" presId="urn:microsoft.com/office/officeart/2018/2/layout/IconVerticalSolidList"/>
    <dgm:cxn modelId="{B1B0C206-534F-4937-8396-135DB6F26ACD}" type="presParOf" srcId="{741BD3DC-D221-4206-ACD4-6F6391147863}" destId="{85837F60-7891-405E-B050-84EBDAAC0227}" srcOrd="2" destOrd="0" presId="urn:microsoft.com/office/officeart/2018/2/layout/IconVerticalSolidList"/>
    <dgm:cxn modelId="{BCAC9C8F-3586-4115-B76F-2ED98CB8F941}" type="presParOf" srcId="{85837F60-7891-405E-B050-84EBDAAC0227}" destId="{20A97564-2623-4BB9-814F-C76ECF35A1CA}" srcOrd="0" destOrd="0" presId="urn:microsoft.com/office/officeart/2018/2/layout/IconVerticalSolidList"/>
    <dgm:cxn modelId="{47B60188-2628-4D85-B928-CF5604B356BB}" type="presParOf" srcId="{85837F60-7891-405E-B050-84EBDAAC0227}" destId="{599F5852-75E5-41CA-A3A9-017518709769}" srcOrd="1" destOrd="0" presId="urn:microsoft.com/office/officeart/2018/2/layout/IconVerticalSolidList"/>
    <dgm:cxn modelId="{B0A0FF99-4651-4409-977E-A1572157F109}" type="presParOf" srcId="{85837F60-7891-405E-B050-84EBDAAC0227}" destId="{8BDA1272-7327-445D-A3D8-DB48ECF52553}" srcOrd="2" destOrd="0" presId="urn:microsoft.com/office/officeart/2018/2/layout/IconVerticalSolidList"/>
    <dgm:cxn modelId="{63CE9A6F-41FC-4C00-AE78-64B851D9D0E7}" type="presParOf" srcId="{85837F60-7891-405E-B050-84EBDAAC0227}" destId="{C878521A-2394-4A5E-B97F-62A2C3C1085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7DE768-03AE-4943-AFE0-EE295801684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64C7002-31D2-4B6E-ACB8-F24332C524B1}">
      <dgm:prSet custT="1"/>
      <dgm:spPr/>
      <dgm:t>
        <a:bodyPr/>
        <a:lstStyle/>
        <a:p>
          <a:r>
            <a:rPr lang="en-IN" sz="1800"/>
            <a:t>The goal is to improve the reliability of the data so that the insights derived from it are accurate and actionable.</a:t>
          </a:r>
          <a:endParaRPr lang="en-US" sz="1800"/>
        </a:p>
      </dgm:t>
    </dgm:pt>
    <dgm:pt modelId="{15942BE8-4C62-4F31-A6FF-01F2CCD911B6}" type="parTrans" cxnId="{858B851C-DC34-4688-AC7D-BEC1367C73D3}">
      <dgm:prSet/>
      <dgm:spPr/>
      <dgm:t>
        <a:bodyPr/>
        <a:lstStyle/>
        <a:p>
          <a:endParaRPr lang="en-US" sz="1800"/>
        </a:p>
      </dgm:t>
    </dgm:pt>
    <dgm:pt modelId="{A9EF798F-03C8-4C1A-BD91-855CF4822208}" type="sibTrans" cxnId="{858B851C-DC34-4688-AC7D-BEC1367C73D3}">
      <dgm:prSet/>
      <dgm:spPr/>
      <dgm:t>
        <a:bodyPr/>
        <a:lstStyle/>
        <a:p>
          <a:endParaRPr lang="en-US" sz="1800"/>
        </a:p>
      </dgm:t>
    </dgm:pt>
    <dgm:pt modelId="{F303F98C-A6D0-4BE9-9061-04C382335AEF}">
      <dgm:prSet custT="1"/>
      <dgm:spPr/>
      <dgm:t>
        <a:bodyPr/>
        <a:lstStyle/>
        <a:p>
          <a:r>
            <a:rPr lang="en-IN" sz="2000" b="1"/>
            <a:t>Common Data Issues in Big Data</a:t>
          </a:r>
          <a:endParaRPr lang="en-US" sz="2000"/>
        </a:p>
      </dgm:t>
    </dgm:pt>
    <dgm:pt modelId="{D3887146-97EA-4053-B4B2-704227158BEF}" type="parTrans" cxnId="{D70C2087-217E-4A99-93C7-C7282B8B268F}">
      <dgm:prSet/>
      <dgm:spPr/>
      <dgm:t>
        <a:bodyPr/>
        <a:lstStyle/>
        <a:p>
          <a:endParaRPr lang="en-US" sz="1800"/>
        </a:p>
      </dgm:t>
    </dgm:pt>
    <dgm:pt modelId="{863ABE19-F20C-4945-A97C-776FF489DBA5}" type="sibTrans" cxnId="{D70C2087-217E-4A99-93C7-C7282B8B268F}">
      <dgm:prSet/>
      <dgm:spPr/>
      <dgm:t>
        <a:bodyPr/>
        <a:lstStyle/>
        <a:p>
          <a:endParaRPr lang="en-US" sz="1800"/>
        </a:p>
      </dgm:t>
    </dgm:pt>
    <dgm:pt modelId="{06D3F10C-ED2A-483A-881B-345C951A6520}">
      <dgm:prSet custT="1"/>
      <dgm:spPr/>
      <dgm:t>
        <a:bodyPr/>
        <a:lstStyle/>
        <a:p>
          <a:r>
            <a:rPr lang="en-IN" sz="1800" b="1"/>
            <a:t>Missing Values</a:t>
          </a:r>
          <a:r>
            <a:rPr lang="en-IN" sz="1800"/>
            <a:t>: Missing data points in the dataset, which can lead to biased results if not handled properly.</a:t>
          </a:r>
          <a:endParaRPr lang="en-US" sz="1800"/>
        </a:p>
      </dgm:t>
    </dgm:pt>
    <dgm:pt modelId="{FCA9DA7B-54C7-4962-A706-36B31FF6275D}" type="parTrans" cxnId="{82B9B443-5D6D-43C8-BF88-BC43DC3993FE}">
      <dgm:prSet/>
      <dgm:spPr/>
      <dgm:t>
        <a:bodyPr/>
        <a:lstStyle/>
        <a:p>
          <a:endParaRPr lang="en-US" sz="1800"/>
        </a:p>
      </dgm:t>
    </dgm:pt>
    <dgm:pt modelId="{08F31FE3-BA18-4BB5-8AD6-41B2ADD21493}" type="sibTrans" cxnId="{82B9B443-5D6D-43C8-BF88-BC43DC3993FE}">
      <dgm:prSet/>
      <dgm:spPr/>
      <dgm:t>
        <a:bodyPr/>
        <a:lstStyle/>
        <a:p>
          <a:endParaRPr lang="en-US" sz="1800"/>
        </a:p>
      </dgm:t>
    </dgm:pt>
    <dgm:pt modelId="{121D21AA-E629-4131-9A8C-AF78AA88B028}">
      <dgm:prSet custT="1"/>
      <dgm:spPr/>
      <dgm:t>
        <a:bodyPr/>
        <a:lstStyle/>
        <a:p>
          <a:r>
            <a:rPr lang="en-IN" sz="1800" b="1"/>
            <a:t>Duplicate Entries</a:t>
          </a:r>
          <a:r>
            <a:rPr lang="en-IN" sz="1800"/>
            <a:t>: Redundant records that can distort analysis by inflating the frequency of certain values.</a:t>
          </a:r>
          <a:endParaRPr lang="en-US" sz="1800"/>
        </a:p>
      </dgm:t>
    </dgm:pt>
    <dgm:pt modelId="{082AFF2E-B1E8-4DB5-BE09-FD0C7657709C}" type="parTrans" cxnId="{15E51E0D-7B3F-43E8-BA25-3E9A0FDC11FA}">
      <dgm:prSet/>
      <dgm:spPr/>
      <dgm:t>
        <a:bodyPr/>
        <a:lstStyle/>
        <a:p>
          <a:endParaRPr lang="en-US" sz="1800"/>
        </a:p>
      </dgm:t>
    </dgm:pt>
    <dgm:pt modelId="{25E431FD-61D1-4740-B9A1-0E1D59250BF4}" type="sibTrans" cxnId="{15E51E0D-7B3F-43E8-BA25-3E9A0FDC11FA}">
      <dgm:prSet/>
      <dgm:spPr/>
      <dgm:t>
        <a:bodyPr/>
        <a:lstStyle/>
        <a:p>
          <a:endParaRPr lang="en-US" sz="1800"/>
        </a:p>
      </dgm:t>
    </dgm:pt>
    <dgm:pt modelId="{ED7EABAF-B561-4008-B1D8-4B2EEB27EEF3}">
      <dgm:prSet custT="1"/>
      <dgm:spPr/>
      <dgm:t>
        <a:bodyPr/>
        <a:lstStyle/>
        <a:p>
          <a:r>
            <a:rPr lang="en-IN" sz="1800" b="1"/>
            <a:t>Inconsistent Formats</a:t>
          </a:r>
          <a:r>
            <a:rPr lang="en-IN" sz="1800"/>
            <a:t>: Data may be recorded in different formats across sources (e.g., date formats like MM/DD/YYYY vs. DD/MM/YYYY).</a:t>
          </a:r>
          <a:endParaRPr lang="en-US" sz="1800"/>
        </a:p>
      </dgm:t>
    </dgm:pt>
    <dgm:pt modelId="{09787F4B-C2BA-4F59-8E3B-354480497BF5}" type="parTrans" cxnId="{B1ECC8EB-3FF2-40C7-B554-69D073D5FFE9}">
      <dgm:prSet/>
      <dgm:spPr/>
      <dgm:t>
        <a:bodyPr/>
        <a:lstStyle/>
        <a:p>
          <a:endParaRPr lang="en-US" sz="1800"/>
        </a:p>
      </dgm:t>
    </dgm:pt>
    <dgm:pt modelId="{ABE15FC5-376E-4663-A114-8C4EC235389B}" type="sibTrans" cxnId="{B1ECC8EB-3FF2-40C7-B554-69D073D5FFE9}">
      <dgm:prSet/>
      <dgm:spPr/>
      <dgm:t>
        <a:bodyPr/>
        <a:lstStyle/>
        <a:p>
          <a:endParaRPr lang="en-US" sz="1800"/>
        </a:p>
      </dgm:t>
    </dgm:pt>
    <dgm:pt modelId="{81237511-9E20-4EB8-84C6-DFBF02CE7A35}">
      <dgm:prSet custT="1"/>
      <dgm:spPr/>
      <dgm:t>
        <a:bodyPr/>
        <a:lstStyle/>
        <a:p>
          <a:r>
            <a:rPr lang="en-IN" sz="1800" b="1"/>
            <a:t>Outliers</a:t>
          </a:r>
          <a:r>
            <a:rPr lang="en-IN" sz="1800"/>
            <a:t>: Extreme values that can skew statistical analyses and models.</a:t>
          </a:r>
          <a:endParaRPr lang="en-US" sz="1800"/>
        </a:p>
      </dgm:t>
    </dgm:pt>
    <dgm:pt modelId="{81A83147-3766-4B3C-863E-31ECCDDD4E2E}" type="parTrans" cxnId="{8DC62C3F-9ADB-45FB-8641-96478EC654C3}">
      <dgm:prSet/>
      <dgm:spPr/>
      <dgm:t>
        <a:bodyPr/>
        <a:lstStyle/>
        <a:p>
          <a:endParaRPr lang="en-US" sz="1800"/>
        </a:p>
      </dgm:t>
    </dgm:pt>
    <dgm:pt modelId="{200555FE-6308-4B5F-848B-7F629A3EB5BD}" type="sibTrans" cxnId="{8DC62C3F-9ADB-45FB-8641-96478EC654C3}">
      <dgm:prSet/>
      <dgm:spPr/>
      <dgm:t>
        <a:bodyPr/>
        <a:lstStyle/>
        <a:p>
          <a:endParaRPr lang="en-US" sz="1800"/>
        </a:p>
      </dgm:t>
    </dgm:pt>
    <dgm:pt modelId="{3984B577-66A6-4BC5-ADC5-E6E2A95BE131}">
      <dgm:prSet custT="1"/>
      <dgm:spPr/>
      <dgm:t>
        <a:bodyPr/>
        <a:lstStyle/>
        <a:p>
          <a:r>
            <a:rPr lang="en-IN" sz="1800" b="1"/>
            <a:t>Noise</a:t>
          </a:r>
          <a:r>
            <a:rPr lang="en-IN" sz="1800"/>
            <a:t>: Irrelevant or extraneous data that can obscure meaningful patterns.</a:t>
          </a:r>
          <a:endParaRPr lang="en-US" sz="1800"/>
        </a:p>
      </dgm:t>
    </dgm:pt>
    <dgm:pt modelId="{8159E237-08DA-4F19-9057-86F459E4B8ED}" type="parTrans" cxnId="{7EA396E8-4005-4491-8632-7FD041817239}">
      <dgm:prSet/>
      <dgm:spPr/>
      <dgm:t>
        <a:bodyPr/>
        <a:lstStyle/>
        <a:p>
          <a:endParaRPr lang="en-US" sz="1800"/>
        </a:p>
      </dgm:t>
    </dgm:pt>
    <dgm:pt modelId="{1C77014B-D929-4EA5-8896-C51AA2974FC1}" type="sibTrans" cxnId="{7EA396E8-4005-4491-8632-7FD041817239}">
      <dgm:prSet/>
      <dgm:spPr/>
      <dgm:t>
        <a:bodyPr/>
        <a:lstStyle/>
        <a:p>
          <a:endParaRPr lang="en-US" sz="1800"/>
        </a:p>
      </dgm:t>
    </dgm:pt>
    <dgm:pt modelId="{9567A027-144A-AC49-AE15-C7291AA23518}" type="pres">
      <dgm:prSet presAssocID="{7B7DE768-03AE-4943-AFE0-EE2958016846}" presName="linear" presStyleCnt="0">
        <dgm:presLayoutVars>
          <dgm:dir/>
          <dgm:animLvl val="lvl"/>
          <dgm:resizeHandles val="exact"/>
        </dgm:presLayoutVars>
      </dgm:prSet>
      <dgm:spPr/>
    </dgm:pt>
    <dgm:pt modelId="{88A86CAE-2EF1-0A4A-B94C-AF920D774419}" type="pres">
      <dgm:prSet presAssocID="{664C7002-31D2-4B6E-ACB8-F24332C524B1}" presName="parentLin" presStyleCnt="0"/>
      <dgm:spPr/>
    </dgm:pt>
    <dgm:pt modelId="{F71C2DFC-AEEB-884A-A752-B5985C1F7427}" type="pres">
      <dgm:prSet presAssocID="{664C7002-31D2-4B6E-ACB8-F24332C524B1}" presName="parentLeftMargin" presStyleLbl="node1" presStyleIdx="0" presStyleCnt="2"/>
      <dgm:spPr/>
    </dgm:pt>
    <dgm:pt modelId="{A41FF0E5-866B-F446-A2BE-5622470A1033}" type="pres">
      <dgm:prSet presAssocID="{664C7002-31D2-4B6E-ACB8-F24332C524B1}" presName="parentText" presStyleLbl="node1" presStyleIdx="0" presStyleCnt="2">
        <dgm:presLayoutVars>
          <dgm:chMax val="0"/>
          <dgm:bulletEnabled val="1"/>
        </dgm:presLayoutVars>
      </dgm:prSet>
      <dgm:spPr/>
    </dgm:pt>
    <dgm:pt modelId="{D0578B1C-F917-7842-B801-98582B7E43D6}" type="pres">
      <dgm:prSet presAssocID="{664C7002-31D2-4B6E-ACB8-F24332C524B1}" presName="negativeSpace" presStyleCnt="0"/>
      <dgm:spPr/>
    </dgm:pt>
    <dgm:pt modelId="{B4FA72F3-C2DE-7A47-9E8E-B1896618F03E}" type="pres">
      <dgm:prSet presAssocID="{664C7002-31D2-4B6E-ACB8-F24332C524B1}" presName="childText" presStyleLbl="conFgAcc1" presStyleIdx="0" presStyleCnt="2">
        <dgm:presLayoutVars>
          <dgm:bulletEnabled val="1"/>
        </dgm:presLayoutVars>
      </dgm:prSet>
      <dgm:spPr/>
    </dgm:pt>
    <dgm:pt modelId="{EF070ED4-376B-994F-94A1-900346A89FC4}" type="pres">
      <dgm:prSet presAssocID="{A9EF798F-03C8-4C1A-BD91-855CF4822208}" presName="spaceBetweenRectangles" presStyleCnt="0"/>
      <dgm:spPr/>
    </dgm:pt>
    <dgm:pt modelId="{C86F69D8-ED91-794D-8310-EE0B56773384}" type="pres">
      <dgm:prSet presAssocID="{F303F98C-A6D0-4BE9-9061-04C382335AEF}" presName="parentLin" presStyleCnt="0"/>
      <dgm:spPr/>
    </dgm:pt>
    <dgm:pt modelId="{9026B443-32A9-1B4E-870F-4BD322B9CF31}" type="pres">
      <dgm:prSet presAssocID="{F303F98C-A6D0-4BE9-9061-04C382335AEF}" presName="parentLeftMargin" presStyleLbl="node1" presStyleIdx="0" presStyleCnt="2"/>
      <dgm:spPr/>
    </dgm:pt>
    <dgm:pt modelId="{BCC95F8E-8B3E-7A41-A6D1-9885111C24D1}" type="pres">
      <dgm:prSet presAssocID="{F303F98C-A6D0-4BE9-9061-04C382335AEF}" presName="parentText" presStyleLbl="node1" presStyleIdx="1" presStyleCnt="2">
        <dgm:presLayoutVars>
          <dgm:chMax val="0"/>
          <dgm:bulletEnabled val="1"/>
        </dgm:presLayoutVars>
      </dgm:prSet>
      <dgm:spPr/>
    </dgm:pt>
    <dgm:pt modelId="{F899E615-E733-C744-BBB3-DECB3FEC3C9E}" type="pres">
      <dgm:prSet presAssocID="{F303F98C-A6D0-4BE9-9061-04C382335AEF}" presName="negativeSpace" presStyleCnt="0"/>
      <dgm:spPr/>
    </dgm:pt>
    <dgm:pt modelId="{73EA09F8-291F-0445-BDD5-DA67EE1DF8C9}" type="pres">
      <dgm:prSet presAssocID="{F303F98C-A6D0-4BE9-9061-04C382335AEF}" presName="childText" presStyleLbl="conFgAcc1" presStyleIdx="1" presStyleCnt="2">
        <dgm:presLayoutVars>
          <dgm:bulletEnabled val="1"/>
        </dgm:presLayoutVars>
      </dgm:prSet>
      <dgm:spPr/>
    </dgm:pt>
  </dgm:ptLst>
  <dgm:cxnLst>
    <dgm:cxn modelId="{66771405-7B79-EF4B-86AF-D98013C5257C}" type="presOf" srcId="{F303F98C-A6D0-4BE9-9061-04C382335AEF}" destId="{9026B443-32A9-1B4E-870F-4BD322B9CF31}" srcOrd="0" destOrd="0" presId="urn:microsoft.com/office/officeart/2005/8/layout/list1"/>
    <dgm:cxn modelId="{15E51E0D-7B3F-43E8-BA25-3E9A0FDC11FA}" srcId="{F303F98C-A6D0-4BE9-9061-04C382335AEF}" destId="{121D21AA-E629-4131-9A8C-AF78AA88B028}" srcOrd="1" destOrd="0" parTransId="{082AFF2E-B1E8-4DB5-BE09-FD0C7657709C}" sibTransId="{25E431FD-61D1-4740-B9A1-0E1D59250BF4}"/>
    <dgm:cxn modelId="{858B851C-DC34-4688-AC7D-BEC1367C73D3}" srcId="{7B7DE768-03AE-4943-AFE0-EE2958016846}" destId="{664C7002-31D2-4B6E-ACB8-F24332C524B1}" srcOrd="0" destOrd="0" parTransId="{15942BE8-4C62-4F31-A6FF-01F2CCD911B6}" sibTransId="{A9EF798F-03C8-4C1A-BD91-855CF4822208}"/>
    <dgm:cxn modelId="{535C421E-3D03-3649-8B5B-FC78D0C5620A}" type="presOf" srcId="{664C7002-31D2-4B6E-ACB8-F24332C524B1}" destId="{F71C2DFC-AEEB-884A-A752-B5985C1F7427}" srcOrd="0" destOrd="0" presId="urn:microsoft.com/office/officeart/2005/8/layout/list1"/>
    <dgm:cxn modelId="{24D84F25-1A72-6B4D-B0FF-BF7C07E6E839}" type="presOf" srcId="{06D3F10C-ED2A-483A-881B-345C951A6520}" destId="{73EA09F8-291F-0445-BDD5-DA67EE1DF8C9}" srcOrd="0" destOrd="0" presId="urn:microsoft.com/office/officeart/2005/8/layout/list1"/>
    <dgm:cxn modelId="{8DC62C3F-9ADB-45FB-8641-96478EC654C3}" srcId="{F303F98C-A6D0-4BE9-9061-04C382335AEF}" destId="{81237511-9E20-4EB8-84C6-DFBF02CE7A35}" srcOrd="3" destOrd="0" parTransId="{81A83147-3766-4B3C-863E-31ECCDDD4E2E}" sibTransId="{200555FE-6308-4B5F-848B-7F629A3EB5BD}"/>
    <dgm:cxn modelId="{8C12C55F-446E-7847-9AB3-B4BB55FADBE2}" type="presOf" srcId="{81237511-9E20-4EB8-84C6-DFBF02CE7A35}" destId="{73EA09F8-291F-0445-BDD5-DA67EE1DF8C9}" srcOrd="0" destOrd="3" presId="urn:microsoft.com/office/officeart/2005/8/layout/list1"/>
    <dgm:cxn modelId="{82B9B443-5D6D-43C8-BF88-BC43DC3993FE}" srcId="{F303F98C-A6D0-4BE9-9061-04C382335AEF}" destId="{06D3F10C-ED2A-483A-881B-345C951A6520}" srcOrd="0" destOrd="0" parTransId="{FCA9DA7B-54C7-4962-A706-36B31FF6275D}" sibTransId="{08F31FE3-BA18-4BB5-8AD6-41B2ADD21493}"/>
    <dgm:cxn modelId="{D70C2087-217E-4A99-93C7-C7282B8B268F}" srcId="{7B7DE768-03AE-4943-AFE0-EE2958016846}" destId="{F303F98C-A6D0-4BE9-9061-04C382335AEF}" srcOrd="1" destOrd="0" parTransId="{D3887146-97EA-4053-B4B2-704227158BEF}" sibTransId="{863ABE19-F20C-4945-A97C-776FF489DBA5}"/>
    <dgm:cxn modelId="{77BD5989-D11A-E144-A929-C130D186F0DE}" type="presOf" srcId="{664C7002-31D2-4B6E-ACB8-F24332C524B1}" destId="{A41FF0E5-866B-F446-A2BE-5622470A1033}" srcOrd="1" destOrd="0" presId="urn:microsoft.com/office/officeart/2005/8/layout/list1"/>
    <dgm:cxn modelId="{60017BA0-26ED-0D40-AB0C-D815BC88AE13}" type="presOf" srcId="{ED7EABAF-B561-4008-B1D8-4B2EEB27EEF3}" destId="{73EA09F8-291F-0445-BDD5-DA67EE1DF8C9}" srcOrd="0" destOrd="2" presId="urn:microsoft.com/office/officeart/2005/8/layout/list1"/>
    <dgm:cxn modelId="{5F6986A4-685D-344A-A0FC-7FE065F5B890}" type="presOf" srcId="{121D21AA-E629-4131-9A8C-AF78AA88B028}" destId="{73EA09F8-291F-0445-BDD5-DA67EE1DF8C9}" srcOrd="0" destOrd="1" presId="urn:microsoft.com/office/officeart/2005/8/layout/list1"/>
    <dgm:cxn modelId="{7E14ECA6-A50E-084F-9124-CAD2ABA5816B}" type="presOf" srcId="{F303F98C-A6D0-4BE9-9061-04C382335AEF}" destId="{BCC95F8E-8B3E-7A41-A6D1-9885111C24D1}" srcOrd="1" destOrd="0" presId="urn:microsoft.com/office/officeart/2005/8/layout/list1"/>
    <dgm:cxn modelId="{A06133CA-CC7E-5841-BA91-4918638FE24F}" type="presOf" srcId="{3984B577-66A6-4BC5-ADC5-E6E2A95BE131}" destId="{73EA09F8-291F-0445-BDD5-DA67EE1DF8C9}" srcOrd="0" destOrd="4" presId="urn:microsoft.com/office/officeart/2005/8/layout/list1"/>
    <dgm:cxn modelId="{7EA396E8-4005-4491-8632-7FD041817239}" srcId="{F303F98C-A6D0-4BE9-9061-04C382335AEF}" destId="{3984B577-66A6-4BC5-ADC5-E6E2A95BE131}" srcOrd="4" destOrd="0" parTransId="{8159E237-08DA-4F19-9057-86F459E4B8ED}" sibTransId="{1C77014B-D929-4EA5-8896-C51AA2974FC1}"/>
    <dgm:cxn modelId="{B1ECC8EB-3FF2-40C7-B554-69D073D5FFE9}" srcId="{F303F98C-A6D0-4BE9-9061-04C382335AEF}" destId="{ED7EABAF-B561-4008-B1D8-4B2EEB27EEF3}" srcOrd="2" destOrd="0" parTransId="{09787F4B-C2BA-4F59-8E3B-354480497BF5}" sibTransId="{ABE15FC5-376E-4663-A114-8C4EC235389B}"/>
    <dgm:cxn modelId="{E5A980FF-098A-9344-B057-42D3C0987058}" type="presOf" srcId="{7B7DE768-03AE-4943-AFE0-EE2958016846}" destId="{9567A027-144A-AC49-AE15-C7291AA23518}" srcOrd="0" destOrd="0" presId="urn:microsoft.com/office/officeart/2005/8/layout/list1"/>
    <dgm:cxn modelId="{AB867B67-863B-5C45-8C1B-C302C4C41AF9}" type="presParOf" srcId="{9567A027-144A-AC49-AE15-C7291AA23518}" destId="{88A86CAE-2EF1-0A4A-B94C-AF920D774419}" srcOrd="0" destOrd="0" presId="urn:microsoft.com/office/officeart/2005/8/layout/list1"/>
    <dgm:cxn modelId="{AA85CE84-337D-1148-80CB-3CF523DB3655}" type="presParOf" srcId="{88A86CAE-2EF1-0A4A-B94C-AF920D774419}" destId="{F71C2DFC-AEEB-884A-A752-B5985C1F7427}" srcOrd="0" destOrd="0" presId="urn:microsoft.com/office/officeart/2005/8/layout/list1"/>
    <dgm:cxn modelId="{87592590-D35F-4344-95C1-8404D257253C}" type="presParOf" srcId="{88A86CAE-2EF1-0A4A-B94C-AF920D774419}" destId="{A41FF0E5-866B-F446-A2BE-5622470A1033}" srcOrd="1" destOrd="0" presId="urn:microsoft.com/office/officeart/2005/8/layout/list1"/>
    <dgm:cxn modelId="{F6F1C210-7985-4A41-93B9-903756D8D2CF}" type="presParOf" srcId="{9567A027-144A-AC49-AE15-C7291AA23518}" destId="{D0578B1C-F917-7842-B801-98582B7E43D6}" srcOrd="1" destOrd="0" presId="urn:microsoft.com/office/officeart/2005/8/layout/list1"/>
    <dgm:cxn modelId="{B08FD490-8030-6347-9066-B65812924873}" type="presParOf" srcId="{9567A027-144A-AC49-AE15-C7291AA23518}" destId="{B4FA72F3-C2DE-7A47-9E8E-B1896618F03E}" srcOrd="2" destOrd="0" presId="urn:microsoft.com/office/officeart/2005/8/layout/list1"/>
    <dgm:cxn modelId="{FAAE2E86-FD8C-AA4E-8402-804558B12578}" type="presParOf" srcId="{9567A027-144A-AC49-AE15-C7291AA23518}" destId="{EF070ED4-376B-994F-94A1-900346A89FC4}" srcOrd="3" destOrd="0" presId="urn:microsoft.com/office/officeart/2005/8/layout/list1"/>
    <dgm:cxn modelId="{812D1A08-DB63-5640-989B-CE82F45D91E3}" type="presParOf" srcId="{9567A027-144A-AC49-AE15-C7291AA23518}" destId="{C86F69D8-ED91-794D-8310-EE0B56773384}" srcOrd="4" destOrd="0" presId="urn:microsoft.com/office/officeart/2005/8/layout/list1"/>
    <dgm:cxn modelId="{5C0C7D5B-7613-904A-AAE3-DF28994E8F12}" type="presParOf" srcId="{C86F69D8-ED91-794D-8310-EE0B56773384}" destId="{9026B443-32A9-1B4E-870F-4BD322B9CF31}" srcOrd="0" destOrd="0" presId="urn:microsoft.com/office/officeart/2005/8/layout/list1"/>
    <dgm:cxn modelId="{D3E33A57-DE9D-8E4D-ACF9-27AC78AE8277}" type="presParOf" srcId="{C86F69D8-ED91-794D-8310-EE0B56773384}" destId="{BCC95F8E-8B3E-7A41-A6D1-9885111C24D1}" srcOrd="1" destOrd="0" presId="urn:microsoft.com/office/officeart/2005/8/layout/list1"/>
    <dgm:cxn modelId="{5B390066-24A4-DB46-9978-B084F4FDD482}" type="presParOf" srcId="{9567A027-144A-AC49-AE15-C7291AA23518}" destId="{F899E615-E733-C744-BBB3-DECB3FEC3C9E}" srcOrd="5" destOrd="0" presId="urn:microsoft.com/office/officeart/2005/8/layout/list1"/>
    <dgm:cxn modelId="{A21E2CE7-21B7-6840-875B-5308E169FA0D}" type="presParOf" srcId="{9567A027-144A-AC49-AE15-C7291AA23518}" destId="{73EA09F8-291F-0445-BDD5-DA67EE1DF8C9}"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6F9BBF-A681-42C5-AC83-8BABB13E080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1DC144C-FE29-4B43-B6B7-CECAA8B3BE2B}">
      <dgm:prSet custT="1"/>
      <dgm:spPr/>
      <dgm:t>
        <a:bodyPr/>
        <a:lstStyle/>
        <a:p>
          <a:r>
            <a:rPr lang="en-US" sz="2000"/>
            <a:t>An Atom is a simple data value - stored as a string but can be used as either a string or a number</a:t>
          </a:r>
        </a:p>
      </dgm:t>
    </dgm:pt>
    <dgm:pt modelId="{44C59F71-15E3-443F-9691-4D08D00D8F65}" type="parTrans" cxnId="{17A1632C-86AF-45CF-96A2-3524AF1E1FD8}">
      <dgm:prSet/>
      <dgm:spPr/>
      <dgm:t>
        <a:bodyPr/>
        <a:lstStyle/>
        <a:p>
          <a:endParaRPr lang="en-US" sz="3200"/>
        </a:p>
      </dgm:t>
    </dgm:pt>
    <dgm:pt modelId="{A11CB493-2123-4321-B389-9689A263F203}" type="sibTrans" cxnId="{17A1632C-86AF-45CF-96A2-3524AF1E1FD8}">
      <dgm:prSet/>
      <dgm:spPr/>
      <dgm:t>
        <a:bodyPr/>
        <a:lstStyle/>
        <a:p>
          <a:endParaRPr lang="en-US" sz="3200"/>
        </a:p>
      </dgm:t>
    </dgm:pt>
    <dgm:pt modelId="{E0584B7E-5C26-44B3-B858-3E73FC1BE440}">
      <dgm:prSet custT="1"/>
      <dgm:spPr/>
      <dgm:t>
        <a:bodyPr/>
        <a:lstStyle/>
        <a:p>
          <a:r>
            <a:rPr lang="en-US" sz="2000"/>
            <a:t>A Tuple is a data record consisting of a sequence of "fields" </a:t>
          </a:r>
        </a:p>
      </dgm:t>
    </dgm:pt>
    <dgm:pt modelId="{6D37DDB6-4581-46DF-BCC7-DC41EE3D4306}" type="parTrans" cxnId="{B165EA58-601A-4CB1-82C3-1FC3EF060D75}">
      <dgm:prSet/>
      <dgm:spPr/>
      <dgm:t>
        <a:bodyPr/>
        <a:lstStyle/>
        <a:p>
          <a:endParaRPr lang="en-US" sz="3200"/>
        </a:p>
      </dgm:t>
    </dgm:pt>
    <dgm:pt modelId="{D30D0A43-83BB-4D00-85F2-B86AE94CC978}" type="sibTrans" cxnId="{B165EA58-601A-4CB1-82C3-1FC3EF060D75}">
      <dgm:prSet/>
      <dgm:spPr/>
      <dgm:t>
        <a:bodyPr/>
        <a:lstStyle/>
        <a:p>
          <a:endParaRPr lang="en-US" sz="3200"/>
        </a:p>
      </dgm:t>
    </dgm:pt>
    <dgm:pt modelId="{F2EBD044-5C58-4C62-AFE0-4F1E782CCA9F}">
      <dgm:prSet custT="1"/>
      <dgm:spPr/>
      <dgm:t>
        <a:bodyPr/>
        <a:lstStyle/>
        <a:p>
          <a:r>
            <a:rPr lang="en-US" sz="2000"/>
            <a:t>Each field is a piece of data of any type (atom, tuple or bag)</a:t>
          </a:r>
        </a:p>
      </dgm:t>
    </dgm:pt>
    <dgm:pt modelId="{AD833B51-1DEC-450B-A48A-EB82AECD732D}" type="parTrans" cxnId="{8D1A643F-8C55-4029-AF3F-A9F2E1F89140}">
      <dgm:prSet/>
      <dgm:spPr/>
      <dgm:t>
        <a:bodyPr/>
        <a:lstStyle/>
        <a:p>
          <a:endParaRPr lang="en-US" sz="3200"/>
        </a:p>
      </dgm:t>
    </dgm:pt>
    <dgm:pt modelId="{D33451BD-0F29-4568-B2DD-81BBA3153F5D}" type="sibTrans" cxnId="{8D1A643F-8C55-4029-AF3F-A9F2E1F89140}">
      <dgm:prSet/>
      <dgm:spPr/>
      <dgm:t>
        <a:bodyPr/>
        <a:lstStyle/>
        <a:p>
          <a:endParaRPr lang="en-US" sz="3200"/>
        </a:p>
      </dgm:t>
    </dgm:pt>
    <dgm:pt modelId="{B324EE2C-BF47-4E07-9B44-2BFD0106621F}">
      <dgm:prSet custT="1"/>
      <dgm:spPr/>
      <dgm:t>
        <a:bodyPr/>
        <a:lstStyle/>
        <a:p>
          <a:r>
            <a:rPr lang="en-US" sz="2000"/>
            <a:t>A Bag is a set of tuples (also referred to as a ‘Relation’)</a:t>
          </a:r>
        </a:p>
      </dgm:t>
    </dgm:pt>
    <dgm:pt modelId="{0CB8599F-E2C9-49D2-819C-22BAAF29EC80}" type="parTrans" cxnId="{C3217CAC-5BBB-48AB-919E-1A128738BB9F}">
      <dgm:prSet/>
      <dgm:spPr/>
      <dgm:t>
        <a:bodyPr/>
        <a:lstStyle/>
        <a:p>
          <a:endParaRPr lang="en-US" sz="3200"/>
        </a:p>
      </dgm:t>
    </dgm:pt>
    <dgm:pt modelId="{9BCAB5D2-49D4-4255-A004-825AB485C841}" type="sibTrans" cxnId="{C3217CAC-5BBB-48AB-919E-1A128738BB9F}">
      <dgm:prSet/>
      <dgm:spPr/>
      <dgm:t>
        <a:bodyPr/>
        <a:lstStyle/>
        <a:p>
          <a:endParaRPr lang="en-US" sz="3200"/>
        </a:p>
      </dgm:t>
    </dgm:pt>
    <dgm:pt modelId="{6BFFB477-E6FD-49CF-9346-AF9DC8D1A3A7}">
      <dgm:prSet custT="1"/>
      <dgm:spPr/>
      <dgm:t>
        <a:bodyPr/>
        <a:lstStyle/>
        <a:p>
          <a:r>
            <a:rPr lang="en-US" sz="2000"/>
            <a:t>The concept of a “kind of a” table</a:t>
          </a:r>
        </a:p>
      </dgm:t>
    </dgm:pt>
    <dgm:pt modelId="{C9ACD5BF-EE48-4A9A-837C-A5B7695D441C}" type="parTrans" cxnId="{210FB074-1924-4C31-9FC9-F60AEF711E92}">
      <dgm:prSet/>
      <dgm:spPr/>
      <dgm:t>
        <a:bodyPr/>
        <a:lstStyle/>
        <a:p>
          <a:endParaRPr lang="en-US" sz="3200"/>
        </a:p>
      </dgm:t>
    </dgm:pt>
    <dgm:pt modelId="{06993BCB-C5C4-48BB-90A7-7F145C4C458C}" type="sibTrans" cxnId="{210FB074-1924-4C31-9FC9-F60AEF711E92}">
      <dgm:prSet/>
      <dgm:spPr/>
      <dgm:t>
        <a:bodyPr/>
        <a:lstStyle/>
        <a:p>
          <a:endParaRPr lang="en-US" sz="3200"/>
        </a:p>
      </dgm:t>
    </dgm:pt>
    <dgm:pt modelId="{93D415C8-1036-4847-B8FE-EB41D37C6675}">
      <dgm:prSet custT="1"/>
      <dgm:spPr/>
      <dgm:t>
        <a:bodyPr/>
        <a:lstStyle/>
        <a:p>
          <a:r>
            <a:rPr lang="en-US" sz="2000"/>
            <a:t>A Map is a map from keys that are string literals to values that can be any data type</a:t>
          </a:r>
        </a:p>
      </dgm:t>
    </dgm:pt>
    <dgm:pt modelId="{8D3CD0EA-DEE5-4D6E-9744-2ABC61589F3A}" type="parTrans" cxnId="{38106DFB-82DB-4A7F-8F40-4C25AF3E3C2E}">
      <dgm:prSet/>
      <dgm:spPr/>
      <dgm:t>
        <a:bodyPr/>
        <a:lstStyle/>
        <a:p>
          <a:endParaRPr lang="en-US" sz="3200"/>
        </a:p>
      </dgm:t>
    </dgm:pt>
    <dgm:pt modelId="{22120E14-7F08-406D-B91D-42F56CE3C281}" type="sibTrans" cxnId="{38106DFB-82DB-4A7F-8F40-4C25AF3E3C2E}">
      <dgm:prSet/>
      <dgm:spPr/>
      <dgm:t>
        <a:bodyPr/>
        <a:lstStyle/>
        <a:p>
          <a:endParaRPr lang="en-US" sz="3200"/>
        </a:p>
      </dgm:t>
    </dgm:pt>
    <dgm:pt modelId="{EDA552B6-1EA7-42A1-B2A5-5DFEE99AE628}">
      <dgm:prSet custT="1"/>
      <dgm:spPr/>
      <dgm:t>
        <a:bodyPr/>
        <a:lstStyle/>
        <a:p>
          <a:r>
            <a:rPr lang="en-US" sz="2000"/>
            <a:t>The concept of a hash map</a:t>
          </a:r>
        </a:p>
      </dgm:t>
    </dgm:pt>
    <dgm:pt modelId="{FA13E1F7-51AE-431C-AE8B-4BE9CE8BEB3A}" type="parTrans" cxnId="{D65C13B0-55B5-4800-9588-0EBC9A69EF81}">
      <dgm:prSet/>
      <dgm:spPr/>
      <dgm:t>
        <a:bodyPr/>
        <a:lstStyle/>
        <a:p>
          <a:endParaRPr lang="en-US" sz="3200"/>
        </a:p>
      </dgm:t>
    </dgm:pt>
    <dgm:pt modelId="{E8ABBC1D-6A06-4C37-B811-ADAFD6371388}" type="sibTrans" cxnId="{D65C13B0-55B5-4800-9588-0EBC9A69EF81}">
      <dgm:prSet/>
      <dgm:spPr/>
      <dgm:t>
        <a:bodyPr/>
        <a:lstStyle/>
        <a:p>
          <a:endParaRPr lang="en-US" sz="3200"/>
        </a:p>
      </dgm:t>
    </dgm:pt>
    <dgm:pt modelId="{94BE6AFC-7143-0247-AD5A-F81DB1531CA7}" type="pres">
      <dgm:prSet presAssocID="{876F9BBF-A681-42C5-AC83-8BABB13E0806}" presName="linear" presStyleCnt="0">
        <dgm:presLayoutVars>
          <dgm:dir/>
          <dgm:animLvl val="lvl"/>
          <dgm:resizeHandles val="exact"/>
        </dgm:presLayoutVars>
      </dgm:prSet>
      <dgm:spPr/>
    </dgm:pt>
    <dgm:pt modelId="{12842372-41BD-1C41-BC2B-D4BF0D17E3ED}" type="pres">
      <dgm:prSet presAssocID="{41DC144C-FE29-4B43-B6B7-CECAA8B3BE2B}" presName="parentLin" presStyleCnt="0"/>
      <dgm:spPr/>
    </dgm:pt>
    <dgm:pt modelId="{8497BD1F-9F81-BD43-9750-0EF7922AF8B6}" type="pres">
      <dgm:prSet presAssocID="{41DC144C-FE29-4B43-B6B7-CECAA8B3BE2B}" presName="parentLeftMargin" presStyleLbl="node1" presStyleIdx="0" presStyleCnt="4"/>
      <dgm:spPr/>
    </dgm:pt>
    <dgm:pt modelId="{A8B17A0A-EB59-A84E-9C91-EC8AF63D41FF}" type="pres">
      <dgm:prSet presAssocID="{41DC144C-FE29-4B43-B6B7-CECAA8B3BE2B}" presName="parentText" presStyleLbl="node1" presStyleIdx="0" presStyleCnt="4">
        <dgm:presLayoutVars>
          <dgm:chMax val="0"/>
          <dgm:bulletEnabled val="1"/>
        </dgm:presLayoutVars>
      </dgm:prSet>
      <dgm:spPr/>
    </dgm:pt>
    <dgm:pt modelId="{D4AE77B4-9C8C-5E4E-AECD-EA0290622C89}" type="pres">
      <dgm:prSet presAssocID="{41DC144C-FE29-4B43-B6B7-CECAA8B3BE2B}" presName="negativeSpace" presStyleCnt="0"/>
      <dgm:spPr/>
    </dgm:pt>
    <dgm:pt modelId="{217B0A72-AFD8-BD4E-A3DD-E07F3CB472C4}" type="pres">
      <dgm:prSet presAssocID="{41DC144C-FE29-4B43-B6B7-CECAA8B3BE2B}" presName="childText" presStyleLbl="conFgAcc1" presStyleIdx="0" presStyleCnt="4">
        <dgm:presLayoutVars>
          <dgm:bulletEnabled val="1"/>
        </dgm:presLayoutVars>
      </dgm:prSet>
      <dgm:spPr/>
    </dgm:pt>
    <dgm:pt modelId="{688E6C3D-88B0-6640-B823-9E60F7E0C1DF}" type="pres">
      <dgm:prSet presAssocID="{A11CB493-2123-4321-B389-9689A263F203}" presName="spaceBetweenRectangles" presStyleCnt="0"/>
      <dgm:spPr/>
    </dgm:pt>
    <dgm:pt modelId="{227C1360-28E7-EC43-AE1B-ED50DC75DB14}" type="pres">
      <dgm:prSet presAssocID="{E0584B7E-5C26-44B3-B858-3E73FC1BE440}" presName="parentLin" presStyleCnt="0"/>
      <dgm:spPr/>
    </dgm:pt>
    <dgm:pt modelId="{CB5AD81B-2B6C-CF47-958F-04DA5352935D}" type="pres">
      <dgm:prSet presAssocID="{E0584B7E-5C26-44B3-B858-3E73FC1BE440}" presName="parentLeftMargin" presStyleLbl="node1" presStyleIdx="0" presStyleCnt="4"/>
      <dgm:spPr/>
    </dgm:pt>
    <dgm:pt modelId="{3906CC82-AB0C-194B-B864-A1FDED059E51}" type="pres">
      <dgm:prSet presAssocID="{E0584B7E-5C26-44B3-B858-3E73FC1BE440}" presName="parentText" presStyleLbl="node1" presStyleIdx="1" presStyleCnt="4">
        <dgm:presLayoutVars>
          <dgm:chMax val="0"/>
          <dgm:bulletEnabled val="1"/>
        </dgm:presLayoutVars>
      </dgm:prSet>
      <dgm:spPr/>
    </dgm:pt>
    <dgm:pt modelId="{6D7488A0-AEE1-3C44-905F-0199CA5C9EFA}" type="pres">
      <dgm:prSet presAssocID="{E0584B7E-5C26-44B3-B858-3E73FC1BE440}" presName="negativeSpace" presStyleCnt="0"/>
      <dgm:spPr/>
    </dgm:pt>
    <dgm:pt modelId="{DF878EAF-3960-9F49-9AA9-706A270C1058}" type="pres">
      <dgm:prSet presAssocID="{E0584B7E-5C26-44B3-B858-3E73FC1BE440}" presName="childText" presStyleLbl="conFgAcc1" presStyleIdx="1" presStyleCnt="4">
        <dgm:presLayoutVars>
          <dgm:bulletEnabled val="1"/>
        </dgm:presLayoutVars>
      </dgm:prSet>
      <dgm:spPr/>
    </dgm:pt>
    <dgm:pt modelId="{10822D1E-A465-E74D-87BC-0A49F1775BD8}" type="pres">
      <dgm:prSet presAssocID="{D30D0A43-83BB-4D00-85F2-B86AE94CC978}" presName="spaceBetweenRectangles" presStyleCnt="0"/>
      <dgm:spPr/>
    </dgm:pt>
    <dgm:pt modelId="{FEB2E9F9-0FFE-A446-BEE0-37C69424DEE7}" type="pres">
      <dgm:prSet presAssocID="{B324EE2C-BF47-4E07-9B44-2BFD0106621F}" presName="parentLin" presStyleCnt="0"/>
      <dgm:spPr/>
    </dgm:pt>
    <dgm:pt modelId="{DB7441FF-0C7B-3343-81AE-01E9FFDE59C8}" type="pres">
      <dgm:prSet presAssocID="{B324EE2C-BF47-4E07-9B44-2BFD0106621F}" presName="parentLeftMargin" presStyleLbl="node1" presStyleIdx="1" presStyleCnt="4"/>
      <dgm:spPr/>
    </dgm:pt>
    <dgm:pt modelId="{54B95638-5563-554E-82B1-AD8D41C5C404}" type="pres">
      <dgm:prSet presAssocID="{B324EE2C-BF47-4E07-9B44-2BFD0106621F}" presName="parentText" presStyleLbl="node1" presStyleIdx="2" presStyleCnt="4">
        <dgm:presLayoutVars>
          <dgm:chMax val="0"/>
          <dgm:bulletEnabled val="1"/>
        </dgm:presLayoutVars>
      </dgm:prSet>
      <dgm:spPr/>
    </dgm:pt>
    <dgm:pt modelId="{8D1395FA-0536-EE44-92C3-A940F054D7BC}" type="pres">
      <dgm:prSet presAssocID="{B324EE2C-BF47-4E07-9B44-2BFD0106621F}" presName="negativeSpace" presStyleCnt="0"/>
      <dgm:spPr/>
    </dgm:pt>
    <dgm:pt modelId="{8E0D6E9A-2898-D748-AD0E-8F31D1A8E66C}" type="pres">
      <dgm:prSet presAssocID="{B324EE2C-BF47-4E07-9B44-2BFD0106621F}" presName="childText" presStyleLbl="conFgAcc1" presStyleIdx="2" presStyleCnt="4">
        <dgm:presLayoutVars>
          <dgm:bulletEnabled val="1"/>
        </dgm:presLayoutVars>
      </dgm:prSet>
      <dgm:spPr/>
    </dgm:pt>
    <dgm:pt modelId="{9314FF96-BC69-7A43-8411-C5B532BFCB09}" type="pres">
      <dgm:prSet presAssocID="{9BCAB5D2-49D4-4255-A004-825AB485C841}" presName="spaceBetweenRectangles" presStyleCnt="0"/>
      <dgm:spPr/>
    </dgm:pt>
    <dgm:pt modelId="{868ECB4B-76CA-204A-9F9C-7C782590A925}" type="pres">
      <dgm:prSet presAssocID="{93D415C8-1036-4847-B8FE-EB41D37C6675}" presName="parentLin" presStyleCnt="0"/>
      <dgm:spPr/>
    </dgm:pt>
    <dgm:pt modelId="{51C18061-955F-A34C-BEE2-12904EB3143D}" type="pres">
      <dgm:prSet presAssocID="{93D415C8-1036-4847-B8FE-EB41D37C6675}" presName="parentLeftMargin" presStyleLbl="node1" presStyleIdx="2" presStyleCnt="4"/>
      <dgm:spPr/>
    </dgm:pt>
    <dgm:pt modelId="{56E3698E-B615-0D49-A4F0-350E649A0BC8}" type="pres">
      <dgm:prSet presAssocID="{93D415C8-1036-4847-B8FE-EB41D37C6675}" presName="parentText" presStyleLbl="node1" presStyleIdx="3" presStyleCnt="4">
        <dgm:presLayoutVars>
          <dgm:chMax val="0"/>
          <dgm:bulletEnabled val="1"/>
        </dgm:presLayoutVars>
      </dgm:prSet>
      <dgm:spPr/>
    </dgm:pt>
    <dgm:pt modelId="{7B6D575A-C833-624B-AD5C-4FD803880960}" type="pres">
      <dgm:prSet presAssocID="{93D415C8-1036-4847-B8FE-EB41D37C6675}" presName="negativeSpace" presStyleCnt="0"/>
      <dgm:spPr/>
    </dgm:pt>
    <dgm:pt modelId="{8B0A7136-62E3-404D-9DB8-581B9C1F3497}" type="pres">
      <dgm:prSet presAssocID="{93D415C8-1036-4847-B8FE-EB41D37C6675}" presName="childText" presStyleLbl="conFgAcc1" presStyleIdx="3" presStyleCnt="4">
        <dgm:presLayoutVars>
          <dgm:bulletEnabled val="1"/>
        </dgm:presLayoutVars>
      </dgm:prSet>
      <dgm:spPr/>
    </dgm:pt>
  </dgm:ptLst>
  <dgm:cxnLst>
    <dgm:cxn modelId="{564E5401-A7D4-1942-8B4D-3572A5628414}" type="presOf" srcId="{E0584B7E-5C26-44B3-B858-3E73FC1BE440}" destId="{CB5AD81B-2B6C-CF47-958F-04DA5352935D}" srcOrd="0" destOrd="0" presId="urn:microsoft.com/office/officeart/2005/8/layout/list1"/>
    <dgm:cxn modelId="{96666505-2B03-E14E-8F26-035DEB8295BD}" type="presOf" srcId="{41DC144C-FE29-4B43-B6B7-CECAA8B3BE2B}" destId="{A8B17A0A-EB59-A84E-9C91-EC8AF63D41FF}" srcOrd="1" destOrd="0" presId="urn:microsoft.com/office/officeart/2005/8/layout/list1"/>
    <dgm:cxn modelId="{DF9BDE0C-43FC-E745-91BA-67D15EBCA6B1}" type="presOf" srcId="{93D415C8-1036-4847-B8FE-EB41D37C6675}" destId="{56E3698E-B615-0D49-A4F0-350E649A0BC8}" srcOrd="1" destOrd="0" presId="urn:microsoft.com/office/officeart/2005/8/layout/list1"/>
    <dgm:cxn modelId="{69C9341F-5EED-284B-8377-1A886771441B}" type="presOf" srcId="{F2EBD044-5C58-4C62-AFE0-4F1E782CCA9F}" destId="{DF878EAF-3960-9F49-9AA9-706A270C1058}" srcOrd="0" destOrd="0" presId="urn:microsoft.com/office/officeart/2005/8/layout/list1"/>
    <dgm:cxn modelId="{7C474129-9024-2946-86A8-E442465B1C9B}" type="presOf" srcId="{93D415C8-1036-4847-B8FE-EB41D37C6675}" destId="{51C18061-955F-A34C-BEE2-12904EB3143D}" srcOrd="0" destOrd="0" presId="urn:microsoft.com/office/officeart/2005/8/layout/list1"/>
    <dgm:cxn modelId="{17A1632C-86AF-45CF-96A2-3524AF1E1FD8}" srcId="{876F9BBF-A681-42C5-AC83-8BABB13E0806}" destId="{41DC144C-FE29-4B43-B6B7-CECAA8B3BE2B}" srcOrd="0" destOrd="0" parTransId="{44C59F71-15E3-443F-9691-4D08D00D8F65}" sibTransId="{A11CB493-2123-4321-B389-9689A263F203}"/>
    <dgm:cxn modelId="{662F4831-57B3-5F4C-AC76-DCDB66ADE200}" type="presOf" srcId="{EDA552B6-1EA7-42A1-B2A5-5DFEE99AE628}" destId="{8B0A7136-62E3-404D-9DB8-581B9C1F3497}" srcOrd="0" destOrd="0" presId="urn:microsoft.com/office/officeart/2005/8/layout/list1"/>
    <dgm:cxn modelId="{8D1A643F-8C55-4029-AF3F-A9F2E1F89140}" srcId="{E0584B7E-5C26-44B3-B858-3E73FC1BE440}" destId="{F2EBD044-5C58-4C62-AFE0-4F1E782CCA9F}" srcOrd="0" destOrd="0" parTransId="{AD833B51-1DEC-450B-A48A-EB82AECD732D}" sibTransId="{D33451BD-0F29-4568-B2DD-81BBA3153F5D}"/>
    <dgm:cxn modelId="{37D95453-9640-D24E-B00B-3D10C09C46FD}" type="presOf" srcId="{6BFFB477-E6FD-49CF-9346-AF9DC8D1A3A7}" destId="{8E0D6E9A-2898-D748-AD0E-8F31D1A8E66C}" srcOrd="0" destOrd="0" presId="urn:microsoft.com/office/officeart/2005/8/layout/list1"/>
    <dgm:cxn modelId="{210FB074-1924-4C31-9FC9-F60AEF711E92}" srcId="{B324EE2C-BF47-4E07-9B44-2BFD0106621F}" destId="{6BFFB477-E6FD-49CF-9346-AF9DC8D1A3A7}" srcOrd="0" destOrd="0" parTransId="{C9ACD5BF-EE48-4A9A-837C-A5B7695D441C}" sibTransId="{06993BCB-C5C4-48BB-90A7-7F145C4C458C}"/>
    <dgm:cxn modelId="{B165EA58-601A-4CB1-82C3-1FC3EF060D75}" srcId="{876F9BBF-A681-42C5-AC83-8BABB13E0806}" destId="{E0584B7E-5C26-44B3-B858-3E73FC1BE440}" srcOrd="1" destOrd="0" parTransId="{6D37DDB6-4581-46DF-BCC7-DC41EE3D4306}" sibTransId="{D30D0A43-83BB-4D00-85F2-B86AE94CC978}"/>
    <dgm:cxn modelId="{3262B382-041B-2142-B73B-408A1E84BCE5}" type="presOf" srcId="{41DC144C-FE29-4B43-B6B7-CECAA8B3BE2B}" destId="{8497BD1F-9F81-BD43-9750-0EF7922AF8B6}" srcOrd="0" destOrd="0" presId="urn:microsoft.com/office/officeart/2005/8/layout/list1"/>
    <dgm:cxn modelId="{B62EAF8B-FD96-8747-8F56-D8DA2C137881}" type="presOf" srcId="{B324EE2C-BF47-4E07-9B44-2BFD0106621F}" destId="{54B95638-5563-554E-82B1-AD8D41C5C404}" srcOrd="1" destOrd="0" presId="urn:microsoft.com/office/officeart/2005/8/layout/list1"/>
    <dgm:cxn modelId="{AB49E797-9C93-684D-B746-86C71AF67B0A}" type="presOf" srcId="{876F9BBF-A681-42C5-AC83-8BABB13E0806}" destId="{94BE6AFC-7143-0247-AD5A-F81DB1531CA7}" srcOrd="0" destOrd="0" presId="urn:microsoft.com/office/officeart/2005/8/layout/list1"/>
    <dgm:cxn modelId="{C3217CAC-5BBB-48AB-919E-1A128738BB9F}" srcId="{876F9BBF-A681-42C5-AC83-8BABB13E0806}" destId="{B324EE2C-BF47-4E07-9B44-2BFD0106621F}" srcOrd="2" destOrd="0" parTransId="{0CB8599F-E2C9-49D2-819C-22BAAF29EC80}" sibTransId="{9BCAB5D2-49D4-4255-A004-825AB485C841}"/>
    <dgm:cxn modelId="{D65C13B0-55B5-4800-9588-0EBC9A69EF81}" srcId="{93D415C8-1036-4847-B8FE-EB41D37C6675}" destId="{EDA552B6-1EA7-42A1-B2A5-5DFEE99AE628}" srcOrd="0" destOrd="0" parTransId="{FA13E1F7-51AE-431C-AE8B-4BE9CE8BEB3A}" sibTransId="{E8ABBC1D-6A06-4C37-B811-ADAFD6371388}"/>
    <dgm:cxn modelId="{2295D4EC-0808-0740-8E4E-73310D22F81B}" type="presOf" srcId="{E0584B7E-5C26-44B3-B858-3E73FC1BE440}" destId="{3906CC82-AB0C-194B-B864-A1FDED059E51}" srcOrd="1" destOrd="0" presId="urn:microsoft.com/office/officeart/2005/8/layout/list1"/>
    <dgm:cxn modelId="{38106DFB-82DB-4A7F-8F40-4C25AF3E3C2E}" srcId="{876F9BBF-A681-42C5-AC83-8BABB13E0806}" destId="{93D415C8-1036-4847-B8FE-EB41D37C6675}" srcOrd="3" destOrd="0" parTransId="{8D3CD0EA-DEE5-4D6E-9744-2ABC61589F3A}" sibTransId="{22120E14-7F08-406D-B91D-42F56CE3C281}"/>
    <dgm:cxn modelId="{2E3D7FFC-D9CE-B54A-A6B0-EE2CCFBA329D}" type="presOf" srcId="{B324EE2C-BF47-4E07-9B44-2BFD0106621F}" destId="{DB7441FF-0C7B-3343-81AE-01E9FFDE59C8}" srcOrd="0" destOrd="0" presId="urn:microsoft.com/office/officeart/2005/8/layout/list1"/>
    <dgm:cxn modelId="{399FE8BA-88D3-814A-93A2-A263535586E4}" type="presParOf" srcId="{94BE6AFC-7143-0247-AD5A-F81DB1531CA7}" destId="{12842372-41BD-1C41-BC2B-D4BF0D17E3ED}" srcOrd="0" destOrd="0" presId="urn:microsoft.com/office/officeart/2005/8/layout/list1"/>
    <dgm:cxn modelId="{97F3A380-51A0-F245-B388-8FEF904F9E33}" type="presParOf" srcId="{12842372-41BD-1C41-BC2B-D4BF0D17E3ED}" destId="{8497BD1F-9F81-BD43-9750-0EF7922AF8B6}" srcOrd="0" destOrd="0" presId="urn:microsoft.com/office/officeart/2005/8/layout/list1"/>
    <dgm:cxn modelId="{23E75612-60AF-F94F-8572-E2924A16EB87}" type="presParOf" srcId="{12842372-41BD-1C41-BC2B-D4BF0D17E3ED}" destId="{A8B17A0A-EB59-A84E-9C91-EC8AF63D41FF}" srcOrd="1" destOrd="0" presId="urn:microsoft.com/office/officeart/2005/8/layout/list1"/>
    <dgm:cxn modelId="{730CE299-DD75-A64F-AE14-401338AFA864}" type="presParOf" srcId="{94BE6AFC-7143-0247-AD5A-F81DB1531CA7}" destId="{D4AE77B4-9C8C-5E4E-AECD-EA0290622C89}" srcOrd="1" destOrd="0" presId="urn:microsoft.com/office/officeart/2005/8/layout/list1"/>
    <dgm:cxn modelId="{CC8EA379-C8A3-7B4E-BDB1-676C8D1301FF}" type="presParOf" srcId="{94BE6AFC-7143-0247-AD5A-F81DB1531CA7}" destId="{217B0A72-AFD8-BD4E-A3DD-E07F3CB472C4}" srcOrd="2" destOrd="0" presId="urn:microsoft.com/office/officeart/2005/8/layout/list1"/>
    <dgm:cxn modelId="{D70AD59D-45F4-A44C-9FCE-46D33067F0F8}" type="presParOf" srcId="{94BE6AFC-7143-0247-AD5A-F81DB1531CA7}" destId="{688E6C3D-88B0-6640-B823-9E60F7E0C1DF}" srcOrd="3" destOrd="0" presId="urn:microsoft.com/office/officeart/2005/8/layout/list1"/>
    <dgm:cxn modelId="{E5E101F7-096C-8042-80A8-AE1F197D0306}" type="presParOf" srcId="{94BE6AFC-7143-0247-AD5A-F81DB1531CA7}" destId="{227C1360-28E7-EC43-AE1B-ED50DC75DB14}" srcOrd="4" destOrd="0" presId="urn:microsoft.com/office/officeart/2005/8/layout/list1"/>
    <dgm:cxn modelId="{0322C5E5-D753-564E-8477-040E723495D9}" type="presParOf" srcId="{227C1360-28E7-EC43-AE1B-ED50DC75DB14}" destId="{CB5AD81B-2B6C-CF47-958F-04DA5352935D}" srcOrd="0" destOrd="0" presId="urn:microsoft.com/office/officeart/2005/8/layout/list1"/>
    <dgm:cxn modelId="{4058593E-7255-BC45-955B-451D6B02DB08}" type="presParOf" srcId="{227C1360-28E7-EC43-AE1B-ED50DC75DB14}" destId="{3906CC82-AB0C-194B-B864-A1FDED059E51}" srcOrd="1" destOrd="0" presId="urn:microsoft.com/office/officeart/2005/8/layout/list1"/>
    <dgm:cxn modelId="{5F6B1DA3-FFB6-BD49-90CE-E71AFA500E43}" type="presParOf" srcId="{94BE6AFC-7143-0247-AD5A-F81DB1531CA7}" destId="{6D7488A0-AEE1-3C44-905F-0199CA5C9EFA}" srcOrd="5" destOrd="0" presId="urn:microsoft.com/office/officeart/2005/8/layout/list1"/>
    <dgm:cxn modelId="{E0AA51C7-69B2-914A-8F6B-DED488B0EAD3}" type="presParOf" srcId="{94BE6AFC-7143-0247-AD5A-F81DB1531CA7}" destId="{DF878EAF-3960-9F49-9AA9-706A270C1058}" srcOrd="6" destOrd="0" presId="urn:microsoft.com/office/officeart/2005/8/layout/list1"/>
    <dgm:cxn modelId="{21616724-C990-124D-8029-4549CB483F55}" type="presParOf" srcId="{94BE6AFC-7143-0247-AD5A-F81DB1531CA7}" destId="{10822D1E-A465-E74D-87BC-0A49F1775BD8}" srcOrd="7" destOrd="0" presId="urn:microsoft.com/office/officeart/2005/8/layout/list1"/>
    <dgm:cxn modelId="{DAF9E418-B22E-CA48-B1FD-AD1BF090B279}" type="presParOf" srcId="{94BE6AFC-7143-0247-AD5A-F81DB1531CA7}" destId="{FEB2E9F9-0FFE-A446-BEE0-37C69424DEE7}" srcOrd="8" destOrd="0" presId="urn:microsoft.com/office/officeart/2005/8/layout/list1"/>
    <dgm:cxn modelId="{4D684C46-DFD0-8F4C-A0FA-3001E867943C}" type="presParOf" srcId="{FEB2E9F9-0FFE-A446-BEE0-37C69424DEE7}" destId="{DB7441FF-0C7B-3343-81AE-01E9FFDE59C8}" srcOrd="0" destOrd="0" presId="urn:microsoft.com/office/officeart/2005/8/layout/list1"/>
    <dgm:cxn modelId="{4520F8F2-8008-FC41-A9DF-6D36369F8187}" type="presParOf" srcId="{FEB2E9F9-0FFE-A446-BEE0-37C69424DEE7}" destId="{54B95638-5563-554E-82B1-AD8D41C5C404}" srcOrd="1" destOrd="0" presId="urn:microsoft.com/office/officeart/2005/8/layout/list1"/>
    <dgm:cxn modelId="{54095D2C-5866-EF43-8A1F-863D1032E13A}" type="presParOf" srcId="{94BE6AFC-7143-0247-AD5A-F81DB1531CA7}" destId="{8D1395FA-0536-EE44-92C3-A940F054D7BC}" srcOrd="9" destOrd="0" presId="urn:microsoft.com/office/officeart/2005/8/layout/list1"/>
    <dgm:cxn modelId="{B74ED55B-76CA-9843-8FF8-8BD7CEEF8F39}" type="presParOf" srcId="{94BE6AFC-7143-0247-AD5A-F81DB1531CA7}" destId="{8E0D6E9A-2898-D748-AD0E-8F31D1A8E66C}" srcOrd="10" destOrd="0" presId="urn:microsoft.com/office/officeart/2005/8/layout/list1"/>
    <dgm:cxn modelId="{21F3D9DA-E5F4-264F-A35A-AA658A7D6F91}" type="presParOf" srcId="{94BE6AFC-7143-0247-AD5A-F81DB1531CA7}" destId="{9314FF96-BC69-7A43-8411-C5B532BFCB09}" srcOrd="11" destOrd="0" presId="urn:microsoft.com/office/officeart/2005/8/layout/list1"/>
    <dgm:cxn modelId="{52F4295E-85E4-E147-B5AA-A7307182F1CA}" type="presParOf" srcId="{94BE6AFC-7143-0247-AD5A-F81DB1531CA7}" destId="{868ECB4B-76CA-204A-9F9C-7C782590A925}" srcOrd="12" destOrd="0" presId="urn:microsoft.com/office/officeart/2005/8/layout/list1"/>
    <dgm:cxn modelId="{795B6067-9E23-6B41-A971-00A9802AFBC3}" type="presParOf" srcId="{868ECB4B-76CA-204A-9F9C-7C782590A925}" destId="{51C18061-955F-A34C-BEE2-12904EB3143D}" srcOrd="0" destOrd="0" presId="urn:microsoft.com/office/officeart/2005/8/layout/list1"/>
    <dgm:cxn modelId="{A7C6743A-73F2-864C-A352-9A7A9D6FA49C}" type="presParOf" srcId="{868ECB4B-76CA-204A-9F9C-7C782590A925}" destId="{56E3698E-B615-0D49-A4F0-350E649A0BC8}" srcOrd="1" destOrd="0" presId="urn:microsoft.com/office/officeart/2005/8/layout/list1"/>
    <dgm:cxn modelId="{2754187A-871D-9742-BF0A-5F3FA2985941}" type="presParOf" srcId="{94BE6AFC-7143-0247-AD5A-F81DB1531CA7}" destId="{7B6D575A-C833-624B-AD5C-4FD803880960}" srcOrd="13" destOrd="0" presId="urn:microsoft.com/office/officeart/2005/8/layout/list1"/>
    <dgm:cxn modelId="{7FE4D836-341F-114F-BD71-A84FC9B4E623}" type="presParOf" srcId="{94BE6AFC-7143-0247-AD5A-F81DB1531CA7}" destId="{8B0A7136-62E3-404D-9DB8-581B9C1F3497}"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68F4E3C-01A3-433B-BE62-4C32B4BC3D5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C68D1704-1AC0-4C22-B3B1-BAA824C30D1F}">
      <dgm:prSet custT="1"/>
      <dgm:spPr/>
      <dgm:t>
        <a:bodyPr/>
        <a:lstStyle/>
        <a:p>
          <a:r>
            <a:rPr lang="en-US" sz="2000"/>
            <a:t>BinStorage</a:t>
          </a:r>
        </a:p>
      </dgm:t>
    </dgm:pt>
    <dgm:pt modelId="{9F9A1E88-F9AE-4440-9DD8-4211916833C5}" type="parTrans" cxnId="{33AFB4FF-E2B8-405A-8981-C15F8F7B0D2F}">
      <dgm:prSet/>
      <dgm:spPr/>
      <dgm:t>
        <a:bodyPr/>
        <a:lstStyle/>
        <a:p>
          <a:endParaRPr lang="en-US" sz="2400"/>
        </a:p>
      </dgm:t>
    </dgm:pt>
    <dgm:pt modelId="{E5C64E0F-BE3A-4426-A31B-553A14B3B491}" type="sibTrans" cxnId="{33AFB4FF-E2B8-405A-8981-C15F8F7B0D2F}">
      <dgm:prSet/>
      <dgm:spPr/>
      <dgm:t>
        <a:bodyPr/>
        <a:lstStyle/>
        <a:p>
          <a:endParaRPr lang="en-US" sz="2400"/>
        </a:p>
      </dgm:t>
    </dgm:pt>
    <dgm:pt modelId="{EA6C70DD-1758-4D80-8D51-289F1970B0D1}">
      <dgm:prSet custT="1"/>
      <dgm:spPr/>
      <dgm:t>
        <a:bodyPr/>
        <a:lstStyle/>
        <a:p>
          <a:r>
            <a:rPr lang="en-US" sz="2000"/>
            <a:t>Loads and stores data in machine-readable (binary) format</a:t>
          </a:r>
        </a:p>
      </dgm:t>
    </dgm:pt>
    <dgm:pt modelId="{948385FA-9353-47DF-9E13-F2451D67A0B3}" type="parTrans" cxnId="{2313AB27-9FC1-4349-8BB0-7D3EBBB0081F}">
      <dgm:prSet/>
      <dgm:spPr/>
      <dgm:t>
        <a:bodyPr/>
        <a:lstStyle/>
        <a:p>
          <a:endParaRPr lang="en-US" sz="2400"/>
        </a:p>
      </dgm:t>
    </dgm:pt>
    <dgm:pt modelId="{09237844-98D6-492D-A1E8-947A18510C0F}" type="sibTrans" cxnId="{2313AB27-9FC1-4349-8BB0-7D3EBBB0081F}">
      <dgm:prSet/>
      <dgm:spPr/>
      <dgm:t>
        <a:bodyPr/>
        <a:lstStyle/>
        <a:p>
          <a:endParaRPr lang="en-US" sz="2400"/>
        </a:p>
      </dgm:t>
    </dgm:pt>
    <dgm:pt modelId="{B95E3E8A-009A-4ABA-8CAE-FCE0CD20497F}">
      <dgm:prSet custT="1"/>
      <dgm:spPr/>
      <dgm:t>
        <a:bodyPr/>
        <a:lstStyle/>
        <a:p>
          <a:r>
            <a:rPr lang="en-US" sz="2000"/>
            <a:t>PigStorage</a:t>
          </a:r>
        </a:p>
      </dgm:t>
    </dgm:pt>
    <dgm:pt modelId="{EF1219E1-AC92-4759-85AE-0742A13EE0A9}" type="parTrans" cxnId="{4BA07F30-22F8-409D-803A-704FF9434C0B}">
      <dgm:prSet/>
      <dgm:spPr/>
      <dgm:t>
        <a:bodyPr/>
        <a:lstStyle/>
        <a:p>
          <a:endParaRPr lang="en-US" sz="2400"/>
        </a:p>
      </dgm:t>
    </dgm:pt>
    <dgm:pt modelId="{F882BAD7-BACA-4C8A-9ED7-4689A0B31A66}" type="sibTrans" cxnId="{4BA07F30-22F8-409D-803A-704FF9434C0B}">
      <dgm:prSet/>
      <dgm:spPr/>
      <dgm:t>
        <a:bodyPr/>
        <a:lstStyle/>
        <a:p>
          <a:endParaRPr lang="en-US" sz="2400"/>
        </a:p>
      </dgm:t>
    </dgm:pt>
    <dgm:pt modelId="{DBA4BB31-FDE5-48DB-A985-103EF4EAD703}">
      <dgm:prSet custT="1"/>
      <dgm:spPr/>
      <dgm:t>
        <a:bodyPr/>
        <a:lstStyle/>
        <a:p>
          <a:r>
            <a:rPr lang="en-US" sz="2000"/>
            <a:t>Loads and stores data as structured, field delimited text files</a:t>
          </a:r>
        </a:p>
      </dgm:t>
    </dgm:pt>
    <dgm:pt modelId="{03062FEF-8FFE-41D2-BF81-F2F9471EA963}" type="parTrans" cxnId="{477CFDEC-B223-4419-BC17-30E12A9148BC}">
      <dgm:prSet/>
      <dgm:spPr/>
      <dgm:t>
        <a:bodyPr/>
        <a:lstStyle/>
        <a:p>
          <a:endParaRPr lang="en-US" sz="2400"/>
        </a:p>
      </dgm:t>
    </dgm:pt>
    <dgm:pt modelId="{DFC422CB-998F-44C3-ABAF-5FC740A36B60}" type="sibTrans" cxnId="{477CFDEC-B223-4419-BC17-30E12A9148BC}">
      <dgm:prSet/>
      <dgm:spPr/>
      <dgm:t>
        <a:bodyPr/>
        <a:lstStyle/>
        <a:p>
          <a:endParaRPr lang="en-US" sz="2400"/>
        </a:p>
      </dgm:t>
    </dgm:pt>
    <dgm:pt modelId="{54A412DB-6867-4F1A-891D-F65EF34A4E2B}">
      <dgm:prSet custT="1"/>
      <dgm:spPr/>
      <dgm:t>
        <a:bodyPr/>
        <a:lstStyle/>
        <a:p>
          <a:r>
            <a:rPr lang="en-US" sz="2000"/>
            <a:t>TextLoader</a:t>
          </a:r>
        </a:p>
      </dgm:t>
    </dgm:pt>
    <dgm:pt modelId="{314F6281-D281-4218-A12A-8376F0F6C62E}" type="parTrans" cxnId="{2A69CF1C-E456-45B7-BB61-025C97DF6100}">
      <dgm:prSet/>
      <dgm:spPr/>
      <dgm:t>
        <a:bodyPr/>
        <a:lstStyle/>
        <a:p>
          <a:endParaRPr lang="en-US" sz="2400"/>
        </a:p>
      </dgm:t>
    </dgm:pt>
    <dgm:pt modelId="{65B11C5B-20B9-441B-ABC3-1DB40326807B}" type="sibTrans" cxnId="{2A69CF1C-E456-45B7-BB61-025C97DF6100}">
      <dgm:prSet/>
      <dgm:spPr/>
      <dgm:t>
        <a:bodyPr/>
        <a:lstStyle/>
        <a:p>
          <a:endParaRPr lang="en-US" sz="2400"/>
        </a:p>
      </dgm:t>
    </dgm:pt>
    <dgm:pt modelId="{B98B8862-91CB-4AFD-BA68-0DAEC59F3F02}">
      <dgm:prSet custT="1"/>
      <dgm:spPr/>
      <dgm:t>
        <a:bodyPr/>
        <a:lstStyle/>
        <a:p>
          <a:r>
            <a:rPr lang="en-US" sz="2000"/>
            <a:t>Loads unstructured data in UTF-8 format</a:t>
          </a:r>
        </a:p>
      </dgm:t>
    </dgm:pt>
    <dgm:pt modelId="{3472A71D-6387-414F-8593-9F5DC7C67360}" type="parTrans" cxnId="{0708A911-B076-48FA-8EED-432B80BD808F}">
      <dgm:prSet/>
      <dgm:spPr/>
      <dgm:t>
        <a:bodyPr/>
        <a:lstStyle/>
        <a:p>
          <a:endParaRPr lang="en-US" sz="2400"/>
        </a:p>
      </dgm:t>
    </dgm:pt>
    <dgm:pt modelId="{0953AEE4-BB2D-4731-AF99-F6C625FC224D}" type="sibTrans" cxnId="{0708A911-B076-48FA-8EED-432B80BD808F}">
      <dgm:prSet/>
      <dgm:spPr/>
      <dgm:t>
        <a:bodyPr/>
        <a:lstStyle/>
        <a:p>
          <a:endParaRPr lang="en-US" sz="2400"/>
        </a:p>
      </dgm:t>
    </dgm:pt>
    <dgm:pt modelId="{2A64EE0E-AD5C-4164-89D3-88B56F90E9EC}">
      <dgm:prSet custT="1"/>
      <dgm:spPr/>
      <dgm:t>
        <a:bodyPr/>
        <a:lstStyle/>
        <a:p>
          <a:r>
            <a:rPr lang="nb-NO" sz="2000"/>
            <a:t>PigDump</a:t>
          </a:r>
          <a:endParaRPr lang="en-US" sz="2000"/>
        </a:p>
      </dgm:t>
    </dgm:pt>
    <dgm:pt modelId="{0EC0186B-8581-4C62-922F-36AAA21EDD94}" type="parTrans" cxnId="{FE4F1A0D-E0C3-4600-86B7-58EA6A5483C7}">
      <dgm:prSet/>
      <dgm:spPr/>
      <dgm:t>
        <a:bodyPr/>
        <a:lstStyle/>
        <a:p>
          <a:endParaRPr lang="en-US" sz="2400"/>
        </a:p>
      </dgm:t>
    </dgm:pt>
    <dgm:pt modelId="{DD1FED7D-9A3D-4152-A9F5-07A0B0A75B9E}" type="sibTrans" cxnId="{FE4F1A0D-E0C3-4600-86B7-58EA6A5483C7}">
      <dgm:prSet/>
      <dgm:spPr/>
      <dgm:t>
        <a:bodyPr/>
        <a:lstStyle/>
        <a:p>
          <a:endParaRPr lang="en-US" sz="2400"/>
        </a:p>
      </dgm:t>
    </dgm:pt>
    <dgm:pt modelId="{8A4CF261-04F4-4471-9617-C1D282FCFA7D}">
      <dgm:prSet custT="1"/>
      <dgm:spPr/>
      <dgm:t>
        <a:bodyPr/>
        <a:lstStyle/>
        <a:p>
          <a:r>
            <a:rPr lang="nb-NO" sz="2000"/>
            <a:t>Stores data in UTF-8 format</a:t>
          </a:r>
          <a:endParaRPr lang="en-US" sz="2000"/>
        </a:p>
      </dgm:t>
    </dgm:pt>
    <dgm:pt modelId="{4B34078A-3B0D-41CD-B2C4-F8557E252211}" type="parTrans" cxnId="{9E87B09D-286A-40EA-A4D3-916BD66D167D}">
      <dgm:prSet/>
      <dgm:spPr/>
      <dgm:t>
        <a:bodyPr/>
        <a:lstStyle/>
        <a:p>
          <a:endParaRPr lang="en-US" sz="2400"/>
        </a:p>
      </dgm:t>
    </dgm:pt>
    <dgm:pt modelId="{F9CEC564-BCF7-4C9F-AC35-307F50F11255}" type="sibTrans" cxnId="{9E87B09D-286A-40EA-A4D3-916BD66D167D}">
      <dgm:prSet/>
      <dgm:spPr/>
      <dgm:t>
        <a:bodyPr/>
        <a:lstStyle/>
        <a:p>
          <a:endParaRPr lang="en-US" sz="2400"/>
        </a:p>
      </dgm:t>
    </dgm:pt>
    <dgm:pt modelId="{D33A1C5A-B433-407B-8FFB-34B139580EB4}">
      <dgm:prSet custT="1"/>
      <dgm:spPr/>
      <dgm:t>
        <a:bodyPr/>
        <a:lstStyle/>
        <a:p>
          <a:r>
            <a:rPr lang="nb-NO" sz="2000"/>
            <a:t>YourOwnFormat!</a:t>
          </a:r>
          <a:endParaRPr lang="en-US" sz="2000"/>
        </a:p>
      </dgm:t>
    </dgm:pt>
    <dgm:pt modelId="{DE3698C2-7968-4665-99D6-D7C7D5BA8A57}" type="parTrans" cxnId="{D5801834-E49A-4339-B62F-6B384011384E}">
      <dgm:prSet/>
      <dgm:spPr/>
      <dgm:t>
        <a:bodyPr/>
        <a:lstStyle/>
        <a:p>
          <a:endParaRPr lang="en-US" sz="2400"/>
        </a:p>
      </dgm:t>
    </dgm:pt>
    <dgm:pt modelId="{0524C17A-E2EF-46C0-8900-3FB37FBC2DC5}" type="sibTrans" cxnId="{D5801834-E49A-4339-B62F-6B384011384E}">
      <dgm:prSet/>
      <dgm:spPr/>
      <dgm:t>
        <a:bodyPr/>
        <a:lstStyle/>
        <a:p>
          <a:endParaRPr lang="en-US" sz="2400"/>
        </a:p>
      </dgm:t>
    </dgm:pt>
    <dgm:pt modelId="{6E382CE4-0AA2-48D7-BDA2-BE782FB19499}">
      <dgm:prSet custT="1"/>
      <dgm:spPr/>
      <dgm:t>
        <a:bodyPr/>
        <a:lstStyle/>
        <a:p>
          <a:r>
            <a:rPr lang="nb-NO" sz="2000"/>
            <a:t>via UDFs</a:t>
          </a:r>
          <a:endParaRPr lang="en-US" sz="2000"/>
        </a:p>
      </dgm:t>
    </dgm:pt>
    <dgm:pt modelId="{E292213A-7192-49CD-9E91-CD9210D214BD}" type="parTrans" cxnId="{A25AC38B-69AA-49FD-AD61-A62E3053853F}">
      <dgm:prSet/>
      <dgm:spPr/>
      <dgm:t>
        <a:bodyPr/>
        <a:lstStyle/>
        <a:p>
          <a:endParaRPr lang="en-US" sz="2400"/>
        </a:p>
      </dgm:t>
    </dgm:pt>
    <dgm:pt modelId="{F00602C9-5E50-4742-8849-2BE53ED3287B}" type="sibTrans" cxnId="{A25AC38B-69AA-49FD-AD61-A62E3053853F}">
      <dgm:prSet/>
      <dgm:spPr/>
      <dgm:t>
        <a:bodyPr/>
        <a:lstStyle/>
        <a:p>
          <a:endParaRPr lang="en-US" sz="2400"/>
        </a:p>
      </dgm:t>
    </dgm:pt>
    <dgm:pt modelId="{240BEF30-6F33-0548-8F8B-5739628B8715}" type="pres">
      <dgm:prSet presAssocID="{668F4E3C-01A3-433B-BE62-4C32B4BC3D56}" presName="Name0" presStyleCnt="0">
        <dgm:presLayoutVars>
          <dgm:dir/>
          <dgm:animLvl val="lvl"/>
          <dgm:resizeHandles val="exact"/>
        </dgm:presLayoutVars>
      </dgm:prSet>
      <dgm:spPr/>
    </dgm:pt>
    <dgm:pt modelId="{5B061EEF-3968-4A43-ABC9-9F3E71176B2F}" type="pres">
      <dgm:prSet presAssocID="{C68D1704-1AC0-4C22-B3B1-BAA824C30D1F}" presName="composite" presStyleCnt="0"/>
      <dgm:spPr/>
    </dgm:pt>
    <dgm:pt modelId="{423D639E-B0F6-5943-A27D-85A5B5D67E6D}" type="pres">
      <dgm:prSet presAssocID="{C68D1704-1AC0-4C22-B3B1-BAA824C30D1F}" presName="parTx" presStyleLbl="alignNode1" presStyleIdx="0" presStyleCnt="5">
        <dgm:presLayoutVars>
          <dgm:chMax val="0"/>
          <dgm:chPref val="0"/>
          <dgm:bulletEnabled val="1"/>
        </dgm:presLayoutVars>
      </dgm:prSet>
      <dgm:spPr/>
    </dgm:pt>
    <dgm:pt modelId="{B29FB4ED-B0C6-164C-AED4-7EC07F7B1CD6}" type="pres">
      <dgm:prSet presAssocID="{C68D1704-1AC0-4C22-B3B1-BAA824C30D1F}" presName="desTx" presStyleLbl="alignAccFollowNode1" presStyleIdx="0" presStyleCnt="5">
        <dgm:presLayoutVars>
          <dgm:bulletEnabled val="1"/>
        </dgm:presLayoutVars>
      </dgm:prSet>
      <dgm:spPr/>
    </dgm:pt>
    <dgm:pt modelId="{9B69B90F-2851-3D48-AF78-B51D2ED7E190}" type="pres">
      <dgm:prSet presAssocID="{E5C64E0F-BE3A-4426-A31B-553A14B3B491}" presName="space" presStyleCnt="0"/>
      <dgm:spPr/>
    </dgm:pt>
    <dgm:pt modelId="{8CE843AF-7CCF-C34A-BC61-60994BA5EDEC}" type="pres">
      <dgm:prSet presAssocID="{B95E3E8A-009A-4ABA-8CAE-FCE0CD20497F}" presName="composite" presStyleCnt="0"/>
      <dgm:spPr/>
    </dgm:pt>
    <dgm:pt modelId="{ABB89598-7046-7C42-B9D6-A21B776C4C58}" type="pres">
      <dgm:prSet presAssocID="{B95E3E8A-009A-4ABA-8CAE-FCE0CD20497F}" presName="parTx" presStyleLbl="alignNode1" presStyleIdx="1" presStyleCnt="5">
        <dgm:presLayoutVars>
          <dgm:chMax val="0"/>
          <dgm:chPref val="0"/>
          <dgm:bulletEnabled val="1"/>
        </dgm:presLayoutVars>
      </dgm:prSet>
      <dgm:spPr/>
    </dgm:pt>
    <dgm:pt modelId="{8EC9D94C-FBA7-8B44-A16A-746B99F495F1}" type="pres">
      <dgm:prSet presAssocID="{B95E3E8A-009A-4ABA-8CAE-FCE0CD20497F}" presName="desTx" presStyleLbl="alignAccFollowNode1" presStyleIdx="1" presStyleCnt="5">
        <dgm:presLayoutVars>
          <dgm:bulletEnabled val="1"/>
        </dgm:presLayoutVars>
      </dgm:prSet>
      <dgm:spPr/>
    </dgm:pt>
    <dgm:pt modelId="{F70EC336-4D72-E143-B9CA-03BD472AD2E8}" type="pres">
      <dgm:prSet presAssocID="{F882BAD7-BACA-4C8A-9ED7-4689A0B31A66}" presName="space" presStyleCnt="0"/>
      <dgm:spPr/>
    </dgm:pt>
    <dgm:pt modelId="{1B653F2E-96FA-584A-87A7-BC38DC59ED11}" type="pres">
      <dgm:prSet presAssocID="{54A412DB-6867-4F1A-891D-F65EF34A4E2B}" presName="composite" presStyleCnt="0"/>
      <dgm:spPr/>
    </dgm:pt>
    <dgm:pt modelId="{35D95C94-45E2-F64F-8625-762C9A65A7BB}" type="pres">
      <dgm:prSet presAssocID="{54A412DB-6867-4F1A-891D-F65EF34A4E2B}" presName="parTx" presStyleLbl="alignNode1" presStyleIdx="2" presStyleCnt="5">
        <dgm:presLayoutVars>
          <dgm:chMax val="0"/>
          <dgm:chPref val="0"/>
          <dgm:bulletEnabled val="1"/>
        </dgm:presLayoutVars>
      </dgm:prSet>
      <dgm:spPr/>
    </dgm:pt>
    <dgm:pt modelId="{A9DB3E22-8D59-8C41-B891-C010B7885545}" type="pres">
      <dgm:prSet presAssocID="{54A412DB-6867-4F1A-891D-F65EF34A4E2B}" presName="desTx" presStyleLbl="alignAccFollowNode1" presStyleIdx="2" presStyleCnt="5">
        <dgm:presLayoutVars>
          <dgm:bulletEnabled val="1"/>
        </dgm:presLayoutVars>
      </dgm:prSet>
      <dgm:spPr/>
    </dgm:pt>
    <dgm:pt modelId="{A0994D7C-6EA7-7F44-88D7-2E58079E64A3}" type="pres">
      <dgm:prSet presAssocID="{65B11C5B-20B9-441B-ABC3-1DB40326807B}" presName="space" presStyleCnt="0"/>
      <dgm:spPr/>
    </dgm:pt>
    <dgm:pt modelId="{237D2A5C-2DE9-EF46-8850-76AB5408C9CB}" type="pres">
      <dgm:prSet presAssocID="{2A64EE0E-AD5C-4164-89D3-88B56F90E9EC}" presName="composite" presStyleCnt="0"/>
      <dgm:spPr/>
    </dgm:pt>
    <dgm:pt modelId="{639C9CB1-16E1-CA48-8BCF-49E2D0F135E8}" type="pres">
      <dgm:prSet presAssocID="{2A64EE0E-AD5C-4164-89D3-88B56F90E9EC}" presName="parTx" presStyleLbl="alignNode1" presStyleIdx="3" presStyleCnt="5">
        <dgm:presLayoutVars>
          <dgm:chMax val="0"/>
          <dgm:chPref val="0"/>
          <dgm:bulletEnabled val="1"/>
        </dgm:presLayoutVars>
      </dgm:prSet>
      <dgm:spPr/>
    </dgm:pt>
    <dgm:pt modelId="{35DC5A35-9C47-8646-ACFA-4255E324FF63}" type="pres">
      <dgm:prSet presAssocID="{2A64EE0E-AD5C-4164-89D3-88B56F90E9EC}" presName="desTx" presStyleLbl="alignAccFollowNode1" presStyleIdx="3" presStyleCnt="5">
        <dgm:presLayoutVars>
          <dgm:bulletEnabled val="1"/>
        </dgm:presLayoutVars>
      </dgm:prSet>
      <dgm:spPr/>
    </dgm:pt>
    <dgm:pt modelId="{3B7672A9-AEFD-F04B-8BEC-6227109F77EB}" type="pres">
      <dgm:prSet presAssocID="{DD1FED7D-9A3D-4152-A9F5-07A0B0A75B9E}" presName="space" presStyleCnt="0"/>
      <dgm:spPr/>
    </dgm:pt>
    <dgm:pt modelId="{1BC18770-6176-C94F-92C9-EBEED34A1170}" type="pres">
      <dgm:prSet presAssocID="{D33A1C5A-B433-407B-8FFB-34B139580EB4}" presName="composite" presStyleCnt="0"/>
      <dgm:spPr/>
    </dgm:pt>
    <dgm:pt modelId="{FF1B5300-0AC0-D74F-A216-5103672401D2}" type="pres">
      <dgm:prSet presAssocID="{D33A1C5A-B433-407B-8FFB-34B139580EB4}" presName="parTx" presStyleLbl="alignNode1" presStyleIdx="4" presStyleCnt="5">
        <dgm:presLayoutVars>
          <dgm:chMax val="0"/>
          <dgm:chPref val="0"/>
          <dgm:bulletEnabled val="1"/>
        </dgm:presLayoutVars>
      </dgm:prSet>
      <dgm:spPr/>
    </dgm:pt>
    <dgm:pt modelId="{D18F64E1-BE8A-5D42-9F5E-3D3944C338D9}" type="pres">
      <dgm:prSet presAssocID="{D33A1C5A-B433-407B-8FFB-34B139580EB4}" presName="desTx" presStyleLbl="alignAccFollowNode1" presStyleIdx="4" presStyleCnt="5">
        <dgm:presLayoutVars>
          <dgm:bulletEnabled val="1"/>
        </dgm:presLayoutVars>
      </dgm:prSet>
      <dgm:spPr/>
    </dgm:pt>
  </dgm:ptLst>
  <dgm:cxnLst>
    <dgm:cxn modelId="{FE4F1A0D-E0C3-4600-86B7-58EA6A5483C7}" srcId="{668F4E3C-01A3-433B-BE62-4C32B4BC3D56}" destId="{2A64EE0E-AD5C-4164-89D3-88B56F90E9EC}" srcOrd="3" destOrd="0" parTransId="{0EC0186B-8581-4C62-922F-36AAA21EDD94}" sibTransId="{DD1FED7D-9A3D-4152-A9F5-07A0B0A75B9E}"/>
    <dgm:cxn modelId="{9B081D11-F105-624D-97BE-E92A3D100BD3}" type="presOf" srcId="{EA6C70DD-1758-4D80-8D51-289F1970B0D1}" destId="{B29FB4ED-B0C6-164C-AED4-7EC07F7B1CD6}" srcOrd="0" destOrd="0" presId="urn:microsoft.com/office/officeart/2005/8/layout/hList1"/>
    <dgm:cxn modelId="{0708A911-B076-48FA-8EED-432B80BD808F}" srcId="{54A412DB-6867-4F1A-891D-F65EF34A4E2B}" destId="{B98B8862-91CB-4AFD-BA68-0DAEC59F3F02}" srcOrd="0" destOrd="0" parTransId="{3472A71D-6387-414F-8593-9F5DC7C67360}" sibTransId="{0953AEE4-BB2D-4731-AF99-F6C625FC224D}"/>
    <dgm:cxn modelId="{5CB91419-D4A1-0B4F-A61F-57DA0778D218}" type="presOf" srcId="{8A4CF261-04F4-4471-9617-C1D282FCFA7D}" destId="{35DC5A35-9C47-8646-ACFA-4255E324FF63}" srcOrd="0" destOrd="0" presId="urn:microsoft.com/office/officeart/2005/8/layout/hList1"/>
    <dgm:cxn modelId="{2A69CF1C-E456-45B7-BB61-025C97DF6100}" srcId="{668F4E3C-01A3-433B-BE62-4C32B4BC3D56}" destId="{54A412DB-6867-4F1A-891D-F65EF34A4E2B}" srcOrd="2" destOrd="0" parTransId="{314F6281-D281-4218-A12A-8376F0F6C62E}" sibTransId="{65B11C5B-20B9-441B-ABC3-1DB40326807B}"/>
    <dgm:cxn modelId="{2313AB27-9FC1-4349-8BB0-7D3EBBB0081F}" srcId="{C68D1704-1AC0-4C22-B3B1-BAA824C30D1F}" destId="{EA6C70DD-1758-4D80-8D51-289F1970B0D1}" srcOrd="0" destOrd="0" parTransId="{948385FA-9353-47DF-9E13-F2451D67A0B3}" sibTransId="{09237844-98D6-492D-A1E8-947A18510C0F}"/>
    <dgm:cxn modelId="{4BA07F30-22F8-409D-803A-704FF9434C0B}" srcId="{668F4E3C-01A3-433B-BE62-4C32B4BC3D56}" destId="{B95E3E8A-009A-4ABA-8CAE-FCE0CD20497F}" srcOrd="1" destOrd="0" parTransId="{EF1219E1-AC92-4759-85AE-0742A13EE0A9}" sibTransId="{F882BAD7-BACA-4C8A-9ED7-4689A0B31A66}"/>
    <dgm:cxn modelId="{D5801834-E49A-4339-B62F-6B384011384E}" srcId="{668F4E3C-01A3-433B-BE62-4C32B4BC3D56}" destId="{D33A1C5A-B433-407B-8FFB-34B139580EB4}" srcOrd="4" destOrd="0" parTransId="{DE3698C2-7968-4665-99D6-D7C7D5BA8A57}" sibTransId="{0524C17A-E2EF-46C0-8900-3FB37FBC2DC5}"/>
    <dgm:cxn modelId="{75989B6A-0045-D745-ABA0-75B802AB706C}" type="presOf" srcId="{6E382CE4-0AA2-48D7-BDA2-BE782FB19499}" destId="{D18F64E1-BE8A-5D42-9F5E-3D3944C338D9}" srcOrd="0" destOrd="0" presId="urn:microsoft.com/office/officeart/2005/8/layout/hList1"/>
    <dgm:cxn modelId="{D32AAF78-75FB-C94A-8461-AD24628E5031}" type="presOf" srcId="{2A64EE0E-AD5C-4164-89D3-88B56F90E9EC}" destId="{639C9CB1-16E1-CA48-8BCF-49E2D0F135E8}" srcOrd="0" destOrd="0" presId="urn:microsoft.com/office/officeart/2005/8/layout/hList1"/>
    <dgm:cxn modelId="{ED294882-7B8B-D543-A122-57411E509CBA}" type="presOf" srcId="{B95E3E8A-009A-4ABA-8CAE-FCE0CD20497F}" destId="{ABB89598-7046-7C42-B9D6-A21B776C4C58}" srcOrd="0" destOrd="0" presId="urn:microsoft.com/office/officeart/2005/8/layout/hList1"/>
    <dgm:cxn modelId="{A25AC38B-69AA-49FD-AD61-A62E3053853F}" srcId="{D33A1C5A-B433-407B-8FFB-34B139580EB4}" destId="{6E382CE4-0AA2-48D7-BDA2-BE782FB19499}" srcOrd="0" destOrd="0" parTransId="{E292213A-7192-49CD-9E91-CD9210D214BD}" sibTransId="{F00602C9-5E50-4742-8849-2BE53ED3287B}"/>
    <dgm:cxn modelId="{60AE968F-B3FF-C64D-9B46-F5AA7D397444}" type="presOf" srcId="{D33A1C5A-B433-407B-8FFB-34B139580EB4}" destId="{FF1B5300-0AC0-D74F-A216-5103672401D2}" srcOrd="0" destOrd="0" presId="urn:microsoft.com/office/officeart/2005/8/layout/hList1"/>
    <dgm:cxn modelId="{9E87B09D-286A-40EA-A4D3-916BD66D167D}" srcId="{2A64EE0E-AD5C-4164-89D3-88B56F90E9EC}" destId="{8A4CF261-04F4-4471-9617-C1D282FCFA7D}" srcOrd="0" destOrd="0" parTransId="{4B34078A-3B0D-41CD-B2C4-F8557E252211}" sibTransId="{F9CEC564-BCF7-4C9F-AC35-307F50F11255}"/>
    <dgm:cxn modelId="{685E88AA-F75C-7940-A188-3518323A4C92}" type="presOf" srcId="{DBA4BB31-FDE5-48DB-A985-103EF4EAD703}" destId="{8EC9D94C-FBA7-8B44-A16A-746B99F495F1}" srcOrd="0" destOrd="0" presId="urn:microsoft.com/office/officeart/2005/8/layout/hList1"/>
    <dgm:cxn modelId="{A1B729DB-2A57-6146-B7C0-9B48AB2CACCC}" type="presOf" srcId="{C68D1704-1AC0-4C22-B3B1-BAA824C30D1F}" destId="{423D639E-B0F6-5943-A27D-85A5B5D67E6D}" srcOrd="0" destOrd="0" presId="urn:microsoft.com/office/officeart/2005/8/layout/hList1"/>
    <dgm:cxn modelId="{341CABDD-A6D8-DD42-BE36-E65497373B2D}" type="presOf" srcId="{668F4E3C-01A3-433B-BE62-4C32B4BC3D56}" destId="{240BEF30-6F33-0548-8F8B-5739628B8715}" srcOrd="0" destOrd="0" presId="urn:microsoft.com/office/officeart/2005/8/layout/hList1"/>
    <dgm:cxn modelId="{C9BEEFE8-857D-9D4F-BF11-DFB192DD2762}" type="presOf" srcId="{54A412DB-6867-4F1A-891D-F65EF34A4E2B}" destId="{35D95C94-45E2-F64F-8625-762C9A65A7BB}" srcOrd="0" destOrd="0" presId="urn:microsoft.com/office/officeart/2005/8/layout/hList1"/>
    <dgm:cxn modelId="{477CFDEC-B223-4419-BC17-30E12A9148BC}" srcId="{B95E3E8A-009A-4ABA-8CAE-FCE0CD20497F}" destId="{DBA4BB31-FDE5-48DB-A985-103EF4EAD703}" srcOrd="0" destOrd="0" parTransId="{03062FEF-8FFE-41D2-BF81-F2F9471EA963}" sibTransId="{DFC422CB-998F-44C3-ABAF-5FC740A36B60}"/>
    <dgm:cxn modelId="{DEE4C5F5-4F05-0A48-BAAE-3476BC8E8257}" type="presOf" srcId="{B98B8862-91CB-4AFD-BA68-0DAEC59F3F02}" destId="{A9DB3E22-8D59-8C41-B891-C010B7885545}" srcOrd="0" destOrd="0" presId="urn:microsoft.com/office/officeart/2005/8/layout/hList1"/>
    <dgm:cxn modelId="{33AFB4FF-E2B8-405A-8981-C15F8F7B0D2F}" srcId="{668F4E3C-01A3-433B-BE62-4C32B4BC3D56}" destId="{C68D1704-1AC0-4C22-B3B1-BAA824C30D1F}" srcOrd="0" destOrd="0" parTransId="{9F9A1E88-F9AE-4440-9DD8-4211916833C5}" sibTransId="{E5C64E0F-BE3A-4426-A31B-553A14B3B491}"/>
    <dgm:cxn modelId="{864BF265-69A1-4144-863C-597D237A312F}" type="presParOf" srcId="{240BEF30-6F33-0548-8F8B-5739628B8715}" destId="{5B061EEF-3968-4A43-ABC9-9F3E71176B2F}" srcOrd="0" destOrd="0" presId="urn:microsoft.com/office/officeart/2005/8/layout/hList1"/>
    <dgm:cxn modelId="{141DD212-17BB-134B-BF71-F299E68295B5}" type="presParOf" srcId="{5B061EEF-3968-4A43-ABC9-9F3E71176B2F}" destId="{423D639E-B0F6-5943-A27D-85A5B5D67E6D}" srcOrd="0" destOrd="0" presId="urn:microsoft.com/office/officeart/2005/8/layout/hList1"/>
    <dgm:cxn modelId="{4D9440FA-66FA-8D42-A656-0C58FC64538E}" type="presParOf" srcId="{5B061EEF-3968-4A43-ABC9-9F3E71176B2F}" destId="{B29FB4ED-B0C6-164C-AED4-7EC07F7B1CD6}" srcOrd="1" destOrd="0" presId="urn:microsoft.com/office/officeart/2005/8/layout/hList1"/>
    <dgm:cxn modelId="{C8116B88-0699-364F-A0D4-1DFF00415DCC}" type="presParOf" srcId="{240BEF30-6F33-0548-8F8B-5739628B8715}" destId="{9B69B90F-2851-3D48-AF78-B51D2ED7E190}" srcOrd="1" destOrd="0" presId="urn:microsoft.com/office/officeart/2005/8/layout/hList1"/>
    <dgm:cxn modelId="{77531007-DAB8-0A4A-B31D-B5F954A6BA74}" type="presParOf" srcId="{240BEF30-6F33-0548-8F8B-5739628B8715}" destId="{8CE843AF-7CCF-C34A-BC61-60994BA5EDEC}" srcOrd="2" destOrd="0" presId="urn:microsoft.com/office/officeart/2005/8/layout/hList1"/>
    <dgm:cxn modelId="{543D3BCA-9E39-5641-8DE1-362788F62CCF}" type="presParOf" srcId="{8CE843AF-7CCF-C34A-BC61-60994BA5EDEC}" destId="{ABB89598-7046-7C42-B9D6-A21B776C4C58}" srcOrd="0" destOrd="0" presId="urn:microsoft.com/office/officeart/2005/8/layout/hList1"/>
    <dgm:cxn modelId="{FC6A513F-29DE-4242-A136-BBD4DC8468E8}" type="presParOf" srcId="{8CE843AF-7CCF-C34A-BC61-60994BA5EDEC}" destId="{8EC9D94C-FBA7-8B44-A16A-746B99F495F1}" srcOrd="1" destOrd="0" presId="urn:microsoft.com/office/officeart/2005/8/layout/hList1"/>
    <dgm:cxn modelId="{B8A8FB21-F247-1240-85E5-CBA64840B670}" type="presParOf" srcId="{240BEF30-6F33-0548-8F8B-5739628B8715}" destId="{F70EC336-4D72-E143-B9CA-03BD472AD2E8}" srcOrd="3" destOrd="0" presId="urn:microsoft.com/office/officeart/2005/8/layout/hList1"/>
    <dgm:cxn modelId="{D998A87C-F95A-CC4A-A464-949B13C9DBAB}" type="presParOf" srcId="{240BEF30-6F33-0548-8F8B-5739628B8715}" destId="{1B653F2E-96FA-584A-87A7-BC38DC59ED11}" srcOrd="4" destOrd="0" presId="urn:microsoft.com/office/officeart/2005/8/layout/hList1"/>
    <dgm:cxn modelId="{C03B355D-DAA0-CA4E-B680-5FF7EEDECFAD}" type="presParOf" srcId="{1B653F2E-96FA-584A-87A7-BC38DC59ED11}" destId="{35D95C94-45E2-F64F-8625-762C9A65A7BB}" srcOrd="0" destOrd="0" presId="urn:microsoft.com/office/officeart/2005/8/layout/hList1"/>
    <dgm:cxn modelId="{F08A89B0-D99D-4541-BB9C-23C2C2A7A1FB}" type="presParOf" srcId="{1B653F2E-96FA-584A-87A7-BC38DC59ED11}" destId="{A9DB3E22-8D59-8C41-B891-C010B7885545}" srcOrd="1" destOrd="0" presId="urn:microsoft.com/office/officeart/2005/8/layout/hList1"/>
    <dgm:cxn modelId="{C967007D-8644-B54C-82FA-FD2EA6EC5AF1}" type="presParOf" srcId="{240BEF30-6F33-0548-8F8B-5739628B8715}" destId="{A0994D7C-6EA7-7F44-88D7-2E58079E64A3}" srcOrd="5" destOrd="0" presId="urn:microsoft.com/office/officeart/2005/8/layout/hList1"/>
    <dgm:cxn modelId="{F57CCA7D-B14F-7540-B1B1-C568039976AB}" type="presParOf" srcId="{240BEF30-6F33-0548-8F8B-5739628B8715}" destId="{237D2A5C-2DE9-EF46-8850-76AB5408C9CB}" srcOrd="6" destOrd="0" presId="urn:microsoft.com/office/officeart/2005/8/layout/hList1"/>
    <dgm:cxn modelId="{25676589-DF5F-0940-882B-AC1C0EF21705}" type="presParOf" srcId="{237D2A5C-2DE9-EF46-8850-76AB5408C9CB}" destId="{639C9CB1-16E1-CA48-8BCF-49E2D0F135E8}" srcOrd="0" destOrd="0" presId="urn:microsoft.com/office/officeart/2005/8/layout/hList1"/>
    <dgm:cxn modelId="{44BFAFFD-6528-8D45-A108-BEA35B485E87}" type="presParOf" srcId="{237D2A5C-2DE9-EF46-8850-76AB5408C9CB}" destId="{35DC5A35-9C47-8646-ACFA-4255E324FF63}" srcOrd="1" destOrd="0" presId="urn:microsoft.com/office/officeart/2005/8/layout/hList1"/>
    <dgm:cxn modelId="{9BF6D876-F94B-194D-A839-AD416B5F61C3}" type="presParOf" srcId="{240BEF30-6F33-0548-8F8B-5739628B8715}" destId="{3B7672A9-AEFD-F04B-8BEC-6227109F77EB}" srcOrd="7" destOrd="0" presId="urn:microsoft.com/office/officeart/2005/8/layout/hList1"/>
    <dgm:cxn modelId="{8C0B48C3-966C-9E4A-81FA-9E18D42840EC}" type="presParOf" srcId="{240BEF30-6F33-0548-8F8B-5739628B8715}" destId="{1BC18770-6176-C94F-92C9-EBEED34A1170}" srcOrd="8" destOrd="0" presId="urn:microsoft.com/office/officeart/2005/8/layout/hList1"/>
    <dgm:cxn modelId="{58BE4944-E13F-064A-A264-304C1C157346}" type="presParOf" srcId="{1BC18770-6176-C94F-92C9-EBEED34A1170}" destId="{FF1B5300-0AC0-D74F-A216-5103672401D2}" srcOrd="0" destOrd="0" presId="urn:microsoft.com/office/officeart/2005/8/layout/hList1"/>
    <dgm:cxn modelId="{DD8E861A-1DA0-F642-8AE9-A0EBDF1FCB9A}" type="presParOf" srcId="{1BC18770-6176-C94F-92C9-EBEED34A1170}" destId="{D18F64E1-BE8A-5D42-9F5E-3D3944C338D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7CAC5D-A7CC-482F-95ED-E2503436D3B9}"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7BA5F54-E216-4611-928D-98F76DA36EC3}">
      <dgm:prSet custT="1"/>
      <dgm:spPr/>
      <dgm:t>
        <a:bodyPr/>
        <a:lstStyle/>
        <a:p>
          <a:r>
            <a:rPr lang="en-IN" sz="1400" b="1"/>
            <a:t>Identifying Errors</a:t>
          </a:r>
          <a:endParaRPr lang="en-US" sz="1400"/>
        </a:p>
      </dgm:t>
    </dgm:pt>
    <dgm:pt modelId="{0C120D18-9157-4DE6-86C2-6893CAD1FCB5}" type="parTrans" cxnId="{3E178F1D-58A3-4D52-86BA-FC47B8B48593}">
      <dgm:prSet/>
      <dgm:spPr/>
      <dgm:t>
        <a:bodyPr/>
        <a:lstStyle/>
        <a:p>
          <a:endParaRPr lang="en-US" sz="2400"/>
        </a:p>
      </dgm:t>
    </dgm:pt>
    <dgm:pt modelId="{76BD0C9F-47A6-4396-80F3-6D8C34A58C05}" type="sibTrans" cxnId="{3E178F1D-58A3-4D52-86BA-FC47B8B48593}">
      <dgm:prSet phldrT="01" phldr="0" custT="1"/>
      <dgm:spPr/>
      <dgm:t>
        <a:bodyPr/>
        <a:lstStyle/>
        <a:p>
          <a:r>
            <a:rPr lang="en-US" sz="2400"/>
            <a:t>01</a:t>
          </a:r>
        </a:p>
      </dgm:t>
    </dgm:pt>
    <dgm:pt modelId="{75F5D35A-2258-4C17-94F5-FF92B965009D}">
      <dgm:prSet custT="1"/>
      <dgm:spPr/>
      <dgm:t>
        <a:bodyPr/>
        <a:lstStyle/>
        <a:p>
          <a:r>
            <a:rPr lang="en-IN" sz="1400" b="1"/>
            <a:t>Handling Missing Data</a:t>
          </a:r>
          <a:endParaRPr lang="en-US" sz="1400"/>
        </a:p>
      </dgm:t>
    </dgm:pt>
    <dgm:pt modelId="{FBB5387F-E637-4884-B21D-FC901DB677ED}" type="parTrans" cxnId="{5D488350-69E8-4F33-8040-05714753D503}">
      <dgm:prSet/>
      <dgm:spPr/>
      <dgm:t>
        <a:bodyPr/>
        <a:lstStyle/>
        <a:p>
          <a:endParaRPr lang="en-US" sz="2400"/>
        </a:p>
      </dgm:t>
    </dgm:pt>
    <dgm:pt modelId="{E0C184F4-3ACC-4098-946E-C018928416D3}" type="sibTrans" cxnId="{5D488350-69E8-4F33-8040-05714753D503}">
      <dgm:prSet phldrT="02" phldr="0" custT="1"/>
      <dgm:spPr/>
      <dgm:t>
        <a:bodyPr/>
        <a:lstStyle/>
        <a:p>
          <a:r>
            <a:rPr lang="en-US" sz="2400"/>
            <a:t>02</a:t>
          </a:r>
        </a:p>
      </dgm:t>
    </dgm:pt>
    <dgm:pt modelId="{3D82B7F6-888B-48B2-BD90-3A5B76226584}">
      <dgm:prSet custT="1"/>
      <dgm:spPr/>
      <dgm:t>
        <a:bodyPr/>
        <a:lstStyle/>
        <a:p>
          <a:r>
            <a:rPr lang="en-IN" sz="1400" b="1"/>
            <a:t>Removing Duplicates</a:t>
          </a:r>
          <a:endParaRPr lang="en-US" sz="1400"/>
        </a:p>
      </dgm:t>
    </dgm:pt>
    <dgm:pt modelId="{39DA13DD-1F93-47E4-B39B-46BBB823890B}" type="parTrans" cxnId="{AB885248-E50E-4A49-94BE-5AAD5218005D}">
      <dgm:prSet/>
      <dgm:spPr/>
      <dgm:t>
        <a:bodyPr/>
        <a:lstStyle/>
        <a:p>
          <a:endParaRPr lang="en-US" sz="2400"/>
        </a:p>
      </dgm:t>
    </dgm:pt>
    <dgm:pt modelId="{68DEC2A2-D976-4D6A-9A7F-9AC18074E4A3}" type="sibTrans" cxnId="{AB885248-E50E-4A49-94BE-5AAD5218005D}">
      <dgm:prSet phldrT="03" phldr="0" custT="1"/>
      <dgm:spPr/>
      <dgm:t>
        <a:bodyPr/>
        <a:lstStyle/>
        <a:p>
          <a:r>
            <a:rPr lang="en-US" sz="2400"/>
            <a:t>03</a:t>
          </a:r>
        </a:p>
      </dgm:t>
    </dgm:pt>
    <dgm:pt modelId="{C18FE575-C041-42FC-B82C-6B6AE732D327}">
      <dgm:prSet custT="1"/>
      <dgm:spPr/>
      <dgm:t>
        <a:bodyPr/>
        <a:lstStyle/>
        <a:p>
          <a:r>
            <a:rPr lang="en-IN" sz="1400" b="1" dirty="0"/>
            <a:t>Example </a:t>
          </a:r>
          <a:r>
            <a:rPr lang="en-IN" sz="1600" b="1" dirty="0"/>
            <a:t>with</a:t>
          </a:r>
          <a:r>
            <a:rPr lang="en-IN" sz="1400" b="1" dirty="0"/>
            <a:t> </a:t>
          </a:r>
          <a:r>
            <a:rPr lang="en-IN" sz="1400" b="1" dirty="0" err="1"/>
            <a:t>PySpark</a:t>
          </a:r>
          <a:r>
            <a:rPr lang="en-IN" sz="1400" b="1" dirty="0"/>
            <a:t>:</a:t>
          </a:r>
          <a:endParaRPr lang="en-US" sz="1400" dirty="0"/>
        </a:p>
      </dgm:t>
    </dgm:pt>
    <dgm:pt modelId="{60860D95-F9FE-41BD-B6ED-3A5E34641542}" type="parTrans" cxnId="{6179C8E1-8D89-4803-8F0E-BB144D0C2239}">
      <dgm:prSet/>
      <dgm:spPr/>
      <dgm:t>
        <a:bodyPr/>
        <a:lstStyle/>
        <a:p>
          <a:endParaRPr lang="en-US" sz="2400"/>
        </a:p>
      </dgm:t>
    </dgm:pt>
    <dgm:pt modelId="{CB18D20F-7061-4ECF-B198-2EC95C0E5AE8}" type="sibTrans" cxnId="{6179C8E1-8D89-4803-8F0E-BB144D0C2239}">
      <dgm:prSet phldrT="04" phldr="0" custT="1"/>
      <dgm:spPr/>
      <dgm:t>
        <a:bodyPr/>
        <a:lstStyle/>
        <a:p>
          <a:r>
            <a:rPr lang="en-US" sz="2400"/>
            <a:t>04</a:t>
          </a:r>
        </a:p>
      </dgm:t>
    </dgm:pt>
    <dgm:pt modelId="{52684B48-8AB5-4481-B782-25F8263D81F8}">
      <dgm:prSet custT="1"/>
      <dgm:spPr/>
      <dgm:t>
        <a:bodyPr/>
        <a:lstStyle/>
        <a:p>
          <a:r>
            <a:rPr lang="en-IN" sz="1400" b="1"/>
            <a:t>Standardizing Formats</a:t>
          </a:r>
          <a:r>
            <a:rPr lang="en-IN" sz="1400"/>
            <a:t> </a:t>
          </a:r>
          <a:endParaRPr lang="en-US" sz="1400"/>
        </a:p>
      </dgm:t>
    </dgm:pt>
    <dgm:pt modelId="{4BD62F4D-DD11-484C-86AB-984292790757}" type="parTrans" cxnId="{EFBE7B4D-7196-43FE-9F80-278A0D17D87C}">
      <dgm:prSet/>
      <dgm:spPr/>
      <dgm:t>
        <a:bodyPr/>
        <a:lstStyle/>
        <a:p>
          <a:endParaRPr lang="en-US" sz="2400"/>
        </a:p>
      </dgm:t>
    </dgm:pt>
    <dgm:pt modelId="{CA6A4ED1-AB8B-4432-9A42-6E758B65825B}" type="sibTrans" cxnId="{EFBE7B4D-7196-43FE-9F80-278A0D17D87C}">
      <dgm:prSet phldrT="05" phldr="0" custT="1"/>
      <dgm:spPr/>
      <dgm:t>
        <a:bodyPr/>
        <a:lstStyle/>
        <a:p>
          <a:r>
            <a:rPr lang="en-US" sz="2400"/>
            <a:t>05</a:t>
          </a:r>
        </a:p>
      </dgm:t>
    </dgm:pt>
    <dgm:pt modelId="{E214CCA6-5545-45AA-AE3E-56D63512F700}">
      <dgm:prSet custT="1"/>
      <dgm:spPr/>
      <dgm:t>
        <a:bodyPr/>
        <a:lstStyle/>
        <a:p>
          <a:r>
            <a:rPr lang="en-IN" sz="1400" b="1"/>
            <a:t>Handling Outliers</a:t>
          </a:r>
          <a:endParaRPr lang="en-US" sz="1400"/>
        </a:p>
      </dgm:t>
    </dgm:pt>
    <dgm:pt modelId="{0BE8DA55-274D-4163-A006-C453C6ADB98A}" type="parTrans" cxnId="{B31B8F26-6C09-4BA1-91AA-DA34D7C9844D}">
      <dgm:prSet/>
      <dgm:spPr/>
      <dgm:t>
        <a:bodyPr/>
        <a:lstStyle/>
        <a:p>
          <a:endParaRPr lang="en-US" sz="2400"/>
        </a:p>
      </dgm:t>
    </dgm:pt>
    <dgm:pt modelId="{B535EF0B-FD99-468F-91E1-BC98D0EBB12A}" type="sibTrans" cxnId="{B31B8F26-6C09-4BA1-91AA-DA34D7C9844D}">
      <dgm:prSet phldrT="06" phldr="0" custT="1"/>
      <dgm:spPr/>
      <dgm:t>
        <a:bodyPr/>
        <a:lstStyle/>
        <a:p>
          <a:r>
            <a:rPr lang="en-US" sz="2400"/>
            <a:t>06</a:t>
          </a:r>
        </a:p>
      </dgm:t>
    </dgm:pt>
    <dgm:pt modelId="{D7BFA301-CF6F-41C0-A7D0-1347C4210D49}">
      <dgm:prSet custT="1"/>
      <dgm:spPr/>
      <dgm:t>
        <a:bodyPr/>
        <a:lstStyle/>
        <a:p>
          <a:r>
            <a:rPr lang="en-IN" sz="1400" b="1"/>
            <a:t>Removing Noise</a:t>
          </a:r>
          <a:endParaRPr lang="en-US" sz="1400"/>
        </a:p>
      </dgm:t>
    </dgm:pt>
    <dgm:pt modelId="{C7669962-AE98-455C-A681-E35D87EF31E4}" type="parTrans" cxnId="{47913159-4EFC-4549-9F9C-C7FA8413DDDF}">
      <dgm:prSet/>
      <dgm:spPr/>
      <dgm:t>
        <a:bodyPr/>
        <a:lstStyle/>
        <a:p>
          <a:endParaRPr lang="en-US" sz="2400"/>
        </a:p>
      </dgm:t>
    </dgm:pt>
    <dgm:pt modelId="{0DB751E2-0A09-4957-A390-8389EBDBA0A7}" type="sibTrans" cxnId="{47913159-4EFC-4549-9F9C-C7FA8413DDDF}">
      <dgm:prSet phldrT="07" phldr="0" custT="1"/>
      <dgm:spPr/>
      <dgm:t>
        <a:bodyPr/>
        <a:lstStyle/>
        <a:p>
          <a:r>
            <a:rPr lang="en-US" sz="2400"/>
            <a:t>07</a:t>
          </a:r>
        </a:p>
      </dgm:t>
    </dgm:pt>
    <dgm:pt modelId="{A30BAFA6-476E-544E-AA2C-5EB9F3D9AB19}" type="pres">
      <dgm:prSet presAssocID="{DA7CAC5D-A7CC-482F-95ED-E2503436D3B9}" presName="Name0" presStyleCnt="0">
        <dgm:presLayoutVars>
          <dgm:animLvl val="lvl"/>
          <dgm:resizeHandles val="exact"/>
        </dgm:presLayoutVars>
      </dgm:prSet>
      <dgm:spPr/>
    </dgm:pt>
    <dgm:pt modelId="{2699E8D2-0F36-1E4C-ACAC-B6F61AABEBFF}" type="pres">
      <dgm:prSet presAssocID="{77BA5F54-E216-4611-928D-98F76DA36EC3}" presName="compositeNode" presStyleCnt="0">
        <dgm:presLayoutVars>
          <dgm:bulletEnabled val="1"/>
        </dgm:presLayoutVars>
      </dgm:prSet>
      <dgm:spPr/>
    </dgm:pt>
    <dgm:pt modelId="{FECB95C7-BE73-2445-B94B-0954239D8595}" type="pres">
      <dgm:prSet presAssocID="{77BA5F54-E216-4611-928D-98F76DA36EC3}" presName="bgRect" presStyleLbl="alignNode1" presStyleIdx="0" presStyleCnt="7"/>
      <dgm:spPr/>
    </dgm:pt>
    <dgm:pt modelId="{7CDA7131-274A-F043-9337-B584DD085239}" type="pres">
      <dgm:prSet presAssocID="{76BD0C9F-47A6-4396-80F3-6D8C34A58C05}" presName="sibTransNodeRect" presStyleLbl="alignNode1" presStyleIdx="0" presStyleCnt="7">
        <dgm:presLayoutVars>
          <dgm:chMax val="0"/>
          <dgm:bulletEnabled val="1"/>
        </dgm:presLayoutVars>
      </dgm:prSet>
      <dgm:spPr/>
    </dgm:pt>
    <dgm:pt modelId="{C82EF112-C69D-0D44-86AC-CA9FBCBA60EF}" type="pres">
      <dgm:prSet presAssocID="{77BA5F54-E216-4611-928D-98F76DA36EC3}" presName="nodeRect" presStyleLbl="alignNode1" presStyleIdx="0" presStyleCnt="7">
        <dgm:presLayoutVars>
          <dgm:bulletEnabled val="1"/>
        </dgm:presLayoutVars>
      </dgm:prSet>
      <dgm:spPr/>
    </dgm:pt>
    <dgm:pt modelId="{07DA62FD-37B2-2B44-AB41-745E10E8C395}" type="pres">
      <dgm:prSet presAssocID="{76BD0C9F-47A6-4396-80F3-6D8C34A58C05}" presName="sibTrans" presStyleCnt="0"/>
      <dgm:spPr/>
    </dgm:pt>
    <dgm:pt modelId="{40DCC6FE-7CA0-1E48-BE69-5AC4996E27B7}" type="pres">
      <dgm:prSet presAssocID="{75F5D35A-2258-4C17-94F5-FF92B965009D}" presName="compositeNode" presStyleCnt="0">
        <dgm:presLayoutVars>
          <dgm:bulletEnabled val="1"/>
        </dgm:presLayoutVars>
      </dgm:prSet>
      <dgm:spPr/>
    </dgm:pt>
    <dgm:pt modelId="{3669106E-D532-7A4F-98A4-A3488978DF46}" type="pres">
      <dgm:prSet presAssocID="{75F5D35A-2258-4C17-94F5-FF92B965009D}" presName="bgRect" presStyleLbl="alignNode1" presStyleIdx="1" presStyleCnt="7"/>
      <dgm:spPr/>
    </dgm:pt>
    <dgm:pt modelId="{648DA704-354C-9649-A243-B630AB7E5048}" type="pres">
      <dgm:prSet presAssocID="{E0C184F4-3ACC-4098-946E-C018928416D3}" presName="sibTransNodeRect" presStyleLbl="alignNode1" presStyleIdx="1" presStyleCnt="7">
        <dgm:presLayoutVars>
          <dgm:chMax val="0"/>
          <dgm:bulletEnabled val="1"/>
        </dgm:presLayoutVars>
      </dgm:prSet>
      <dgm:spPr/>
    </dgm:pt>
    <dgm:pt modelId="{5467F40F-0E6E-3E45-B001-67156C0652E6}" type="pres">
      <dgm:prSet presAssocID="{75F5D35A-2258-4C17-94F5-FF92B965009D}" presName="nodeRect" presStyleLbl="alignNode1" presStyleIdx="1" presStyleCnt="7">
        <dgm:presLayoutVars>
          <dgm:bulletEnabled val="1"/>
        </dgm:presLayoutVars>
      </dgm:prSet>
      <dgm:spPr/>
    </dgm:pt>
    <dgm:pt modelId="{7EAB171D-179B-8940-8068-96A3083367F8}" type="pres">
      <dgm:prSet presAssocID="{E0C184F4-3ACC-4098-946E-C018928416D3}" presName="sibTrans" presStyleCnt="0"/>
      <dgm:spPr/>
    </dgm:pt>
    <dgm:pt modelId="{B81907D5-F2CA-4A4C-9818-339B1A9ED6A4}" type="pres">
      <dgm:prSet presAssocID="{3D82B7F6-888B-48B2-BD90-3A5B76226584}" presName="compositeNode" presStyleCnt="0">
        <dgm:presLayoutVars>
          <dgm:bulletEnabled val="1"/>
        </dgm:presLayoutVars>
      </dgm:prSet>
      <dgm:spPr/>
    </dgm:pt>
    <dgm:pt modelId="{1783B9BE-0415-6847-85B2-9BE7FDCE6552}" type="pres">
      <dgm:prSet presAssocID="{3D82B7F6-888B-48B2-BD90-3A5B76226584}" presName="bgRect" presStyleLbl="alignNode1" presStyleIdx="2" presStyleCnt="7"/>
      <dgm:spPr/>
    </dgm:pt>
    <dgm:pt modelId="{E3153D14-1D2F-E84E-844B-525C17F6FF7C}" type="pres">
      <dgm:prSet presAssocID="{68DEC2A2-D976-4D6A-9A7F-9AC18074E4A3}" presName="sibTransNodeRect" presStyleLbl="alignNode1" presStyleIdx="2" presStyleCnt="7">
        <dgm:presLayoutVars>
          <dgm:chMax val="0"/>
          <dgm:bulletEnabled val="1"/>
        </dgm:presLayoutVars>
      </dgm:prSet>
      <dgm:spPr/>
    </dgm:pt>
    <dgm:pt modelId="{A96EAE39-E3D1-454C-BD2F-E16CE3F96C88}" type="pres">
      <dgm:prSet presAssocID="{3D82B7F6-888B-48B2-BD90-3A5B76226584}" presName="nodeRect" presStyleLbl="alignNode1" presStyleIdx="2" presStyleCnt="7">
        <dgm:presLayoutVars>
          <dgm:bulletEnabled val="1"/>
        </dgm:presLayoutVars>
      </dgm:prSet>
      <dgm:spPr/>
    </dgm:pt>
    <dgm:pt modelId="{C7241B4F-1ACC-B543-8CB6-9F4D3EFD6FFD}" type="pres">
      <dgm:prSet presAssocID="{68DEC2A2-D976-4D6A-9A7F-9AC18074E4A3}" presName="sibTrans" presStyleCnt="0"/>
      <dgm:spPr/>
    </dgm:pt>
    <dgm:pt modelId="{94B872E7-8880-4E41-A739-46004A40925C}" type="pres">
      <dgm:prSet presAssocID="{C18FE575-C041-42FC-B82C-6B6AE732D327}" presName="compositeNode" presStyleCnt="0">
        <dgm:presLayoutVars>
          <dgm:bulletEnabled val="1"/>
        </dgm:presLayoutVars>
      </dgm:prSet>
      <dgm:spPr/>
    </dgm:pt>
    <dgm:pt modelId="{A7103C1E-35E1-8E4B-A0A7-1F601D5B1458}" type="pres">
      <dgm:prSet presAssocID="{C18FE575-C041-42FC-B82C-6B6AE732D327}" presName="bgRect" presStyleLbl="alignNode1" presStyleIdx="3" presStyleCnt="7"/>
      <dgm:spPr/>
    </dgm:pt>
    <dgm:pt modelId="{286D5644-2E44-D84F-9585-A7492E61D777}" type="pres">
      <dgm:prSet presAssocID="{CB18D20F-7061-4ECF-B198-2EC95C0E5AE8}" presName="sibTransNodeRect" presStyleLbl="alignNode1" presStyleIdx="3" presStyleCnt="7">
        <dgm:presLayoutVars>
          <dgm:chMax val="0"/>
          <dgm:bulletEnabled val="1"/>
        </dgm:presLayoutVars>
      </dgm:prSet>
      <dgm:spPr/>
    </dgm:pt>
    <dgm:pt modelId="{D73A129E-E9DE-354D-A0E5-9BB462BE00C1}" type="pres">
      <dgm:prSet presAssocID="{C18FE575-C041-42FC-B82C-6B6AE732D327}" presName="nodeRect" presStyleLbl="alignNode1" presStyleIdx="3" presStyleCnt="7">
        <dgm:presLayoutVars>
          <dgm:bulletEnabled val="1"/>
        </dgm:presLayoutVars>
      </dgm:prSet>
      <dgm:spPr/>
    </dgm:pt>
    <dgm:pt modelId="{19C08D27-0EAC-2341-99DD-A0A9DBB730AC}" type="pres">
      <dgm:prSet presAssocID="{CB18D20F-7061-4ECF-B198-2EC95C0E5AE8}" presName="sibTrans" presStyleCnt="0"/>
      <dgm:spPr/>
    </dgm:pt>
    <dgm:pt modelId="{01A92D80-0375-784C-9FE6-27A422C28870}" type="pres">
      <dgm:prSet presAssocID="{52684B48-8AB5-4481-B782-25F8263D81F8}" presName="compositeNode" presStyleCnt="0">
        <dgm:presLayoutVars>
          <dgm:bulletEnabled val="1"/>
        </dgm:presLayoutVars>
      </dgm:prSet>
      <dgm:spPr/>
    </dgm:pt>
    <dgm:pt modelId="{C20A5FAE-23C2-3B4F-830B-6236717640AE}" type="pres">
      <dgm:prSet presAssocID="{52684B48-8AB5-4481-B782-25F8263D81F8}" presName="bgRect" presStyleLbl="alignNode1" presStyleIdx="4" presStyleCnt="7"/>
      <dgm:spPr/>
    </dgm:pt>
    <dgm:pt modelId="{9D18C040-68D9-8C4B-A841-2F239A4028E0}" type="pres">
      <dgm:prSet presAssocID="{CA6A4ED1-AB8B-4432-9A42-6E758B65825B}" presName="sibTransNodeRect" presStyleLbl="alignNode1" presStyleIdx="4" presStyleCnt="7">
        <dgm:presLayoutVars>
          <dgm:chMax val="0"/>
          <dgm:bulletEnabled val="1"/>
        </dgm:presLayoutVars>
      </dgm:prSet>
      <dgm:spPr/>
    </dgm:pt>
    <dgm:pt modelId="{A2B61A12-4846-1E45-8E98-852195590DC7}" type="pres">
      <dgm:prSet presAssocID="{52684B48-8AB5-4481-B782-25F8263D81F8}" presName="nodeRect" presStyleLbl="alignNode1" presStyleIdx="4" presStyleCnt="7">
        <dgm:presLayoutVars>
          <dgm:bulletEnabled val="1"/>
        </dgm:presLayoutVars>
      </dgm:prSet>
      <dgm:spPr/>
    </dgm:pt>
    <dgm:pt modelId="{3AFFDD19-971D-0547-9FC5-3FC920B2A8C7}" type="pres">
      <dgm:prSet presAssocID="{CA6A4ED1-AB8B-4432-9A42-6E758B65825B}" presName="sibTrans" presStyleCnt="0"/>
      <dgm:spPr/>
    </dgm:pt>
    <dgm:pt modelId="{6A1A428F-7C50-384E-95C6-AE4D03390A0B}" type="pres">
      <dgm:prSet presAssocID="{E214CCA6-5545-45AA-AE3E-56D63512F700}" presName="compositeNode" presStyleCnt="0">
        <dgm:presLayoutVars>
          <dgm:bulletEnabled val="1"/>
        </dgm:presLayoutVars>
      </dgm:prSet>
      <dgm:spPr/>
    </dgm:pt>
    <dgm:pt modelId="{492291B5-235E-BE49-9765-9869BFB331B8}" type="pres">
      <dgm:prSet presAssocID="{E214CCA6-5545-45AA-AE3E-56D63512F700}" presName="bgRect" presStyleLbl="alignNode1" presStyleIdx="5" presStyleCnt="7"/>
      <dgm:spPr/>
    </dgm:pt>
    <dgm:pt modelId="{7D75233F-CB46-DE4E-8B17-6202D23B53E6}" type="pres">
      <dgm:prSet presAssocID="{B535EF0B-FD99-468F-91E1-BC98D0EBB12A}" presName="sibTransNodeRect" presStyleLbl="alignNode1" presStyleIdx="5" presStyleCnt="7">
        <dgm:presLayoutVars>
          <dgm:chMax val="0"/>
          <dgm:bulletEnabled val="1"/>
        </dgm:presLayoutVars>
      </dgm:prSet>
      <dgm:spPr/>
    </dgm:pt>
    <dgm:pt modelId="{5B551CA4-0B49-0243-88BB-52012A9AC581}" type="pres">
      <dgm:prSet presAssocID="{E214CCA6-5545-45AA-AE3E-56D63512F700}" presName="nodeRect" presStyleLbl="alignNode1" presStyleIdx="5" presStyleCnt="7">
        <dgm:presLayoutVars>
          <dgm:bulletEnabled val="1"/>
        </dgm:presLayoutVars>
      </dgm:prSet>
      <dgm:spPr/>
    </dgm:pt>
    <dgm:pt modelId="{65B31039-BBD3-D840-A74F-89DFF79D8CC6}" type="pres">
      <dgm:prSet presAssocID="{B535EF0B-FD99-468F-91E1-BC98D0EBB12A}" presName="sibTrans" presStyleCnt="0"/>
      <dgm:spPr/>
    </dgm:pt>
    <dgm:pt modelId="{9EBF85C0-06B0-0841-ADF2-40010D70D6F6}" type="pres">
      <dgm:prSet presAssocID="{D7BFA301-CF6F-41C0-A7D0-1347C4210D49}" presName="compositeNode" presStyleCnt="0">
        <dgm:presLayoutVars>
          <dgm:bulletEnabled val="1"/>
        </dgm:presLayoutVars>
      </dgm:prSet>
      <dgm:spPr/>
    </dgm:pt>
    <dgm:pt modelId="{C16D2783-3196-014A-B745-95DFE47CEB7B}" type="pres">
      <dgm:prSet presAssocID="{D7BFA301-CF6F-41C0-A7D0-1347C4210D49}" presName="bgRect" presStyleLbl="alignNode1" presStyleIdx="6" presStyleCnt="7"/>
      <dgm:spPr/>
    </dgm:pt>
    <dgm:pt modelId="{9BC81105-3173-9F49-873A-0976D6C5A0AB}" type="pres">
      <dgm:prSet presAssocID="{0DB751E2-0A09-4957-A390-8389EBDBA0A7}" presName="sibTransNodeRect" presStyleLbl="alignNode1" presStyleIdx="6" presStyleCnt="7">
        <dgm:presLayoutVars>
          <dgm:chMax val="0"/>
          <dgm:bulletEnabled val="1"/>
        </dgm:presLayoutVars>
      </dgm:prSet>
      <dgm:spPr/>
    </dgm:pt>
    <dgm:pt modelId="{0AF5242C-E811-864A-9B12-C886060C760E}" type="pres">
      <dgm:prSet presAssocID="{D7BFA301-CF6F-41C0-A7D0-1347C4210D49}" presName="nodeRect" presStyleLbl="alignNode1" presStyleIdx="6" presStyleCnt="7">
        <dgm:presLayoutVars>
          <dgm:bulletEnabled val="1"/>
        </dgm:presLayoutVars>
      </dgm:prSet>
      <dgm:spPr/>
    </dgm:pt>
  </dgm:ptLst>
  <dgm:cxnLst>
    <dgm:cxn modelId="{DD41BF00-D4CA-7E4B-94C7-44B923B18D24}" type="presOf" srcId="{52684B48-8AB5-4481-B782-25F8263D81F8}" destId="{A2B61A12-4846-1E45-8E98-852195590DC7}" srcOrd="1" destOrd="0" presId="urn:microsoft.com/office/officeart/2016/7/layout/LinearBlockProcessNumbered"/>
    <dgm:cxn modelId="{3E178F1D-58A3-4D52-86BA-FC47B8B48593}" srcId="{DA7CAC5D-A7CC-482F-95ED-E2503436D3B9}" destId="{77BA5F54-E216-4611-928D-98F76DA36EC3}" srcOrd="0" destOrd="0" parTransId="{0C120D18-9157-4DE6-86C2-6893CAD1FCB5}" sibTransId="{76BD0C9F-47A6-4396-80F3-6D8C34A58C05}"/>
    <dgm:cxn modelId="{5C927225-C79C-704B-A363-AC3CDCA003E8}" type="presOf" srcId="{3D82B7F6-888B-48B2-BD90-3A5B76226584}" destId="{1783B9BE-0415-6847-85B2-9BE7FDCE6552}" srcOrd="0" destOrd="0" presId="urn:microsoft.com/office/officeart/2016/7/layout/LinearBlockProcessNumbered"/>
    <dgm:cxn modelId="{50915825-E1AB-8D47-95DA-7FA2E272E48B}" type="presOf" srcId="{68DEC2A2-D976-4D6A-9A7F-9AC18074E4A3}" destId="{E3153D14-1D2F-E84E-844B-525C17F6FF7C}" srcOrd="0" destOrd="0" presId="urn:microsoft.com/office/officeart/2016/7/layout/LinearBlockProcessNumbered"/>
    <dgm:cxn modelId="{59C7AC25-9A8B-B64D-AB09-7CAB423B0BF1}" type="presOf" srcId="{DA7CAC5D-A7CC-482F-95ED-E2503436D3B9}" destId="{A30BAFA6-476E-544E-AA2C-5EB9F3D9AB19}" srcOrd="0" destOrd="0" presId="urn:microsoft.com/office/officeart/2016/7/layout/LinearBlockProcessNumbered"/>
    <dgm:cxn modelId="{B31B8F26-6C09-4BA1-91AA-DA34D7C9844D}" srcId="{DA7CAC5D-A7CC-482F-95ED-E2503436D3B9}" destId="{E214CCA6-5545-45AA-AE3E-56D63512F700}" srcOrd="5" destOrd="0" parTransId="{0BE8DA55-274D-4163-A006-C453C6ADB98A}" sibTransId="{B535EF0B-FD99-468F-91E1-BC98D0EBB12A}"/>
    <dgm:cxn modelId="{D9578B3F-C129-BC4A-B1FA-512DF05E9900}" type="presOf" srcId="{77BA5F54-E216-4611-928D-98F76DA36EC3}" destId="{C82EF112-C69D-0D44-86AC-CA9FBCBA60EF}" srcOrd="1" destOrd="0" presId="urn:microsoft.com/office/officeart/2016/7/layout/LinearBlockProcessNumbered"/>
    <dgm:cxn modelId="{AB885248-E50E-4A49-94BE-5AAD5218005D}" srcId="{DA7CAC5D-A7CC-482F-95ED-E2503436D3B9}" destId="{3D82B7F6-888B-48B2-BD90-3A5B76226584}" srcOrd="2" destOrd="0" parTransId="{39DA13DD-1F93-47E4-B39B-46BBB823890B}" sibTransId="{68DEC2A2-D976-4D6A-9A7F-9AC18074E4A3}"/>
    <dgm:cxn modelId="{EFBE7B4D-7196-43FE-9F80-278A0D17D87C}" srcId="{DA7CAC5D-A7CC-482F-95ED-E2503436D3B9}" destId="{52684B48-8AB5-4481-B782-25F8263D81F8}" srcOrd="4" destOrd="0" parTransId="{4BD62F4D-DD11-484C-86AB-984292790757}" sibTransId="{CA6A4ED1-AB8B-4432-9A42-6E758B65825B}"/>
    <dgm:cxn modelId="{169DE14F-B342-984D-BC74-CFA754BEADDC}" type="presOf" srcId="{D7BFA301-CF6F-41C0-A7D0-1347C4210D49}" destId="{0AF5242C-E811-864A-9B12-C886060C760E}" srcOrd="1" destOrd="0" presId="urn:microsoft.com/office/officeart/2016/7/layout/LinearBlockProcessNumbered"/>
    <dgm:cxn modelId="{5D488350-69E8-4F33-8040-05714753D503}" srcId="{DA7CAC5D-A7CC-482F-95ED-E2503436D3B9}" destId="{75F5D35A-2258-4C17-94F5-FF92B965009D}" srcOrd="1" destOrd="0" parTransId="{FBB5387F-E637-4884-B21D-FC901DB677ED}" sibTransId="{E0C184F4-3ACC-4098-946E-C018928416D3}"/>
    <dgm:cxn modelId="{A57C9051-F007-4A4B-878F-4FC4B8377A5B}" type="presOf" srcId="{52684B48-8AB5-4481-B782-25F8263D81F8}" destId="{C20A5FAE-23C2-3B4F-830B-6236717640AE}" srcOrd="0" destOrd="0" presId="urn:microsoft.com/office/officeart/2016/7/layout/LinearBlockProcessNumbered"/>
    <dgm:cxn modelId="{60900274-771E-6744-85AE-E2BDD44BD6D6}" type="presOf" srcId="{B535EF0B-FD99-468F-91E1-BC98D0EBB12A}" destId="{7D75233F-CB46-DE4E-8B17-6202D23B53E6}" srcOrd="0" destOrd="0" presId="urn:microsoft.com/office/officeart/2016/7/layout/LinearBlockProcessNumbered"/>
    <dgm:cxn modelId="{47913159-4EFC-4549-9F9C-C7FA8413DDDF}" srcId="{DA7CAC5D-A7CC-482F-95ED-E2503436D3B9}" destId="{D7BFA301-CF6F-41C0-A7D0-1347C4210D49}" srcOrd="6" destOrd="0" parTransId="{C7669962-AE98-455C-A681-E35D87EF31E4}" sibTransId="{0DB751E2-0A09-4957-A390-8389EBDBA0A7}"/>
    <dgm:cxn modelId="{96AAAD59-51DD-0E47-8A54-9B848BC24BB3}" type="presOf" srcId="{CA6A4ED1-AB8B-4432-9A42-6E758B65825B}" destId="{9D18C040-68D9-8C4B-A841-2F239A4028E0}" srcOrd="0" destOrd="0" presId="urn:microsoft.com/office/officeart/2016/7/layout/LinearBlockProcessNumbered"/>
    <dgm:cxn modelId="{0DF4CC8D-B12B-BD42-92B7-EC0929673E3D}" type="presOf" srcId="{E214CCA6-5545-45AA-AE3E-56D63512F700}" destId="{5B551CA4-0B49-0243-88BB-52012A9AC581}" srcOrd="1" destOrd="0" presId="urn:microsoft.com/office/officeart/2016/7/layout/LinearBlockProcessNumbered"/>
    <dgm:cxn modelId="{93FD8093-E604-4045-A11C-6716EFA7144F}" type="presOf" srcId="{C18FE575-C041-42FC-B82C-6B6AE732D327}" destId="{A7103C1E-35E1-8E4B-A0A7-1F601D5B1458}" srcOrd="0" destOrd="0" presId="urn:microsoft.com/office/officeart/2016/7/layout/LinearBlockProcessNumbered"/>
    <dgm:cxn modelId="{EE4955B8-199A-7140-9EEC-E082FB598A69}" type="presOf" srcId="{77BA5F54-E216-4611-928D-98F76DA36EC3}" destId="{FECB95C7-BE73-2445-B94B-0954239D8595}" srcOrd="0" destOrd="0" presId="urn:microsoft.com/office/officeart/2016/7/layout/LinearBlockProcessNumbered"/>
    <dgm:cxn modelId="{CB2D81BB-DF6C-974C-BE5A-1520B09534DD}" type="presOf" srcId="{75F5D35A-2258-4C17-94F5-FF92B965009D}" destId="{3669106E-D532-7A4F-98A4-A3488978DF46}" srcOrd="0" destOrd="0" presId="urn:microsoft.com/office/officeart/2016/7/layout/LinearBlockProcessNumbered"/>
    <dgm:cxn modelId="{C4B28ED5-E240-6643-B159-7AC266D339C6}" type="presOf" srcId="{C18FE575-C041-42FC-B82C-6B6AE732D327}" destId="{D73A129E-E9DE-354D-A0E5-9BB462BE00C1}" srcOrd="1" destOrd="0" presId="urn:microsoft.com/office/officeart/2016/7/layout/LinearBlockProcessNumbered"/>
    <dgm:cxn modelId="{D5294BD9-5465-9745-BF56-CDD24B302527}" type="presOf" srcId="{D7BFA301-CF6F-41C0-A7D0-1347C4210D49}" destId="{C16D2783-3196-014A-B745-95DFE47CEB7B}" srcOrd="0" destOrd="0" presId="urn:microsoft.com/office/officeart/2016/7/layout/LinearBlockProcessNumbered"/>
    <dgm:cxn modelId="{A6F7C0DE-F067-9C44-9CCE-C6DDBD3D1EB9}" type="presOf" srcId="{E214CCA6-5545-45AA-AE3E-56D63512F700}" destId="{492291B5-235E-BE49-9765-9869BFB331B8}" srcOrd="0" destOrd="0" presId="urn:microsoft.com/office/officeart/2016/7/layout/LinearBlockProcessNumbered"/>
    <dgm:cxn modelId="{BEDFA5E0-C9E9-9749-97DD-905274D0196B}" type="presOf" srcId="{3D82B7F6-888B-48B2-BD90-3A5B76226584}" destId="{A96EAE39-E3D1-454C-BD2F-E16CE3F96C88}" srcOrd="1" destOrd="0" presId="urn:microsoft.com/office/officeart/2016/7/layout/LinearBlockProcessNumbered"/>
    <dgm:cxn modelId="{6179C8E1-8D89-4803-8F0E-BB144D0C2239}" srcId="{DA7CAC5D-A7CC-482F-95ED-E2503436D3B9}" destId="{C18FE575-C041-42FC-B82C-6B6AE732D327}" srcOrd="3" destOrd="0" parTransId="{60860D95-F9FE-41BD-B6ED-3A5E34641542}" sibTransId="{CB18D20F-7061-4ECF-B198-2EC95C0E5AE8}"/>
    <dgm:cxn modelId="{6770C2E2-ECA8-444D-9A3B-1066DFB3DB5D}" type="presOf" srcId="{E0C184F4-3ACC-4098-946E-C018928416D3}" destId="{648DA704-354C-9649-A243-B630AB7E5048}" srcOrd="0" destOrd="0" presId="urn:microsoft.com/office/officeart/2016/7/layout/LinearBlockProcessNumbered"/>
    <dgm:cxn modelId="{C9F1FDE8-EECD-2F41-ADA6-50EDD48531AE}" type="presOf" srcId="{76BD0C9F-47A6-4396-80F3-6D8C34A58C05}" destId="{7CDA7131-274A-F043-9337-B584DD085239}" srcOrd="0" destOrd="0" presId="urn:microsoft.com/office/officeart/2016/7/layout/LinearBlockProcessNumbered"/>
    <dgm:cxn modelId="{38591BEF-D68D-3643-ABDD-1F773E9D89CE}" type="presOf" srcId="{0DB751E2-0A09-4957-A390-8389EBDBA0A7}" destId="{9BC81105-3173-9F49-873A-0976D6C5A0AB}" srcOrd="0" destOrd="0" presId="urn:microsoft.com/office/officeart/2016/7/layout/LinearBlockProcessNumbered"/>
    <dgm:cxn modelId="{0D0821F5-91F5-334A-8C2B-98E1B9B9E329}" type="presOf" srcId="{CB18D20F-7061-4ECF-B198-2EC95C0E5AE8}" destId="{286D5644-2E44-D84F-9585-A7492E61D777}" srcOrd="0" destOrd="0" presId="urn:microsoft.com/office/officeart/2016/7/layout/LinearBlockProcessNumbered"/>
    <dgm:cxn modelId="{3236DDF8-461F-A74A-84E3-938D57FC7EB9}" type="presOf" srcId="{75F5D35A-2258-4C17-94F5-FF92B965009D}" destId="{5467F40F-0E6E-3E45-B001-67156C0652E6}" srcOrd="1" destOrd="0" presId="urn:microsoft.com/office/officeart/2016/7/layout/LinearBlockProcessNumbered"/>
    <dgm:cxn modelId="{5B041011-4679-BC4C-A6E1-DC9C0C57EF82}" type="presParOf" srcId="{A30BAFA6-476E-544E-AA2C-5EB9F3D9AB19}" destId="{2699E8D2-0F36-1E4C-ACAC-B6F61AABEBFF}" srcOrd="0" destOrd="0" presId="urn:microsoft.com/office/officeart/2016/7/layout/LinearBlockProcessNumbered"/>
    <dgm:cxn modelId="{B4798415-03B6-CC4A-B103-FCF91B828E76}" type="presParOf" srcId="{2699E8D2-0F36-1E4C-ACAC-B6F61AABEBFF}" destId="{FECB95C7-BE73-2445-B94B-0954239D8595}" srcOrd="0" destOrd="0" presId="urn:microsoft.com/office/officeart/2016/7/layout/LinearBlockProcessNumbered"/>
    <dgm:cxn modelId="{9DE4FD39-9B75-EF49-A239-4B7137BED1E1}" type="presParOf" srcId="{2699E8D2-0F36-1E4C-ACAC-B6F61AABEBFF}" destId="{7CDA7131-274A-F043-9337-B584DD085239}" srcOrd="1" destOrd="0" presId="urn:microsoft.com/office/officeart/2016/7/layout/LinearBlockProcessNumbered"/>
    <dgm:cxn modelId="{19DBCA23-01D2-8844-A37B-FB821BF0DB63}" type="presParOf" srcId="{2699E8D2-0F36-1E4C-ACAC-B6F61AABEBFF}" destId="{C82EF112-C69D-0D44-86AC-CA9FBCBA60EF}" srcOrd="2" destOrd="0" presId="urn:microsoft.com/office/officeart/2016/7/layout/LinearBlockProcessNumbered"/>
    <dgm:cxn modelId="{277322A7-F7A3-C54C-990E-226E6446BCD3}" type="presParOf" srcId="{A30BAFA6-476E-544E-AA2C-5EB9F3D9AB19}" destId="{07DA62FD-37B2-2B44-AB41-745E10E8C395}" srcOrd="1" destOrd="0" presId="urn:microsoft.com/office/officeart/2016/7/layout/LinearBlockProcessNumbered"/>
    <dgm:cxn modelId="{AA1AD976-D03A-5243-A6FB-8121E58941C6}" type="presParOf" srcId="{A30BAFA6-476E-544E-AA2C-5EB9F3D9AB19}" destId="{40DCC6FE-7CA0-1E48-BE69-5AC4996E27B7}" srcOrd="2" destOrd="0" presId="urn:microsoft.com/office/officeart/2016/7/layout/LinearBlockProcessNumbered"/>
    <dgm:cxn modelId="{B95BF02B-1ED8-D14B-9A1E-D3CD3CFACD17}" type="presParOf" srcId="{40DCC6FE-7CA0-1E48-BE69-5AC4996E27B7}" destId="{3669106E-D532-7A4F-98A4-A3488978DF46}" srcOrd="0" destOrd="0" presId="urn:microsoft.com/office/officeart/2016/7/layout/LinearBlockProcessNumbered"/>
    <dgm:cxn modelId="{D4173DBA-8D09-8144-BB54-A75FB69330C6}" type="presParOf" srcId="{40DCC6FE-7CA0-1E48-BE69-5AC4996E27B7}" destId="{648DA704-354C-9649-A243-B630AB7E5048}" srcOrd="1" destOrd="0" presId="urn:microsoft.com/office/officeart/2016/7/layout/LinearBlockProcessNumbered"/>
    <dgm:cxn modelId="{2B5030EA-A389-194E-A43F-F0B214395B48}" type="presParOf" srcId="{40DCC6FE-7CA0-1E48-BE69-5AC4996E27B7}" destId="{5467F40F-0E6E-3E45-B001-67156C0652E6}" srcOrd="2" destOrd="0" presId="urn:microsoft.com/office/officeart/2016/7/layout/LinearBlockProcessNumbered"/>
    <dgm:cxn modelId="{2DEDCD2B-D3D7-2445-AFD3-811BC7ACCF6D}" type="presParOf" srcId="{A30BAFA6-476E-544E-AA2C-5EB9F3D9AB19}" destId="{7EAB171D-179B-8940-8068-96A3083367F8}" srcOrd="3" destOrd="0" presId="urn:microsoft.com/office/officeart/2016/7/layout/LinearBlockProcessNumbered"/>
    <dgm:cxn modelId="{6039085A-2D0D-A245-A695-1D4269EC9909}" type="presParOf" srcId="{A30BAFA6-476E-544E-AA2C-5EB9F3D9AB19}" destId="{B81907D5-F2CA-4A4C-9818-339B1A9ED6A4}" srcOrd="4" destOrd="0" presId="urn:microsoft.com/office/officeart/2016/7/layout/LinearBlockProcessNumbered"/>
    <dgm:cxn modelId="{6A54DE69-024B-B946-A6B7-C8D1CAFA1909}" type="presParOf" srcId="{B81907D5-F2CA-4A4C-9818-339B1A9ED6A4}" destId="{1783B9BE-0415-6847-85B2-9BE7FDCE6552}" srcOrd="0" destOrd="0" presId="urn:microsoft.com/office/officeart/2016/7/layout/LinearBlockProcessNumbered"/>
    <dgm:cxn modelId="{5FDE41F3-660D-504D-9291-DE8E99FE9A9C}" type="presParOf" srcId="{B81907D5-F2CA-4A4C-9818-339B1A9ED6A4}" destId="{E3153D14-1D2F-E84E-844B-525C17F6FF7C}" srcOrd="1" destOrd="0" presId="urn:microsoft.com/office/officeart/2016/7/layout/LinearBlockProcessNumbered"/>
    <dgm:cxn modelId="{03C72005-9A64-D443-96B4-E9ACB6B87A92}" type="presParOf" srcId="{B81907D5-F2CA-4A4C-9818-339B1A9ED6A4}" destId="{A96EAE39-E3D1-454C-BD2F-E16CE3F96C88}" srcOrd="2" destOrd="0" presId="urn:microsoft.com/office/officeart/2016/7/layout/LinearBlockProcessNumbered"/>
    <dgm:cxn modelId="{D72EB6FF-0B13-E949-974E-65E2F7013DA3}" type="presParOf" srcId="{A30BAFA6-476E-544E-AA2C-5EB9F3D9AB19}" destId="{C7241B4F-1ACC-B543-8CB6-9F4D3EFD6FFD}" srcOrd="5" destOrd="0" presId="urn:microsoft.com/office/officeart/2016/7/layout/LinearBlockProcessNumbered"/>
    <dgm:cxn modelId="{9CA12785-020E-0747-A14D-DE8123FF0232}" type="presParOf" srcId="{A30BAFA6-476E-544E-AA2C-5EB9F3D9AB19}" destId="{94B872E7-8880-4E41-A739-46004A40925C}" srcOrd="6" destOrd="0" presId="urn:microsoft.com/office/officeart/2016/7/layout/LinearBlockProcessNumbered"/>
    <dgm:cxn modelId="{5FD0F88B-CB5F-5049-9A30-F195DBCFC405}" type="presParOf" srcId="{94B872E7-8880-4E41-A739-46004A40925C}" destId="{A7103C1E-35E1-8E4B-A0A7-1F601D5B1458}" srcOrd="0" destOrd="0" presId="urn:microsoft.com/office/officeart/2016/7/layout/LinearBlockProcessNumbered"/>
    <dgm:cxn modelId="{BAC97652-3D5F-D14A-941A-3F24128BB8B1}" type="presParOf" srcId="{94B872E7-8880-4E41-A739-46004A40925C}" destId="{286D5644-2E44-D84F-9585-A7492E61D777}" srcOrd="1" destOrd="0" presId="urn:microsoft.com/office/officeart/2016/7/layout/LinearBlockProcessNumbered"/>
    <dgm:cxn modelId="{DA5864B4-85B6-4941-91F5-30092AD0B42D}" type="presParOf" srcId="{94B872E7-8880-4E41-A739-46004A40925C}" destId="{D73A129E-E9DE-354D-A0E5-9BB462BE00C1}" srcOrd="2" destOrd="0" presId="urn:microsoft.com/office/officeart/2016/7/layout/LinearBlockProcessNumbered"/>
    <dgm:cxn modelId="{D1592506-D1DA-6E44-8A9E-F9CE7555801D}" type="presParOf" srcId="{A30BAFA6-476E-544E-AA2C-5EB9F3D9AB19}" destId="{19C08D27-0EAC-2341-99DD-A0A9DBB730AC}" srcOrd="7" destOrd="0" presId="urn:microsoft.com/office/officeart/2016/7/layout/LinearBlockProcessNumbered"/>
    <dgm:cxn modelId="{33482D75-63A9-A345-82E0-B2084CAFF206}" type="presParOf" srcId="{A30BAFA6-476E-544E-AA2C-5EB9F3D9AB19}" destId="{01A92D80-0375-784C-9FE6-27A422C28870}" srcOrd="8" destOrd="0" presId="urn:microsoft.com/office/officeart/2016/7/layout/LinearBlockProcessNumbered"/>
    <dgm:cxn modelId="{63D01998-AC1E-8E4E-9DAE-0121FA6D8C86}" type="presParOf" srcId="{01A92D80-0375-784C-9FE6-27A422C28870}" destId="{C20A5FAE-23C2-3B4F-830B-6236717640AE}" srcOrd="0" destOrd="0" presId="urn:microsoft.com/office/officeart/2016/7/layout/LinearBlockProcessNumbered"/>
    <dgm:cxn modelId="{C3AB3F7B-F6AD-EF47-B287-B41BD3E194C2}" type="presParOf" srcId="{01A92D80-0375-784C-9FE6-27A422C28870}" destId="{9D18C040-68D9-8C4B-A841-2F239A4028E0}" srcOrd="1" destOrd="0" presId="urn:microsoft.com/office/officeart/2016/7/layout/LinearBlockProcessNumbered"/>
    <dgm:cxn modelId="{99CA4139-06F1-4C42-A9BC-08C06CECBB5B}" type="presParOf" srcId="{01A92D80-0375-784C-9FE6-27A422C28870}" destId="{A2B61A12-4846-1E45-8E98-852195590DC7}" srcOrd="2" destOrd="0" presId="urn:microsoft.com/office/officeart/2016/7/layout/LinearBlockProcessNumbered"/>
    <dgm:cxn modelId="{D6EDC4FE-B487-BC4D-8F56-F2C3FD65633C}" type="presParOf" srcId="{A30BAFA6-476E-544E-AA2C-5EB9F3D9AB19}" destId="{3AFFDD19-971D-0547-9FC5-3FC920B2A8C7}" srcOrd="9" destOrd="0" presId="urn:microsoft.com/office/officeart/2016/7/layout/LinearBlockProcessNumbered"/>
    <dgm:cxn modelId="{ED9C9392-FC43-CA48-8C47-473630FDC3CC}" type="presParOf" srcId="{A30BAFA6-476E-544E-AA2C-5EB9F3D9AB19}" destId="{6A1A428F-7C50-384E-95C6-AE4D03390A0B}" srcOrd="10" destOrd="0" presId="urn:microsoft.com/office/officeart/2016/7/layout/LinearBlockProcessNumbered"/>
    <dgm:cxn modelId="{04C41AB2-1CCA-2A48-8F7E-3CA783A8FCC9}" type="presParOf" srcId="{6A1A428F-7C50-384E-95C6-AE4D03390A0B}" destId="{492291B5-235E-BE49-9765-9869BFB331B8}" srcOrd="0" destOrd="0" presId="urn:microsoft.com/office/officeart/2016/7/layout/LinearBlockProcessNumbered"/>
    <dgm:cxn modelId="{A7BD3100-BE6F-724F-8835-147391AFEA11}" type="presParOf" srcId="{6A1A428F-7C50-384E-95C6-AE4D03390A0B}" destId="{7D75233F-CB46-DE4E-8B17-6202D23B53E6}" srcOrd="1" destOrd="0" presId="urn:microsoft.com/office/officeart/2016/7/layout/LinearBlockProcessNumbered"/>
    <dgm:cxn modelId="{CBAE16BF-1F46-3447-96E4-D77DDB55563C}" type="presParOf" srcId="{6A1A428F-7C50-384E-95C6-AE4D03390A0B}" destId="{5B551CA4-0B49-0243-88BB-52012A9AC581}" srcOrd="2" destOrd="0" presId="urn:microsoft.com/office/officeart/2016/7/layout/LinearBlockProcessNumbered"/>
    <dgm:cxn modelId="{590DE3F9-5510-404D-8050-000C85F68F5A}" type="presParOf" srcId="{A30BAFA6-476E-544E-AA2C-5EB9F3D9AB19}" destId="{65B31039-BBD3-D840-A74F-89DFF79D8CC6}" srcOrd="11" destOrd="0" presId="urn:microsoft.com/office/officeart/2016/7/layout/LinearBlockProcessNumbered"/>
    <dgm:cxn modelId="{AC9DE892-632A-6E49-945F-99464EE44008}" type="presParOf" srcId="{A30BAFA6-476E-544E-AA2C-5EB9F3D9AB19}" destId="{9EBF85C0-06B0-0841-ADF2-40010D70D6F6}" srcOrd="12" destOrd="0" presId="urn:microsoft.com/office/officeart/2016/7/layout/LinearBlockProcessNumbered"/>
    <dgm:cxn modelId="{05B29267-FA58-2042-9165-04B0D396BC0D}" type="presParOf" srcId="{9EBF85C0-06B0-0841-ADF2-40010D70D6F6}" destId="{C16D2783-3196-014A-B745-95DFE47CEB7B}" srcOrd="0" destOrd="0" presId="urn:microsoft.com/office/officeart/2016/7/layout/LinearBlockProcessNumbered"/>
    <dgm:cxn modelId="{59C02C1B-B60C-8E46-BFB4-32835F4095CC}" type="presParOf" srcId="{9EBF85C0-06B0-0841-ADF2-40010D70D6F6}" destId="{9BC81105-3173-9F49-873A-0976D6C5A0AB}" srcOrd="1" destOrd="0" presId="urn:microsoft.com/office/officeart/2016/7/layout/LinearBlockProcessNumbered"/>
    <dgm:cxn modelId="{B82D83EF-E14A-024D-9A84-34F6EC1A8E0E}" type="presParOf" srcId="{9EBF85C0-06B0-0841-ADF2-40010D70D6F6}" destId="{0AF5242C-E811-864A-9B12-C886060C760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25697C-0EF4-4EF9-A56E-2AA029884146}"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4DB42080-8E38-4E4C-8274-E31E58D0BA80}">
      <dgm:prSet/>
      <dgm:spPr/>
      <dgm:t>
        <a:bodyPr/>
        <a:lstStyle/>
        <a:p>
          <a:pPr algn="just">
            <a:lnSpc>
              <a:spcPct val="100000"/>
            </a:lnSpc>
          </a:pPr>
          <a:r>
            <a:rPr lang="en-IN" b="1"/>
            <a:t>Data Profiling</a:t>
          </a:r>
          <a:r>
            <a:rPr lang="en-IN"/>
            <a:t>: </a:t>
          </a:r>
          <a:endParaRPr lang="en-US"/>
        </a:p>
      </dgm:t>
    </dgm:pt>
    <dgm:pt modelId="{5FA51E3A-D2EC-4619-97BE-B415846D2B57}" type="parTrans" cxnId="{473C815D-1BA5-4113-83FB-31752AA9CF1C}">
      <dgm:prSet/>
      <dgm:spPr/>
      <dgm:t>
        <a:bodyPr/>
        <a:lstStyle/>
        <a:p>
          <a:pPr algn="just">
            <a:lnSpc>
              <a:spcPct val="100000"/>
            </a:lnSpc>
          </a:pPr>
          <a:endParaRPr lang="en-US"/>
        </a:p>
      </dgm:t>
    </dgm:pt>
    <dgm:pt modelId="{741C9AF5-9774-477A-A784-8F90E9DFAAAE}" type="sibTrans" cxnId="{473C815D-1BA5-4113-83FB-31752AA9CF1C}">
      <dgm:prSet/>
      <dgm:spPr/>
      <dgm:t>
        <a:bodyPr/>
        <a:lstStyle/>
        <a:p>
          <a:pPr algn="just">
            <a:lnSpc>
              <a:spcPct val="100000"/>
            </a:lnSpc>
          </a:pPr>
          <a:endParaRPr lang="en-US"/>
        </a:p>
      </dgm:t>
    </dgm:pt>
    <dgm:pt modelId="{4B2EB7D5-CE68-4C76-9AED-4F986CD00974}">
      <dgm:prSet/>
      <dgm:spPr/>
      <dgm:t>
        <a:bodyPr/>
        <a:lstStyle/>
        <a:p>
          <a:pPr algn="just">
            <a:lnSpc>
              <a:spcPct val="100000"/>
            </a:lnSpc>
          </a:pPr>
          <a:r>
            <a:rPr lang="en-IN"/>
            <a:t>Analyze the data to understand its structure, content, and quality. This includes checking for missing values, duplicates, and inconsistencies.</a:t>
          </a:r>
          <a:endParaRPr lang="en-US"/>
        </a:p>
      </dgm:t>
    </dgm:pt>
    <dgm:pt modelId="{2765949E-B958-4AA7-A064-6F312D36E59F}" type="parTrans" cxnId="{045BAB49-587D-4358-8D1C-08528ACC96EE}">
      <dgm:prSet/>
      <dgm:spPr/>
      <dgm:t>
        <a:bodyPr/>
        <a:lstStyle/>
        <a:p>
          <a:pPr algn="just">
            <a:lnSpc>
              <a:spcPct val="100000"/>
            </a:lnSpc>
          </a:pPr>
          <a:endParaRPr lang="en-US"/>
        </a:p>
      </dgm:t>
    </dgm:pt>
    <dgm:pt modelId="{E0C27496-B117-4A4C-850B-82AF06955130}" type="sibTrans" cxnId="{045BAB49-587D-4358-8D1C-08528ACC96EE}">
      <dgm:prSet/>
      <dgm:spPr/>
      <dgm:t>
        <a:bodyPr/>
        <a:lstStyle/>
        <a:p>
          <a:pPr algn="just">
            <a:lnSpc>
              <a:spcPct val="100000"/>
            </a:lnSpc>
          </a:pPr>
          <a:endParaRPr lang="en-US"/>
        </a:p>
      </dgm:t>
    </dgm:pt>
    <dgm:pt modelId="{94F1D75F-6E1B-41C1-8471-0AC3B329F5D5}">
      <dgm:prSet/>
      <dgm:spPr/>
      <dgm:t>
        <a:bodyPr/>
        <a:lstStyle/>
        <a:p>
          <a:pPr algn="just">
            <a:lnSpc>
              <a:spcPct val="100000"/>
            </a:lnSpc>
          </a:pPr>
          <a:r>
            <a:rPr lang="en-IN" b="1"/>
            <a:t>Apache Spark (with DataFrames and SQL):</a:t>
          </a:r>
          <a:r>
            <a:rPr lang="en-IN"/>
            <a:t> Apache Spark, particularly with its DataFrame and SQL APIs, is a powerful tool for data profiling in Big Data environments. It can handle large datasets efficiently and provides various methods to explore the structure, content, and quality of the data.</a:t>
          </a:r>
          <a:endParaRPr lang="en-US"/>
        </a:p>
      </dgm:t>
    </dgm:pt>
    <dgm:pt modelId="{4BDE9A60-7492-41ED-BD6E-E0A31BDF2458}" type="parTrans" cxnId="{B374A0CA-DC5A-4D38-8D0F-798479E65DCA}">
      <dgm:prSet/>
      <dgm:spPr/>
      <dgm:t>
        <a:bodyPr/>
        <a:lstStyle/>
        <a:p>
          <a:pPr algn="just">
            <a:lnSpc>
              <a:spcPct val="100000"/>
            </a:lnSpc>
          </a:pPr>
          <a:endParaRPr lang="en-US"/>
        </a:p>
      </dgm:t>
    </dgm:pt>
    <dgm:pt modelId="{277FFBE3-CEEC-4B4D-99F3-49A75C4E2647}" type="sibTrans" cxnId="{B374A0CA-DC5A-4D38-8D0F-798479E65DCA}">
      <dgm:prSet/>
      <dgm:spPr/>
      <dgm:t>
        <a:bodyPr/>
        <a:lstStyle/>
        <a:p>
          <a:pPr algn="just">
            <a:lnSpc>
              <a:spcPct val="100000"/>
            </a:lnSpc>
          </a:pPr>
          <a:endParaRPr lang="en-US"/>
        </a:p>
      </dgm:t>
    </dgm:pt>
    <dgm:pt modelId="{E1D8E7AD-5028-4BAA-8496-4B42B8630FB7}">
      <dgm:prSet/>
      <dgm:spPr/>
      <dgm:t>
        <a:bodyPr/>
        <a:lstStyle/>
        <a:p>
          <a:pPr algn="just">
            <a:lnSpc>
              <a:spcPct val="100000"/>
            </a:lnSpc>
          </a:pPr>
          <a:r>
            <a:rPr lang="en-IN" b="1"/>
            <a:t>Key Features:</a:t>
          </a:r>
          <a:endParaRPr lang="en-US"/>
        </a:p>
      </dgm:t>
    </dgm:pt>
    <dgm:pt modelId="{D5BD5738-7E79-466E-8E9B-493A437E86FA}" type="parTrans" cxnId="{372DA031-3696-4DDB-9803-6A17F6844736}">
      <dgm:prSet/>
      <dgm:spPr/>
      <dgm:t>
        <a:bodyPr/>
        <a:lstStyle/>
        <a:p>
          <a:pPr algn="just">
            <a:lnSpc>
              <a:spcPct val="100000"/>
            </a:lnSpc>
          </a:pPr>
          <a:endParaRPr lang="en-US"/>
        </a:p>
      </dgm:t>
    </dgm:pt>
    <dgm:pt modelId="{B4B7ADC0-A145-4916-BE4D-F8BB7ABA128B}" type="sibTrans" cxnId="{372DA031-3696-4DDB-9803-6A17F6844736}">
      <dgm:prSet/>
      <dgm:spPr/>
      <dgm:t>
        <a:bodyPr/>
        <a:lstStyle/>
        <a:p>
          <a:pPr algn="just">
            <a:lnSpc>
              <a:spcPct val="100000"/>
            </a:lnSpc>
          </a:pPr>
          <a:endParaRPr lang="en-US"/>
        </a:p>
      </dgm:t>
    </dgm:pt>
    <dgm:pt modelId="{476CA8AC-4A3C-4DC8-A309-9556BBAED31C}">
      <dgm:prSet/>
      <dgm:spPr/>
      <dgm:t>
        <a:bodyPr/>
        <a:lstStyle/>
        <a:p>
          <a:pPr algn="just">
            <a:lnSpc>
              <a:spcPct val="100000"/>
            </a:lnSpc>
          </a:pPr>
          <a:r>
            <a:rPr lang="en-IN" b="1"/>
            <a:t>Schema Exploration:</a:t>
          </a:r>
          <a:r>
            <a:rPr lang="en-IN"/>
            <a:t> Inspect the schema to understand data types and column names.</a:t>
          </a:r>
          <a:endParaRPr lang="en-US"/>
        </a:p>
      </dgm:t>
    </dgm:pt>
    <dgm:pt modelId="{5FA97B19-1CD1-4335-B915-21DBE66109DF}" type="parTrans" cxnId="{E94ADF2C-F297-4AFB-A8D9-DE54AE06CC76}">
      <dgm:prSet/>
      <dgm:spPr/>
      <dgm:t>
        <a:bodyPr/>
        <a:lstStyle/>
        <a:p>
          <a:pPr algn="just">
            <a:lnSpc>
              <a:spcPct val="100000"/>
            </a:lnSpc>
          </a:pPr>
          <a:endParaRPr lang="en-US"/>
        </a:p>
      </dgm:t>
    </dgm:pt>
    <dgm:pt modelId="{27B650B4-CB83-43A1-A6F5-47E692319110}" type="sibTrans" cxnId="{E94ADF2C-F297-4AFB-A8D9-DE54AE06CC76}">
      <dgm:prSet/>
      <dgm:spPr/>
      <dgm:t>
        <a:bodyPr/>
        <a:lstStyle/>
        <a:p>
          <a:pPr algn="just">
            <a:lnSpc>
              <a:spcPct val="100000"/>
            </a:lnSpc>
          </a:pPr>
          <a:endParaRPr lang="en-US"/>
        </a:p>
      </dgm:t>
    </dgm:pt>
    <dgm:pt modelId="{CC030515-B2B1-4D94-856F-0CEBF07D221B}">
      <dgm:prSet/>
      <dgm:spPr/>
      <dgm:t>
        <a:bodyPr/>
        <a:lstStyle/>
        <a:p>
          <a:pPr algn="just">
            <a:lnSpc>
              <a:spcPct val="100000"/>
            </a:lnSpc>
          </a:pPr>
          <a:r>
            <a:rPr lang="en-IN" b="1"/>
            <a:t>Null Checks:</a:t>
          </a:r>
          <a:r>
            <a:rPr lang="en-IN"/>
            <a:t> Use built-in functions to check for missing values in columns.</a:t>
          </a:r>
          <a:endParaRPr lang="en-US"/>
        </a:p>
      </dgm:t>
    </dgm:pt>
    <dgm:pt modelId="{3C6A661E-D93B-45EC-B1CF-DC8631FDFABF}" type="parTrans" cxnId="{A7B5A894-DF2B-4085-BD9B-F65D258AD2C0}">
      <dgm:prSet/>
      <dgm:spPr/>
      <dgm:t>
        <a:bodyPr/>
        <a:lstStyle/>
        <a:p>
          <a:pPr algn="just">
            <a:lnSpc>
              <a:spcPct val="100000"/>
            </a:lnSpc>
          </a:pPr>
          <a:endParaRPr lang="en-US"/>
        </a:p>
      </dgm:t>
    </dgm:pt>
    <dgm:pt modelId="{D1EB8661-D294-483C-8187-66859C5DEC06}" type="sibTrans" cxnId="{A7B5A894-DF2B-4085-BD9B-F65D258AD2C0}">
      <dgm:prSet/>
      <dgm:spPr/>
      <dgm:t>
        <a:bodyPr/>
        <a:lstStyle/>
        <a:p>
          <a:pPr algn="just">
            <a:lnSpc>
              <a:spcPct val="100000"/>
            </a:lnSpc>
          </a:pPr>
          <a:endParaRPr lang="en-US"/>
        </a:p>
      </dgm:t>
    </dgm:pt>
    <dgm:pt modelId="{D9EE909F-F11F-41DE-BFE3-2EA13B489349}">
      <dgm:prSet/>
      <dgm:spPr/>
      <dgm:t>
        <a:bodyPr/>
        <a:lstStyle/>
        <a:p>
          <a:pPr algn="just">
            <a:lnSpc>
              <a:spcPct val="100000"/>
            </a:lnSpc>
          </a:pPr>
          <a:r>
            <a:rPr lang="en-IN" b="1"/>
            <a:t>Duplicate Detection:</a:t>
          </a:r>
          <a:r>
            <a:rPr lang="en-IN"/>
            <a:t> Easily identify and count duplicate records.</a:t>
          </a:r>
          <a:endParaRPr lang="en-US"/>
        </a:p>
      </dgm:t>
    </dgm:pt>
    <dgm:pt modelId="{68DA8BED-605A-4BBE-83DD-824CD81519C0}" type="parTrans" cxnId="{D66A2E0A-2D12-4002-9115-0FE3EC9C8C03}">
      <dgm:prSet/>
      <dgm:spPr/>
      <dgm:t>
        <a:bodyPr/>
        <a:lstStyle/>
        <a:p>
          <a:pPr algn="just">
            <a:lnSpc>
              <a:spcPct val="100000"/>
            </a:lnSpc>
          </a:pPr>
          <a:endParaRPr lang="en-US"/>
        </a:p>
      </dgm:t>
    </dgm:pt>
    <dgm:pt modelId="{353B71F3-80E3-41B0-B473-6F0AD9D52851}" type="sibTrans" cxnId="{D66A2E0A-2D12-4002-9115-0FE3EC9C8C03}">
      <dgm:prSet/>
      <dgm:spPr/>
      <dgm:t>
        <a:bodyPr/>
        <a:lstStyle/>
        <a:p>
          <a:pPr algn="just">
            <a:lnSpc>
              <a:spcPct val="100000"/>
            </a:lnSpc>
          </a:pPr>
          <a:endParaRPr lang="en-US"/>
        </a:p>
      </dgm:t>
    </dgm:pt>
    <dgm:pt modelId="{78DEA44F-6AE5-4653-A9E4-C41FB7956675}">
      <dgm:prSet/>
      <dgm:spPr/>
      <dgm:t>
        <a:bodyPr/>
        <a:lstStyle/>
        <a:p>
          <a:pPr algn="just">
            <a:lnSpc>
              <a:spcPct val="100000"/>
            </a:lnSpc>
          </a:pPr>
          <a:r>
            <a:rPr lang="en-IN" b="1"/>
            <a:t>Summary Statistics:</a:t>
          </a:r>
          <a:r>
            <a:rPr lang="en-IN"/>
            <a:t> Generate summary statistics (e.g., mean, median, standard deviation) for numeric columns to identify data distributions.</a:t>
          </a:r>
          <a:endParaRPr lang="en-US"/>
        </a:p>
      </dgm:t>
    </dgm:pt>
    <dgm:pt modelId="{E3C9DEFE-2414-4C7B-92A5-7F716F39C1BD}" type="parTrans" cxnId="{228312F4-54BC-405D-A47A-40CD9693DF8A}">
      <dgm:prSet/>
      <dgm:spPr/>
      <dgm:t>
        <a:bodyPr/>
        <a:lstStyle/>
        <a:p>
          <a:pPr algn="just">
            <a:lnSpc>
              <a:spcPct val="100000"/>
            </a:lnSpc>
          </a:pPr>
          <a:endParaRPr lang="en-US"/>
        </a:p>
      </dgm:t>
    </dgm:pt>
    <dgm:pt modelId="{77060A3A-F6C7-4C45-981F-A8923AA5C02F}" type="sibTrans" cxnId="{228312F4-54BC-405D-A47A-40CD9693DF8A}">
      <dgm:prSet/>
      <dgm:spPr/>
      <dgm:t>
        <a:bodyPr/>
        <a:lstStyle/>
        <a:p>
          <a:pPr algn="just">
            <a:lnSpc>
              <a:spcPct val="100000"/>
            </a:lnSpc>
          </a:pPr>
          <a:endParaRPr lang="en-US"/>
        </a:p>
      </dgm:t>
    </dgm:pt>
    <dgm:pt modelId="{1CA76C19-25FE-9A4C-A3CF-9C664585495F}" type="pres">
      <dgm:prSet presAssocID="{BD25697C-0EF4-4EF9-A56E-2AA029884146}" presName="Name0" presStyleCnt="0">
        <dgm:presLayoutVars>
          <dgm:dir/>
          <dgm:animLvl val="lvl"/>
          <dgm:resizeHandles val="exact"/>
        </dgm:presLayoutVars>
      </dgm:prSet>
      <dgm:spPr/>
    </dgm:pt>
    <dgm:pt modelId="{541D028C-0E1A-CE4C-9E5C-DECE9AF8B3B6}" type="pres">
      <dgm:prSet presAssocID="{4DB42080-8E38-4E4C-8274-E31E58D0BA80}" presName="composite" presStyleCnt="0"/>
      <dgm:spPr/>
    </dgm:pt>
    <dgm:pt modelId="{F7625B6B-F7B5-C442-81BB-535BB80AB046}" type="pres">
      <dgm:prSet presAssocID="{4DB42080-8E38-4E4C-8274-E31E58D0BA80}" presName="parTx" presStyleLbl="alignNode1" presStyleIdx="0" presStyleCnt="2">
        <dgm:presLayoutVars>
          <dgm:chMax val="0"/>
          <dgm:chPref val="0"/>
          <dgm:bulletEnabled val="1"/>
        </dgm:presLayoutVars>
      </dgm:prSet>
      <dgm:spPr/>
    </dgm:pt>
    <dgm:pt modelId="{BE79CEFC-7058-A64D-8EE2-682C0FE66F5C}" type="pres">
      <dgm:prSet presAssocID="{4DB42080-8E38-4E4C-8274-E31E58D0BA80}" presName="desTx" presStyleLbl="alignAccFollowNode1" presStyleIdx="0" presStyleCnt="2">
        <dgm:presLayoutVars>
          <dgm:bulletEnabled val="1"/>
        </dgm:presLayoutVars>
      </dgm:prSet>
      <dgm:spPr/>
    </dgm:pt>
    <dgm:pt modelId="{6C32DFD2-196A-1F48-BF83-D43C1B643DE5}" type="pres">
      <dgm:prSet presAssocID="{741C9AF5-9774-477A-A784-8F90E9DFAAAE}" presName="space" presStyleCnt="0"/>
      <dgm:spPr/>
    </dgm:pt>
    <dgm:pt modelId="{57914A15-AF05-E74D-869D-9545AACD0EBD}" type="pres">
      <dgm:prSet presAssocID="{E1D8E7AD-5028-4BAA-8496-4B42B8630FB7}" presName="composite" presStyleCnt="0"/>
      <dgm:spPr/>
    </dgm:pt>
    <dgm:pt modelId="{D7EF4F5B-A4D8-8040-8205-604BE652A285}" type="pres">
      <dgm:prSet presAssocID="{E1D8E7AD-5028-4BAA-8496-4B42B8630FB7}" presName="parTx" presStyleLbl="alignNode1" presStyleIdx="1" presStyleCnt="2">
        <dgm:presLayoutVars>
          <dgm:chMax val="0"/>
          <dgm:chPref val="0"/>
          <dgm:bulletEnabled val="1"/>
        </dgm:presLayoutVars>
      </dgm:prSet>
      <dgm:spPr/>
    </dgm:pt>
    <dgm:pt modelId="{E997BBE0-766A-4C41-BE6D-EBA976312720}" type="pres">
      <dgm:prSet presAssocID="{E1D8E7AD-5028-4BAA-8496-4B42B8630FB7}" presName="desTx" presStyleLbl="alignAccFollowNode1" presStyleIdx="1" presStyleCnt="2">
        <dgm:presLayoutVars>
          <dgm:bulletEnabled val="1"/>
        </dgm:presLayoutVars>
      </dgm:prSet>
      <dgm:spPr/>
    </dgm:pt>
  </dgm:ptLst>
  <dgm:cxnLst>
    <dgm:cxn modelId="{D66A2E0A-2D12-4002-9115-0FE3EC9C8C03}" srcId="{E1D8E7AD-5028-4BAA-8496-4B42B8630FB7}" destId="{D9EE909F-F11F-41DE-BFE3-2EA13B489349}" srcOrd="2" destOrd="0" parTransId="{68DA8BED-605A-4BBE-83DD-824CD81519C0}" sibTransId="{353B71F3-80E3-41B0-B473-6F0AD9D52851}"/>
    <dgm:cxn modelId="{A081F012-68FB-C14F-87D7-F145CA3A914B}" type="presOf" srcId="{78DEA44F-6AE5-4653-A9E4-C41FB7956675}" destId="{E997BBE0-766A-4C41-BE6D-EBA976312720}" srcOrd="0" destOrd="3" presId="urn:microsoft.com/office/officeart/2005/8/layout/hList1"/>
    <dgm:cxn modelId="{6A925721-CEAB-B441-9D10-5713BE1593F8}" type="presOf" srcId="{476CA8AC-4A3C-4DC8-A309-9556BBAED31C}" destId="{E997BBE0-766A-4C41-BE6D-EBA976312720}" srcOrd="0" destOrd="0" presId="urn:microsoft.com/office/officeart/2005/8/layout/hList1"/>
    <dgm:cxn modelId="{E94ADF2C-F297-4AFB-A8D9-DE54AE06CC76}" srcId="{E1D8E7AD-5028-4BAA-8496-4B42B8630FB7}" destId="{476CA8AC-4A3C-4DC8-A309-9556BBAED31C}" srcOrd="0" destOrd="0" parTransId="{5FA97B19-1CD1-4335-B915-21DBE66109DF}" sibTransId="{27B650B4-CB83-43A1-A6F5-47E692319110}"/>
    <dgm:cxn modelId="{372DA031-3696-4DDB-9803-6A17F6844736}" srcId="{BD25697C-0EF4-4EF9-A56E-2AA029884146}" destId="{E1D8E7AD-5028-4BAA-8496-4B42B8630FB7}" srcOrd="1" destOrd="0" parTransId="{D5BD5738-7E79-466E-8E9B-493A437E86FA}" sibTransId="{B4B7ADC0-A145-4916-BE4D-F8BB7ABA128B}"/>
    <dgm:cxn modelId="{86051237-8CF5-BB4C-9BC9-EDA99E3B951D}" type="presOf" srcId="{94F1D75F-6E1B-41C1-8471-0AC3B329F5D5}" destId="{BE79CEFC-7058-A64D-8EE2-682C0FE66F5C}" srcOrd="0" destOrd="1" presId="urn:microsoft.com/office/officeart/2005/8/layout/hList1"/>
    <dgm:cxn modelId="{0359763B-3832-C549-8862-BC2AD8D9BE02}" type="presOf" srcId="{4DB42080-8E38-4E4C-8274-E31E58D0BA80}" destId="{F7625B6B-F7B5-C442-81BB-535BB80AB046}" srcOrd="0" destOrd="0" presId="urn:microsoft.com/office/officeart/2005/8/layout/hList1"/>
    <dgm:cxn modelId="{D442213D-9323-6949-9186-19D3C76A327B}" type="presOf" srcId="{E1D8E7AD-5028-4BAA-8496-4B42B8630FB7}" destId="{D7EF4F5B-A4D8-8040-8205-604BE652A285}" srcOrd="0" destOrd="0" presId="urn:microsoft.com/office/officeart/2005/8/layout/hList1"/>
    <dgm:cxn modelId="{473C815D-1BA5-4113-83FB-31752AA9CF1C}" srcId="{BD25697C-0EF4-4EF9-A56E-2AA029884146}" destId="{4DB42080-8E38-4E4C-8274-E31E58D0BA80}" srcOrd="0" destOrd="0" parTransId="{5FA51E3A-D2EC-4619-97BE-B415846D2B57}" sibTransId="{741C9AF5-9774-477A-A784-8F90E9DFAAAE}"/>
    <dgm:cxn modelId="{045BAB49-587D-4358-8D1C-08528ACC96EE}" srcId="{4DB42080-8E38-4E4C-8274-E31E58D0BA80}" destId="{4B2EB7D5-CE68-4C76-9AED-4F986CD00974}" srcOrd="0" destOrd="0" parTransId="{2765949E-B958-4AA7-A064-6F312D36E59F}" sibTransId="{E0C27496-B117-4A4C-850B-82AF06955130}"/>
    <dgm:cxn modelId="{A7B5A894-DF2B-4085-BD9B-F65D258AD2C0}" srcId="{E1D8E7AD-5028-4BAA-8496-4B42B8630FB7}" destId="{CC030515-B2B1-4D94-856F-0CEBF07D221B}" srcOrd="1" destOrd="0" parTransId="{3C6A661E-D93B-45EC-B1CF-DC8631FDFABF}" sibTransId="{D1EB8661-D294-483C-8187-66859C5DEC06}"/>
    <dgm:cxn modelId="{560A8F9E-EA5A-AA49-B106-A11647BCA7AB}" type="presOf" srcId="{CC030515-B2B1-4D94-856F-0CEBF07D221B}" destId="{E997BBE0-766A-4C41-BE6D-EBA976312720}" srcOrd="0" destOrd="1" presId="urn:microsoft.com/office/officeart/2005/8/layout/hList1"/>
    <dgm:cxn modelId="{EAC25CBD-F961-7F4F-9E53-FA0261CAD2D7}" type="presOf" srcId="{4B2EB7D5-CE68-4C76-9AED-4F986CD00974}" destId="{BE79CEFC-7058-A64D-8EE2-682C0FE66F5C}" srcOrd="0" destOrd="0" presId="urn:microsoft.com/office/officeart/2005/8/layout/hList1"/>
    <dgm:cxn modelId="{416AAEC7-6B0D-7447-81B3-9F320E041EB1}" type="presOf" srcId="{BD25697C-0EF4-4EF9-A56E-2AA029884146}" destId="{1CA76C19-25FE-9A4C-A3CF-9C664585495F}" srcOrd="0" destOrd="0" presId="urn:microsoft.com/office/officeart/2005/8/layout/hList1"/>
    <dgm:cxn modelId="{B374A0CA-DC5A-4D38-8D0F-798479E65DCA}" srcId="{4DB42080-8E38-4E4C-8274-E31E58D0BA80}" destId="{94F1D75F-6E1B-41C1-8471-0AC3B329F5D5}" srcOrd="1" destOrd="0" parTransId="{4BDE9A60-7492-41ED-BD6E-E0A31BDF2458}" sibTransId="{277FFBE3-CEEC-4B4D-99F3-49A75C4E2647}"/>
    <dgm:cxn modelId="{E14746D7-DBC0-2C44-A630-520E884B8CB9}" type="presOf" srcId="{D9EE909F-F11F-41DE-BFE3-2EA13B489349}" destId="{E997BBE0-766A-4C41-BE6D-EBA976312720}" srcOrd="0" destOrd="2" presId="urn:microsoft.com/office/officeart/2005/8/layout/hList1"/>
    <dgm:cxn modelId="{228312F4-54BC-405D-A47A-40CD9693DF8A}" srcId="{E1D8E7AD-5028-4BAA-8496-4B42B8630FB7}" destId="{78DEA44F-6AE5-4653-A9E4-C41FB7956675}" srcOrd="3" destOrd="0" parTransId="{E3C9DEFE-2414-4C7B-92A5-7F716F39C1BD}" sibTransId="{77060A3A-F6C7-4C45-981F-A8923AA5C02F}"/>
    <dgm:cxn modelId="{D3FE4F9D-566A-9C47-A352-6FE932602E44}" type="presParOf" srcId="{1CA76C19-25FE-9A4C-A3CF-9C664585495F}" destId="{541D028C-0E1A-CE4C-9E5C-DECE9AF8B3B6}" srcOrd="0" destOrd="0" presId="urn:microsoft.com/office/officeart/2005/8/layout/hList1"/>
    <dgm:cxn modelId="{8401B453-B36C-D948-9210-C3516411C319}" type="presParOf" srcId="{541D028C-0E1A-CE4C-9E5C-DECE9AF8B3B6}" destId="{F7625B6B-F7B5-C442-81BB-535BB80AB046}" srcOrd="0" destOrd="0" presId="urn:microsoft.com/office/officeart/2005/8/layout/hList1"/>
    <dgm:cxn modelId="{FD71108F-B2BC-6D4E-BD9C-42F147119C27}" type="presParOf" srcId="{541D028C-0E1A-CE4C-9E5C-DECE9AF8B3B6}" destId="{BE79CEFC-7058-A64D-8EE2-682C0FE66F5C}" srcOrd="1" destOrd="0" presId="urn:microsoft.com/office/officeart/2005/8/layout/hList1"/>
    <dgm:cxn modelId="{26935927-56F4-A045-9A3B-3EE0781A7DC7}" type="presParOf" srcId="{1CA76C19-25FE-9A4C-A3CF-9C664585495F}" destId="{6C32DFD2-196A-1F48-BF83-D43C1B643DE5}" srcOrd="1" destOrd="0" presId="urn:microsoft.com/office/officeart/2005/8/layout/hList1"/>
    <dgm:cxn modelId="{31E16D2A-BD1A-204B-B02C-043401A0AC0A}" type="presParOf" srcId="{1CA76C19-25FE-9A4C-A3CF-9C664585495F}" destId="{57914A15-AF05-E74D-869D-9545AACD0EBD}" srcOrd="2" destOrd="0" presId="urn:microsoft.com/office/officeart/2005/8/layout/hList1"/>
    <dgm:cxn modelId="{2A427754-732D-9742-B47B-FB4022BB1AD9}" type="presParOf" srcId="{57914A15-AF05-E74D-869D-9545AACD0EBD}" destId="{D7EF4F5B-A4D8-8040-8205-604BE652A285}" srcOrd="0" destOrd="0" presId="urn:microsoft.com/office/officeart/2005/8/layout/hList1"/>
    <dgm:cxn modelId="{F73229A6-0D61-4F4B-A491-7C2923670736}" type="presParOf" srcId="{57914A15-AF05-E74D-869D-9545AACD0EBD}" destId="{E997BBE0-766A-4C41-BE6D-EBA976312720}"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BE480F-92D1-4F58-B33C-5593CE88F94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7BE997-6AD5-4046-AF79-59733FD894F3}">
      <dgm:prSet custT="1"/>
      <dgm:spPr/>
      <dgm:t>
        <a:bodyPr/>
        <a:lstStyle/>
        <a:p>
          <a:pPr algn="just">
            <a:lnSpc>
              <a:spcPct val="100000"/>
            </a:lnSpc>
            <a:defRPr b="1"/>
          </a:pPr>
          <a:r>
            <a:rPr lang="en-IN" sz="1800" b="1"/>
            <a:t>Talend Data Quality:</a:t>
          </a:r>
          <a:r>
            <a:rPr lang="en-IN" sz="1800"/>
            <a:t> </a:t>
          </a:r>
          <a:endParaRPr lang="en-US" sz="1800"/>
        </a:p>
      </dgm:t>
    </dgm:pt>
    <dgm:pt modelId="{B561B0B0-A4AD-4FBA-B583-319C1A60798E}" type="parTrans" cxnId="{196777BD-17CE-47BD-955B-3AB522B98EDE}">
      <dgm:prSet/>
      <dgm:spPr/>
      <dgm:t>
        <a:bodyPr/>
        <a:lstStyle/>
        <a:p>
          <a:pPr algn="just">
            <a:lnSpc>
              <a:spcPct val="100000"/>
            </a:lnSpc>
          </a:pPr>
          <a:endParaRPr lang="en-US" sz="1800"/>
        </a:p>
      </dgm:t>
    </dgm:pt>
    <dgm:pt modelId="{7F9C675F-2022-4955-82EC-8C3AAD4156CC}" type="sibTrans" cxnId="{196777BD-17CE-47BD-955B-3AB522B98EDE}">
      <dgm:prSet/>
      <dgm:spPr/>
      <dgm:t>
        <a:bodyPr/>
        <a:lstStyle/>
        <a:p>
          <a:pPr algn="just">
            <a:lnSpc>
              <a:spcPct val="100000"/>
            </a:lnSpc>
          </a:pPr>
          <a:endParaRPr lang="en-US" sz="1800"/>
        </a:p>
      </dgm:t>
    </dgm:pt>
    <dgm:pt modelId="{23D287E4-2F58-484F-87B0-D18BFDEBCA26}">
      <dgm:prSet custT="1"/>
      <dgm:spPr/>
      <dgm:t>
        <a:bodyPr/>
        <a:lstStyle/>
        <a:p>
          <a:pPr algn="just">
            <a:lnSpc>
              <a:spcPct val="100000"/>
            </a:lnSpc>
          </a:pPr>
          <a:r>
            <a:rPr lang="en-IN" sz="1400"/>
            <a:t>Talend Data Quality is a tool designed to profile data, allowing you to assess the quality and structure of your data through a user-friendly interface.</a:t>
          </a:r>
          <a:endParaRPr lang="en-US" sz="1400"/>
        </a:p>
      </dgm:t>
    </dgm:pt>
    <dgm:pt modelId="{365A703E-90B7-463A-B23D-C13136F6A2D8}" type="parTrans" cxnId="{AAF1B5CC-32EF-4166-88AC-9AE013A194E0}">
      <dgm:prSet/>
      <dgm:spPr/>
      <dgm:t>
        <a:bodyPr/>
        <a:lstStyle/>
        <a:p>
          <a:pPr algn="just">
            <a:lnSpc>
              <a:spcPct val="100000"/>
            </a:lnSpc>
          </a:pPr>
          <a:endParaRPr lang="en-US" sz="1800"/>
        </a:p>
      </dgm:t>
    </dgm:pt>
    <dgm:pt modelId="{09704F4F-0CDF-4504-BC42-313632B6F3C7}" type="sibTrans" cxnId="{AAF1B5CC-32EF-4166-88AC-9AE013A194E0}">
      <dgm:prSet/>
      <dgm:spPr/>
      <dgm:t>
        <a:bodyPr/>
        <a:lstStyle/>
        <a:p>
          <a:pPr algn="just">
            <a:lnSpc>
              <a:spcPct val="100000"/>
            </a:lnSpc>
          </a:pPr>
          <a:endParaRPr lang="en-US" sz="1800"/>
        </a:p>
      </dgm:t>
    </dgm:pt>
    <dgm:pt modelId="{983670A5-3689-4DD8-98A1-9ADC4B4F8723}">
      <dgm:prSet custT="1"/>
      <dgm:spPr/>
      <dgm:t>
        <a:bodyPr/>
        <a:lstStyle/>
        <a:p>
          <a:pPr algn="just">
            <a:lnSpc>
              <a:spcPct val="100000"/>
            </a:lnSpc>
            <a:defRPr b="1"/>
          </a:pPr>
          <a:r>
            <a:rPr lang="en-IN" sz="1800" b="1"/>
            <a:t>Key Features:</a:t>
          </a:r>
          <a:endParaRPr lang="en-US" sz="1800"/>
        </a:p>
      </dgm:t>
    </dgm:pt>
    <dgm:pt modelId="{1732A11A-A203-43BF-9C3F-41F0F0E0EE38}" type="parTrans" cxnId="{99C8F555-CAE3-476A-81D2-9D5851445103}">
      <dgm:prSet/>
      <dgm:spPr/>
      <dgm:t>
        <a:bodyPr/>
        <a:lstStyle/>
        <a:p>
          <a:pPr algn="just">
            <a:lnSpc>
              <a:spcPct val="100000"/>
            </a:lnSpc>
          </a:pPr>
          <a:endParaRPr lang="en-US" sz="1800"/>
        </a:p>
      </dgm:t>
    </dgm:pt>
    <dgm:pt modelId="{C8E75DDD-6248-4F82-9134-020C96D61D14}" type="sibTrans" cxnId="{99C8F555-CAE3-476A-81D2-9D5851445103}">
      <dgm:prSet/>
      <dgm:spPr/>
      <dgm:t>
        <a:bodyPr/>
        <a:lstStyle/>
        <a:p>
          <a:pPr algn="just">
            <a:lnSpc>
              <a:spcPct val="100000"/>
            </a:lnSpc>
          </a:pPr>
          <a:endParaRPr lang="en-US" sz="1800"/>
        </a:p>
      </dgm:t>
    </dgm:pt>
    <dgm:pt modelId="{F830FA07-B6D9-4928-8CD6-09E537A5ABFD}">
      <dgm:prSet custT="1"/>
      <dgm:spPr/>
      <dgm:t>
        <a:bodyPr/>
        <a:lstStyle/>
        <a:p>
          <a:pPr algn="just">
            <a:lnSpc>
              <a:spcPct val="100000"/>
            </a:lnSpc>
          </a:pPr>
          <a:r>
            <a:rPr lang="en-IN" sz="1400" b="1"/>
            <a:t>Data Profiling:</a:t>
          </a:r>
          <a:r>
            <a:rPr lang="en-IN" sz="1400"/>
            <a:t> Automatically detect data patterns, missing values, and duplicate records.</a:t>
          </a:r>
          <a:endParaRPr lang="en-US" sz="1400"/>
        </a:p>
      </dgm:t>
    </dgm:pt>
    <dgm:pt modelId="{27655A92-BBE3-4644-832F-4EF9AFF34955}" type="parTrans" cxnId="{2211D1F2-A29A-4CA4-BC44-C0B4B4FE61AA}">
      <dgm:prSet/>
      <dgm:spPr/>
      <dgm:t>
        <a:bodyPr/>
        <a:lstStyle/>
        <a:p>
          <a:pPr algn="just">
            <a:lnSpc>
              <a:spcPct val="100000"/>
            </a:lnSpc>
          </a:pPr>
          <a:endParaRPr lang="en-US" sz="1800"/>
        </a:p>
      </dgm:t>
    </dgm:pt>
    <dgm:pt modelId="{28410014-B1F8-4059-8581-2033C4279055}" type="sibTrans" cxnId="{2211D1F2-A29A-4CA4-BC44-C0B4B4FE61AA}">
      <dgm:prSet/>
      <dgm:spPr/>
      <dgm:t>
        <a:bodyPr/>
        <a:lstStyle/>
        <a:p>
          <a:pPr algn="just">
            <a:lnSpc>
              <a:spcPct val="100000"/>
            </a:lnSpc>
          </a:pPr>
          <a:endParaRPr lang="en-US" sz="1800"/>
        </a:p>
      </dgm:t>
    </dgm:pt>
    <dgm:pt modelId="{048244EF-45C9-4943-B264-B7A5F4BFE593}">
      <dgm:prSet custT="1"/>
      <dgm:spPr/>
      <dgm:t>
        <a:bodyPr/>
        <a:lstStyle/>
        <a:p>
          <a:pPr algn="just">
            <a:lnSpc>
              <a:spcPct val="100000"/>
            </a:lnSpc>
          </a:pPr>
          <a:r>
            <a:rPr lang="en-IN" sz="1400" b="1"/>
            <a:t>Data Quality Indicators:</a:t>
          </a:r>
          <a:r>
            <a:rPr lang="en-IN" sz="1400"/>
            <a:t> Get insights into the completeness, uniqueness, and validity of your data.</a:t>
          </a:r>
          <a:endParaRPr lang="en-US" sz="1400"/>
        </a:p>
      </dgm:t>
    </dgm:pt>
    <dgm:pt modelId="{AB0D1BDD-B9AF-4601-80B6-CDB75A94336B}" type="parTrans" cxnId="{5F4F2B1C-767F-498C-B72F-C74165868700}">
      <dgm:prSet/>
      <dgm:spPr/>
      <dgm:t>
        <a:bodyPr/>
        <a:lstStyle/>
        <a:p>
          <a:pPr algn="just">
            <a:lnSpc>
              <a:spcPct val="100000"/>
            </a:lnSpc>
          </a:pPr>
          <a:endParaRPr lang="en-US" sz="1800"/>
        </a:p>
      </dgm:t>
    </dgm:pt>
    <dgm:pt modelId="{48EC5DBB-AE96-4586-8724-FA10BE24D305}" type="sibTrans" cxnId="{5F4F2B1C-767F-498C-B72F-C74165868700}">
      <dgm:prSet/>
      <dgm:spPr/>
      <dgm:t>
        <a:bodyPr/>
        <a:lstStyle/>
        <a:p>
          <a:pPr algn="just">
            <a:lnSpc>
              <a:spcPct val="100000"/>
            </a:lnSpc>
          </a:pPr>
          <a:endParaRPr lang="en-US" sz="1800"/>
        </a:p>
      </dgm:t>
    </dgm:pt>
    <dgm:pt modelId="{1067BA4A-217A-4F94-997C-85AB1068E87D}">
      <dgm:prSet custT="1"/>
      <dgm:spPr/>
      <dgm:t>
        <a:bodyPr/>
        <a:lstStyle/>
        <a:p>
          <a:pPr algn="just">
            <a:lnSpc>
              <a:spcPct val="100000"/>
            </a:lnSpc>
          </a:pPr>
          <a:r>
            <a:rPr lang="en-IN" sz="1400" b="1"/>
            <a:t>Visual Reports:</a:t>
          </a:r>
          <a:r>
            <a:rPr lang="en-IN" sz="1400"/>
            <a:t> Generate visual reports to understand data distributions and identify anomalies.</a:t>
          </a:r>
          <a:endParaRPr lang="en-US" sz="1400"/>
        </a:p>
      </dgm:t>
    </dgm:pt>
    <dgm:pt modelId="{F307006D-AA9E-43DE-B5B9-75775515ADFE}" type="parTrans" cxnId="{EB5EDA4F-801A-4754-A8A2-1FA70BBDFA0C}">
      <dgm:prSet/>
      <dgm:spPr/>
      <dgm:t>
        <a:bodyPr/>
        <a:lstStyle/>
        <a:p>
          <a:pPr algn="just">
            <a:lnSpc>
              <a:spcPct val="100000"/>
            </a:lnSpc>
          </a:pPr>
          <a:endParaRPr lang="en-US" sz="1800"/>
        </a:p>
      </dgm:t>
    </dgm:pt>
    <dgm:pt modelId="{D8A9F183-9B0F-44F3-8B43-8ACBD57B39BC}" type="sibTrans" cxnId="{EB5EDA4F-801A-4754-A8A2-1FA70BBDFA0C}">
      <dgm:prSet/>
      <dgm:spPr/>
      <dgm:t>
        <a:bodyPr/>
        <a:lstStyle/>
        <a:p>
          <a:pPr algn="just">
            <a:lnSpc>
              <a:spcPct val="100000"/>
            </a:lnSpc>
          </a:pPr>
          <a:endParaRPr lang="en-US" sz="1800"/>
        </a:p>
      </dgm:t>
    </dgm:pt>
    <dgm:pt modelId="{593F8DCA-A1FB-428E-AEAD-7C5E631C9489}">
      <dgm:prSet custT="1"/>
      <dgm:spPr/>
      <dgm:t>
        <a:bodyPr/>
        <a:lstStyle/>
        <a:p>
          <a:pPr algn="just">
            <a:lnSpc>
              <a:spcPct val="100000"/>
            </a:lnSpc>
            <a:defRPr b="1"/>
          </a:pPr>
          <a:r>
            <a:rPr lang="en-IN" sz="1800" b="1"/>
            <a:t>DataRobot Paxata:</a:t>
          </a:r>
          <a:r>
            <a:rPr lang="en-IN" sz="1800"/>
            <a:t> </a:t>
          </a:r>
          <a:endParaRPr lang="en-US" sz="1800"/>
        </a:p>
      </dgm:t>
    </dgm:pt>
    <dgm:pt modelId="{F134CB1A-2251-4E15-A77C-850760A07FF8}" type="parTrans" cxnId="{FAB0FB1C-562A-4EEF-9D08-EA906D44189A}">
      <dgm:prSet/>
      <dgm:spPr/>
      <dgm:t>
        <a:bodyPr/>
        <a:lstStyle/>
        <a:p>
          <a:pPr algn="just">
            <a:lnSpc>
              <a:spcPct val="100000"/>
            </a:lnSpc>
          </a:pPr>
          <a:endParaRPr lang="en-US" sz="1800"/>
        </a:p>
      </dgm:t>
    </dgm:pt>
    <dgm:pt modelId="{B177A8EA-A867-4FE2-81D9-3DFFF1EE8679}" type="sibTrans" cxnId="{FAB0FB1C-562A-4EEF-9D08-EA906D44189A}">
      <dgm:prSet/>
      <dgm:spPr/>
      <dgm:t>
        <a:bodyPr/>
        <a:lstStyle/>
        <a:p>
          <a:pPr algn="just">
            <a:lnSpc>
              <a:spcPct val="100000"/>
            </a:lnSpc>
          </a:pPr>
          <a:endParaRPr lang="en-US" sz="1800"/>
        </a:p>
      </dgm:t>
    </dgm:pt>
    <dgm:pt modelId="{E0D66C45-0FF4-4A63-93F9-69EBC1335464}">
      <dgm:prSet custT="1"/>
      <dgm:spPr/>
      <dgm:t>
        <a:bodyPr/>
        <a:lstStyle/>
        <a:p>
          <a:pPr algn="just">
            <a:lnSpc>
              <a:spcPct val="100000"/>
            </a:lnSpc>
          </a:pPr>
          <a:r>
            <a:rPr lang="en-IN" sz="1400"/>
            <a:t>DataRobot Paxata provides self-service data preparation capabilities with built-in data profiling features. It helps users quickly understand their data quality and structure.</a:t>
          </a:r>
          <a:endParaRPr lang="en-US" sz="1400"/>
        </a:p>
      </dgm:t>
    </dgm:pt>
    <dgm:pt modelId="{5BCEC03B-FCD6-4D45-B3F5-CF4CE7894F53}" type="parTrans" cxnId="{7F292F3C-74F9-4DB2-8950-6CEEA3C7B05B}">
      <dgm:prSet/>
      <dgm:spPr/>
      <dgm:t>
        <a:bodyPr/>
        <a:lstStyle/>
        <a:p>
          <a:pPr algn="just">
            <a:lnSpc>
              <a:spcPct val="100000"/>
            </a:lnSpc>
          </a:pPr>
          <a:endParaRPr lang="en-US" sz="1800"/>
        </a:p>
      </dgm:t>
    </dgm:pt>
    <dgm:pt modelId="{FE618921-6E7A-4029-8EA6-BD545D44C3DC}" type="sibTrans" cxnId="{7F292F3C-74F9-4DB2-8950-6CEEA3C7B05B}">
      <dgm:prSet/>
      <dgm:spPr/>
      <dgm:t>
        <a:bodyPr/>
        <a:lstStyle/>
        <a:p>
          <a:pPr algn="just">
            <a:lnSpc>
              <a:spcPct val="100000"/>
            </a:lnSpc>
          </a:pPr>
          <a:endParaRPr lang="en-US" sz="1800"/>
        </a:p>
      </dgm:t>
    </dgm:pt>
    <dgm:pt modelId="{24EB5AF3-8DA8-49ED-BDAC-2CA8FBFCBDC6}">
      <dgm:prSet custT="1"/>
      <dgm:spPr/>
      <dgm:t>
        <a:bodyPr/>
        <a:lstStyle/>
        <a:p>
          <a:pPr algn="just">
            <a:lnSpc>
              <a:spcPct val="100000"/>
            </a:lnSpc>
            <a:defRPr b="1"/>
          </a:pPr>
          <a:r>
            <a:rPr lang="en-IN" sz="1800" b="1"/>
            <a:t>Key Features:</a:t>
          </a:r>
          <a:endParaRPr lang="en-US" sz="1800"/>
        </a:p>
      </dgm:t>
    </dgm:pt>
    <dgm:pt modelId="{92439637-A66C-4D90-A9DC-206AEC9894D3}" type="parTrans" cxnId="{B077EFB6-0946-4E5C-B0F7-668C815E6ECC}">
      <dgm:prSet/>
      <dgm:spPr/>
      <dgm:t>
        <a:bodyPr/>
        <a:lstStyle/>
        <a:p>
          <a:pPr algn="just">
            <a:lnSpc>
              <a:spcPct val="100000"/>
            </a:lnSpc>
          </a:pPr>
          <a:endParaRPr lang="en-US" sz="1800"/>
        </a:p>
      </dgm:t>
    </dgm:pt>
    <dgm:pt modelId="{BE400D6F-6987-427A-9B78-804B322F3D28}" type="sibTrans" cxnId="{B077EFB6-0946-4E5C-B0F7-668C815E6ECC}">
      <dgm:prSet/>
      <dgm:spPr/>
      <dgm:t>
        <a:bodyPr/>
        <a:lstStyle/>
        <a:p>
          <a:pPr algn="just">
            <a:lnSpc>
              <a:spcPct val="100000"/>
            </a:lnSpc>
          </a:pPr>
          <a:endParaRPr lang="en-US" sz="1800"/>
        </a:p>
      </dgm:t>
    </dgm:pt>
    <dgm:pt modelId="{505AD236-4F80-45B2-BA66-919F253F1312}">
      <dgm:prSet custT="1"/>
      <dgm:spPr/>
      <dgm:t>
        <a:bodyPr/>
        <a:lstStyle/>
        <a:p>
          <a:pPr algn="just">
            <a:lnSpc>
              <a:spcPct val="100000"/>
            </a:lnSpc>
          </a:pPr>
          <a:r>
            <a:rPr lang="en-IN" sz="1400" b="1"/>
            <a:t>Automated Data Profiling:</a:t>
          </a:r>
          <a:r>
            <a:rPr lang="en-IN" sz="1400"/>
            <a:t> Instantly analyze datasets to find missing values, outliers, and inconsistencies.</a:t>
          </a:r>
          <a:endParaRPr lang="en-US" sz="1400"/>
        </a:p>
      </dgm:t>
    </dgm:pt>
    <dgm:pt modelId="{3D6943B6-9FF9-43B0-B8D1-FBEF6A3E41F2}" type="parTrans" cxnId="{E99C191D-AA8A-4FCB-8176-4765036229E0}">
      <dgm:prSet/>
      <dgm:spPr/>
      <dgm:t>
        <a:bodyPr/>
        <a:lstStyle/>
        <a:p>
          <a:pPr algn="just">
            <a:lnSpc>
              <a:spcPct val="100000"/>
            </a:lnSpc>
          </a:pPr>
          <a:endParaRPr lang="en-US" sz="1800"/>
        </a:p>
      </dgm:t>
    </dgm:pt>
    <dgm:pt modelId="{3720AB24-6E53-405E-81DF-BA64F304DB7F}" type="sibTrans" cxnId="{E99C191D-AA8A-4FCB-8176-4765036229E0}">
      <dgm:prSet/>
      <dgm:spPr/>
      <dgm:t>
        <a:bodyPr/>
        <a:lstStyle/>
        <a:p>
          <a:pPr algn="just">
            <a:lnSpc>
              <a:spcPct val="100000"/>
            </a:lnSpc>
          </a:pPr>
          <a:endParaRPr lang="en-US" sz="1800"/>
        </a:p>
      </dgm:t>
    </dgm:pt>
    <dgm:pt modelId="{6B7A8152-082C-4E07-9A47-53BC43488E56}">
      <dgm:prSet custT="1"/>
      <dgm:spPr/>
      <dgm:t>
        <a:bodyPr/>
        <a:lstStyle/>
        <a:p>
          <a:pPr algn="just">
            <a:lnSpc>
              <a:spcPct val="100000"/>
            </a:lnSpc>
          </a:pPr>
          <a:r>
            <a:rPr lang="en-IN" sz="1400" b="1"/>
            <a:t>Interactive Exploration:</a:t>
          </a:r>
          <a:r>
            <a:rPr lang="en-IN" sz="1400"/>
            <a:t> Use a visual interface to drill down into data issues and understand their impact.</a:t>
          </a:r>
          <a:endParaRPr lang="en-US" sz="1400"/>
        </a:p>
      </dgm:t>
    </dgm:pt>
    <dgm:pt modelId="{9257E5FF-D301-4CE1-AAFA-8BC2F5F63E69}" type="parTrans" cxnId="{E61451EA-28BA-42C3-94D0-B7E1DA7608EB}">
      <dgm:prSet/>
      <dgm:spPr/>
      <dgm:t>
        <a:bodyPr/>
        <a:lstStyle/>
        <a:p>
          <a:pPr algn="just">
            <a:lnSpc>
              <a:spcPct val="100000"/>
            </a:lnSpc>
          </a:pPr>
          <a:endParaRPr lang="en-US" sz="1800"/>
        </a:p>
      </dgm:t>
    </dgm:pt>
    <dgm:pt modelId="{AC190BF3-03FE-48B5-8E99-B3E84DA21C80}" type="sibTrans" cxnId="{E61451EA-28BA-42C3-94D0-B7E1DA7608EB}">
      <dgm:prSet/>
      <dgm:spPr/>
      <dgm:t>
        <a:bodyPr/>
        <a:lstStyle/>
        <a:p>
          <a:pPr algn="just">
            <a:lnSpc>
              <a:spcPct val="100000"/>
            </a:lnSpc>
          </a:pPr>
          <a:endParaRPr lang="en-US" sz="1800"/>
        </a:p>
      </dgm:t>
    </dgm:pt>
    <dgm:pt modelId="{2D03B700-2846-4946-82BA-FD9360C74FFC}">
      <dgm:prSet custT="1"/>
      <dgm:spPr/>
      <dgm:t>
        <a:bodyPr/>
        <a:lstStyle/>
        <a:p>
          <a:pPr algn="just">
            <a:lnSpc>
              <a:spcPct val="100000"/>
            </a:lnSpc>
          </a:pPr>
          <a:r>
            <a:rPr lang="en-IN" sz="1400" b="1"/>
            <a:t>Smart Suggestions:</a:t>
          </a:r>
          <a:r>
            <a:rPr lang="en-IN" sz="1400"/>
            <a:t> Receive intelligent suggestions for data cleaning and transformation based on profiling results.</a:t>
          </a:r>
          <a:endParaRPr lang="en-US" sz="1400"/>
        </a:p>
      </dgm:t>
    </dgm:pt>
    <dgm:pt modelId="{33DD6C92-D7C6-4386-BDA6-EE5C4E1128E9}" type="parTrans" cxnId="{EFFF14A4-CFAC-44FD-BD74-A29A960FB117}">
      <dgm:prSet/>
      <dgm:spPr/>
      <dgm:t>
        <a:bodyPr/>
        <a:lstStyle/>
        <a:p>
          <a:pPr algn="just">
            <a:lnSpc>
              <a:spcPct val="100000"/>
            </a:lnSpc>
          </a:pPr>
          <a:endParaRPr lang="en-US" sz="1800"/>
        </a:p>
      </dgm:t>
    </dgm:pt>
    <dgm:pt modelId="{A50B97B4-C8EA-442C-89B1-0BD514309998}" type="sibTrans" cxnId="{EFFF14A4-CFAC-44FD-BD74-A29A960FB117}">
      <dgm:prSet/>
      <dgm:spPr/>
      <dgm:t>
        <a:bodyPr/>
        <a:lstStyle/>
        <a:p>
          <a:pPr algn="just">
            <a:lnSpc>
              <a:spcPct val="100000"/>
            </a:lnSpc>
          </a:pPr>
          <a:endParaRPr lang="en-US" sz="1800"/>
        </a:p>
      </dgm:t>
    </dgm:pt>
    <dgm:pt modelId="{C7FDD10B-FEC1-4AAF-9348-D9D4B6C3A773}" type="pres">
      <dgm:prSet presAssocID="{38BE480F-92D1-4F58-B33C-5593CE88F942}" presName="root" presStyleCnt="0">
        <dgm:presLayoutVars>
          <dgm:dir/>
          <dgm:resizeHandles val="exact"/>
        </dgm:presLayoutVars>
      </dgm:prSet>
      <dgm:spPr/>
    </dgm:pt>
    <dgm:pt modelId="{F73C87E8-2D6C-451E-9B0B-E536D671F6CC}" type="pres">
      <dgm:prSet presAssocID="{157BE997-6AD5-4046-AF79-59733FD894F3}" presName="compNode" presStyleCnt="0"/>
      <dgm:spPr/>
    </dgm:pt>
    <dgm:pt modelId="{2A759B1D-9375-4207-A681-7920455B4971}" type="pres">
      <dgm:prSet presAssocID="{157BE997-6AD5-4046-AF79-59733FD894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8977500-C4D2-490D-A1E5-6DC75BE7E788}" type="pres">
      <dgm:prSet presAssocID="{157BE997-6AD5-4046-AF79-59733FD894F3}" presName="iconSpace" presStyleCnt="0"/>
      <dgm:spPr/>
    </dgm:pt>
    <dgm:pt modelId="{DDC9006E-F29F-498C-8CAD-063823F4DF62}" type="pres">
      <dgm:prSet presAssocID="{157BE997-6AD5-4046-AF79-59733FD894F3}" presName="parTx" presStyleLbl="revTx" presStyleIdx="0" presStyleCnt="8">
        <dgm:presLayoutVars>
          <dgm:chMax val="0"/>
          <dgm:chPref val="0"/>
        </dgm:presLayoutVars>
      </dgm:prSet>
      <dgm:spPr/>
    </dgm:pt>
    <dgm:pt modelId="{F176C5DE-050F-4601-BAB7-15F52CE16BD5}" type="pres">
      <dgm:prSet presAssocID="{157BE997-6AD5-4046-AF79-59733FD894F3}" presName="txSpace" presStyleCnt="0"/>
      <dgm:spPr/>
    </dgm:pt>
    <dgm:pt modelId="{41EED471-EAB1-4288-AD0D-63AA6DE51148}" type="pres">
      <dgm:prSet presAssocID="{157BE997-6AD5-4046-AF79-59733FD894F3}" presName="desTx" presStyleLbl="revTx" presStyleIdx="1" presStyleCnt="8">
        <dgm:presLayoutVars/>
      </dgm:prSet>
      <dgm:spPr/>
    </dgm:pt>
    <dgm:pt modelId="{C3284E1F-E710-4C83-9DB3-DF3600C650ED}" type="pres">
      <dgm:prSet presAssocID="{7F9C675F-2022-4955-82EC-8C3AAD4156CC}" presName="sibTrans" presStyleCnt="0"/>
      <dgm:spPr/>
    </dgm:pt>
    <dgm:pt modelId="{D60B2255-8C26-4DA4-9826-44BA70C65559}" type="pres">
      <dgm:prSet presAssocID="{983670A5-3689-4DD8-98A1-9ADC4B4F8723}" presName="compNode" presStyleCnt="0"/>
      <dgm:spPr/>
    </dgm:pt>
    <dgm:pt modelId="{D09A3CA0-1AB5-489E-9E4E-5CD6B2CADF74}" type="pres">
      <dgm:prSet presAssocID="{983670A5-3689-4DD8-98A1-9ADC4B4F87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F4E9E473-130D-4FB4-B4AF-8800C230237B}" type="pres">
      <dgm:prSet presAssocID="{983670A5-3689-4DD8-98A1-9ADC4B4F8723}" presName="iconSpace" presStyleCnt="0"/>
      <dgm:spPr/>
    </dgm:pt>
    <dgm:pt modelId="{8D2FFF0A-CAD7-4386-9A48-77B64E27B122}" type="pres">
      <dgm:prSet presAssocID="{983670A5-3689-4DD8-98A1-9ADC4B4F8723}" presName="parTx" presStyleLbl="revTx" presStyleIdx="2" presStyleCnt="8">
        <dgm:presLayoutVars>
          <dgm:chMax val="0"/>
          <dgm:chPref val="0"/>
        </dgm:presLayoutVars>
      </dgm:prSet>
      <dgm:spPr/>
    </dgm:pt>
    <dgm:pt modelId="{87D32544-14F0-47F0-91E9-23778867F811}" type="pres">
      <dgm:prSet presAssocID="{983670A5-3689-4DD8-98A1-9ADC4B4F8723}" presName="txSpace" presStyleCnt="0"/>
      <dgm:spPr/>
    </dgm:pt>
    <dgm:pt modelId="{4138F666-4657-4879-AA5D-5E1D37D480E2}" type="pres">
      <dgm:prSet presAssocID="{983670A5-3689-4DD8-98A1-9ADC4B4F8723}" presName="desTx" presStyleLbl="revTx" presStyleIdx="3" presStyleCnt="8">
        <dgm:presLayoutVars/>
      </dgm:prSet>
      <dgm:spPr/>
    </dgm:pt>
    <dgm:pt modelId="{E5EE6C99-67DB-4819-A075-71DC55B6F076}" type="pres">
      <dgm:prSet presAssocID="{C8E75DDD-6248-4F82-9134-020C96D61D14}" presName="sibTrans" presStyleCnt="0"/>
      <dgm:spPr/>
    </dgm:pt>
    <dgm:pt modelId="{997DF5C8-66EF-4F55-AF77-7E95EB905507}" type="pres">
      <dgm:prSet presAssocID="{593F8DCA-A1FB-428E-AEAD-7C5E631C9489}" presName="compNode" presStyleCnt="0"/>
      <dgm:spPr/>
    </dgm:pt>
    <dgm:pt modelId="{A0CAE58C-DBAA-4F82-9B00-D12817C5AD9F}" type="pres">
      <dgm:prSet presAssocID="{593F8DCA-A1FB-428E-AEAD-7C5E631C94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73CE6DB5-9989-4DA2-AB08-10FAC7176150}" type="pres">
      <dgm:prSet presAssocID="{593F8DCA-A1FB-428E-AEAD-7C5E631C9489}" presName="iconSpace" presStyleCnt="0"/>
      <dgm:spPr/>
    </dgm:pt>
    <dgm:pt modelId="{3F86D895-3F6B-4473-B369-9302358E4722}" type="pres">
      <dgm:prSet presAssocID="{593F8DCA-A1FB-428E-AEAD-7C5E631C9489}" presName="parTx" presStyleLbl="revTx" presStyleIdx="4" presStyleCnt="8">
        <dgm:presLayoutVars>
          <dgm:chMax val="0"/>
          <dgm:chPref val="0"/>
        </dgm:presLayoutVars>
      </dgm:prSet>
      <dgm:spPr/>
    </dgm:pt>
    <dgm:pt modelId="{C582035A-D134-4A78-8F13-3B9F7F10B80E}" type="pres">
      <dgm:prSet presAssocID="{593F8DCA-A1FB-428E-AEAD-7C5E631C9489}" presName="txSpace" presStyleCnt="0"/>
      <dgm:spPr/>
    </dgm:pt>
    <dgm:pt modelId="{C8C4920A-8DCF-4307-96D3-40B3F8B2C075}" type="pres">
      <dgm:prSet presAssocID="{593F8DCA-A1FB-428E-AEAD-7C5E631C9489}" presName="desTx" presStyleLbl="revTx" presStyleIdx="5" presStyleCnt="8">
        <dgm:presLayoutVars/>
      </dgm:prSet>
      <dgm:spPr/>
    </dgm:pt>
    <dgm:pt modelId="{EC13E90F-7AD9-45C2-8ED9-843FE856DAC6}" type="pres">
      <dgm:prSet presAssocID="{B177A8EA-A867-4FE2-81D9-3DFFF1EE8679}" presName="sibTrans" presStyleCnt="0"/>
      <dgm:spPr/>
    </dgm:pt>
    <dgm:pt modelId="{59BC1914-3161-4FC7-A7BC-D02C5D41FDAB}" type="pres">
      <dgm:prSet presAssocID="{24EB5AF3-8DA8-49ED-BDAC-2CA8FBFCBDC6}" presName="compNode" presStyleCnt="0"/>
      <dgm:spPr/>
    </dgm:pt>
    <dgm:pt modelId="{F3BC8716-B4CA-475C-A5E5-3682CCAED405}" type="pres">
      <dgm:prSet presAssocID="{24EB5AF3-8DA8-49ED-BDAC-2CA8FBFCBD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ce"/>
        </a:ext>
      </dgm:extLst>
    </dgm:pt>
    <dgm:pt modelId="{0C4C8D88-0860-4DF9-A401-84C2F6614155}" type="pres">
      <dgm:prSet presAssocID="{24EB5AF3-8DA8-49ED-BDAC-2CA8FBFCBDC6}" presName="iconSpace" presStyleCnt="0"/>
      <dgm:spPr/>
    </dgm:pt>
    <dgm:pt modelId="{D07D6742-A46E-4544-995F-C33E74013C06}" type="pres">
      <dgm:prSet presAssocID="{24EB5AF3-8DA8-49ED-BDAC-2CA8FBFCBDC6}" presName="parTx" presStyleLbl="revTx" presStyleIdx="6" presStyleCnt="8">
        <dgm:presLayoutVars>
          <dgm:chMax val="0"/>
          <dgm:chPref val="0"/>
        </dgm:presLayoutVars>
      </dgm:prSet>
      <dgm:spPr/>
    </dgm:pt>
    <dgm:pt modelId="{08CBA240-7F54-43BF-8376-D193D4CE1DBB}" type="pres">
      <dgm:prSet presAssocID="{24EB5AF3-8DA8-49ED-BDAC-2CA8FBFCBDC6}" presName="txSpace" presStyleCnt="0"/>
      <dgm:spPr/>
    </dgm:pt>
    <dgm:pt modelId="{9F88B0E7-E753-483F-AC34-F7C142AB8D3F}" type="pres">
      <dgm:prSet presAssocID="{24EB5AF3-8DA8-49ED-BDAC-2CA8FBFCBDC6}" presName="desTx" presStyleLbl="revTx" presStyleIdx="7" presStyleCnt="8">
        <dgm:presLayoutVars/>
      </dgm:prSet>
      <dgm:spPr/>
    </dgm:pt>
  </dgm:ptLst>
  <dgm:cxnLst>
    <dgm:cxn modelId="{5D178303-335E-4EB0-8030-C4EEE9CB648A}" type="presOf" srcId="{24EB5AF3-8DA8-49ED-BDAC-2CA8FBFCBDC6}" destId="{D07D6742-A46E-4544-995F-C33E74013C06}" srcOrd="0" destOrd="0" presId="urn:microsoft.com/office/officeart/2018/2/layout/IconLabelDescriptionList"/>
    <dgm:cxn modelId="{DECA4F1A-0868-462F-B3EC-57C3A1E66DC8}" type="presOf" srcId="{593F8DCA-A1FB-428E-AEAD-7C5E631C9489}" destId="{3F86D895-3F6B-4473-B369-9302358E4722}" srcOrd="0" destOrd="0" presId="urn:microsoft.com/office/officeart/2018/2/layout/IconLabelDescriptionList"/>
    <dgm:cxn modelId="{5F4F2B1C-767F-498C-B72F-C74165868700}" srcId="{983670A5-3689-4DD8-98A1-9ADC4B4F8723}" destId="{048244EF-45C9-4943-B264-B7A5F4BFE593}" srcOrd="1" destOrd="0" parTransId="{AB0D1BDD-B9AF-4601-80B6-CDB75A94336B}" sibTransId="{48EC5DBB-AE96-4586-8724-FA10BE24D305}"/>
    <dgm:cxn modelId="{FAB0FB1C-562A-4EEF-9D08-EA906D44189A}" srcId="{38BE480F-92D1-4F58-B33C-5593CE88F942}" destId="{593F8DCA-A1FB-428E-AEAD-7C5E631C9489}" srcOrd="2" destOrd="0" parTransId="{F134CB1A-2251-4E15-A77C-850760A07FF8}" sibTransId="{B177A8EA-A867-4FE2-81D9-3DFFF1EE8679}"/>
    <dgm:cxn modelId="{E99C191D-AA8A-4FCB-8176-4765036229E0}" srcId="{24EB5AF3-8DA8-49ED-BDAC-2CA8FBFCBDC6}" destId="{505AD236-4F80-45B2-BA66-919F253F1312}" srcOrd="0" destOrd="0" parTransId="{3D6943B6-9FF9-43B0-B8D1-FBEF6A3E41F2}" sibTransId="{3720AB24-6E53-405E-81DF-BA64F304DB7F}"/>
    <dgm:cxn modelId="{ADEC6D39-FD71-4ABF-8AB0-7F6249CC34A5}" type="presOf" srcId="{F830FA07-B6D9-4928-8CD6-09E537A5ABFD}" destId="{4138F666-4657-4879-AA5D-5E1D37D480E2}" srcOrd="0" destOrd="0" presId="urn:microsoft.com/office/officeart/2018/2/layout/IconLabelDescriptionList"/>
    <dgm:cxn modelId="{7F292F3C-74F9-4DB2-8950-6CEEA3C7B05B}" srcId="{593F8DCA-A1FB-428E-AEAD-7C5E631C9489}" destId="{E0D66C45-0FF4-4A63-93F9-69EBC1335464}" srcOrd="0" destOrd="0" parTransId="{5BCEC03B-FCD6-4D45-B3F5-CF4CE7894F53}" sibTransId="{FE618921-6E7A-4029-8EA6-BD545D44C3DC}"/>
    <dgm:cxn modelId="{5FF2D86A-CD9C-408F-B2C5-B6BA831B4B28}" type="presOf" srcId="{38BE480F-92D1-4F58-B33C-5593CE88F942}" destId="{C7FDD10B-FEC1-4AAF-9348-D9D4B6C3A773}" srcOrd="0" destOrd="0" presId="urn:microsoft.com/office/officeart/2018/2/layout/IconLabelDescriptionList"/>
    <dgm:cxn modelId="{EB5EDA4F-801A-4754-A8A2-1FA70BBDFA0C}" srcId="{983670A5-3689-4DD8-98A1-9ADC4B4F8723}" destId="{1067BA4A-217A-4F94-997C-85AB1068E87D}" srcOrd="2" destOrd="0" parTransId="{F307006D-AA9E-43DE-B5B9-75775515ADFE}" sibTransId="{D8A9F183-9B0F-44F3-8B43-8ACBD57B39BC}"/>
    <dgm:cxn modelId="{99C8F555-CAE3-476A-81D2-9D5851445103}" srcId="{38BE480F-92D1-4F58-B33C-5593CE88F942}" destId="{983670A5-3689-4DD8-98A1-9ADC4B4F8723}" srcOrd="1" destOrd="0" parTransId="{1732A11A-A203-43BF-9C3F-41F0F0E0EE38}" sibTransId="{C8E75DDD-6248-4F82-9134-020C96D61D14}"/>
    <dgm:cxn modelId="{95775A77-4E91-46C7-8AF2-A783C810D4F5}" type="presOf" srcId="{1067BA4A-217A-4F94-997C-85AB1068E87D}" destId="{4138F666-4657-4879-AA5D-5E1D37D480E2}" srcOrd="0" destOrd="2" presId="urn:microsoft.com/office/officeart/2018/2/layout/IconLabelDescriptionList"/>
    <dgm:cxn modelId="{4C51BA91-B0E4-4D6A-B8F5-C14115B8E06E}" type="presOf" srcId="{E0D66C45-0FF4-4A63-93F9-69EBC1335464}" destId="{C8C4920A-8DCF-4307-96D3-40B3F8B2C075}" srcOrd="0" destOrd="0" presId="urn:microsoft.com/office/officeart/2018/2/layout/IconLabelDescriptionList"/>
    <dgm:cxn modelId="{EFFF14A4-CFAC-44FD-BD74-A29A960FB117}" srcId="{24EB5AF3-8DA8-49ED-BDAC-2CA8FBFCBDC6}" destId="{2D03B700-2846-4946-82BA-FD9360C74FFC}" srcOrd="2" destOrd="0" parTransId="{33DD6C92-D7C6-4386-BDA6-EE5C4E1128E9}" sibTransId="{A50B97B4-C8EA-442C-89B1-0BD514309998}"/>
    <dgm:cxn modelId="{EB96A6A6-023B-407E-A0C8-FE706F8FAD90}" type="presOf" srcId="{2D03B700-2846-4946-82BA-FD9360C74FFC}" destId="{9F88B0E7-E753-483F-AC34-F7C142AB8D3F}" srcOrd="0" destOrd="2" presId="urn:microsoft.com/office/officeart/2018/2/layout/IconLabelDescriptionList"/>
    <dgm:cxn modelId="{B077EFB6-0946-4E5C-B0F7-668C815E6ECC}" srcId="{38BE480F-92D1-4F58-B33C-5593CE88F942}" destId="{24EB5AF3-8DA8-49ED-BDAC-2CA8FBFCBDC6}" srcOrd="3" destOrd="0" parTransId="{92439637-A66C-4D90-A9DC-206AEC9894D3}" sibTransId="{BE400D6F-6987-427A-9B78-804B322F3D28}"/>
    <dgm:cxn modelId="{AAC363BA-6DA2-4270-953F-5913FC25F1C9}" type="presOf" srcId="{048244EF-45C9-4943-B264-B7A5F4BFE593}" destId="{4138F666-4657-4879-AA5D-5E1D37D480E2}" srcOrd="0" destOrd="1" presId="urn:microsoft.com/office/officeart/2018/2/layout/IconLabelDescriptionList"/>
    <dgm:cxn modelId="{6BEE2DBC-8972-4038-9945-629AE4A41907}" type="presOf" srcId="{23D287E4-2F58-484F-87B0-D18BFDEBCA26}" destId="{41EED471-EAB1-4288-AD0D-63AA6DE51148}" srcOrd="0" destOrd="0" presId="urn:microsoft.com/office/officeart/2018/2/layout/IconLabelDescriptionList"/>
    <dgm:cxn modelId="{196777BD-17CE-47BD-955B-3AB522B98EDE}" srcId="{38BE480F-92D1-4F58-B33C-5593CE88F942}" destId="{157BE997-6AD5-4046-AF79-59733FD894F3}" srcOrd="0" destOrd="0" parTransId="{B561B0B0-A4AD-4FBA-B583-319C1A60798E}" sibTransId="{7F9C675F-2022-4955-82EC-8C3AAD4156CC}"/>
    <dgm:cxn modelId="{6B837FC2-3DD5-47AA-952A-DD133005DFDA}" type="presOf" srcId="{505AD236-4F80-45B2-BA66-919F253F1312}" destId="{9F88B0E7-E753-483F-AC34-F7C142AB8D3F}" srcOrd="0" destOrd="0" presId="urn:microsoft.com/office/officeart/2018/2/layout/IconLabelDescriptionList"/>
    <dgm:cxn modelId="{AAF1B5CC-32EF-4166-88AC-9AE013A194E0}" srcId="{157BE997-6AD5-4046-AF79-59733FD894F3}" destId="{23D287E4-2F58-484F-87B0-D18BFDEBCA26}" srcOrd="0" destOrd="0" parTransId="{365A703E-90B7-463A-B23D-C13136F6A2D8}" sibTransId="{09704F4F-0CDF-4504-BC42-313632B6F3C7}"/>
    <dgm:cxn modelId="{EAD914D4-5A78-4F6B-9B23-10CF938751EA}" type="presOf" srcId="{6B7A8152-082C-4E07-9A47-53BC43488E56}" destId="{9F88B0E7-E753-483F-AC34-F7C142AB8D3F}" srcOrd="0" destOrd="1" presId="urn:microsoft.com/office/officeart/2018/2/layout/IconLabelDescriptionList"/>
    <dgm:cxn modelId="{C29CAFD9-8BFD-4781-B1A4-904FD5A09256}" type="presOf" srcId="{983670A5-3689-4DD8-98A1-9ADC4B4F8723}" destId="{8D2FFF0A-CAD7-4386-9A48-77B64E27B122}" srcOrd="0" destOrd="0" presId="urn:microsoft.com/office/officeart/2018/2/layout/IconLabelDescriptionList"/>
    <dgm:cxn modelId="{E61451EA-28BA-42C3-94D0-B7E1DA7608EB}" srcId="{24EB5AF3-8DA8-49ED-BDAC-2CA8FBFCBDC6}" destId="{6B7A8152-082C-4E07-9A47-53BC43488E56}" srcOrd="1" destOrd="0" parTransId="{9257E5FF-D301-4CE1-AAFA-8BC2F5F63E69}" sibTransId="{AC190BF3-03FE-48B5-8E99-B3E84DA21C80}"/>
    <dgm:cxn modelId="{2211D1F2-A29A-4CA4-BC44-C0B4B4FE61AA}" srcId="{983670A5-3689-4DD8-98A1-9ADC4B4F8723}" destId="{F830FA07-B6D9-4928-8CD6-09E537A5ABFD}" srcOrd="0" destOrd="0" parTransId="{27655A92-BBE3-4644-832F-4EF9AFF34955}" sibTransId="{28410014-B1F8-4059-8581-2033C4279055}"/>
    <dgm:cxn modelId="{E0B508FA-9E8F-4B66-A97B-8E2908F4E11B}" type="presOf" srcId="{157BE997-6AD5-4046-AF79-59733FD894F3}" destId="{DDC9006E-F29F-498C-8CAD-063823F4DF62}" srcOrd="0" destOrd="0" presId="urn:microsoft.com/office/officeart/2018/2/layout/IconLabelDescriptionList"/>
    <dgm:cxn modelId="{06D5BAA7-D382-42F2-BEA4-67BF91592D18}" type="presParOf" srcId="{C7FDD10B-FEC1-4AAF-9348-D9D4B6C3A773}" destId="{F73C87E8-2D6C-451E-9B0B-E536D671F6CC}" srcOrd="0" destOrd="0" presId="urn:microsoft.com/office/officeart/2018/2/layout/IconLabelDescriptionList"/>
    <dgm:cxn modelId="{FF926E4B-71D0-461A-9289-1495208F8A54}" type="presParOf" srcId="{F73C87E8-2D6C-451E-9B0B-E536D671F6CC}" destId="{2A759B1D-9375-4207-A681-7920455B4971}" srcOrd="0" destOrd="0" presId="urn:microsoft.com/office/officeart/2018/2/layout/IconLabelDescriptionList"/>
    <dgm:cxn modelId="{D7ADCC7F-2260-4084-BB7D-555B56796198}" type="presParOf" srcId="{F73C87E8-2D6C-451E-9B0B-E536D671F6CC}" destId="{88977500-C4D2-490D-A1E5-6DC75BE7E788}" srcOrd="1" destOrd="0" presId="urn:microsoft.com/office/officeart/2018/2/layout/IconLabelDescriptionList"/>
    <dgm:cxn modelId="{CE36A646-15BD-4A52-A074-A26C27DACE2B}" type="presParOf" srcId="{F73C87E8-2D6C-451E-9B0B-E536D671F6CC}" destId="{DDC9006E-F29F-498C-8CAD-063823F4DF62}" srcOrd="2" destOrd="0" presId="urn:microsoft.com/office/officeart/2018/2/layout/IconLabelDescriptionList"/>
    <dgm:cxn modelId="{974E65EC-C922-466D-9458-2C24E3C3DEB3}" type="presParOf" srcId="{F73C87E8-2D6C-451E-9B0B-E536D671F6CC}" destId="{F176C5DE-050F-4601-BAB7-15F52CE16BD5}" srcOrd="3" destOrd="0" presId="urn:microsoft.com/office/officeart/2018/2/layout/IconLabelDescriptionList"/>
    <dgm:cxn modelId="{E8748A98-0D44-43D1-9D3B-C79D440DE25C}" type="presParOf" srcId="{F73C87E8-2D6C-451E-9B0B-E536D671F6CC}" destId="{41EED471-EAB1-4288-AD0D-63AA6DE51148}" srcOrd="4" destOrd="0" presId="urn:microsoft.com/office/officeart/2018/2/layout/IconLabelDescriptionList"/>
    <dgm:cxn modelId="{CE847BFE-3EDD-4511-B752-9AED071BCB4F}" type="presParOf" srcId="{C7FDD10B-FEC1-4AAF-9348-D9D4B6C3A773}" destId="{C3284E1F-E710-4C83-9DB3-DF3600C650ED}" srcOrd="1" destOrd="0" presId="urn:microsoft.com/office/officeart/2018/2/layout/IconLabelDescriptionList"/>
    <dgm:cxn modelId="{37A74479-366C-46DA-82DA-BB98737769F1}" type="presParOf" srcId="{C7FDD10B-FEC1-4AAF-9348-D9D4B6C3A773}" destId="{D60B2255-8C26-4DA4-9826-44BA70C65559}" srcOrd="2" destOrd="0" presId="urn:microsoft.com/office/officeart/2018/2/layout/IconLabelDescriptionList"/>
    <dgm:cxn modelId="{3A3884BE-8FDF-4EF6-B52D-983BD34344EF}" type="presParOf" srcId="{D60B2255-8C26-4DA4-9826-44BA70C65559}" destId="{D09A3CA0-1AB5-489E-9E4E-5CD6B2CADF74}" srcOrd="0" destOrd="0" presId="urn:microsoft.com/office/officeart/2018/2/layout/IconLabelDescriptionList"/>
    <dgm:cxn modelId="{774B639C-BD49-40F4-B4C4-6BD337F50A0D}" type="presParOf" srcId="{D60B2255-8C26-4DA4-9826-44BA70C65559}" destId="{F4E9E473-130D-4FB4-B4AF-8800C230237B}" srcOrd="1" destOrd="0" presId="urn:microsoft.com/office/officeart/2018/2/layout/IconLabelDescriptionList"/>
    <dgm:cxn modelId="{FE287830-7A79-4B9A-BCF2-8DDB409BAD62}" type="presParOf" srcId="{D60B2255-8C26-4DA4-9826-44BA70C65559}" destId="{8D2FFF0A-CAD7-4386-9A48-77B64E27B122}" srcOrd="2" destOrd="0" presId="urn:microsoft.com/office/officeart/2018/2/layout/IconLabelDescriptionList"/>
    <dgm:cxn modelId="{42B7057D-82C5-4459-A20E-FE4A8B512377}" type="presParOf" srcId="{D60B2255-8C26-4DA4-9826-44BA70C65559}" destId="{87D32544-14F0-47F0-91E9-23778867F811}" srcOrd="3" destOrd="0" presId="urn:microsoft.com/office/officeart/2018/2/layout/IconLabelDescriptionList"/>
    <dgm:cxn modelId="{AE364E2A-B32A-452D-AFAB-81FF0D11F90A}" type="presParOf" srcId="{D60B2255-8C26-4DA4-9826-44BA70C65559}" destId="{4138F666-4657-4879-AA5D-5E1D37D480E2}" srcOrd="4" destOrd="0" presId="urn:microsoft.com/office/officeart/2018/2/layout/IconLabelDescriptionList"/>
    <dgm:cxn modelId="{DB4A72DC-2F10-4954-B49B-DFF00A0307E5}" type="presParOf" srcId="{C7FDD10B-FEC1-4AAF-9348-D9D4B6C3A773}" destId="{E5EE6C99-67DB-4819-A075-71DC55B6F076}" srcOrd="3" destOrd="0" presId="urn:microsoft.com/office/officeart/2018/2/layout/IconLabelDescriptionList"/>
    <dgm:cxn modelId="{72B19B35-3A9F-4292-97B0-67B90A8F5690}" type="presParOf" srcId="{C7FDD10B-FEC1-4AAF-9348-D9D4B6C3A773}" destId="{997DF5C8-66EF-4F55-AF77-7E95EB905507}" srcOrd="4" destOrd="0" presId="urn:microsoft.com/office/officeart/2018/2/layout/IconLabelDescriptionList"/>
    <dgm:cxn modelId="{FEC6FFCA-EFAC-44BC-B1E4-1633210307F5}" type="presParOf" srcId="{997DF5C8-66EF-4F55-AF77-7E95EB905507}" destId="{A0CAE58C-DBAA-4F82-9B00-D12817C5AD9F}" srcOrd="0" destOrd="0" presId="urn:microsoft.com/office/officeart/2018/2/layout/IconLabelDescriptionList"/>
    <dgm:cxn modelId="{4FA8EF93-0240-45CF-81E9-8E7D2BBA3A80}" type="presParOf" srcId="{997DF5C8-66EF-4F55-AF77-7E95EB905507}" destId="{73CE6DB5-9989-4DA2-AB08-10FAC7176150}" srcOrd="1" destOrd="0" presId="urn:microsoft.com/office/officeart/2018/2/layout/IconLabelDescriptionList"/>
    <dgm:cxn modelId="{06FA48F6-8823-40B4-8095-1EB1EC520EA3}" type="presParOf" srcId="{997DF5C8-66EF-4F55-AF77-7E95EB905507}" destId="{3F86D895-3F6B-4473-B369-9302358E4722}" srcOrd="2" destOrd="0" presId="urn:microsoft.com/office/officeart/2018/2/layout/IconLabelDescriptionList"/>
    <dgm:cxn modelId="{A91BC74F-4148-4A19-B00C-F319CA18BE74}" type="presParOf" srcId="{997DF5C8-66EF-4F55-AF77-7E95EB905507}" destId="{C582035A-D134-4A78-8F13-3B9F7F10B80E}" srcOrd="3" destOrd="0" presId="urn:microsoft.com/office/officeart/2018/2/layout/IconLabelDescriptionList"/>
    <dgm:cxn modelId="{FCB4B807-25D0-406B-9BED-309D35019E6C}" type="presParOf" srcId="{997DF5C8-66EF-4F55-AF77-7E95EB905507}" destId="{C8C4920A-8DCF-4307-96D3-40B3F8B2C075}" srcOrd="4" destOrd="0" presId="urn:microsoft.com/office/officeart/2018/2/layout/IconLabelDescriptionList"/>
    <dgm:cxn modelId="{6FF5F68C-FB6B-4F9C-AEAA-B038BE05E3A0}" type="presParOf" srcId="{C7FDD10B-FEC1-4AAF-9348-D9D4B6C3A773}" destId="{EC13E90F-7AD9-45C2-8ED9-843FE856DAC6}" srcOrd="5" destOrd="0" presId="urn:microsoft.com/office/officeart/2018/2/layout/IconLabelDescriptionList"/>
    <dgm:cxn modelId="{88CF8A26-ED7C-4B25-88C2-CE201E5DA994}" type="presParOf" srcId="{C7FDD10B-FEC1-4AAF-9348-D9D4B6C3A773}" destId="{59BC1914-3161-4FC7-A7BC-D02C5D41FDAB}" srcOrd="6" destOrd="0" presId="urn:microsoft.com/office/officeart/2018/2/layout/IconLabelDescriptionList"/>
    <dgm:cxn modelId="{9C7C4683-018C-4CC1-B467-A257E6A9E075}" type="presParOf" srcId="{59BC1914-3161-4FC7-A7BC-D02C5D41FDAB}" destId="{F3BC8716-B4CA-475C-A5E5-3682CCAED405}" srcOrd="0" destOrd="0" presId="urn:microsoft.com/office/officeart/2018/2/layout/IconLabelDescriptionList"/>
    <dgm:cxn modelId="{EA8E160F-2EAD-4281-B92C-D9567FADEAD9}" type="presParOf" srcId="{59BC1914-3161-4FC7-A7BC-D02C5D41FDAB}" destId="{0C4C8D88-0860-4DF9-A401-84C2F6614155}" srcOrd="1" destOrd="0" presId="urn:microsoft.com/office/officeart/2018/2/layout/IconLabelDescriptionList"/>
    <dgm:cxn modelId="{85BF1021-8EDA-4044-B5F7-D29A3E9B4510}" type="presParOf" srcId="{59BC1914-3161-4FC7-A7BC-D02C5D41FDAB}" destId="{D07D6742-A46E-4544-995F-C33E74013C06}" srcOrd="2" destOrd="0" presId="urn:microsoft.com/office/officeart/2018/2/layout/IconLabelDescriptionList"/>
    <dgm:cxn modelId="{EB1C729A-E2D2-4596-BACB-4612A9B8A692}" type="presParOf" srcId="{59BC1914-3161-4FC7-A7BC-D02C5D41FDAB}" destId="{08CBA240-7F54-43BF-8376-D193D4CE1DBB}" srcOrd="3" destOrd="0" presId="urn:microsoft.com/office/officeart/2018/2/layout/IconLabelDescriptionList"/>
    <dgm:cxn modelId="{7DB4E366-25B5-48D2-884F-56364A364F2A}" type="presParOf" srcId="{59BC1914-3161-4FC7-A7BC-D02C5D41FDAB}" destId="{9F88B0E7-E753-483F-AC34-F7C142AB8D3F}"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181415-424E-427A-914F-9F81961F922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8C81A5-5A8B-461D-95D8-E0D1ADBC1BB8}">
      <dgm:prSet/>
      <dgm:spPr/>
      <dgm:t>
        <a:bodyPr/>
        <a:lstStyle/>
        <a:p>
          <a:pPr>
            <a:lnSpc>
              <a:spcPct val="100000"/>
            </a:lnSpc>
            <a:defRPr b="1"/>
          </a:pPr>
          <a:r>
            <a:rPr lang="en-IN" b="1"/>
            <a:t>Python (Pandas &amp; NumPy):</a:t>
          </a:r>
          <a:r>
            <a:rPr lang="en-IN"/>
            <a:t> </a:t>
          </a:r>
          <a:endParaRPr lang="en-US"/>
        </a:p>
      </dgm:t>
    </dgm:pt>
    <dgm:pt modelId="{EC08E9F4-E8E3-4759-B66D-29B394C27E06}" type="parTrans" cxnId="{86073687-AA51-485D-9C37-F9CED68ED4A8}">
      <dgm:prSet/>
      <dgm:spPr/>
      <dgm:t>
        <a:bodyPr/>
        <a:lstStyle/>
        <a:p>
          <a:endParaRPr lang="en-US"/>
        </a:p>
      </dgm:t>
    </dgm:pt>
    <dgm:pt modelId="{CAA00C8E-A066-4A58-A4F0-91EE59E1DF6B}" type="sibTrans" cxnId="{86073687-AA51-485D-9C37-F9CED68ED4A8}">
      <dgm:prSet/>
      <dgm:spPr/>
      <dgm:t>
        <a:bodyPr/>
        <a:lstStyle/>
        <a:p>
          <a:endParaRPr lang="en-US"/>
        </a:p>
      </dgm:t>
    </dgm:pt>
    <dgm:pt modelId="{CA0EE50A-E2FC-4E0C-B007-E6647DFEA641}">
      <dgm:prSet/>
      <dgm:spPr/>
      <dgm:t>
        <a:bodyPr/>
        <a:lstStyle/>
        <a:p>
          <a:pPr>
            <a:lnSpc>
              <a:spcPct val="100000"/>
            </a:lnSpc>
          </a:pPr>
          <a:r>
            <a:rPr lang="en-IN"/>
            <a:t>Python, with libraries like Pandas and NumPy, is widely used for statistical analysis. </a:t>
          </a:r>
          <a:endParaRPr lang="en-US"/>
        </a:p>
      </dgm:t>
    </dgm:pt>
    <dgm:pt modelId="{EB1DFBB6-0952-4DAD-AD00-C07976D48C23}" type="parTrans" cxnId="{B91ADCAA-ACC5-4F5A-B983-8727B2BD5488}">
      <dgm:prSet/>
      <dgm:spPr/>
      <dgm:t>
        <a:bodyPr/>
        <a:lstStyle/>
        <a:p>
          <a:endParaRPr lang="en-US"/>
        </a:p>
      </dgm:t>
    </dgm:pt>
    <dgm:pt modelId="{E7C4BDA7-367A-43E4-9ABA-F919E0B03F15}" type="sibTrans" cxnId="{B91ADCAA-ACC5-4F5A-B983-8727B2BD5488}">
      <dgm:prSet/>
      <dgm:spPr/>
      <dgm:t>
        <a:bodyPr/>
        <a:lstStyle/>
        <a:p>
          <a:endParaRPr lang="en-US"/>
        </a:p>
      </dgm:t>
    </dgm:pt>
    <dgm:pt modelId="{8B0182F8-AF20-4168-8D7C-04D6E28A5AAC}">
      <dgm:prSet/>
      <dgm:spPr/>
      <dgm:t>
        <a:bodyPr/>
        <a:lstStyle/>
        <a:p>
          <a:pPr>
            <a:lnSpc>
              <a:spcPct val="100000"/>
            </a:lnSpc>
          </a:pPr>
          <a:r>
            <a:rPr lang="en-IN"/>
            <a:t>Though more suitable for smaller datasets, these tools can be effective when working on subsets or when integrated into Big Data pipelines.</a:t>
          </a:r>
          <a:endParaRPr lang="en-US"/>
        </a:p>
      </dgm:t>
    </dgm:pt>
    <dgm:pt modelId="{3BF4C159-A839-4269-AA5B-6ED591EEC0A4}" type="parTrans" cxnId="{0CB04900-A8D9-480A-AE09-26DF0D271943}">
      <dgm:prSet/>
      <dgm:spPr/>
      <dgm:t>
        <a:bodyPr/>
        <a:lstStyle/>
        <a:p>
          <a:endParaRPr lang="en-US"/>
        </a:p>
      </dgm:t>
    </dgm:pt>
    <dgm:pt modelId="{55E3F71E-461A-4AFE-8945-D95B85F36067}" type="sibTrans" cxnId="{0CB04900-A8D9-480A-AE09-26DF0D271943}">
      <dgm:prSet/>
      <dgm:spPr/>
      <dgm:t>
        <a:bodyPr/>
        <a:lstStyle/>
        <a:p>
          <a:endParaRPr lang="en-US"/>
        </a:p>
      </dgm:t>
    </dgm:pt>
    <dgm:pt modelId="{E137EEA1-FD86-4B4D-AF5A-F80BF8C41E8C}">
      <dgm:prSet/>
      <dgm:spPr/>
      <dgm:t>
        <a:bodyPr/>
        <a:lstStyle/>
        <a:p>
          <a:pPr>
            <a:lnSpc>
              <a:spcPct val="100000"/>
            </a:lnSpc>
            <a:defRPr b="1"/>
          </a:pPr>
          <a:r>
            <a:rPr lang="en-IN" b="1" dirty="0"/>
            <a:t>Key Features:</a:t>
          </a:r>
          <a:endParaRPr lang="en-US" dirty="0"/>
        </a:p>
      </dgm:t>
    </dgm:pt>
    <dgm:pt modelId="{2B2F7656-035B-498E-A938-99BDA3716328}" type="parTrans" cxnId="{06E98FEF-713D-4918-8304-A4159B5D9AEC}">
      <dgm:prSet/>
      <dgm:spPr/>
      <dgm:t>
        <a:bodyPr/>
        <a:lstStyle/>
        <a:p>
          <a:endParaRPr lang="en-US"/>
        </a:p>
      </dgm:t>
    </dgm:pt>
    <dgm:pt modelId="{898A8EF4-3F3B-4064-BBF7-9DFBBD8B5192}" type="sibTrans" cxnId="{06E98FEF-713D-4918-8304-A4159B5D9AEC}">
      <dgm:prSet/>
      <dgm:spPr/>
      <dgm:t>
        <a:bodyPr/>
        <a:lstStyle/>
        <a:p>
          <a:endParaRPr lang="en-US"/>
        </a:p>
      </dgm:t>
    </dgm:pt>
    <dgm:pt modelId="{08BDEAD1-275D-42A1-9EB4-7994E058D8A9}">
      <dgm:prSet/>
      <dgm:spPr/>
      <dgm:t>
        <a:bodyPr/>
        <a:lstStyle/>
        <a:p>
          <a:pPr>
            <a:lnSpc>
              <a:spcPct val="100000"/>
            </a:lnSpc>
          </a:pPr>
          <a:r>
            <a:rPr lang="en-IN" b="1"/>
            <a:t>Descriptive Statistics:</a:t>
          </a:r>
          <a:r>
            <a:rPr lang="en-IN"/>
            <a:t> Use functions like mean(), median(), std(), and describe() to get an overview of the data distribution.</a:t>
          </a:r>
          <a:endParaRPr lang="en-US"/>
        </a:p>
      </dgm:t>
    </dgm:pt>
    <dgm:pt modelId="{C9853528-4838-4D3F-91AB-43D48146CF6C}" type="parTrans" cxnId="{56381089-825C-4516-9871-3CFE1AECD0E5}">
      <dgm:prSet/>
      <dgm:spPr/>
      <dgm:t>
        <a:bodyPr/>
        <a:lstStyle/>
        <a:p>
          <a:endParaRPr lang="en-US"/>
        </a:p>
      </dgm:t>
    </dgm:pt>
    <dgm:pt modelId="{2CA2F428-480C-42EB-AF1C-FD4728F8632C}" type="sibTrans" cxnId="{56381089-825C-4516-9871-3CFE1AECD0E5}">
      <dgm:prSet/>
      <dgm:spPr/>
      <dgm:t>
        <a:bodyPr/>
        <a:lstStyle/>
        <a:p>
          <a:endParaRPr lang="en-US"/>
        </a:p>
      </dgm:t>
    </dgm:pt>
    <dgm:pt modelId="{34CC0B59-4637-4778-9236-BA98B074AA28}">
      <dgm:prSet/>
      <dgm:spPr/>
      <dgm:t>
        <a:bodyPr/>
        <a:lstStyle/>
        <a:p>
          <a:pPr>
            <a:lnSpc>
              <a:spcPct val="100000"/>
            </a:lnSpc>
          </a:pPr>
          <a:r>
            <a:rPr lang="en-IN" b="1"/>
            <a:t>Outlier Detection:</a:t>
          </a:r>
          <a:r>
            <a:rPr lang="en-IN"/>
            <a:t> Identify outliers using methods like Z-scores or the Interquartile Range (IQR).</a:t>
          </a:r>
          <a:endParaRPr lang="en-US"/>
        </a:p>
      </dgm:t>
    </dgm:pt>
    <dgm:pt modelId="{6D017DC3-D0F8-411A-A8A5-1E5B720DFB91}" type="parTrans" cxnId="{BD040E6F-A7EE-4DC3-BC24-4107E557905E}">
      <dgm:prSet/>
      <dgm:spPr/>
      <dgm:t>
        <a:bodyPr/>
        <a:lstStyle/>
        <a:p>
          <a:endParaRPr lang="en-US"/>
        </a:p>
      </dgm:t>
    </dgm:pt>
    <dgm:pt modelId="{DB234503-62CB-43D5-BE6B-3467CE6F857E}" type="sibTrans" cxnId="{BD040E6F-A7EE-4DC3-BC24-4107E557905E}">
      <dgm:prSet/>
      <dgm:spPr/>
      <dgm:t>
        <a:bodyPr/>
        <a:lstStyle/>
        <a:p>
          <a:endParaRPr lang="en-US"/>
        </a:p>
      </dgm:t>
    </dgm:pt>
    <dgm:pt modelId="{F8E20E91-06CD-4541-AF15-FB7B5DB684F1}">
      <dgm:prSet/>
      <dgm:spPr/>
      <dgm:t>
        <a:bodyPr/>
        <a:lstStyle/>
        <a:p>
          <a:pPr>
            <a:lnSpc>
              <a:spcPct val="100000"/>
            </a:lnSpc>
          </a:pPr>
          <a:r>
            <a:rPr lang="en-IN" b="1"/>
            <a:t>Visualization:</a:t>
          </a:r>
          <a:r>
            <a:rPr lang="en-IN"/>
            <a:t> Use Matplotlib or Seaborn for visualizing distributions and detecting unusual patterns.</a:t>
          </a:r>
          <a:endParaRPr lang="en-US"/>
        </a:p>
      </dgm:t>
    </dgm:pt>
    <dgm:pt modelId="{EE43435A-782F-4314-A391-B28E167D9B3D}" type="parTrans" cxnId="{F23524C0-9582-49FA-A68D-88A86BB83F1A}">
      <dgm:prSet/>
      <dgm:spPr/>
      <dgm:t>
        <a:bodyPr/>
        <a:lstStyle/>
        <a:p>
          <a:endParaRPr lang="en-US"/>
        </a:p>
      </dgm:t>
    </dgm:pt>
    <dgm:pt modelId="{1B0C6714-A7CD-4716-B8E8-7ECA677570ED}" type="sibTrans" cxnId="{F23524C0-9582-49FA-A68D-88A86BB83F1A}">
      <dgm:prSet/>
      <dgm:spPr/>
      <dgm:t>
        <a:bodyPr/>
        <a:lstStyle/>
        <a:p>
          <a:endParaRPr lang="en-US"/>
        </a:p>
      </dgm:t>
    </dgm:pt>
    <dgm:pt modelId="{BAFC8856-BD88-48FF-A4DA-059FFAFA0F19}" type="pres">
      <dgm:prSet presAssocID="{73181415-424E-427A-914F-9F81961F9222}" presName="root" presStyleCnt="0">
        <dgm:presLayoutVars>
          <dgm:dir/>
          <dgm:resizeHandles val="exact"/>
        </dgm:presLayoutVars>
      </dgm:prSet>
      <dgm:spPr/>
    </dgm:pt>
    <dgm:pt modelId="{11254DF9-4326-4453-BFFF-87387EF89095}" type="pres">
      <dgm:prSet presAssocID="{A48C81A5-5A8B-461D-95D8-E0D1ADBC1BB8}" presName="compNode" presStyleCnt="0"/>
      <dgm:spPr/>
    </dgm:pt>
    <dgm:pt modelId="{4701C4DF-D8F0-4AB9-AC04-9656EF9A10B0}" type="pres">
      <dgm:prSet presAssocID="{A48C81A5-5A8B-461D-95D8-E0D1ADBC1B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DE18AAEA-EF8A-4D15-B707-5082E639DD99}" type="pres">
      <dgm:prSet presAssocID="{A48C81A5-5A8B-461D-95D8-E0D1ADBC1BB8}" presName="iconSpace" presStyleCnt="0"/>
      <dgm:spPr/>
    </dgm:pt>
    <dgm:pt modelId="{85C0C4B4-17FF-4277-A27B-86E8AAC88C20}" type="pres">
      <dgm:prSet presAssocID="{A48C81A5-5A8B-461D-95D8-E0D1ADBC1BB8}" presName="parTx" presStyleLbl="revTx" presStyleIdx="0" presStyleCnt="4">
        <dgm:presLayoutVars>
          <dgm:chMax val="0"/>
          <dgm:chPref val="0"/>
        </dgm:presLayoutVars>
      </dgm:prSet>
      <dgm:spPr/>
    </dgm:pt>
    <dgm:pt modelId="{15436805-4A3C-49BE-BF1C-66AE9002C8D1}" type="pres">
      <dgm:prSet presAssocID="{A48C81A5-5A8B-461D-95D8-E0D1ADBC1BB8}" presName="txSpace" presStyleCnt="0"/>
      <dgm:spPr/>
    </dgm:pt>
    <dgm:pt modelId="{CBF64B0F-31EB-44E1-AC01-58CC617A0863}" type="pres">
      <dgm:prSet presAssocID="{A48C81A5-5A8B-461D-95D8-E0D1ADBC1BB8}" presName="desTx" presStyleLbl="revTx" presStyleIdx="1" presStyleCnt="4">
        <dgm:presLayoutVars/>
      </dgm:prSet>
      <dgm:spPr/>
    </dgm:pt>
    <dgm:pt modelId="{D4289D89-B904-4926-9003-F0EBB74ACFFD}" type="pres">
      <dgm:prSet presAssocID="{CAA00C8E-A066-4A58-A4F0-91EE59E1DF6B}" presName="sibTrans" presStyleCnt="0"/>
      <dgm:spPr/>
    </dgm:pt>
    <dgm:pt modelId="{E0AC1608-5608-4A24-9D00-24979FB1F954}" type="pres">
      <dgm:prSet presAssocID="{E137EEA1-FD86-4B4D-AF5A-F80BF8C41E8C}" presName="compNode" presStyleCnt="0"/>
      <dgm:spPr/>
    </dgm:pt>
    <dgm:pt modelId="{4FF1E737-D20A-48EA-B534-3D1D4F0963F5}" type="pres">
      <dgm:prSet presAssocID="{E137EEA1-FD86-4B4D-AF5A-F80BF8C41E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gel Face Outline"/>
        </a:ext>
      </dgm:extLst>
    </dgm:pt>
    <dgm:pt modelId="{A4FFF452-E6AF-42D7-B48A-FEBB0F678F82}" type="pres">
      <dgm:prSet presAssocID="{E137EEA1-FD86-4B4D-AF5A-F80BF8C41E8C}" presName="iconSpace" presStyleCnt="0"/>
      <dgm:spPr/>
    </dgm:pt>
    <dgm:pt modelId="{98854463-D671-4296-A3E6-57A1D5DDBC48}" type="pres">
      <dgm:prSet presAssocID="{E137EEA1-FD86-4B4D-AF5A-F80BF8C41E8C}" presName="parTx" presStyleLbl="revTx" presStyleIdx="2" presStyleCnt="4">
        <dgm:presLayoutVars>
          <dgm:chMax val="0"/>
          <dgm:chPref val="0"/>
        </dgm:presLayoutVars>
      </dgm:prSet>
      <dgm:spPr/>
    </dgm:pt>
    <dgm:pt modelId="{8676ED25-E12E-4DC8-A158-6999378647C1}" type="pres">
      <dgm:prSet presAssocID="{E137EEA1-FD86-4B4D-AF5A-F80BF8C41E8C}" presName="txSpace" presStyleCnt="0"/>
      <dgm:spPr/>
    </dgm:pt>
    <dgm:pt modelId="{B65662E0-BC19-483D-9B54-06FBD5663C03}" type="pres">
      <dgm:prSet presAssocID="{E137EEA1-FD86-4B4D-AF5A-F80BF8C41E8C}" presName="desTx" presStyleLbl="revTx" presStyleIdx="3" presStyleCnt="4">
        <dgm:presLayoutVars/>
      </dgm:prSet>
      <dgm:spPr/>
    </dgm:pt>
  </dgm:ptLst>
  <dgm:cxnLst>
    <dgm:cxn modelId="{0CB04900-A8D9-480A-AE09-26DF0D271943}" srcId="{A48C81A5-5A8B-461D-95D8-E0D1ADBC1BB8}" destId="{8B0182F8-AF20-4168-8D7C-04D6E28A5AAC}" srcOrd="1" destOrd="0" parTransId="{3BF4C159-A839-4269-AA5B-6ED591EEC0A4}" sibTransId="{55E3F71E-461A-4AFE-8945-D95B85F36067}"/>
    <dgm:cxn modelId="{DE3F9C1A-89B0-F04F-B69B-118027017429}" type="presOf" srcId="{F8E20E91-06CD-4541-AF15-FB7B5DB684F1}" destId="{B65662E0-BC19-483D-9B54-06FBD5663C03}" srcOrd="0" destOrd="2" presId="urn:microsoft.com/office/officeart/2018/2/layout/IconLabelDescriptionList"/>
    <dgm:cxn modelId="{2D4D4134-1EF1-CB4F-BF50-0101BA7732A7}" type="presOf" srcId="{E137EEA1-FD86-4B4D-AF5A-F80BF8C41E8C}" destId="{98854463-D671-4296-A3E6-57A1D5DDBC48}" srcOrd="0" destOrd="0" presId="urn:microsoft.com/office/officeart/2018/2/layout/IconLabelDescriptionList"/>
    <dgm:cxn modelId="{5E0B1E64-7D64-E041-A5E6-3F87116E35A4}" type="presOf" srcId="{73181415-424E-427A-914F-9F81961F9222}" destId="{BAFC8856-BD88-48FF-A4DA-059FFAFA0F19}" srcOrd="0" destOrd="0" presId="urn:microsoft.com/office/officeart/2018/2/layout/IconLabelDescriptionList"/>
    <dgm:cxn modelId="{CD92B766-A42D-FC44-B016-C88996BC2DC0}" type="presOf" srcId="{CA0EE50A-E2FC-4E0C-B007-E6647DFEA641}" destId="{CBF64B0F-31EB-44E1-AC01-58CC617A0863}" srcOrd="0" destOrd="0" presId="urn:microsoft.com/office/officeart/2018/2/layout/IconLabelDescriptionList"/>
    <dgm:cxn modelId="{BD040E6F-A7EE-4DC3-BC24-4107E557905E}" srcId="{E137EEA1-FD86-4B4D-AF5A-F80BF8C41E8C}" destId="{34CC0B59-4637-4778-9236-BA98B074AA28}" srcOrd="1" destOrd="0" parTransId="{6D017DC3-D0F8-411A-A8A5-1E5B720DFB91}" sibTransId="{DB234503-62CB-43D5-BE6B-3467CE6F857E}"/>
    <dgm:cxn modelId="{5A020D76-73D3-D34E-82B1-5B47ADF2A222}" type="presOf" srcId="{08BDEAD1-275D-42A1-9EB4-7994E058D8A9}" destId="{B65662E0-BC19-483D-9B54-06FBD5663C03}" srcOrd="0" destOrd="0" presId="urn:microsoft.com/office/officeart/2018/2/layout/IconLabelDescriptionList"/>
    <dgm:cxn modelId="{86073687-AA51-485D-9C37-F9CED68ED4A8}" srcId="{73181415-424E-427A-914F-9F81961F9222}" destId="{A48C81A5-5A8B-461D-95D8-E0D1ADBC1BB8}" srcOrd="0" destOrd="0" parTransId="{EC08E9F4-E8E3-4759-B66D-29B394C27E06}" sibTransId="{CAA00C8E-A066-4A58-A4F0-91EE59E1DF6B}"/>
    <dgm:cxn modelId="{56381089-825C-4516-9871-3CFE1AECD0E5}" srcId="{E137EEA1-FD86-4B4D-AF5A-F80BF8C41E8C}" destId="{08BDEAD1-275D-42A1-9EB4-7994E058D8A9}" srcOrd="0" destOrd="0" parTransId="{C9853528-4838-4D3F-91AB-43D48146CF6C}" sibTransId="{2CA2F428-480C-42EB-AF1C-FD4728F8632C}"/>
    <dgm:cxn modelId="{D2D50A9C-19AD-E34F-BFCE-ECBD231DEC2B}" type="presOf" srcId="{A48C81A5-5A8B-461D-95D8-E0D1ADBC1BB8}" destId="{85C0C4B4-17FF-4277-A27B-86E8AAC88C20}" srcOrd="0" destOrd="0" presId="urn:microsoft.com/office/officeart/2018/2/layout/IconLabelDescriptionList"/>
    <dgm:cxn modelId="{A906DFA5-B9E1-124F-9FAD-0800C3F3AE74}" type="presOf" srcId="{8B0182F8-AF20-4168-8D7C-04D6E28A5AAC}" destId="{CBF64B0F-31EB-44E1-AC01-58CC617A0863}" srcOrd="0" destOrd="1" presId="urn:microsoft.com/office/officeart/2018/2/layout/IconLabelDescriptionList"/>
    <dgm:cxn modelId="{B91ADCAA-ACC5-4F5A-B983-8727B2BD5488}" srcId="{A48C81A5-5A8B-461D-95D8-E0D1ADBC1BB8}" destId="{CA0EE50A-E2FC-4E0C-B007-E6647DFEA641}" srcOrd="0" destOrd="0" parTransId="{EB1DFBB6-0952-4DAD-AD00-C07976D48C23}" sibTransId="{E7C4BDA7-367A-43E4-9ABA-F919E0B03F15}"/>
    <dgm:cxn modelId="{F23524C0-9582-49FA-A68D-88A86BB83F1A}" srcId="{E137EEA1-FD86-4B4D-AF5A-F80BF8C41E8C}" destId="{F8E20E91-06CD-4541-AF15-FB7B5DB684F1}" srcOrd="2" destOrd="0" parTransId="{EE43435A-782F-4314-A391-B28E167D9B3D}" sibTransId="{1B0C6714-A7CD-4716-B8E8-7ECA677570ED}"/>
    <dgm:cxn modelId="{893F73C6-9823-AE4F-8B3F-18B2ED003555}" type="presOf" srcId="{34CC0B59-4637-4778-9236-BA98B074AA28}" destId="{B65662E0-BC19-483D-9B54-06FBD5663C03}" srcOrd="0" destOrd="1" presId="urn:microsoft.com/office/officeart/2018/2/layout/IconLabelDescriptionList"/>
    <dgm:cxn modelId="{06E98FEF-713D-4918-8304-A4159B5D9AEC}" srcId="{73181415-424E-427A-914F-9F81961F9222}" destId="{E137EEA1-FD86-4B4D-AF5A-F80BF8C41E8C}" srcOrd="1" destOrd="0" parTransId="{2B2F7656-035B-498E-A938-99BDA3716328}" sibTransId="{898A8EF4-3F3B-4064-BBF7-9DFBBD8B5192}"/>
    <dgm:cxn modelId="{E6DEF40E-92D5-C141-A711-C2FE8360BB84}" type="presParOf" srcId="{BAFC8856-BD88-48FF-A4DA-059FFAFA0F19}" destId="{11254DF9-4326-4453-BFFF-87387EF89095}" srcOrd="0" destOrd="0" presId="urn:microsoft.com/office/officeart/2018/2/layout/IconLabelDescriptionList"/>
    <dgm:cxn modelId="{CD4F49D7-675D-3944-A680-21CA202A0ECD}" type="presParOf" srcId="{11254DF9-4326-4453-BFFF-87387EF89095}" destId="{4701C4DF-D8F0-4AB9-AC04-9656EF9A10B0}" srcOrd="0" destOrd="0" presId="urn:microsoft.com/office/officeart/2018/2/layout/IconLabelDescriptionList"/>
    <dgm:cxn modelId="{4A668983-5F7F-384A-A66E-466F8F124184}" type="presParOf" srcId="{11254DF9-4326-4453-BFFF-87387EF89095}" destId="{DE18AAEA-EF8A-4D15-B707-5082E639DD99}" srcOrd="1" destOrd="0" presId="urn:microsoft.com/office/officeart/2018/2/layout/IconLabelDescriptionList"/>
    <dgm:cxn modelId="{E8891027-E59A-2E48-A972-2C76828B48B9}" type="presParOf" srcId="{11254DF9-4326-4453-BFFF-87387EF89095}" destId="{85C0C4B4-17FF-4277-A27B-86E8AAC88C20}" srcOrd="2" destOrd="0" presId="urn:microsoft.com/office/officeart/2018/2/layout/IconLabelDescriptionList"/>
    <dgm:cxn modelId="{4D8B7836-8D4E-A144-8537-43FF00CB2074}" type="presParOf" srcId="{11254DF9-4326-4453-BFFF-87387EF89095}" destId="{15436805-4A3C-49BE-BF1C-66AE9002C8D1}" srcOrd="3" destOrd="0" presId="urn:microsoft.com/office/officeart/2018/2/layout/IconLabelDescriptionList"/>
    <dgm:cxn modelId="{286974A4-6C7C-C94E-9943-9CA325A4B3FA}" type="presParOf" srcId="{11254DF9-4326-4453-BFFF-87387EF89095}" destId="{CBF64B0F-31EB-44E1-AC01-58CC617A0863}" srcOrd="4" destOrd="0" presId="urn:microsoft.com/office/officeart/2018/2/layout/IconLabelDescriptionList"/>
    <dgm:cxn modelId="{4B3160BF-E39D-3643-86B1-D9B4EB387148}" type="presParOf" srcId="{BAFC8856-BD88-48FF-A4DA-059FFAFA0F19}" destId="{D4289D89-B904-4926-9003-F0EBB74ACFFD}" srcOrd="1" destOrd="0" presId="urn:microsoft.com/office/officeart/2018/2/layout/IconLabelDescriptionList"/>
    <dgm:cxn modelId="{8BE3CFAD-00E9-2744-ADEB-1C5C4A6BDBA2}" type="presParOf" srcId="{BAFC8856-BD88-48FF-A4DA-059FFAFA0F19}" destId="{E0AC1608-5608-4A24-9D00-24979FB1F954}" srcOrd="2" destOrd="0" presId="urn:microsoft.com/office/officeart/2018/2/layout/IconLabelDescriptionList"/>
    <dgm:cxn modelId="{2A918FFD-B8A8-8B44-9B0A-2807F6D82FB5}" type="presParOf" srcId="{E0AC1608-5608-4A24-9D00-24979FB1F954}" destId="{4FF1E737-D20A-48EA-B534-3D1D4F0963F5}" srcOrd="0" destOrd="0" presId="urn:microsoft.com/office/officeart/2018/2/layout/IconLabelDescriptionList"/>
    <dgm:cxn modelId="{11ED10AD-4A6A-C14C-9328-A7369A7CEEE3}" type="presParOf" srcId="{E0AC1608-5608-4A24-9D00-24979FB1F954}" destId="{A4FFF452-E6AF-42D7-B48A-FEBB0F678F82}" srcOrd="1" destOrd="0" presId="urn:microsoft.com/office/officeart/2018/2/layout/IconLabelDescriptionList"/>
    <dgm:cxn modelId="{40FFCD26-81DB-234D-A131-80278AC38C5E}" type="presParOf" srcId="{E0AC1608-5608-4A24-9D00-24979FB1F954}" destId="{98854463-D671-4296-A3E6-57A1D5DDBC48}" srcOrd="2" destOrd="0" presId="urn:microsoft.com/office/officeart/2018/2/layout/IconLabelDescriptionList"/>
    <dgm:cxn modelId="{714ACD05-741B-F54D-91E8-A22DADC8118B}" type="presParOf" srcId="{E0AC1608-5608-4A24-9D00-24979FB1F954}" destId="{8676ED25-E12E-4DC8-A158-6999378647C1}" srcOrd="3" destOrd="0" presId="urn:microsoft.com/office/officeart/2018/2/layout/IconLabelDescriptionList"/>
    <dgm:cxn modelId="{407DB35B-4531-8E4D-93D2-E8DD90D3AD06}" type="presParOf" srcId="{E0AC1608-5608-4A24-9D00-24979FB1F954}" destId="{B65662E0-BC19-483D-9B54-06FBD5663C03}"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153AAF-8B12-488E-AD78-5AC98D67BD1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DB8C2E-D7E3-4EAB-BCAA-5A082A460FBF}">
      <dgm:prSet/>
      <dgm:spPr/>
      <dgm:t>
        <a:bodyPr/>
        <a:lstStyle/>
        <a:p>
          <a:pPr>
            <a:defRPr b="1"/>
          </a:pPr>
          <a:r>
            <a:rPr lang="en-IN" b="1"/>
            <a:t>R (DataExplorer &amp; summarytools):</a:t>
          </a:r>
          <a:endParaRPr lang="en-US"/>
        </a:p>
      </dgm:t>
    </dgm:pt>
    <dgm:pt modelId="{565A50B4-3688-4109-ACA6-35907C294934}" type="parTrans" cxnId="{7F10243A-71D9-41D6-AFBF-3FB508795580}">
      <dgm:prSet/>
      <dgm:spPr/>
      <dgm:t>
        <a:bodyPr/>
        <a:lstStyle/>
        <a:p>
          <a:endParaRPr lang="en-US"/>
        </a:p>
      </dgm:t>
    </dgm:pt>
    <dgm:pt modelId="{1B19B7C3-5AE0-4B5E-AF63-158ED58230C6}" type="sibTrans" cxnId="{7F10243A-71D9-41D6-AFBF-3FB508795580}">
      <dgm:prSet/>
      <dgm:spPr/>
      <dgm:t>
        <a:bodyPr/>
        <a:lstStyle/>
        <a:p>
          <a:endParaRPr lang="en-US"/>
        </a:p>
      </dgm:t>
    </dgm:pt>
    <dgm:pt modelId="{C687C2C2-D9C5-4C2C-833C-496A7967B8E7}">
      <dgm:prSet/>
      <dgm:spPr/>
      <dgm:t>
        <a:bodyPr/>
        <a:lstStyle/>
        <a:p>
          <a:r>
            <a:rPr lang="en-IN"/>
            <a:t>R is another powerful tool for statistical analysis, especially in exploratory data analysis. </a:t>
          </a:r>
          <a:endParaRPr lang="en-US"/>
        </a:p>
      </dgm:t>
    </dgm:pt>
    <dgm:pt modelId="{448DFD79-C79A-4711-95E7-BDFF8E7A2C57}" type="parTrans" cxnId="{722A22CB-3789-4C47-8C61-FEFC065F5850}">
      <dgm:prSet/>
      <dgm:spPr/>
      <dgm:t>
        <a:bodyPr/>
        <a:lstStyle/>
        <a:p>
          <a:endParaRPr lang="en-US"/>
        </a:p>
      </dgm:t>
    </dgm:pt>
    <dgm:pt modelId="{4C0A321B-955E-4CB6-AED6-D22FAB2CA4B0}" type="sibTrans" cxnId="{722A22CB-3789-4C47-8C61-FEFC065F5850}">
      <dgm:prSet/>
      <dgm:spPr/>
      <dgm:t>
        <a:bodyPr/>
        <a:lstStyle/>
        <a:p>
          <a:endParaRPr lang="en-US"/>
        </a:p>
      </dgm:t>
    </dgm:pt>
    <dgm:pt modelId="{D8C1E51F-A9BA-48A6-B118-26BFEEE7F51E}">
      <dgm:prSet/>
      <dgm:spPr/>
      <dgm:t>
        <a:bodyPr/>
        <a:lstStyle/>
        <a:p>
          <a:r>
            <a:rPr lang="en-IN"/>
            <a:t>Packages like DataExplorer and summarytools provide comprehensive profiling and statistical summary features.</a:t>
          </a:r>
          <a:endParaRPr lang="en-US"/>
        </a:p>
      </dgm:t>
    </dgm:pt>
    <dgm:pt modelId="{6E46C461-1B4F-43F1-85CA-0AA424303CB8}" type="parTrans" cxnId="{924150EB-2CF8-4616-A9D3-39800E82233A}">
      <dgm:prSet/>
      <dgm:spPr/>
      <dgm:t>
        <a:bodyPr/>
        <a:lstStyle/>
        <a:p>
          <a:endParaRPr lang="en-US"/>
        </a:p>
      </dgm:t>
    </dgm:pt>
    <dgm:pt modelId="{05A4DF72-87F2-483F-995A-25E03307E658}" type="sibTrans" cxnId="{924150EB-2CF8-4616-A9D3-39800E82233A}">
      <dgm:prSet/>
      <dgm:spPr/>
      <dgm:t>
        <a:bodyPr/>
        <a:lstStyle/>
        <a:p>
          <a:endParaRPr lang="en-US"/>
        </a:p>
      </dgm:t>
    </dgm:pt>
    <dgm:pt modelId="{C2837309-C1A5-4988-8693-5C8CF0B01C07}">
      <dgm:prSet/>
      <dgm:spPr/>
      <dgm:t>
        <a:bodyPr/>
        <a:lstStyle/>
        <a:p>
          <a:pPr>
            <a:defRPr b="1"/>
          </a:pPr>
          <a:r>
            <a:rPr lang="en-IN" b="1"/>
            <a:t>Key Features:</a:t>
          </a:r>
          <a:endParaRPr lang="en-US"/>
        </a:p>
      </dgm:t>
    </dgm:pt>
    <dgm:pt modelId="{2E2FD752-F417-45F0-8103-CC940A516139}" type="parTrans" cxnId="{A794D43B-E5B7-4455-9281-BABED1259EFA}">
      <dgm:prSet/>
      <dgm:spPr/>
      <dgm:t>
        <a:bodyPr/>
        <a:lstStyle/>
        <a:p>
          <a:endParaRPr lang="en-US"/>
        </a:p>
      </dgm:t>
    </dgm:pt>
    <dgm:pt modelId="{8914CA63-A363-44A7-BFBF-9F878F183057}" type="sibTrans" cxnId="{A794D43B-E5B7-4455-9281-BABED1259EFA}">
      <dgm:prSet/>
      <dgm:spPr/>
      <dgm:t>
        <a:bodyPr/>
        <a:lstStyle/>
        <a:p>
          <a:endParaRPr lang="en-US"/>
        </a:p>
      </dgm:t>
    </dgm:pt>
    <dgm:pt modelId="{32E40C7B-891A-4F2D-8C19-0E0932FDCE24}">
      <dgm:prSet/>
      <dgm:spPr/>
      <dgm:t>
        <a:bodyPr/>
        <a:lstStyle/>
        <a:p>
          <a:r>
            <a:rPr lang="en-IN" b="1"/>
            <a:t>Data Summarization:</a:t>
          </a:r>
          <a:r>
            <a:rPr lang="en-IN"/>
            <a:t> Generate detailed summary statistics for all columns.</a:t>
          </a:r>
          <a:endParaRPr lang="en-US"/>
        </a:p>
      </dgm:t>
    </dgm:pt>
    <dgm:pt modelId="{C3C15A32-8796-46CD-BA6F-18C119C86410}" type="parTrans" cxnId="{78E593E4-77E5-4DEF-BA18-9654590CFE93}">
      <dgm:prSet/>
      <dgm:spPr/>
      <dgm:t>
        <a:bodyPr/>
        <a:lstStyle/>
        <a:p>
          <a:endParaRPr lang="en-US"/>
        </a:p>
      </dgm:t>
    </dgm:pt>
    <dgm:pt modelId="{0827DAC3-ADA4-4CFC-AE3A-D15DF0EBE063}" type="sibTrans" cxnId="{78E593E4-77E5-4DEF-BA18-9654590CFE93}">
      <dgm:prSet/>
      <dgm:spPr/>
      <dgm:t>
        <a:bodyPr/>
        <a:lstStyle/>
        <a:p>
          <a:endParaRPr lang="en-US"/>
        </a:p>
      </dgm:t>
    </dgm:pt>
    <dgm:pt modelId="{5CFE83D4-0421-4392-967B-F25085E990BC}">
      <dgm:prSet/>
      <dgm:spPr/>
      <dgm:t>
        <a:bodyPr/>
        <a:lstStyle/>
        <a:p>
          <a:r>
            <a:rPr lang="en-IN" b="1"/>
            <a:t>Correlation Analysis:</a:t>
          </a:r>
          <a:r>
            <a:rPr lang="en-IN"/>
            <a:t> Explore relationships between variables to identify unusual correlations.</a:t>
          </a:r>
          <a:endParaRPr lang="en-US"/>
        </a:p>
      </dgm:t>
    </dgm:pt>
    <dgm:pt modelId="{E447EFC5-54D8-4F8C-A38A-C35B870CFFFE}" type="parTrans" cxnId="{FF07F860-DF0C-4D05-BA10-78CBA50EC1E8}">
      <dgm:prSet/>
      <dgm:spPr/>
      <dgm:t>
        <a:bodyPr/>
        <a:lstStyle/>
        <a:p>
          <a:endParaRPr lang="en-US"/>
        </a:p>
      </dgm:t>
    </dgm:pt>
    <dgm:pt modelId="{D1332950-FC4D-4691-968D-D154DC98622E}" type="sibTrans" cxnId="{FF07F860-DF0C-4D05-BA10-78CBA50EC1E8}">
      <dgm:prSet/>
      <dgm:spPr/>
      <dgm:t>
        <a:bodyPr/>
        <a:lstStyle/>
        <a:p>
          <a:endParaRPr lang="en-US"/>
        </a:p>
      </dgm:t>
    </dgm:pt>
    <dgm:pt modelId="{C4DA79A9-2DCF-46ED-BEE8-ABCF249A7F61}">
      <dgm:prSet/>
      <dgm:spPr/>
      <dgm:t>
        <a:bodyPr/>
        <a:lstStyle/>
        <a:p>
          <a:r>
            <a:rPr lang="en-IN" b="1"/>
            <a:t>Outlier Analysis:</a:t>
          </a:r>
          <a:r>
            <a:rPr lang="en-IN"/>
            <a:t> Use built-in functions to detect and visualize outliers.</a:t>
          </a:r>
          <a:endParaRPr lang="en-US"/>
        </a:p>
      </dgm:t>
    </dgm:pt>
    <dgm:pt modelId="{4093A149-BD61-423D-BFF4-8F3CCBC0072F}" type="parTrans" cxnId="{A2D095DC-7598-444A-ACA2-AF7A483963DE}">
      <dgm:prSet/>
      <dgm:spPr/>
      <dgm:t>
        <a:bodyPr/>
        <a:lstStyle/>
        <a:p>
          <a:endParaRPr lang="en-US"/>
        </a:p>
      </dgm:t>
    </dgm:pt>
    <dgm:pt modelId="{0A8D233F-AC2F-4425-9508-7E811A84E810}" type="sibTrans" cxnId="{A2D095DC-7598-444A-ACA2-AF7A483963DE}">
      <dgm:prSet/>
      <dgm:spPr/>
      <dgm:t>
        <a:bodyPr/>
        <a:lstStyle/>
        <a:p>
          <a:endParaRPr lang="en-US"/>
        </a:p>
      </dgm:t>
    </dgm:pt>
    <dgm:pt modelId="{0F45FF28-78D8-4AE8-A206-5E3321F9B0B4}" type="pres">
      <dgm:prSet presAssocID="{D0153AAF-8B12-488E-AD78-5AC98D67BD1E}" presName="root" presStyleCnt="0">
        <dgm:presLayoutVars>
          <dgm:dir/>
          <dgm:resizeHandles val="exact"/>
        </dgm:presLayoutVars>
      </dgm:prSet>
      <dgm:spPr/>
    </dgm:pt>
    <dgm:pt modelId="{AAB233BD-FC12-4D32-A613-20ECCD378E4E}" type="pres">
      <dgm:prSet presAssocID="{DDDB8C2E-D7E3-4EAB-BCAA-5A082A460FBF}" presName="compNode" presStyleCnt="0"/>
      <dgm:spPr/>
    </dgm:pt>
    <dgm:pt modelId="{4F458790-A7BE-4C7D-9241-11D01EAD1F2F}" type="pres">
      <dgm:prSet presAssocID="{DDDB8C2E-D7E3-4EAB-BCAA-5A082A460FB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D734089-6D39-44E6-9C73-9F5E090E1985}" type="pres">
      <dgm:prSet presAssocID="{DDDB8C2E-D7E3-4EAB-BCAA-5A082A460FBF}" presName="iconSpace" presStyleCnt="0"/>
      <dgm:spPr/>
    </dgm:pt>
    <dgm:pt modelId="{06809248-7E08-4A8E-A09A-86FDDC24BEE0}" type="pres">
      <dgm:prSet presAssocID="{DDDB8C2E-D7E3-4EAB-BCAA-5A082A460FBF}" presName="parTx" presStyleLbl="revTx" presStyleIdx="0" presStyleCnt="4">
        <dgm:presLayoutVars>
          <dgm:chMax val="0"/>
          <dgm:chPref val="0"/>
        </dgm:presLayoutVars>
      </dgm:prSet>
      <dgm:spPr/>
    </dgm:pt>
    <dgm:pt modelId="{41C02E19-C9CD-40D9-902B-47BA0D87D1B6}" type="pres">
      <dgm:prSet presAssocID="{DDDB8C2E-D7E3-4EAB-BCAA-5A082A460FBF}" presName="txSpace" presStyleCnt="0"/>
      <dgm:spPr/>
    </dgm:pt>
    <dgm:pt modelId="{5355F0A5-8005-4569-96C3-8A155880F1E1}" type="pres">
      <dgm:prSet presAssocID="{DDDB8C2E-D7E3-4EAB-BCAA-5A082A460FBF}" presName="desTx" presStyleLbl="revTx" presStyleIdx="1" presStyleCnt="4">
        <dgm:presLayoutVars/>
      </dgm:prSet>
      <dgm:spPr/>
    </dgm:pt>
    <dgm:pt modelId="{183AA736-618A-4863-A231-BC90DD828D91}" type="pres">
      <dgm:prSet presAssocID="{1B19B7C3-5AE0-4B5E-AF63-158ED58230C6}" presName="sibTrans" presStyleCnt="0"/>
      <dgm:spPr/>
    </dgm:pt>
    <dgm:pt modelId="{70404190-6850-4509-BFF3-E38FF4958B4F}" type="pres">
      <dgm:prSet presAssocID="{C2837309-C1A5-4988-8693-5C8CF0B01C07}" presName="compNode" presStyleCnt="0"/>
      <dgm:spPr/>
    </dgm:pt>
    <dgm:pt modelId="{47C2D599-FEEF-4AA0-8A04-5BDE98B08EA7}" type="pres">
      <dgm:prSet presAssocID="{C2837309-C1A5-4988-8693-5C8CF0B01C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BF6B0E23-B14C-4AA4-9DEB-5001FDD25AB7}" type="pres">
      <dgm:prSet presAssocID="{C2837309-C1A5-4988-8693-5C8CF0B01C07}" presName="iconSpace" presStyleCnt="0"/>
      <dgm:spPr/>
    </dgm:pt>
    <dgm:pt modelId="{3DD96954-81CA-49BF-9AAF-4EFB310376AB}" type="pres">
      <dgm:prSet presAssocID="{C2837309-C1A5-4988-8693-5C8CF0B01C07}" presName="parTx" presStyleLbl="revTx" presStyleIdx="2" presStyleCnt="4">
        <dgm:presLayoutVars>
          <dgm:chMax val="0"/>
          <dgm:chPref val="0"/>
        </dgm:presLayoutVars>
      </dgm:prSet>
      <dgm:spPr/>
    </dgm:pt>
    <dgm:pt modelId="{6D4F4ABC-E8A9-4B1E-8240-FFED5DF651D1}" type="pres">
      <dgm:prSet presAssocID="{C2837309-C1A5-4988-8693-5C8CF0B01C07}" presName="txSpace" presStyleCnt="0"/>
      <dgm:spPr/>
    </dgm:pt>
    <dgm:pt modelId="{8EB7AE93-7621-4C9E-B3D0-548047E7EE9A}" type="pres">
      <dgm:prSet presAssocID="{C2837309-C1A5-4988-8693-5C8CF0B01C07}" presName="desTx" presStyleLbl="revTx" presStyleIdx="3" presStyleCnt="4">
        <dgm:presLayoutVars/>
      </dgm:prSet>
      <dgm:spPr/>
    </dgm:pt>
  </dgm:ptLst>
  <dgm:cxnLst>
    <dgm:cxn modelId="{6F617523-AEBF-4766-ABAD-1131BFB09BB3}" type="presOf" srcId="{C687C2C2-D9C5-4C2C-833C-496A7967B8E7}" destId="{5355F0A5-8005-4569-96C3-8A155880F1E1}" srcOrd="0" destOrd="0" presId="urn:microsoft.com/office/officeart/2018/2/layout/IconLabelDescriptionList"/>
    <dgm:cxn modelId="{7F10243A-71D9-41D6-AFBF-3FB508795580}" srcId="{D0153AAF-8B12-488E-AD78-5AC98D67BD1E}" destId="{DDDB8C2E-D7E3-4EAB-BCAA-5A082A460FBF}" srcOrd="0" destOrd="0" parTransId="{565A50B4-3688-4109-ACA6-35907C294934}" sibTransId="{1B19B7C3-5AE0-4B5E-AF63-158ED58230C6}"/>
    <dgm:cxn modelId="{A794D43B-E5B7-4455-9281-BABED1259EFA}" srcId="{D0153AAF-8B12-488E-AD78-5AC98D67BD1E}" destId="{C2837309-C1A5-4988-8693-5C8CF0B01C07}" srcOrd="1" destOrd="0" parTransId="{2E2FD752-F417-45F0-8103-CC940A516139}" sibTransId="{8914CA63-A363-44A7-BFBF-9F878F183057}"/>
    <dgm:cxn modelId="{5CA68D3D-76F4-4543-A046-119A42EA34C4}" type="presOf" srcId="{C2837309-C1A5-4988-8693-5C8CF0B01C07}" destId="{3DD96954-81CA-49BF-9AAF-4EFB310376AB}" srcOrd="0" destOrd="0" presId="urn:microsoft.com/office/officeart/2018/2/layout/IconLabelDescriptionList"/>
    <dgm:cxn modelId="{FF07F860-DF0C-4D05-BA10-78CBA50EC1E8}" srcId="{C2837309-C1A5-4988-8693-5C8CF0B01C07}" destId="{5CFE83D4-0421-4392-967B-F25085E990BC}" srcOrd="1" destOrd="0" parTransId="{E447EFC5-54D8-4F8C-A38A-C35B870CFFFE}" sibTransId="{D1332950-FC4D-4691-968D-D154DC98622E}"/>
    <dgm:cxn modelId="{3502874B-D483-4894-8CAA-F1ED3C7CCBAF}" type="presOf" srcId="{32E40C7B-891A-4F2D-8C19-0E0932FDCE24}" destId="{8EB7AE93-7621-4C9E-B3D0-548047E7EE9A}" srcOrd="0" destOrd="0" presId="urn:microsoft.com/office/officeart/2018/2/layout/IconLabelDescriptionList"/>
    <dgm:cxn modelId="{C8827AA9-073C-470A-A7D3-C97E32736561}" type="presOf" srcId="{DDDB8C2E-D7E3-4EAB-BCAA-5A082A460FBF}" destId="{06809248-7E08-4A8E-A09A-86FDDC24BEE0}" srcOrd="0" destOrd="0" presId="urn:microsoft.com/office/officeart/2018/2/layout/IconLabelDescriptionList"/>
    <dgm:cxn modelId="{0071A1AC-0155-4B33-BDB6-9B60B3C6FDCB}" type="presOf" srcId="{C4DA79A9-2DCF-46ED-BEE8-ABCF249A7F61}" destId="{8EB7AE93-7621-4C9E-B3D0-548047E7EE9A}" srcOrd="0" destOrd="2" presId="urn:microsoft.com/office/officeart/2018/2/layout/IconLabelDescriptionList"/>
    <dgm:cxn modelId="{C7343FBC-8840-44BC-8F21-F63D40331612}" type="presOf" srcId="{D8C1E51F-A9BA-48A6-B118-26BFEEE7F51E}" destId="{5355F0A5-8005-4569-96C3-8A155880F1E1}" srcOrd="0" destOrd="1" presId="urn:microsoft.com/office/officeart/2018/2/layout/IconLabelDescriptionList"/>
    <dgm:cxn modelId="{722A22CB-3789-4C47-8C61-FEFC065F5850}" srcId="{DDDB8C2E-D7E3-4EAB-BCAA-5A082A460FBF}" destId="{C687C2C2-D9C5-4C2C-833C-496A7967B8E7}" srcOrd="0" destOrd="0" parTransId="{448DFD79-C79A-4711-95E7-BDFF8E7A2C57}" sibTransId="{4C0A321B-955E-4CB6-AED6-D22FAB2CA4B0}"/>
    <dgm:cxn modelId="{A2D095DC-7598-444A-ACA2-AF7A483963DE}" srcId="{C2837309-C1A5-4988-8693-5C8CF0B01C07}" destId="{C4DA79A9-2DCF-46ED-BEE8-ABCF249A7F61}" srcOrd="2" destOrd="0" parTransId="{4093A149-BD61-423D-BFF4-8F3CCBC0072F}" sibTransId="{0A8D233F-AC2F-4425-9508-7E811A84E810}"/>
    <dgm:cxn modelId="{78E593E4-77E5-4DEF-BA18-9654590CFE93}" srcId="{C2837309-C1A5-4988-8693-5C8CF0B01C07}" destId="{32E40C7B-891A-4F2D-8C19-0E0932FDCE24}" srcOrd="0" destOrd="0" parTransId="{C3C15A32-8796-46CD-BA6F-18C119C86410}" sibTransId="{0827DAC3-ADA4-4CFC-AE3A-D15DF0EBE063}"/>
    <dgm:cxn modelId="{924150EB-2CF8-4616-A9D3-39800E82233A}" srcId="{DDDB8C2E-D7E3-4EAB-BCAA-5A082A460FBF}" destId="{D8C1E51F-A9BA-48A6-B118-26BFEEE7F51E}" srcOrd="1" destOrd="0" parTransId="{6E46C461-1B4F-43F1-85CA-0AA424303CB8}" sibTransId="{05A4DF72-87F2-483F-995A-25E03307E658}"/>
    <dgm:cxn modelId="{6D61A0F7-2295-4B33-A7C3-FD6326A0302F}" type="presOf" srcId="{5CFE83D4-0421-4392-967B-F25085E990BC}" destId="{8EB7AE93-7621-4C9E-B3D0-548047E7EE9A}" srcOrd="0" destOrd="1" presId="urn:microsoft.com/office/officeart/2018/2/layout/IconLabelDescriptionList"/>
    <dgm:cxn modelId="{777B0EFA-6B56-4132-8495-BBAB9275A0A6}" type="presOf" srcId="{D0153AAF-8B12-488E-AD78-5AC98D67BD1E}" destId="{0F45FF28-78D8-4AE8-A206-5E3321F9B0B4}" srcOrd="0" destOrd="0" presId="urn:microsoft.com/office/officeart/2018/2/layout/IconLabelDescriptionList"/>
    <dgm:cxn modelId="{69B3853A-FBC4-40A3-AC30-D0F10DEBA270}" type="presParOf" srcId="{0F45FF28-78D8-4AE8-A206-5E3321F9B0B4}" destId="{AAB233BD-FC12-4D32-A613-20ECCD378E4E}" srcOrd="0" destOrd="0" presId="urn:microsoft.com/office/officeart/2018/2/layout/IconLabelDescriptionList"/>
    <dgm:cxn modelId="{B763DA07-EE36-414A-8404-9D91B8B24528}" type="presParOf" srcId="{AAB233BD-FC12-4D32-A613-20ECCD378E4E}" destId="{4F458790-A7BE-4C7D-9241-11D01EAD1F2F}" srcOrd="0" destOrd="0" presId="urn:microsoft.com/office/officeart/2018/2/layout/IconLabelDescriptionList"/>
    <dgm:cxn modelId="{6081A62C-7335-4C4F-AC36-9E09A5E50819}" type="presParOf" srcId="{AAB233BD-FC12-4D32-A613-20ECCD378E4E}" destId="{DD734089-6D39-44E6-9C73-9F5E090E1985}" srcOrd="1" destOrd="0" presId="urn:microsoft.com/office/officeart/2018/2/layout/IconLabelDescriptionList"/>
    <dgm:cxn modelId="{E3D1585F-333F-4CCA-94A6-DC9E3CC095B8}" type="presParOf" srcId="{AAB233BD-FC12-4D32-A613-20ECCD378E4E}" destId="{06809248-7E08-4A8E-A09A-86FDDC24BEE0}" srcOrd="2" destOrd="0" presId="urn:microsoft.com/office/officeart/2018/2/layout/IconLabelDescriptionList"/>
    <dgm:cxn modelId="{2FDE42D5-A7DB-4EF2-91ED-49964DFF9E18}" type="presParOf" srcId="{AAB233BD-FC12-4D32-A613-20ECCD378E4E}" destId="{41C02E19-C9CD-40D9-902B-47BA0D87D1B6}" srcOrd="3" destOrd="0" presId="urn:microsoft.com/office/officeart/2018/2/layout/IconLabelDescriptionList"/>
    <dgm:cxn modelId="{710B0E61-7339-4728-BFDC-FEEF75204A01}" type="presParOf" srcId="{AAB233BD-FC12-4D32-A613-20ECCD378E4E}" destId="{5355F0A5-8005-4569-96C3-8A155880F1E1}" srcOrd="4" destOrd="0" presId="urn:microsoft.com/office/officeart/2018/2/layout/IconLabelDescriptionList"/>
    <dgm:cxn modelId="{BE43A788-1FA5-4158-B0CA-A5DF1B784940}" type="presParOf" srcId="{0F45FF28-78D8-4AE8-A206-5E3321F9B0B4}" destId="{183AA736-618A-4863-A231-BC90DD828D91}" srcOrd="1" destOrd="0" presId="urn:microsoft.com/office/officeart/2018/2/layout/IconLabelDescriptionList"/>
    <dgm:cxn modelId="{6E7138E9-B571-4ECC-8D4C-72FD423C73FE}" type="presParOf" srcId="{0F45FF28-78D8-4AE8-A206-5E3321F9B0B4}" destId="{70404190-6850-4509-BFF3-E38FF4958B4F}" srcOrd="2" destOrd="0" presId="urn:microsoft.com/office/officeart/2018/2/layout/IconLabelDescriptionList"/>
    <dgm:cxn modelId="{891A65DE-99A8-4B63-A7A3-634894DA86AC}" type="presParOf" srcId="{70404190-6850-4509-BFF3-E38FF4958B4F}" destId="{47C2D599-FEEF-4AA0-8A04-5BDE98B08EA7}" srcOrd="0" destOrd="0" presId="urn:microsoft.com/office/officeart/2018/2/layout/IconLabelDescriptionList"/>
    <dgm:cxn modelId="{DDF3B7D5-EF60-4491-857A-3794B829E6AA}" type="presParOf" srcId="{70404190-6850-4509-BFF3-E38FF4958B4F}" destId="{BF6B0E23-B14C-4AA4-9DEB-5001FDD25AB7}" srcOrd="1" destOrd="0" presId="urn:microsoft.com/office/officeart/2018/2/layout/IconLabelDescriptionList"/>
    <dgm:cxn modelId="{1B4C7C9F-1CC7-44C6-9035-123F62E4B40A}" type="presParOf" srcId="{70404190-6850-4509-BFF3-E38FF4958B4F}" destId="{3DD96954-81CA-49BF-9AAF-4EFB310376AB}" srcOrd="2" destOrd="0" presId="urn:microsoft.com/office/officeart/2018/2/layout/IconLabelDescriptionList"/>
    <dgm:cxn modelId="{3973AA0C-E9FE-40CF-A255-3B1DE320451C}" type="presParOf" srcId="{70404190-6850-4509-BFF3-E38FF4958B4F}" destId="{6D4F4ABC-E8A9-4B1E-8240-FFED5DF651D1}" srcOrd="3" destOrd="0" presId="urn:microsoft.com/office/officeart/2018/2/layout/IconLabelDescriptionList"/>
    <dgm:cxn modelId="{20EE835B-46F8-46BD-ADAF-804D7FEA535E}" type="presParOf" srcId="{70404190-6850-4509-BFF3-E38FF4958B4F}" destId="{8EB7AE93-7621-4C9E-B3D0-548047E7EE9A}"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81660E-F26B-4D11-BE38-7BF4CD6CDEB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FA0EB5-679A-474C-8C01-64CF107B0F16}">
      <dgm:prSet/>
      <dgm:spPr/>
      <dgm:t>
        <a:bodyPr/>
        <a:lstStyle/>
        <a:p>
          <a:pPr>
            <a:lnSpc>
              <a:spcPct val="100000"/>
            </a:lnSpc>
            <a:defRPr b="1"/>
          </a:pPr>
          <a:r>
            <a:rPr lang="en-IN" b="1"/>
            <a:t>IBM InfoSphere Information Analyzer:</a:t>
          </a:r>
          <a:r>
            <a:rPr lang="en-IN"/>
            <a:t> </a:t>
          </a:r>
          <a:endParaRPr lang="en-US"/>
        </a:p>
      </dgm:t>
    </dgm:pt>
    <dgm:pt modelId="{9174534D-C55D-4205-9629-080875F8C82D}" type="parTrans" cxnId="{C9B001B3-7BE6-4633-9623-D4DFEDFF6FE4}">
      <dgm:prSet/>
      <dgm:spPr/>
      <dgm:t>
        <a:bodyPr/>
        <a:lstStyle/>
        <a:p>
          <a:pPr algn="just"/>
          <a:endParaRPr lang="en-US"/>
        </a:p>
      </dgm:t>
    </dgm:pt>
    <dgm:pt modelId="{B3BFC0B0-A131-4863-9660-441D7044B74F}" type="sibTrans" cxnId="{C9B001B3-7BE6-4633-9623-D4DFEDFF6FE4}">
      <dgm:prSet/>
      <dgm:spPr/>
      <dgm:t>
        <a:bodyPr/>
        <a:lstStyle/>
        <a:p>
          <a:pPr algn="just"/>
          <a:endParaRPr lang="en-US"/>
        </a:p>
      </dgm:t>
    </dgm:pt>
    <dgm:pt modelId="{E3972754-63BE-446A-BBC4-86A8377E119F}">
      <dgm:prSet/>
      <dgm:spPr/>
      <dgm:t>
        <a:bodyPr/>
        <a:lstStyle/>
        <a:p>
          <a:pPr algn="just">
            <a:lnSpc>
              <a:spcPct val="100000"/>
            </a:lnSpc>
          </a:pPr>
          <a:r>
            <a:rPr lang="en-IN"/>
            <a:t>IBM InfoSphere Information Analyzer provides advanced data profiling and analysis features for large-scale data environments, particularly in enterprise settings.</a:t>
          </a:r>
          <a:endParaRPr lang="en-US"/>
        </a:p>
      </dgm:t>
    </dgm:pt>
    <dgm:pt modelId="{E779EDF8-225B-44BA-AB33-6499654A9D6E}" type="parTrans" cxnId="{4B6D88F3-6F7F-4404-9579-07B561AE894C}">
      <dgm:prSet/>
      <dgm:spPr/>
      <dgm:t>
        <a:bodyPr/>
        <a:lstStyle/>
        <a:p>
          <a:pPr algn="just"/>
          <a:endParaRPr lang="en-US"/>
        </a:p>
      </dgm:t>
    </dgm:pt>
    <dgm:pt modelId="{385384C5-36C9-41DC-A8B1-3CD789CF1B22}" type="sibTrans" cxnId="{4B6D88F3-6F7F-4404-9579-07B561AE894C}">
      <dgm:prSet/>
      <dgm:spPr/>
      <dgm:t>
        <a:bodyPr/>
        <a:lstStyle/>
        <a:p>
          <a:pPr algn="just"/>
          <a:endParaRPr lang="en-US"/>
        </a:p>
      </dgm:t>
    </dgm:pt>
    <dgm:pt modelId="{3C151389-EDF7-4F60-985A-830A1031C1F9}">
      <dgm:prSet/>
      <dgm:spPr/>
      <dgm:t>
        <a:bodyPr/>
        <a:lstStyle/>
        <a:p>
          <a:pPr algn="just">
            <a:lnSpc>
              <a:spcPct val="100000"/>
            </a:lnSpc>
            <a:defRPr b="1"/>
          </a:pPr>
          <a:r>
            <a:rPr lang="en-IN" b="1"/>
            <a:t>Key Features:</a:t>
          </a:r>
          <a:endParaRPr lang="en-US"/>
        </a:p>
      </dgm:t>
    </dgm:pt>
    <dgm:pt modelId="{29CB3BEE-6DE7-4E9E-9573-EDA088DA0D3A}" type="parTrans" cxnId="{BFCBD1AE-3CEE-4A9E-8FF2-CDC9133B2F43}">
      <dgm:prSet/>
      <dgm:spPr/>
      <dgm:t>
        <a:bodyPr/>
        <a:lstStyle/>
        <a:p>
          <a:pPr algn="just"/>
          <a:endParaRPr lang="en-US"/>
        </a:p>
      </dgm:t>
    </dgm:pt>
    <dgm:pt modelId="{16FB226D-DE8F-4B99-87D3-61F0A36437A3}" type="sibTrans" cxnId="{BFCBD1AE-3CEE-4A9E-8FF2-CDC9133B2F43}">
      <dgm:prSet/>
      <dgm:spPr/>
      <dgm:t>
        <a:bodyPr/>
        <a:lstStyle/>
        <a:p>
          <a:pPr algn="just"/>
          <a:endParaRPr lang="en-US"/>
        </a:p>
      </dgm:t>
    </dgm:pt>
    <dgm:pt modelId="{44C98E4F-8EDA-4788-9E8F-CEDD9F7AE9E5}">
      <dgm:prSet/>
      <dgm:spPr/>
      <dgm:t>
        <a:bodyPr/>
        <a:lstStyle/>
        <a:p>
          <a:pPr algn="just">
            <a:lnSpc>
              <a:spcPct val="100000"/>
            </a:lnSpc>
          </a:pPr>
          <a:r>
            <a:rPr lang="en-IN" b="1"/>
            <a:t>Data Quality Analysis:</a:t>
          </a:r>
          <a:r>
            <a:rPr lang="en-IN"/>
            <a:t> Automatically assess data quality and detect inconsistencies across datasets.</a:t>
          </a:r>
          <a:endParaRPr lang="en-US"/>
        </a:p>
      </dgm:t>
    </dgm:pt>
    <dgm:pt modelId="{B7C59A59-CC3C-4ED4-9EF6-FE96B0B06A22}" type="parTrans" cxnId="{396660C5-1FE7-4C64-85E5-3F326961E879}">
      <dgm:prSet/>
      <dgm:spPr/>
      <dgm:t>
        <a:bodyPr/>
        <a:lstStyle/>
        <a:p>
          <a:pPr algn="just"/>
          <a:endParaRPr lang="en-US"/>
        </a:p>
      </dgm:t>
    </dgm:pt>
    <dgm:pt modelId="{4EA30E05-3B97-4022-BAF0-F928A25D0A57}" type="sibTrans" cxnId="{396660C5-1FE7-4C64-85E5-3F326961E879}">
      <dgm:prSet/>
      <dgm:spPr/>
      <dgm:t>
        <a:bodyPr/>
        <a:lstStyle/>
        <a:p>
          <a:pPr algn="just"/>
          <a:endParaRPr lang="en-US"/>
        </a:p>
      </dgm:t>
    </dgm:pt>
    <dgm:pt modelId="{60BCB9D0-5B04-4C0B-9454-644C55F60CF0}">
      <dgm:prSet/>
      <dgm:spPr/>
      <dgm:t>
        <a:bodyPr/>
        <a:lstStyle/>
        <a:p>
          <a:pPr algn="just">
            <a:lnSpc>
              <a:spcPct val="100000"/>
            </a:lnSpc>
          </a:pPr>
          <a:r>
            <a:rPr lang="en-IN" b="1"/>
            <a:t>Outlier Detection:</a:t>
          </a:r>
          <a:r>
            <a:rPr lang="en-IN"/>
            <a:t> Identify and flag outliers and anomalies in large datasets.</a:t>
          </a:r>
          <a:endParaRPr lang="en-US"/>
        </a:p>
      </dgm:t>
    </dgm:pt>
    <dgm:pt modelId="{B1CE4537-C9CA-4E3C-A526-4B96C162C441}" type="parTrans" cxnId="{1AB2A732-CBD1-40BD-8DBC-A880FB4EEECA}">
      <dgm:prSet/>
      <dgm:spPr/>
      <dgm:t>
        <a:bodyPr/>
        <a:lstStyle/>
        <a:p>
          <a:pPr algn="just"/>
          <a:endParaRPr lang="en-US"/>
        </a:p>
      </dgm:t>
    </dgm:pt>
    <dgm:pt modelId="{6C792903-557B-4BA1-964A-F692606E7559}" type="sibTrans" cxnId="{1AB2A732-CBD1-40BD-8DBC-A880FB4EEECA}">
      <dgm:prSet/>
      <dgm:spPr/>
      <dgm:t>
        <a:bodyPr/>
        <a:lstStyle/>
        <a:p>
          <a:pPr algn="just"/>
          <a:endParaRPr lang="en-US"/>
        </a:p>
      </dgm:t>
    </dgm:pt>
    <dgm:pt modelId="{6203BD33-A3A7-44C7-8FF0-8C4DF2B12D86}">
      <dgm:prSet/>
      <dgm:spPr/>
      <dgm:t>
        <a:bodyPr/>
        <a:lstStyle/>
        <a:p>
          <a:pPr algn="just">
            <a:lnSpc>
              <a:spcPct val="100000"/>
            </a:lnSpc>
          </a:pPr>
          <a:r>
            <a:rPr lang="en-IN" b="1"/>
            <a:t>Data Profiling Reports:</a:t>
          </a:r>
          <a:r>
            <a:rPr lang="en-IN"/>
            <a:t> Generate comprehensive reports that include statistical analysis and quality metrics.</a:t>
          </a:r>
          <a:endParaRPr lang="en-US"/>
        </a:p>
      </dgm:t>
    </dgm:pt>
    <dgm:pt modelId="{BD4F089B-6FA1-4A1F-B8AC-38464B1A3365}" type="parTrans" cxnId="{DA910C4D-848D-42B5-AC3C-6E72E72B7175}">
      <dgm:prSet/>
      <dgm:spPr/>
      <dgm:t>
        <a:bodyPr/>
        <a:lstStyle/>
        <a:p>
          <a:pPr algn="just"/>
          <a:endParaRPr lang="en-US"/>
        </a:p>
      </dgm:t>
    </dgm:pt>
    <dgm:pt modelId="{7DB4006D-1EC2-47B7-A2AC-77150C2D9D5F}" type="sibTrans" cxnId="{DA910C4D-848D-42B5-AC3C-6E72E72B7175}">
      <dgm:prSet/>
      <dgm:spPr/>
      <dgm:t>
        <a:bodyPr/>
        <a:lstStyle/>
        <a:p>
          <a:pPr algn="just"/>
          <a:endParaRPr lang="en-US"/>
        </a:p>
      </dgm:t>
    </dgm:pt>
    <dgm:pt modelId="{583FD3FB-8822-41E3-A2D9-86EE2B259E7F}" type="pres">
      <dgm:prSet presAssocID="{FB81660E-F26B-4D11-BE38-7BF4CD6CDEBE}" presName="root" presStyleCnt="0">
        <dgm:presLayoutVars>
          <dgm:dir/>
          <dgm:resizeHandles val="exact"/>
        </dgm:presLayoutVars>
      </dgm:prSet>
      <dgm:spPr/>
    </dgm:pt>
    <dgm:pt modelId="{D4A14CED-5FB4-4A03-87B0-D9D5D40DB586}" type="pres">
      <dgm:prSet presAssocID="{75FA0EB5-679A-474C-8C01-64CF107B0F16}" presName="compNode" presStyleCnt="0"/>
      <dgm:spPr/>
    </dgm:pt>
    <dgm:pt modelId="{AC7D7EEF-5464-4805-8AE7-78E47CB2AB30}" type="pres">
      <dgm:prSet presAssocID="{75FA0EB5-679A-474C-8C01-64CF107B0F1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484014A-4637-4220-B0D8-41E70DBE16EC}" type="pres">
      <dgm:prSet presAssocID="{75FA0EB5-679A-474C-8C01-64CF107B0F16}" presName="iconSpace" presStyleCnt="0"/>
      <dgm:spPr/>
    </dgm:pt>
    <dgm:pt modelId="{391A8767-BD42-49A5-8B1E-1B0E2C49FCBA}" type="pres">
      <dgm:prSet presAssocID="{75FA0EB5-679A-474C-8C01-64CF107B0F16}" presName="parTx" presStyleLbl="revTx" presStyleIdx="0" presStyleCnt="4">
        <dgm:presLayoutVars>
          <dgm:chMax val="0"/>
          <dgm:chPref val="0"/>
        </dgm:presLayoutVars>
      </dgm:prSet>
      <dgm:spPr/>
    </dgm:pt>
    <dgm:pt modelId="{639AD934-BF9A-499B-9F64-01A3EBB6D53F}" type="pres">
      <dgm:prSet presAssocID="{75FA0EB5-679A-474C-8C01-64CF107B0F16}" presName="txSpace" presStyleCnt="0"/>
      <dgm:spPr/>
    </dgm:pt>
    <dgm:pt modelId="{5BDFE5BB-3243-4FB4-BB57-61DD3FBF87BE}" type="pres">
      <dgm:prSet presAssocID="{75FA0EB5-679A-474C-8C01-64CF107B0F16}" presName="desTx" presStyleLbl="revTx" presStyleIdx="1" presStyleCnt="4">
        <dgm:presLayoutVars/>
      </dgm:prSet>
      <dgm:spPr/>
    </dgm:pt>
    <dgm:pt modelId="{00CF59A6-0C5D-446A-83DA-FF5E4D4F5D38}" type="pres">
      <dgm:prSet presAssocID="{B3BFC0B0-A131-4863-9660-441D7044B74F}" presName="sibTrans" presStyleCnt="0"/>
      <dgm:spPr/>
    </dgm:pt>
    <dgm:pt modelId="{6661BC65-AD5D-4A7C-B548-3C85EF0A8ABB}" type="pres">
      <dgm:prSet presAssocID="{3C151389-EDF7-4F60-985A-830A1031C1F9}" presName="compNode" presStyleCnt="0"/>
      <dgm:spPr/>
    </dgm:pt>
    <dgm:pt modelId="{BDE1966B-210F-44B7-9D92-1AE7A558C316}" type="pres">
      <dgm:prSet presAssocID="{3C151389-EDF7-4F60-985A-830A1031C1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D5E3D52-512F-4406-A427-DF357BD5FD77}" type="pres">
      <dgm:prSet presAssocID="{3C151389-EDF7-4F60-985A-830A1031C1F9}" presName="iconSpace" presStyleCnt="0"/>
      <dgm:spPr/>
    </dgm:pt>
    <dgm:pt modelId="{B221FD2E-2DDB-4BC4-957C-2672FC113D0E}" type="pres">
      <dgm:prSet presAssocID="{3C151389-EDF7-4F60-985A-830A1031C1F9}" presName="parTx" presStyleLbl="revTx" presStyleIdx="2" presStyleCnt="4">
        <dgm:presLayoutVars>
          <dgm:chMax val="0"/>
          <dgm:chPref val="0"/>
        </dgm:presLayoutVars>
      </dgm:prSet>
      <dgm:spPr/>
    </dgm:pt>
    <dgm:pt modelId="{DA10E175-2618-482D-912C-180B3C361B76}" type="pres">
      <dgm:prSet presAssocID="{3C151389-EDF7-4F60-985A-830A1031C1F9}" presName="txSpace" presStyleCnt="0"/>
      <dgm:spPr/>
    </dgm:pt>
    <dgm:pt modelId="{2BA8146D-249A-4BC6-982E-B6C936DE639C}" type="pres">
      <dgm:prSet presAssocID="{3C151389-EDF7-4F60-985A-830A1031C1F9}" presName="desTx" presStyleLbl="revTx" presStyleIdx="3" presStyleCnt="4">
        <dgm:presLayoutVars/>
      </dgm:prSet>
      <dgm:spPr/>
    </dgm:pt>
  </dgm:ptLst>
  <dgm:cxnLst>
    <dgm:cxn modelId="{D7EAA514-9977-4EEE-B4F5-E8C7922A5E6E}" type="presOf" srcId="{6203BD33-A3A7-44C7-8FF0-8C4DF2B12D86}" destId="{2BA8146D-249A-4BC6-982E-B6C936DE639C}" srcOrd="0" destOrd="2" presId="urn:microsoft.com/office/officeart/2018/5/layout/CenteredIconLabelDescriptionList"/>
    <dgm:cxn modelId="{00FC4932-BB86-493A-8E1C-1C2309DE2BDB}" type="presOf" srcId="{44C98E4F-8EDA-4788-9E8F-CEDD9F7AE9E5}" destId="{2BA8146D-249A-4BC6-982E-B6C936DE639C}" srcOrd="0" destOrd="0" presId="urn:microsoft.com/office/officeart/2018/5/layout/CenteredIconLabelDescriptionList"/>
    <dgm:cxn modelId="{1AB2A732-CBD1-40BD-8DBC-A880FB4EEECA}" srcId="{3C151389-EDF7-4F60-985A-830A1031C1F9}" destId="{60BCB9D0-5B04-4C0B-9454-644C55F60CF0}" srcOrd="1" destOrd="0" parTransId="{B1CE4537-C9CA-4E3C-A526-4B96C162C441}" sibTransId="{6C792903-557B-4BA1-964A-F692606E7559}"/>
    <dgm:cxn modelId="{A14A0F36-7C17-4568-9CF6-F673F171CB69}" type="presOf" srcId="{75FA0EB5-679A-474C-8C01-64CF107B0F16}" destId="{391A8767-BD42-49A5-8B1E-1B0E2C49FCBA}" srcOrd="0" destOrd="0" presId="urn:microsoft.com/office/officeart/2018/5/layout/CenteredIconLabelDescriptionList"/>
    <dgm:cxn modelId="{00D4F246-5EF9-4147-8F4B-32F4E39D7F80}" type="presOf" srcId="{60BCB9D0-5B04-4C0B-9454-644C55F60CF0}" destId="{2BA8146D-249A-4BC6-982E-B6C936DE639C}" srcOrd="0" destOrd="1" presId="urn:microsoft.com/office/officeart/2018/5/layout/CenteredIconLabelDescriptionList"/>
    <dgm:cxn modelId="{DA910C4D-848D-42B5-AC3C-6E72E72B7175}" srcId="{3C151389-EDF7-4F60-985A-830A1031C1F9}" destId="{6203BD33-A3A7-44C7-8FF0-8C4DF2B12D86}" srcOrd="2" destOrd="0" parTransId="{BD4F089B-6FA1-4A1F-B8AC-38464B1A3365}" sibTransId="{7DB4006D-1EC2-47B7-A2AC-77150C2D9D5F}"/>
    <dgm:cxn modelId="{F58F3573-D92E-4A84-9CE3-9E6E2B0ED17A}" type="presOf" srcId="{FB81660E-F26B-4D11-BE38-7BF4CD6CDEBE}" destId="{583FD3FB-8822-41E3-A2D9-86EE2B259E7F}" srcOrd="0" destOrd="0" presId="urn:microsoft.com/office/officeart/2018/5/layout/CenteredIconLabelDescriptionList"/>
    <dgm:cxn modelId="{621B3786-A6D8-4AEF-8729-5FA21B986698}" type="presOf" srcId="{E3972754-63BE-446A-BBC4-86A8377E119F}" destId="{5BDFE5BB-3243-4FB4-BB57-61DD3FBF87BE}" srcOrd="0" destOrd="0" presId="urn:microsoft.com/office/officeart/2018/5/layout/CenteredIconLabelDescriptionList"/>
    <dgm:cxn modelId="{BFCBD1AE-3CEE-4A9E-8FF2-CDC9133B2F43}" srcId="{FB81660E-F26B-4D11-BE38-7BF4CD6CDEBE}" destId="{3C151389-EDF7-4F60-985A-830A1031C1F9}" srcOrd="1" destOrd="0" parTransId="{29CB3BEE-6DE7-4E9E-9573-EDA088DA0D3A}" sibTransId="{16FB226D-DE8F-4B99-87D3-61F0A36437A3}"/>
    <dgm:cxn modelId="{C9B001B3-7BE6-4633-9623-D4DFEDFF6FE4}" srcId="{FB81660E-F26B-4D11-BE38-7BF4CD6CDEBE}" destId="{75FA0EB5-679A-474C-8C01-64CF107B0F16}" srcOrd="0" destOrd="0" parTransId="{9174534D-C55D-4205-9629-080875F8C82D}" sibTransId="{B3BFC0B0-A131-4863-9660-441D7044B74F}"/>
    <dgm:cxn modelId="{396660C5-1FE7-4C64-85E5-3F326961E879}" srcId="{3C151389-EDF7-4F60-985A-830A1031C1F9}" destId="{44C98E4F-8EDA-4788-9E8F-CEDD9F7AE9E5}" srcOrd="0" destOrd="0" parTransId="{B7C59A59-CC3C-4ED4-9EF6-FE96B0B06A22}" sibTransId="{4EA30E05-3B97-4022-BAF0-F928A25D0A57}"/>
    <dgm:cxn modelId="{479079C8-2AFD-4E13-A689-32506946861D}" type="presOf" srcId="{3C151389-EDF7-4F60-985A-830A1031C1F9}" destId="{B221FD2E-2DDB-4BC4-957C-2672FC113D0E}" srcOrd="0" destOrd="0" presId="urn:microsoft.com/office/officeart/2018/5/layout/CenteredIconLabelDescriptionList"/>
    <dgm:cxn modelId="{4B6D88F3-6F7F-4404-9579-07B561AE894C}" srcId="{75FA0EB5-679A-474C-8C01-64CF107B0F16}" destId="{E3972754-63BE-446A-BBC4-86A8377E119F}" srcOrd="0" destOrd="0" parTransId="{E779EDF8-225B-44BA-AB33-6499654A9D6E}" sibTransId="{385384C5-36C9-41DC-A8B1-3CD789CF1B22}"/>
    <dgm:cxn modelId="{D409B3C4-831A-498C-ABC6-2100E033A37D}" type="presParOf" srcId="{583FD3FB-8822-41E3-A2D9-86EE2B259E7F}" destId="{D4A14CED-5FB4-4A03-87B0-D9D5D40DB586}" srcOrd="0" destOrd="0" presId="urn:microsoft.com/office/officeart/2018/5/layout/CenteredIconLabelDescriptionList"/>
    <dgm:cxn modelId="{7339D292-9F62-4789-B80C-62ED2A07DD9E}" type="presParOf" srcId="{D4A14CED-5FB4-4A03-87B0-D9D5D40DB586}" destId="{AC7D7EEF-5464-4805-8AE7-78E47CB2AB30}" srcOrd="0" destOrd="0" presId="urn:microsoft.com/office/officeart/2018/5/layout/CenteredIconLabelDescriptionList"/>
    <dgm:cxn modelId="{0A864F96-B15B-4138-B761-7FE3C82A4DCE}" type="presParOf" srcId="{D4A14CED-5FB4-4A03-87B0-D9D5D40DB586}" destId="{7484014A-4637-4220-B0D8-41E70DBE16EC}" srcOrd="1" destOrd="0" presId="urn:microsoft.com/office/officeart/2018/5/layout/CenteredIconLabelDescriptionList"/>
    <dgm:cxn modelId="{4E1FECF9-21F1-4DEC-9C28-7BAEF9670D62}" type="presParOf" srcId="{D4A14CED-5FB4-4A03-87B0-D9D5D40DB586}" destId="{391A8767-BD42-49A5-8B1E-1B0E2C49FCBA}" srcOrd="2" destOrd="0" presId="urn:microsoft.com/office/officeart/2018/5/layout/CenteredIconLabelDescriptionList"/>
    <dgm:cxn modelId="{834A993C-5A08-4E7C-93BB-88BB67BECB6B}" type="presParOf" srcId="{D4A14CED-5FB4-4A03-87B0-D9D5D40DB586}" destId="{639AD934-BF9A-499B-9F64-01A3EBB6D53F}" srcOrd="3" destOrd="0" presId="urn:microsoft.com/office/officeart/2018/5/layout/CenteredIconLabelDescriptionList"/>
    <dgm:cxn modelId="{CE29B1BA-DBDA-4A5B-871D-AFD63AA3827D}" type="presParOf" srcId="{D4A14CED-5FB4-4A03-87B0-D9D5D40DB586}" destId="{5BDFE5BB-3243-4FB4-BB57-61DD3FBF87BE}" srcOrd="4" destOrd="0" presId="urn:microsoft.com/office/officeart/2018/5/layout/CenteredIconLabelDescriptionList"/>
    <dgm:cxn modelId="{B50DD20A-1D2F-4C4A-A3FB-D3B51A0AECDC}" type="presParOf" srcId="{583FD3FB-8822-41E3-A2D9-86EE2B259E7F}" destId="{00CF59A6-0C5D-446A-83DA-FF5E4D4F5D38}" srcOrd="1" destOrd="0" presId="urn:microsoft.com/office/officeart/2018/5/layout/CenteredIconLabelDescriptionList"/>
    <dgm:cxn modelId="{EA856BD6-31EA-4634-9692-C22A37009846}" type="presParOf" srcId="{583FD3FB-8822-41E3-A2D9-86EE2B259E7F}" destId="{6661BC65-AD5D-4A7C-B548-3C85EF0A8ABB}" srcOrd="2" destOrd="0" presId="urn:microsoft.com/office/officeart/2018/5/layout/CenteredIconLabelDescriptionList"/>
    <dgm:cxn modelId="{5F7D2AA4-0E45-4128-9B5B-DC482D7B1020}" type="presParOf" srcId="{6661BC65-AD5D-4A7C-B548-3C85EF0A8ABB}" destId="{BDE1966B-210F-44B7-9D92-1AE7A558C316}" srcOrd="0" destOrd="0" presId="urn:microsoft.com/office/officeart/2018/5/layout/CenteredIconLabelDescriptionList"/>
    <dgm:cxn modelId="{35D67611-B810-4419-B199-EB87BFCC4998}" type="presParOf" srcId="{6661BC65-AD5D-4A7C-B548-3C85EF0A8ABB}" destId="{3D5E3D52-512F-4406-A427-DF357BD5FD77}" srcOrd="1" destOrd="0" presId="urn:microsoft.com/office/officeart/2018/5/layout/CenteredIconLabelDescriptionList"/>
    <dgm:cxn modelId="{74046763-D383-43BE-9596-1FDC66D074A6}" type="presParOf" srcId="{6661BC65-AD5D-4A7C-B548-3C85EF0A8ABB}" destId="{B221FD2E-2DDB-4BC4-957C-2672FC113D0E}" srcOrd="2" destOrd="0" presId="urn:microsoft.com/office/officeart/2018/5/layout/CenteredIconLabelDescriptionList"/>
    <dgm:cxn modelId="{3FE087DE-A992-49D9-8084-23F461E0573D}" type="presParOf" srcId="{6661BC65-AD5D-4A7C-B548-3C85EF0A8ABB}" destId="{DA10E175-2618-482D-912C-180B3C361B76}" srcOrd="3" destOrd="0" presId="urn:microsoft.com/office/officeart/2018/5/layout/CenteredIconLabelDescriptionList"/>
    <dgm:cxn modelId="{3FA7D34A-DFB9-41A0-A65C-E63ED7F9410A}" type="presParOf" srcId="{6661BC65-AD5D-4A7C-B548-3C85EF0A8ABB}" destId="{2BA8146D-249A-4BC6-982E-B6C936DE639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430E3F-7CEE-40FD-B945-6ACC1616F3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DD69DB-3D5D-4776-8C6F-44E444CDE5BD}">
      <dgm:prSet/>
      <dgm:spPr/>
      <dgm:t>
        <a:bodyPr/>
        <a:lstStyle/>
        <a:p>
          <a:pPr>
            <a:lnSpc>
              <a:spcPct val="100000"/>
            </a:lnSpc>
          </a:pPr>
          <a:r>
            <a:rPr lang="en-IN" b="1"/>
            <a:t>Removal</a:t>
          </a:r>
          <a:r>
            <a:rPr lang="en-IN"/>
            <a:t>: </a:t>
          </a:r>
          <a:endParaRPr lang="en-US"/>
        </a:p>
      </dgm:t>
    </dgm:pt>
    <dgm:pt modelId="{6F373935-EFB3-4126-BBA2-8BAE16DCEBEE}" type="parTrans" cxnId="{76802B18-7005-47A9-AF75-9233ACF678A5}">
      <dgm:prSet/>
      <dgm:spPr/>
      <dgm:t>
        <a:bodyPr/>
        <a:lstStyle/>
        <a:p>
          <a:endParaRPr lang="en-US"/>
        </a:p>
      </dgm:t>
    </dgm:pt>
    <dgm:pt modelId="{3265B086-BE84-4BA2-A098-65A90FE12DB1}" type="sibTrans" cxnId="{76802B18-7005-47A9-AF75-9233ACF678A5}">
      <dgm:prSet/>
      <dgm:spPr/>
      <dgm:t>
        <a:bodyPr/>
        <a:lstStyle/>
        <a:p>
          <a:endParaRPr lang="en-US"/>
        </a:p>
      </dgm:t>
    </dgm:pt>
    <dgm:pt modelId="{92B2BBE9-ECD3-435F-B0F7-9DEC0426CF63}">
      <dgm:prSet/>
      <dgm:spPr/>
      <dgm:t>
        <a:bodyPr/>
        <a:lstStyle/>
        <a:p>
          <a:pPr>
            <a:lnSpc>
              <a:spcPct val="100000"/>
            </a:lnSpc>
          </a:pPr>
          <a:r>
            <a:rPr lang="en-IN"/>
            <a:t>If a significant portion of data is missing in a row or column, you might choose to remove those records.</a:t>
          </a:r>
          <a:endParaRPr lang="en-US"/>
        </a:p>
      </dgm:t>
    </dgm:pt>
    <dgm:pt modelId="{36DFA57C-6F70-42B4-B64C-E0AEEBB1D0A5}" type="parTrans" cxnId="{83D98B5C-D30F-4B57-B492-4D77015C34F3}">
      <dgm:prSet/>
      <dgm:spPr/>
      <dgm:t>
        <a:bodyPr/>
        <a:lstStyle/>
        <a:p>
          <a:endParaRPr lang="en-US"/>
        </a:p>
      </dgm:t>
    </dgm:pt>
    <dgm:pt modelId="{D410A643-5395-4225-819E-3AAE1EC8F740}" type="sibTrans" cxnId="{83D98B5C-D30F-4B57-B492-4D77015C34F3}">
      <dgm:prSet/>
      <dgm:spPr/>
      <dgm:t>
        <a:bodyPr/>
        <a:lstStyle/>
        <a:p>
          <a:endParaRPr lang="en-US"/>
        </a:p>
      </dgm:t>
    </dgm:pt>
    <dgm:pt modelId="{01FBA3D5-79F9-477D-83F9-A468386A5069}">
      <dgm:prSet/>
      <dgm:spPr/>
      <dgm:t>
        <a:bodyPr/>
        <a:lstStyle/>
        <a:p>
          <a:pPr>
            <a:lnSpc>
              <a:spcPct val="100000"/>
            </a:lnSpc>
          </a:pPr>
          <a:r>
            <a:rPr lang="en-IN" b="1"/>
            <a:t>Imputation</a:t>
          </a:r>
          <a:r>
            <a:rPr lang="en-IN"/>
            <a:t>: </a:t>
          </a:r>
          <a:endParaRPr lang="en-US"/>
        </a:p>
      </dgm:t>
    </dgm:pt>
    <dgm:pt modelId="{A90089CC-7A84-465F-82EF-0F9CA89D96DA}" type="parTrans" cxnId="{15DDDCFE-F199-486F-A0EF-032A8923F940}">
      <dgm:prSet/>
      <dgm:spPr/>
      <dgm:t>
        <a:bodyPr/>
        <a:lstStyle/>
        <a:p>
          <a:endParaRPr lang="en-US"/>
        </a:p>
      </dgm:t>
    </dgm:pt>
    <dgm:pt modelId="{AA8788F1-076F-4A67-A032-A009825E9503}" type="sibTrans" cxnId="{15DDDCFE-F199-486F-A0EF-032A8923F940}">
      <dgm:prSet/>
      <dgm:spPr/>
      <dgm:t>
        <a:bodyPr/>
        <a:lstStyle/>
        <a:p>
          <a:endParaRPr lang="en-US"/>
        </a:p>
      </dgm:t>
    </dgm:pt>
    <dgm:pt modelId="{58C97CA9-9E60-4282-8D8E-F97E54E21B11}">
      <dgm:prSet/>
      <dgm:spPr/>
      <dgm:t>
        <a:bodyPr/>
        <a:lstStyle/>
        <a:p>
          <a:pPr>
            <a:lnSpc>
              <a:spcPct val="100000"/>
            </a:lnSpc>
          </a:pPr>
          <a:r>
            <a:rPr lang="en-IN"/>
            <a:t>Replace missing values with a substitute value, such as the mean, median, or mode of the column, or use more advanced methods like predictive modeling.</a:t>
          </a:r>
          <a:endParaRPr lang="en-US"/>
        </a:p>
      </dgm:t>
    </dgm:pt>
    <dgm:pt modelId="{5A51A2F4-7F2E-40CF-865B-A4D4A50BD8FB}" type="parTrans" cxnId="{E6E592DF-AE91-4C39-8292-8DEDFAAAF74F}">
      <dgm:prSet/>
      <dgm:spPr/>
      <dgm:t>
        <a:bodyPr/>
        <a:lstStyle/>
        <a:p>
          <a:endParaRPr lang="en-US"/>
        </a:p>
      </dgm:t>
    </dgm:pt>
    <dgm:pt modelId="{B52831F7-7D68-4BEF-B195-2C0C586BB4F4}" type="sibTrans" cxnId="{E6E592DF-AE91-4C39-8292-8DEDFAAAF74F}">
      <dgm:prSet/>
      <dgm:spPr/>
      <dgm:t>
        <a:bodyPr/>
        <a:lstStyle/>
        <a:p>
          <a:endParaRPr lang="en-US"/>
        </a:p>
      </dgm:t>
    </dgm:pt>
    <dgm:pt modelId="{9827DC9C-9567-4A3E-BCE1-55BCB6F33C6E}">
      <dgm:prSet/>
      <dgm:spPr/>
      <dgm:t>
        <a:bodyPr/>
        <a:lstStyle/>
        <a:p>
          <a:pPr>
            <a:lnSpc>
              <a:spcPct val="100000"/>
            </a:lnSpc>
          </a:pPr>
          <a:r>
            <a:rPr lang="en-IN" b="1"/>
            <a:t>Flagging</a:t>
          </a:r>
          <a:r>
            <a:rPr lang="en-IN"/>
            <a:t>: </a:t>
          </a:r>
          <a:endParaRPr lang="en-US"/>
        </a:p>
      </dgm:t>
    </dgm:pt>
    <dgm:pt modelId="{8BE033D5-2314-462A-BD28-F8218A591B68}" type="parTrans" cxnId="{3A25AEF8-9AC5-4D35-8CF6-B5510A3363AF}">
      <dgm:prSet/>
      <dgm:spPr/>
      <dgm:t>
        <a:bodyPr/>
        <a:lstStyle/>
        <a:p>
          <a:endParaRPr lang="en-US"/>
        </a:p>
      </dgm:t>
    </dgm:pt>
    <dgm:pt modelId="{3B9CF50B-15D9-4A4F-92B5-ACBCD8193711}" type="sibTrans" cxnId="{3A25AEF8-9AC5-4D35-8CF6-B5510A3363AF}">
      <dgm:prSet/>
      <dgm:spPr/>
      <dgm:t>
        <a:bodyPr/>
        <a:lstStyle/>
        <a:p>
          <a:endParaRPr lang="en-US"/>
        </a:p>
      </dgm:t>
    </dgm:pt>
    <dgm:pt modelId="{1B1831C3-B9A2-44C5-9A3E-B0057CF3C111}">
      <dgm:prSet/>
      <dgm:spPr/>
      <dgm:t>
        <a:bodyPr/>
        <a:lstStyle/>
        <a:p>
          <a:pPr>
            <a:lnSpc>
              <a:spcPct val="100000"/>
            </a:lnSpc>
          </a:pPr>
          <a:r>
            <a:rPr lang="en-IN"/>
            <a:t>Mark missing values with a specific flag so they can be accounted for in the analysis.</a:t>
          </a:r>
          <a:endParaRPr lang="en-US"/>
        </a:p>
      </dgm:t>
    </dgm:pt>
    <dgm:pt modelId="{274C0A86-015D-470F-AD39-CD92F4CF72BF}" type="parTrans" cxnId="{1B48E1AF-4FF5-4A8A-8164-470861837974}">
      <dgm:prSet/>
      <dgm:spPr/>
      <dgm:t>
        <a:bodyPr/>
        <a:lstStyle/>
        <a:p>
          <a:endParaRPr lang="en-US"/>
        </a:p>
      </dgm:t>
    </dgm:pt>
    <dgm:pt modelId="{F164088D-5DA8-4EAF-B647-290FB994CAC6}" type="sibTrans" cxnId="{1B48E1AF-4FF5-4A8A-8164-470861837974}">
      <dgm:prSet/>
      <dgm:spPr/>
      <dgm:t>
        <a:bodyPr/>
        <a:lstStyle/>
        <a:p>
          <a:endParaRPr lang="en-US"/>
        </a:p>
      </dgm:t>
    </dgm:pt>
    <dgm:pt modelId="{CCF0D068-86F0-4B4C-A28A-021623526802}" type="pres">
      <dgm:prSet presAssocID="{D3430E3F-7CEE-40FD-B945-6ACC1616F3F1}" presName="root" presStyleCnt="0">
        <dgm:presLayoutVars>
          <dgm:dir/>
          <dgm:resizeHandles val="exact"/>
        </dgm:presLayoutVars>
      </dgm:prSet>
      <dgm:spPr/>
    </dgm:pt>
    <dgm:pt modelId="{CFA12202-DAA8-4A6F-B072-F8C70025E435}" type="pres">
      <dgm:prSet presAssocID="{5ADD69DB-3D5D-4776-8C6F-44E444CDE5BD}" presName="compNode" presStyleCnt="0"/>
      <dgm:spPr/>
    </dgm:pt>
    <dgm:pt modelId="{B8F0169F-BBA0-4348-8A86-19A6C66FC3FB}" type="pres">
      <dgm:prSet presAssocID="{5ADD69DB-3D5D-4776-8C6F-44E444CDE5BD}" presName="bgRect" presStyleLbl="bgShp" presStyleIdx="0" presStyleCnt="3"/>
      <dgm:spPr/>
    </dgm:pt>
    <dgm:pt modelId="{C38AA6FB-D814-4B55-BB00-24170F71B943}" type="pres">
      <dgm:prSet presAssocID="{5ADD69DB-3D5D-4776-8C6F-44E444CDE5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83BB4D82-3F89-43E8-9100-72203401FDCC}" type="pres">
      <dgm:prSet presAssocID="{5ADD69DB-3D5D-4776-8C6F-44E444CDE5BD}" presName="spaceRect" presStyleCnt="0"/>
      <dgm:spPr/>
    </dgm:pt>
    <dgm:pt modelId="{1882F8E7-977C-4B00-8EFB-540D7EF44A0E}" type="pres">
      <dgm:prSet presAssocID="{5ADD69DB-3D5D-4776-8C6F-44E444CDE5BD}" presName="parTx" presStyleLbl="revTx" presStyleIdx="0" presStyleCnt="6">
        <dgm:presLayoutVars>
          <dgm:chMax val="0"/>
          <dgm:chPref val="0"/>
        </dgm:presLayoutVars>
      </dgm:prSet>
      <dgm:spPr/>
    </dgm:pt>
    <dgm:pt modelId="{0D2F40CE-F047-4C93-A5CE-BD5D4FFCB639}" type="pres">
      <dgm:prSet presAssocID="{5ADD69DB-3D5D-4776-8C6F-44E444CDE5BD}" presName="desTx" presStyleLbl="revTx" presStyleIdx="1" presStyleCnt="6">
        <dgm:presLayoutVars/>
      </dgm:prSet>
      <dgm:spPr/>
    </dgm:pt>
    <dgm:pt modelId="{A22E75CD-C4FB-41D0-A3F7-CFA2CC5BC7C5}" type="pres">
      <dgm:prSet presAssocID="{3265B086-BE84-4BA2-A098-65A90FE12DB1}" presName="sibTrans" presStyleCnt="0"/>
      <dgm:spPr/>
    </dgm:pt>
    <dgm:pt modelId="{D7B74479-07BB-4177-BB37-2D743953DE99}" type="pres">
      <dgm:prSet presAssocID="{01FBA3D5-79F9-477D-83F9-A468386A5069}" presName="compNode" presStyleCnt="0"/>
      <dgm:spPr/>
    </dgm:pt>
    <dgm:pt modelId="{9C74E2D2-7A09-4688-B47E-B348CD8A8446}" type="pres">
      <dgm:prSet presAssocID="{01FBA3D5-79F9-477D-83F9-A468386A5069}" presName="bgRect" presStyleLbl="bgShp" presStyleIdx="1" presStyleCnt="3"/>
      <dgm:spPr/>
    </dgm:pt>
    <dgm:pt modelId="{EBBACFBA-C72B-4B08-A775-DAE556972E60}" type="pres">
      <dgm:prSet presAssocID="{01FBA3D5-79F9-477D-83F9-A468386A50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9A1830E6-971C-49B5-8551-65843B69620F}" type="pres">
      <dgm:prSet presAssocID="{01FBA3D5-79F9-477D-83F9-A468386A5069}" presName="spaceRect" presStyleCnt="0"/>
      <dgm:spPr/>
    </dgm:pt>
    <dgm:pt modelId="{A24EDB95-080B-4300-98FA-36268BB64AFE}" type="pres">
      <dgm:prSet presAssocID="{01FBA3D5-79F9-477D-83F9-A468386A5069}" presName="parTx" presStyleLbl="revTx" presStyleIdx="2" presStyleCnt="6">
        <dgm:presLayoutVars>
          <dgm:chMax val="0"/>
          <dgm:chPref val="0"/>
        </dgm:presLayoutVars>
      </dgm:prSet>
      <dgm:spPr/>
    </dgm:pt>
    <dgm:pt modelId="{5EF31E08-4806-46D3-A39D-391BBBD758EE}" type="pres">
      <dgm:prSet presAssocID="{01FBA3D5-79F9-477D-83F9-A468386A5069}" presName="desTx" presStyleLbl="revTx" presStyleIdx="3" presStyleCnt="6">
        <dgm:presLayoutVars/>
      </dgm:prSet>
      <dgm:spPr/>
    </dgm:pt>
    <dgm:pt modelId="{409F55BD-397D-47F9-B436-BF8DEC7D6D33}" type="pres">
      <dgm:prSet presAssocID="{AA8788F1-076F-4A67-A032-A009825E9503}" presName="sibTrans" presStyleCnt="0"/>
      <dgm:spPr/>
    </dgm:pt>
    <dgm:pt modelId="{AD5AF998-BADD-425A-8184-F6E54544C0F3}" type="pres">
      <dgm:prSet presAssocID="{9827DC9C-9567-4A3E-BCE1-55BCB6F33C6E}" presName="compNode" presStyleCnt="0"/>
      <dgm:spPr/>
    </dgm:pt>
    <dgm:pt modelId="{38BAAB78-6F2A-40E8-BF94-6E5C667863C9}" type="pres">
      <dgm:prSet presAssocID="{9827DC9C-9567-4A3E-BCE1-55BCB6F33C6E}" presName="bgRect" presStyleLbl="bgShp" presStyleIdx="2" presStyleCnt="3"/>
      <dgm:spPr/>
    </dgm:pt>
    <dgm:pt modelId="{CAF062FC-7D91-4A64-9E85-BCE142109009}" type="pres">
      <dgm:prSet presAssocID="{9827DC9C-9567-4A3E-BCE1-55BCB6F33C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g"/>
        </a:ext>
      </dgm:extLst>
    </dgm:pt>
    <dgm:pt modelId="{43F90A5C-6FD5-4941-9676-6ADD996BEBCE}" type="pres">
      <dgm:prSet presAssocID="{9827DC9C-9567-4A3E-BCE1-55BCB6F33C6E}" presName="spaceRect" presStyleCnt="0"/>
      <dgm:spPr/>
    </dgm:pt>
    <dgm:pt modelId="{A7C95F22-97D5-49EA-B921-71CD2CC00A55}" type="pres">
      <dgm:prSet presAssocID="{9827DC9C-9567-4A3E-BCE1-55BCB6F33C6E}" presName="parTx" presStyleLbl="revTx" presStyleIdx="4" presStyleCnt="6">
        <dgm:presLayoutVars>
          <dgm:chMax val="0"/>
          <dgm:chPref val="0"/>
        </dgm:presLayoutVars>
      </dgm:prSet>
      <dgm:spPr/>
    </dgm:pt>
    <dgm:pt modelId="{A2606D3A-A89F-4713-B899-CF8DD31B5B5E}" type="pres">
      <dgm:prSet presAssocID="{9827DC9C-9567-4A3E-BCE1-55BCB6F33C6E}" presName="desTx" presStyleLbl="revTx" presStyleIdx="5" presStyleCnt="6">
        <dgm:presLayoutVars/>
      </dgm:prSet>
      <dgm:spPr/>
    </dgm:pt>
  </dgm:ptLst>
  <dgm:cxnLst>
    <dgm:cxn modelId="{76802B18-7005-47A9-AF75-9233ACF678A5}" srcId="{D3430E3F-7CEE-40FD-B945-6ACC1616F3F1}" destId="{5ADD69DB-3D5D-4776-8C6F-44E444CDE5BD}" srcOrd="0" destOrd="0" parTransId="{6F373935-EFB3-4126-BBA2-8BAE16DCEBEE}" sibTransId="{3265B086-BE84-4BA2-A098-65A90FE12DB1}"/>
    <dgm:cxn modelId="{D17FC836-CCAD-432C-A314-F2E8FF0A333C}" type="presOf" srcId="{58C97CA9-9E60-4282-8D8E-F97E54E21B11}" destId="{5EF31E08-4806-46D3-A39D-391BBBD758EE}" srcOrd="0" destOrd="0" presId="urn:microsoft.com/office/officeart/2018/2/layout/IconVerticalSolidList"/>
    <dgm:cxn modelId="{91906A3B-793D-4765-A8ED-AE271652E62C}" type="presOf" srcId="{1B1831C3-B9A2-44C5-9A3E-B0057CF3C111}" destId="{A2606D3A-A89F-4713-B899-CF8DD31B5B5E}" srcOrd="0" destOrd="0" presId="urn:microsoft.com/office/officeart/2018/2/layout/IconVerticalSolidList"/>
    <dgm:cxn modelId="{83D98B5C-D30F-4B57-B492-4D77015C34F3}" srcId="{5ADD69DB-3D5D-4776-8C6F-44E444CDE5BD}" destId="{92B2BBE9-ECD3-435F-B0F7-9DEC0426CF63}" srcOrd="0" destOrd="0" parTransId="{36DFA57C-6F70-42B4-B64C-E0AEEBB1D0A5}" sibTransId="{D410A643-5395-4225-819E-3AAE1EC8F740}"/>
    <dgm:cxn modelId="{BDBE7C41-3ECB-413C-9EE7-4EF4453B5E60}" type="presOf" srcId="{92B2BBE9-ECD3-435F-B0F7-9DEC0426CF63}" destId="{0D2F40CE-F047-4C93-A5CE-BD5D4FFCB639}" srcOrd="0" destOrd="0" presId="urn:microsoft.com/office/officeart/2018/2/layout/IconVerticalSolidList"/>
    <dgm:cxn modelId="{DA6A846E-253C-484F-A017-D930CE8CD3B8}" type="presOf" srcId="{01FBA3D5-79F9-477D-83F9-A468386A5069}" destId="{A24EDB95-080B-4300-98FA-36268BB64AFE}" srcOrd="0" destOrd="0" presId="urn:microsoft.com/office/officeart/2018/2/layout/IconVerticalSolidList"/>
    <dgm:cxn modelId="{51B27886-D8CC-446F-B914-96D9AD9929AE}" type="presOf" srcId="{5ADD69DB-3D5D-4776-8C6F-44E444CDE5BD}" destId="{1882F8E7-977C-4B00-8EFB-540D7EF44A0E}" srcOrd="0" destOrd="0" presId="urn:microsoft.com/office/officeart/2018/2/layout/IconVerticalSolidList"/>
    <dgm:cxn modelId="{74C3F39C-8DA8-475F-BD82-90C4468BC58A}" type="presOf" srcId="{D3430E3F-7CEE-40FD-B945-6ACC1616F3F1}" destId="{CCF0D068-86F0-4B4C-A28A-021623526802}" srcOrd="0" destOrd="0" presId="urn:microsoft.com/office/officeart/2018/2/layout/IconVerticalSolidList"/>
    <dgm:cxn modelId="{1B48E1AF-4FF5-4A8A-8164-470861837974}" srcId="{9827DC9C-9567-4A3E-BCE1-55BCB6F33C6E}" destId="{1B1831C3-B9A2-44C5-9A3E-B0057CF3C111}" srcOrd="0" destOrd="0" parTransId="{274C0A86-015D-470F-AD39-CD92F4CF72BF}" sibTransId="{F164088D-5DA8-4EAF-B647-290FB994CAC6}"/>
    <dgm:cxn modelId="{886B37B0-DBB3-4142-8D95-C2279337579F}" type="presOf" srcId="{9827DC9C-9567-4A3E-BCE1-55BCB6F33C6E}" destId="{A7C95F22-97D5-49EA-B921-71CD2CC00A55}" srcOrd="0" destOrd="0" presId="urn:microsoft.com/office/officeart/2018/2/layout/IconVerticalSolidList"/>
    <dgm:cxn modelId="{E6E592DF-AE91-4C39-8292-8DEDFAAAF74F}" srcId="{01FBA3D5-79F9-477D-83F9-A468386A5069}" destId="{58C97CA9-9E60-4282-8D8E-F97E54E21B11}" srcOrd="0" destOrd="0" parTransId="{5A51A2F4-7F2E-40CF-865B-A4D4A50BD8FB}" sibTransId="{B52831F7-7D68-4BEF-B195-2C0C586BB4F4}"/>
    <dgm:cxn modelId="{3A25AEF8-9AC5-4D35-8CF6-B5510A3363AF}" srcId="{D3430E3F-7CEE-40FD-B945-6ACC1616F3F1}" destId="{9827DC9C-9567-4A3E-BCE1-55BCB6F33C6E}" srcOrd="2" destOrd="0" parTransId="{8BE033D5-2314-462A-BD28-F8218A591B68}" sibTransId="{3B9CF50B-15D9-4A4F-92B5-ACBCD8193711}"/>
    <dgm:cxn modelId="{15DDDCFE-F199-486F-A0EF-032A8923F940}" srcId="{D3430E3F-7CEE-40FD-B945-6ACC1616F3F1}" destId="{01FBA3D5-79F9-477D-83F9-A468386A5069}" srcOrd="1" destOrd="0" parTransId="{A90089CC-7A84-465F-82EF-0F9CA89D96DA}" sibTransId="{AA8788F1-076F-4A67-A032-A009825E9503}"/>
    <dgm:cxn modelId="{E98E471B-7FE5-4840-A108-FA4E9E06AB64}" type="presParOf" srcId="{CCF0D068-86F0-4B4C-A28A-021623526802}" destId="{CFA12202-DAA8-4A6F-B072-F8C70025E435}" srcOrd="0" destOrd="0" presId="urn:microsoft.com/office/officeart/2018/2/layout/IconVerticalSolidList"/>
    <dgm:cxn modelId="{B0763D23-5BDC-4BF9-8016-9806DD4CD2E2}" type="presParOf" srcId="{CFA12202-DAA8-4A6F-B072-F8C70025E435}" destId="{B8F0169F-BBA0-4348-8A86-19A6C66FC3FB}" srcOrd="0" destOrd="0" presId="urn:microsoft.com/office/officeart/2018/2/layout/IconVerticalSolidList"/>
    <dgm:cxn modelId="{218A1E0D-AF33-45D4-BE15-E6CAD8F1F315}" type="presParOf" srcId="{CFA12202-DAA8-4A6F-B072-F8C70025E435}" destId="{C38AA6FB-D814-4B55-BB00-24170F71B943}" srcOrd="1" destOrd="0" presId="urn:microsoft.com/office/officeart/2018/2/layout/IconVerticalSolidList"/>
    <dgm:cxn modelId="{253271D9-FC68-4A7B-844F-99DAF111504F}" type="presParOf" srcId="{CFA12202-DAA8-4A6F-B072-F8C70025E435}" destId="{83BB4D82-3F89-43E8-9100-72203401FDCC}" srcOrd="2" destOrd="0" presId="urn:microsoft.com/office/officeart/2018/2/layout/IconVerticalSolidList"/>
    <dgm:cxn modelId="{2BCA277C-F384-471C-AF3A-125D77141A80}" type="presParOf" srcId="{CFA12202-DAA8-4A6F-B072-F8C70025E435}" destId="{1882F8E7-977C-4B00-8EFB-540D7EF44A0E}" srcOrd="3" destOrd="0" presId="urn:microsoft.com/office/officeart/2018/2/layout/IconVerticalSolidList"/>
    <dgm:cxn modelId="{884CC32C-CE0C-462E-94AE-32AA9DD5D596}" type="presParOf" srcId="{CFA12202-DAA8-4A6F-B072-F8C70025E435}" destId="{0D2F40CE-F047-4C93-A5CE-BD5D4FFCB639}" srcOrd="4" destOrd="0" presId="urn:microsoft.com/office/officeart/2018/2/layout/IconVerticalSolidList"/>
    <dgm:cxn modelId="{B7672A35-2866-44A7-920F-1CEB46636A49}" type="presParOf" srcId="{CCF0D068-86F0-4B4C-A28A-021623526802}" destId="{A22E75CD-C4FB-41D0-A3F7-CFA2CC5BC7C5}" srcOrd="1" destOrd="0" presId="urn:microsoft.com/office/officeart/2018/2/layout/IconVerticalSolidList"/>
    <dgm:cxn modelId="{41A08C16-58F8-408D-B7B3-317530B4208B}" type="presParOf" srcId="{CCF0D068-86F0-4B4C-A28A-021623526802}" destId="{D7B74479-07BB-4177-BB37-2D743953DE99}" srcOrd="2" destOrd="0" presId="urn:microsoft.com/office/officeart/2018/2/layout/IconVerticalSolidList"/>
    <dgm:cxn modelId="{3B2AA6F4-D10E-495B-97ED-2C8C077A41D4}" type="presParOf" srcId="{D7B74479-07BB-4177-BB37-2D743953DE99}" destId="{9C74E2D2-7A09-4688-B47E-B348CD8A8446}" srcOrd="0" destOrd="0" presId="urn:microsoft.com/office/officeart/2018/2/layout/IconVerticalSolidList"/>
    <dgm:cxn modelId="{DFD02EAF-C431-474A-85BF-D6250499D6E7}" type="presParOf" srcId="{D7B74479-07BB-4177-BB37-2D743953DE99}" destId="{EBBACFBA-C72B-4B08-A775-DAE556972E60}" srcOrd="1" destOrd="0" presId="urn:microsoft.com/office/officeart/2018/2/layout/IconVerticalSolidList"/>
    <dgm:cxn modelId="{A6F9B190-A858-4AAE-96AD-1DBBD5E6DEFD}" type="presParOf" srcId="{D7B74479-07BB-4177-BB37-2D743953DE99}" destId="{9A1830E6-971C-49B5-8551-65843B69620F}" srcOrd="2" destOrd="0" presId="urn:microsoft.com/office/officeart/2018/2/layout/IconVerticalSolidList"/>
    <dgm:cxn modelId="{8DD2CFF7-B491-4341-AAED-B7C3A4A686B5}" type="presParOf" srcId="{D7B74479-07BB-4177-BB37-2D743953DE99}" destId="{A24EDB95-080B-4300-98FA-36268BB64AFE}" srcOrd="3" destOrd="0" presId="urn:microsoft.com/office/officeart/2018/2/layout/IconVerticalSolidList"/>
    <dgm:cxn modelId="{E1701E62-6DA1-4A04-AF3F-86A41B0401E7}" type="presParOf" srcId="{D7B74479-07BB-4177-BB37-2D743953DE99}" destId="{5EF31E08-4806-46D3-A39D-391BBBD758EE}" srcOrd="4" destOrd="0" presId="urn:microsoft.com/office/officeart/2018/2/layout/IconVerticalSolidList"/>
    <dgm:cxn modelId="{96C1A3B4-3834-4733-90F3-10EF35AB529A}" type="presParOf" srcId="{CCF0D068-86F0-4B4C-A28A-021623526802}" destId="{409F55BD-397D-47F9-B436-BF8DEC7D6D33}" srcOrd="3" destOrd="0" presId="urn:microsoft.com/office/officeart/2018/2/layout/IconVerticalSolidList"/>
    <dgm:cxn modelId="{768004C6-062E-4D32-86CB-A4F51193CA2E}" type="presParOf" srcId="{CCF0D068-86F0-4B4C-A28A-021623526802}" destId="{AD5AF998-BADD-425A-8184-F6E54544C0F3}" srcOrd="4" destOrd="0" presId="urn:microsoft.com/office/officeart/2018/2/layout/IconVerticalSolidList"/>
    <dgm:cxn modelId="{A827FA42-4FCC-463E-BFCB-F6E174C4929D}" type="presParOf" srcId="{AD5AF998-BADD-425A-8184-F6E54544C0F3}" destId="{38BAAB78-6F2A-40E8-BF94-6E5C667863C9}" srcOrd="0" destOrd="0" presId="urn:microsoft.com/office/officeart/2018/2/layout/IconVerticalSolidList"/>
    <dgm:cxn modelId="{A848398D-D2C2-420A-A35F-401C9C6A1896}" type="presParOf" srcId="{AD5AF998-BADD-425A-8184-F6E54544C0F3}" destId="{CAF062FC-7D91-4A64-9E85-BCE142109009}" srcOrd="1" destOrd="0" presId="urn:microsoft.com/office/officeart/2018/2/layout/IconVerticalSolidList"/>
    <dgm:cxn modelId="{557B8AAC-970E-43A1-97E5-1A2611E96985}" type="presParOf" srcId="{AD5AF998-BADD-425A-8184-F6E54544C0F3}" destId="{43F90A5C-6FD5-4941-9676-6ADD996BEBCE}" srcOrd="2" destOrd="0" presId="urn:microsoft.com/office/officeart/2018/2/layout/IconVerticalSolidList"/>
    <dgm:cxn modelId="{75225DDD-4C6E-4892-8E46-3C01865715D0}" type="presParOf" srcId="{AD5AF998-BADD-425A-8184-F6E54544C0F3}" destId="{A7C95F22-97D5-49EA-B921-71CD2CC00A55}" srcOrd="3" destOrd="0" presId="urn:microsoft.com/office/officeart/2018/2/layout/IconVerticalSolidList"/>
    <dgm:cxn modelId="{B44F9E20-20C5-4C59-804A-60D023073516}" type="presParOf" srcId="{AD5AF998-BADD-425A-8184-F6E54544C0F3}" destId="{A2606D3A-A89F-4713-B899-CF8DD31B5B5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73287-1075-4542-A414-CBA988CF70CC}">
      <dsp:nvSpPr>
        <dsp:cNvPr id="0" name=""/>
        <dsp:cNvSpPr/>
      </dsp:nvSpPr>
      <dsp:spPr>
        <a:xfrm>
          <a:off x="0" y="1648"/>
          <a:ext cx="10598150" cy="835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F3500-7EC3-49F8-B2D4-D510E6CDC2E7}">
      <dsp:nvSpPr>
        <dsp:cNvPr id="0" name=""/>
        <dsp:cNvSpPr/>
      </dsp:nvSpPr>
      <dsp:spPr>
        <a:xfrm>
          <a:off x="252686" y="189596"/>
          <a:ext cx="459430" cy="4594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AD85F-F5C3-48CE-B808-896E9BC328B4}">
      <dsp:nvSpPr>
        <dsp:cNvPr id="0" name=""/>
        <dsp:cNvSpPr/>
      </dsp:nvSpPr>
      <dsp:spPr>
        <a:xfrm>
          <a:off x="964803" y="1648"/>
          <a:ext cx="4769167"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977900">
            <a:lnSpc>
              <a:spcPct val="90000"/>
            </a:lnSpc>
            <a:spcBef>
              <a:spcPct val="0"/>
            </a:spcBef>
            <a:spcAft>
              <a:spcPct val="35000"/>
            </a:spcAft>
            <a:buNone/>
          </a:pPr>
          <a:r>
            <a:rPr lang="en-IN" sz="2200" kern="1200"/>
            <a:t>Techniques </a:t>
          </a:r>
          <a:endParaRPr lang="en-US" sz="2200" kern="1200"/>
        </a:p>
      </dsp:txBody>
      <dsp:txXfrm>
        <a:off x="964803" y="1648"/>
        <a:ext cx="4769167" cy="835327"/>
      </dsp:txXfrm>
    </dsp:sp>
    <dsp:sp modelId="{5FBDFCFE-804F-401E-B0B5-A899FB0C89DE}">
      <dsp:nvSpPr>
        <dsp:cNvPr id="0" name=""/>
        <dsp:cNvSpPr/>
      </dsp:nvSpPr>
      <dsp:spPr>
        <a:xfrm>
          <a:off x="5733970" y="1648"/>
          <a:ext cx="4864179"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533400">
            <a:lnSpc>
              <a:spcPct val="90000"/>
            </a:lnSpc>
            <a:spcBef>
              <a:spcPct val="0"/>
            </a:spcBef>
            <a:spcAft>
              <a:spcPct val="35000"/>
            </a:spcAft>
            <a:buNone/>
          </a:pPr>
          <a:r>
            <a:rPr lang="en-IN" sz="1200" kern="1200"/>
            <a:t>data cleaning</a:t>
          </a:r>
          <a:endParaRPr lang="en-US" sz="1200" kern="1200"/>
        </a:p>
        <a:p>
          <a:pPr marL="0" lvl="0" indent="0" algn="l" defTabSz="533400">
            <a:lnSpc>
              <a:spcPct val="90000"/>
            </a:lnSpc>
            <a:spcBef>
              <a:spcPct val="0"/>
            </a:spcBef>
            <a:spcAft>
              <a:spcPct val="35000"/>
            </a:spcAft>
            <a:buNone/>
          </a:pPr>
          <a:r>
            <a:rPr lang="en-IN" sz="1200" kern="1200"/>
            <a:t>Transformation</a:t>
          </a:r>
          <a:endParaRPr lang="en-US" sz="1200" kern="1200"/>
        </a:p>
        <a:p>
          <a:pPr marL="0" lvl="0" indent="0" algn="l" defTabSz="533400">
            <a:lnSpc>
              <a:spcPct val="90000"/>
            </a:lnSpc>
            <a:spcBef>
              <a:spcPct val="0"/>
            </a:spcBef>
            <a:spcAft>
              <a:spcPct val="35000"/>
            </a:spcAft>
            <a:buNone/>
          </a:pPr>
          <a:r>
            <a:rPr lang="en-IN" sz="1200" kern="1200"/>
            <a:t>integration</a:t>
          </a:r>
          <a:endParaRPr lang="en-US" sz="1200" kern="1200"/>
        </a:p>
      </dsp:txBody>
      <dsp:txXfrm>
        <a:off x="5733970" y="1648"/>
        <a:ext cx="4864179" cy="835327"/>
      </dsp:txXfrm>
    </dsp:sp>
    <dsp:sp modelId="{8316159A-0FC9-43C2-8A7B-93275DE37A0C}">
      <dsp:nvSpPr>
        <dsp:cNvPr id="0" name=""/>
        <dsp:cNvSpPr/>
      </dsp:nvSpPr>
      <dsp:spPr>
        <a:xfrm>
          <a:off x="0" y="1045807"/>
          <a:ext cx="10598150" cy="835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E4B8B-8078-49C2-BC5E-520AB31214C2}">
      <dsp:nvSpPr>
        <dsp:cNvPr id="0" name=""/>
        <dsp:cNvSpPr/>
      </dsp:nvSpPr>
      <dsp:spPr>
        <a:xfrm>
          <a:off x="252686" y="1233755"/>
          <a:ext cx="459430" cy="4594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613741-3204-4734-95F8-3C9D091813F6}">
      <dsp:nvSpPr>
        <dsp:cNvPr id="0" name=""/>
        <dsp:cNvSpPr/>
      </dsp:nvSpPr>
      <dsp:spPr>
        <a:xfrm>
          <a:off x="964803" y="1045807"/>
          <a:ext cx="9633346"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977900">
            <a:lnSpc>
              <a:spcPct val="90000"/>
            </a:lnSpc>
            <a:spcBef>
              <a:spcPct val="0"/>
            </a:spcBef>
            <a:spcAft>
              <a:spcPct val="35000"/>
            </a:spcAft>
            <a:buNone/>
          </a:pPr>
          <a:r>
            <a:rPr lang="en-IN" sz="2200" kern="1200"/>
            <a:t>Handling missing data and outliers in big data </a:t>
          </a:r>
          <a:endParaRPr lang="en-US" sz="2200" kern="1200"/>
        </a:p>
      </dsp:txBody>
      <dsp:txXfrm>
        <a:off x="964803" y="1045807"/>
        <a:ext cx="9633346" cy="835327"/>
      </dsp:txXfrm>
    </dsp:sp>
    <dsp:sp modelId="{5C9D8E35-3216-4E9F-A4D7-BB2689ADA108}">
      <dsp:nvSpPr>
        <dsp:cNvPr id="0" name=""/>
        <dsp:cNvSpPr/>
      </dsp:nvSpPr>
      <dsp:spPr>
        <a:xfrm>
          <a:off x="0" y="2089966"/>
          <a:ext cx="10598150" cy="835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51415-F5E9-40D3-9350-7A562C5F73F7}">
      <dsp:nvSpPr>
        <dsp:cNvPr id="0" name=""/>
        <dsp:cNvSpPr/>
      </dsp:nvSpPr>
      <dsp:spPr>
        <a:xfrm>
          <a:off x="252686" y="2277915"/>
          <a:ext cx="459430" cy="4594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681B0D-C766-47B7-8B32-4DC7EAC06E07}">
      <dsp:nvSpPr>
        <dsp:cNvPr id="0" name=""/>
        <dsp:cNvSpPr/>
      </dsp:nvSpPr>
      <dsp:spPr>
        <a:xfrm>
          <a:off x="964803" y="2089966"/>
          <a:ext cx="9633346"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977900">
            <a:lnSpc>
              <a:spcPct val="90000"/>
            </a:lnSpc>
            <a:spcBef>
              <a:spcPct val="0"/>
            </a:spcBef>
            <a:spcAft>
              <a:spcPct val="35000"/>
            </a:spcAft>
            <a:buNone/>
          </a:pPr>
          <a:r>
            <a:rPr lang="en-IN" sz="2200" kern="1200"/>
            <a:t>Data reduction and feature selection methods</a:t>
          </a:r>
          <a:endParaRPr lang="en-US" sz="2200" kern="1200"/>
        </a:p>
      </dsp:txBody>
      <dsp:txXfrm>
        <a:off x="964803" y="2089966"/>
        <a:ext cx="9633346" cy="835327"/>
      </dsp:txXfrm>
    </dsp:sp>
    <dsp:sp modelId="{451867B5-2C37-440B-9CB6-B5CD4D29FAC8}">
      <dsp:nvSpPr>
        <dsp:cNvPr id="0" name=""/>
        <dsp:cNvSpPr/>
      </dsp:nvSpPr>
      <dsp:spPr>
        <a:xfrm>
          <a:off x="0" y="3134125"/>
          <a:ext cx="10598150" cy="835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3693F-AF80-47A6-917C-9CF0D7461D80}">
      <dsp:nvSpPr>
        <dsp:cNvPr id="0" name=""/>
        <dsp:cNvSpPr/>
      </dsp:nvSpPr>
      <dsp:spPr>
        <a:xfrm>
          <a:off x="252686" y="3322074"/>
          <a:ext cx="459430" cy="4594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8E5DF-1DD9-4811-ACF0-2A9F9D04DDA6}">
      <dsp:nvSpPr>
        <dsp:cNvPr id="0" name=""/>
        <dsp:cNvSpPr/>
      </dsp:nvSpPr>
      <dsp:spPr>
        <a:xfrm>
          <a:off x="964803" y="3134125"/>
          <a:ext cx="9633346"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977900">
            <a:lnSpc>
              <a:spcPct val="90000"/>
            </a:lnSpc>
            <a:spcBef>
              <a:spcPct val="0"/>
            </a:spcBef>
            <a:spcAft>
              <a:spcPct val="35000"/>
            </a:spcAft>
            <a:buNone/>
          </a:pPr>
          <a:r>
            <a:rPr lang="en-IN" sz="2200" kern="1200"/>
            <a:t>Scalable data preprocessingworkflows using Apache Pig and Apache Hive</a:t>
          </a:r>
          <a:endParaRPr lang="en-US" sz="2200" kern="1200"/>
        </a:p>
      </dsp:txBody>
      <dsp:txXfrm>
        <a:off x="964803" y="3134125"/>
        <a:ext cx="9633346" cy="8353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BDC-7A35-47FE-8146-E1A0FCF13635}">
      <dsp:nvSpPr>
        <dsp:cNvPr id="0" name=""/>
        <dsp:cNvSpPr/>
      </dsp:nvSpPr>
      <dsp:spPr>
        <a:xfrm>
          <a:off x="1355" y="700495"/>
          <a:ext cx="850500" cy="85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B61056-BDFC-4141-BD07-9A16CCAFA11B}">
      <dsp:nvSpPr>
        <dsp:cNvPr id="0" name=""/>
        <dsp:cNvSpPr/>
      </dsp:nvSpPr>
      <dsp:spPr>
        <a:xfrm>
          <a:off x="1355" y="1661510"/>
          <a:ext cx="2430000" cy="36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IN" sz="2600" b="1" kern="1200"/>
            <a:t>Normalization</a:t>
          </a:r>
          <a:r>
            <a:rPr lang="en-IN" sz="2600" kern="1200"/>
            <a:t>: </a:t>
          </a:r>
          <a:endParaRPr lang="en-US" sz="2600" kern="1200"/>
        </a:p>
      </dsp:txBody>
      <dsp:txXfrm>
        <a:off x="1355" y="1661510"/>
        <a:ext cx="2430000" cy="364500"/>
      </dsp:txXfrm>
    </dsp:sp>
    <dsp:sp modelId="{D4971186-F039-49F3-A838-5BE0C7BC4C07}">
      <dsp:nvSpPr>
        <dsp:cNvPr id="0" name=""/>
        <dsp:cNvSpPr/>
      </dsp:nvSpPr>
      <dsp:spPr>
        <a:xfrm>
          <a:off x="1355" y="2077412"/>
          <a:ext cx="2430000" cy="1193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kern="1200"/>
            <a:t>Convert data into a consistent format, such as standardizing date formats or text case.</a:t>
          </a:r>
          <a:endParaRPr lang="en-US" sz="1700" kern="1200"/>
        </a:p>
      </dsp:txBody>
      <dsp:txXfrm>
        <a:off x="1355" y="2077412"/>
        <a:ext cx="2430000" cy="1193192"/>
      </dsp:txXfrm>
    </dsp:sp>
    <dsp:sp modelId="{77CAD377-AED1-4D64-8688-73213932D48C}">
      <dsp:nvSpPr>
        <dsp:cNvPr id="0" name=""/>
        <dsp:cNvSpPr/>
      </dsp:nvSpPr>
      <dsp:spPr>
        <a:xfrm>
          <a:off x="2856606" y="700495"/>
          <a:ext cx="850500" cy="85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FF625-F4D0-40FA-BFFC-C4B2AD825EF1}">
      <dsp:nvSpPr>
        <dsp:cNvPr id="0" name=""/>
        <dsp:cNvSpPr/>
      </dsp:nvSpPr>
      <dsp:spPr>
        <a:xfrm>
          <a:off x="2856606" y="1661510"/>
          <a:ext cx="2430000" cy="36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IN" sz="2600" b="1" kern="1200"/>
            <a:t>Mapping</a:t>
          </a:r>
          <a:r>
            <a:rPr lang="en-IN" sz="2600" kern="1200"/>
            <a:t>: </a:t>
          </a:r>
          <a:endParaRPr lang="en-US" sz="2600" kern="1200"/>
        </a:p>
      </dsp:txBody>
      <dsp:txXfrm>
        <a:off x="2856606" y="1661510"/>
        <a:ext cx="2430000" cy="364500"/>
      </dsp:txXfrm>
    </dsp:sp>
    <dsp:sp modelId="{49AC00DE-4499-4036-8001-6EB4115B9E0D}">
      <dsp:nvSpPr>
        <dsp:cNvPr id="0" name=""/>
        <dsp:cNvSpPr/>
      </dsp:nvSpPr>
      <dsp:spPr>
        <a:xfrm>
          <a:off x="2856606" y="2077412"/>
          <a:ext cx="2430000" cy="1193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kern="1200"/>
            <a:t>Use mapping tables or functions to convert categorical data into a standardized set of values.</a:t>
          </a:r>
          <a:endParaRPr lang="en-US" sz="1700" kern="1200"/>
        </a:p>
      </dsp:txBody>
      <dsp:txXfrm>
        <a:off x="2856606" y="2077412"/>
        <a:ext cx="2430000" cy="11931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120D4-8866-4A68-9EAB-B8307A6CC4C5}">
      <dsp:nvSpPr>
        <dsp:cNvPr id="0" name=""/>
        <dsp:cNvSpPr/>
      </dsp:nvSpPr>
      <dsp:spPr>
        <a:xfrm>
          <a:off x="0" y="645303"/>
          <a:ext cx="10598150" cy="1191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AD57A6-FCE5-4314-8847-C99A38CCC644}">
      <dsp:nvSpPr>
        <dsp:cNvPr id="0" name=""/>
        <dsp:cNvSpPr/>
      </dsp:nvSpPr>
      <dsp:spPr>
        <a:xfrm>
          <a:off x="360377" y="913353"/>
          <a:ext cx="655231" cy="655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0A36AE-59FF-4DC1-A996-440B0476229A}">
      <dsp:nvSpPr>
        <dsp:cNvPr id="0" name=""/>
        <dsp:cNvSpPr/>
      </dsp:nvSpPr>
      <dsp:spPr>
        <a:xfrm>
          <a:off x="1375986" y="645303"/>
          <a:ext cx="4769167" cy="1191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2" tIns="126082" rIns="126082" bIns="126082" numCol="1" spcCol="1270" anchor="ctr" anchorCtr="0">
          <a:noAutofit/>
        </a:bodyPr>
        <a:lstStyle/>
        <a:p>
          <a:pPr marL="0" lvl="0" indent="0" algn="l" defTabSz="1111250">
            <a:lnSpc>
              <a:spcPct val="90000"/>
            </a:lnSpc>
            <a:spcBef>
              <a:spcPct val="0"/>
            </a:spcBef>
            <a:spcAft>
              <a:spcPct val="35000"/>
            </a:spcAft>
            <a:buNone/>
          </a:pPr>
          <a:r>
            <a:rPr lang="en-IN" sz="2500" b="1" kern="1200"/>
            <a:t>Filtering</a:t>
          </a:r>
          <a:r>
            <a:rPr lang="en-IN" sz="2500" kern="1200"/>
            <a:t>: </a:t>
          </a:r>
          <a:endParaRPr lang="en-US" sz="2500" kern="1200"/>
        </a:p>
      </dsp:txBody>
      <dsp:txXfrm>
        <a:off x="1375986" y="645303"/>
        <a:ext cx="4769167" cy="1191330"/>
      </dsp:txXfrm>
    </dsp:sp>
    <dsp:sp modelId="{37D40AE3-2631-4206-8B17-8D0927BB6804}">
      <dsp:nvSpPr>
        <dsp:cNvPr id="0" name=""/>
        <dsp:cNvSpPr/>
      </dsp:nvSpPr>
      <dsp:spPr>
        <a:xfrm>
          <a:off x="6145153" y="645303"/>
          <a:ext cx="4452996" cy="1191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2" tIns="126082" rIns="126082" bIns="126082" numCol="1" spcCol="1270" anchor="ctr" anchorCtr="0">
          <a:noAutofit/>
        </a:bodyPr>
        <a:lstStyle/>
        <a:p>
          <a:pPr marL="0" lvl="0" indent="0" algn="l" defTabSz="711200">
            <a:lnSpc>
              <a:spcPct val="90000"/>
            </a:lnSpc>
            <a:spcBef>
              <a:spcPct val="0"/>
            </a:spcBef>
            <a:spcAft>
              <a:spcPct val="35000"/>
            </a:spcAft>
            <a:buNone/>
          </a:pPr>
          <a:r>
            <a:rPr lang="en-IN" sz="1600" kern="1200"/>
            <a:t>Exclude irrelevant data or columns that do not contribute to the analysis.</a:t>
          </a:r>
          <a:endParaRPr lang="en-US" sz="1600" kern="1200"/>
        </a:p>
      </dsp:txBody>
      <dsp:txXfrm>
        <a:off x="6145153" y="645303"/>
        <a:ext cx="4452996" cy="1191330"/>
      </dsp:txXfrm>
    </dsp:sp>
    <dsp:sp modelId="{977A0055-13A8-4DBF-940F-1C82AB3715D5}">
      <dsp:nvSpPr>
        <dsp:cNvPr id="0" name=""/>
        <dsp:cNvSpPr/>
      </dsp:nvSpPr>
      <dsp:spPr>
        <a:xfrm>
          <a:off x="0" y="2134466"/>
          <a:ext cx="10598150" cy="1191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D3109B-F31B-4C2A-9064-EDE726433740}">
      <dsp:nvSpPr>
        <dsp:cNvPr id="0" name=""/>
        <dsp:cNvSpPr/>
      </dsp:nvSpPr>
      <dsp:spPr>
        <a:xfrm>
          <a:off x="360377" y="2402516"/>
          <a:ext cx="655231" cy="655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4776F9-29E6-4C57-8566-04EC44F4CF2D}">
      <dsp:nvSpPr>
        <dsp:cNvPr id="0" name=""/>
        <dsp:cNvSpPr/>
      </dsp:nvSpPr>
      <dsp:spPr>
        <a:xfrm>
          <a:off x="1375986" y="2134466"/>
          <a:ext cx="4769167" cy="1191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2" tIns="126082" rIns="126082" bIns="126082" numCol="1" spcCol="1270" anchor="ctr" anchorCtr="0">
          <a:noAutofit/>
        </a:bodyPr>
        <a:lstStyle/>
        <a:p>
          <a:pPr marL="0" lvl="0" indent="0" algn="l" defTabSz="1111250">
            <a:lnSpc>
              <a:spcPct val="90000"/>
            </a:lnSpc>
            <a:spcBef>
              <a:spcPct val="0"/>
            </a:spcBef>
            <a:spcAft>
              <a:spcPct val="35000"/>
            </a:spcAft>
            <a:buNone/>
          </a:pPr>
          <a:r>
            <a:rPr lang="en-IN" sz="2500" b="1" kern="1200"/>
            <a:t>Dimensionality Reduction</a:t>
          </a:r>
          <a:r>
            <a:rPr lang="en-IN" sz="2500" kern="1200"/>
            <a:t>: </a:t>
          </a:r>
          <a:endParaRPr lang="en-US" sz="2500" kern="1200"/>
        </a:p>
      </dsp:txBody>
      <dsp:txXfrm>
        <a:off x="1375986" y="2134466"/>
        <a:ext cx="4769167" cy="1191330"/>
      </dsp:txXfrm>
    </dsp:sp>
    <dsp:sp modelId="{2BD0F9E1-5411-49D7-96AF-236E0A5F4FF0}">
      <dsp:nvSpPr>
        <dsp:cNvPr id="0" name=""/>
        <dsp:cNvSpPr/>
      </dsp:nvSpPr>
      <dsp:spPr>
        <a:xfrm>
          <a:off x="6145153" y="2134466"/>
          <a:ext cx="4452996" cy="1191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2" tIns="126082" rIns="126082" bIns="126082" numCol="1" spcCol="1270" anchor="ctr" anchorCtr="0">
          <a:noAutofit/>
        </a:bodyPr>
        <a:lstStyle/>
        <a:p>
          <a:pPr marL="0" lvl="0" indent="0" algn="l" defTabSz="711200">
            <a:lnSpc>
              <a:spcPct val="90000"/>
            </a:lnSpc>
            <a:spcBef>
              <a:spcPct val="0"/>
            </a:spcBef>
            <a:spcAft>
              <a:spcPct val="35000"/>
            </a:spcAft>
            <a:buNone/>
          </a:pPr>
          <a:r>
            <a:rPr lang="en-IN" sz="1600" kern="1200"/>
            <a:t>Techniques like Principal Component Analysis (PCA) can be used to reduce the number of variables while retaining the most important information.</a:t>
          </a:r>
          <a:endParaRPr lang="en-US" sz="1600" kern="1200"/>
        </a:p>
      </dsp:txBody>
      <dsp:txXfrm>
        <a:off x="6145153" y="2134466"/>
        <a:ext cx="4452996" cy="11913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5CE72-D543-4E89-BB38-0E815DA1329F}">
      <dsp:nvSpPr>
        <dsp:cNvPr id="0" name=""/>
        <dsp:cNvSpPr/>
      </dsp:nvSpPr>
      <dsp:spPr>
        <a:xfrm>
          <a:off x="0" y="1770"/>
          <a:ext cx="10598150" cy="8975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28550-FA03-4FF8-84D4-1C08922BF748}">
      <dsp:nvSpPr>
        <dsp:cNvPr id="0" name=""/>
        <dsp:cNvSpPr/>
      </dsp:nvSpPr>
      <dsp:spPr>
        <a:xfrm>
          <a:off x="271495" y="203709"/>
          <a:ext cx="493627" cy="493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3711C9-C5FF-491C-9838-D5524DFF1969}">
      <dsp:nvSpPr>
        <dsp:cNvPr id="0" name=""/>
        <dsp:cNvSpPr/>
      </dsp:nvSpPr>
      <dsp:spPr>
        <a:xfrm>
          <a:off x="1036617" y="1770"/>
          <a:ext cx="9561532" cy="89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86" tIns="94986" rIns="94986" bIns="94986" numCol="1" spcCol="1270" anchor="ctr" anchorCtr="0">
          <a:noAutofit/>
        </a:bodyPr>
        <a:lstStyle/>
        <a:p>
          <a:pPr marL="0" lvl="0" indent="0" algn="l" defTabSz="755650">
            <a:lnSpc>
              <a:spcPct val="90000"/>
            </a:lnSpc>
            <a:spcBef>
              <a:spcPct val="0"/>
            </a:spcBef>
            <a:spcAft>
              <a:spcPct val="35000"/>
            </a:spcAft>
            <a:buNone/>
          </a:pPr>
          <a:r>
            <a:rPr lang="en-IN" sz="1700" b="1" kern="1200"/>
            <a:t>high-level platform for creating programs that run on Apache Hadoop. </a:t>
          </a:r>
          <a:endParaRPr lang="en-US" sz="1700" b="1" kern="1200"/>
        </a:p>
      </dsp:txBody>
      <dsp:txXfrm>
        <a:off x="1036617" y="1770"/>
        <a:ext cx="9561532" cy="897504"/>
      </dsp:txXfrm>
    </dsp:sp>
    <dsp:sp modelId="{64FBB4D9-7895-4B61-9620-9283D4DBE430}">
      <dsp:nvSpPr>
        <dsp:cNvPr id="0" name=""/>
        <dsp:cNvSpPr/>
      </dsp:nvSpPr>
      <dsp:spPr>
        <a:xfrm>
          <a:off x="0" y="1123651"/>
          <a:ext cx="10598150" cy="8975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E41D9B-D16A-4BF1-8F87-35365E259BE5}">
      <dsp:nvSpPr>
        <dsp:cNvPr id="0" name=""/>
        <dsp:cNvSpPr/>
      </dsp:nvSpPr>
      <dsp:spPr>
        <a:xfrm>
          <a:off x="271495" y="1325589"/>
          <a:ext cx="493627" cy="493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1A945-0BC6-487C-AC7B-891FFB5E70CF}">
      <dsp:nvSpPr>
        <dsp:cNvPr id="0" name=""/>
        <dsp:cNvSpPr/>
      </dsp:nvSpPr>
      <dsp:spPr>
        <a:xfrm>
          <a:off x="1036617" y="1123651"/>
          <a:ext cx="9561532" cy="89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86" tIns="94986" rIns="94986" bIns="94986" numCol="1" spcCol="1270" anchor="ctr" anchorCtr="0">
          <a:noAutofit/>
        </a:bodyPr>
        <a:lstStyle/>
        <a:p>
          <a:pPr marL="0" lvl="0" indent="0" algn="l" defTabSz="755650">
            <a:lnSpc>
              <a:spcPct val="90000"/>
            </a:lnSpc>
            <a:spcBef>
              <a:spcPct val="0"/>
            </a:spcBef>
            <a:spcAft>
              <a:spcPct val="35000"/>
            </a:spcAft>
            <a:buNone/>
          </a:pPr>
          <a:r>
            <a:rPr lang="en-IN" sz="1700" b="1" kern="1200"/>
            <a:t>Pig provides a simple interface for processing and analyzing large datasets in a distributed environment. </a:t>
          </a:r>
          <a:endParaRPr lang="en-US" sz="1700" b="1" kern="1200"/>
        </a:p>
      </dsp:txBody>
      <dsp:txXfrm>
        <a:off x="1036617" y="1123651"/>
        <a:ext cx="9561532" cy="897504"/>
      </dsp:txXfrm>
    </dsp:sp>
    <dsp:sp modelId="{C24BB9C8-CD58-44FE-A00D-2AAF2438B52B}">
      <dsp:nvSpPr>
        <dsp:cNvPr id="0" name=""/>
        <dsp:cNvSpPr/>
      </dsp:nvSpPr>
      <dsp:spPr>
        <a:xfrm>
          <a:off x="0" y="2245531"/>
          <a:ext cx="10598150" cy="8975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D19D0-1DC2-4F80-B3D5-AB0ABCC80C15}">
      <dsp:nvSpPr>
        <dsp:cNvPr id="0" name=""/>
        <dsp:cNvSpPr/>
      </dsp:nvSpPr>
      <dsp:spPr>
        <a:xfrm>
          <a:off x="271495" y="2447469"/>
          <a:ext cx="493627" cy="493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6DF35-D796-4D07-B25D-11A5B87816EC}">
      <dsp:nvSpPr>
        <dsp:cNvPr id="0" name=""/>
        <dsp:cNvSpPr/>
      </dsp:nvSpPr>
      <dsp:spPr>
        <a:xfrm>
          <a:off x="1036617" y="2245531"/>
          <a:ext cx="9561532" cy="89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86" tIns="94986" rIns="94986" bIns="94986" numCol="1" spcCol="1270" anchor="ctr" anchorCtr="0">
          <a:noAutofit/>
        </a:bodyPr>
        <a:lstStyle/>
        <a:p>
          <a:pPr marL="0" lvl="0" indent="0" algn="l" defTabSz="755650">
            <a:lnSpc>
              <a:spcPct val="90000"/>
            </a:lnSpc>
            <a:spcBef>
              <a:spcPct val="0"/>
            </a:spcBef>
            <a:spcAft>
              <a:spcPct val="35000"/>
            </a:spcAft>
            <a:buNone/>
          </a:pPr>
          <a:r>
            <a:rPr lang="en-IN" sz="1700" b="1" kern="1200"/>
            <a:t>Pig is built on top of Hadoop’s MapReduce framework, but it abstracts away the complexities, allowing users to focus on data processing without having to write complex MapReduce code. </a:t>
          </a:r>
          <a:endParaRPr lang="en-US" sz="1700" b="1" kern="1200"/>
        </a:p>
      </dsp:txBody>
      <dsp:txXfrm>
        <a:off x="1036617" y="2245531"/>
        <a:ext cx="9561532" cy="897504"/>
      </dsp:txXfrm>
    </dsp:sp>
    <dsp:sp modelId="{82EC993F-4D5A-473A-9C7F-EE8949B49804}">
      <dsp:nvSpPr>
        <dsp:cNvPr id="0" name=""/>
        <dsp:cNvSpPr/>
      </dsp:nvSpPr>
      <dsp:spPr>
        <a:xfrm>
          <a:off x="0" y="3367411"/>
          <a:ext cx="10598150" cy="89750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752A4-C2F9-421B-BF02-27104B5E03C0}">
      <dsp:nvSpPr>
        <dsp:cNvPr id="0" name=""/>
        <dsp:cNvSpPr/>
      </dsp:nvSpPr>
      <dsp:spPr>
        <a:xfrm>
          <a:off x="271495" y="3569350"/>
          <a:ext cx="493627" cy="493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9A8E6E-3CAE-4858-A0EB-0DC3833BB036}">
      <dsp:nvSpPr>
        <dsp:cNvPr id="0" name=""/>
        <dsp:cNvSpPr/>
      </dsp:nvSpPr>
      <dsp:spPr>
        <a:xfrm>
          <a:off x="1036617" y="3367411"/>
          <a:ext cx="9561532" cy="89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86" tIns="94986" rIns="94986" bIns="94986" numCol="1" spcCol="1270" anchor="ctr" anchorCtr="0">
          <a:noAutofit/>
        </a:bodyPr>
        <a:lstStyle/>
        <a:p>
          <a:pPr marL="0" lvl="0" indent="0" algn="l" defTabSz="755650">
            <a:lnSpc>
              <a:spcPct val="90000"/>
            </a:lnSpc>
            <a:spcBef>
              <a:spcPct val="0"/>
            </a:spcBef>
            <a:spcAft>
              <a:spcPct val="35000"/>
            </a:spcAft>
            <a:buNone/>
          </a:pPr>
          <a:r>
            <a:rPr lang="en-IN" sz="1700" b="1" kern="1200"/>
            <a:t>It is highly suited for handling large-scale data processing tasks such as ETL (Extract, Transform, Load), data cleansing, and analysis.</a:t>
          </a:r>
          <a:endParaRPr lang="en-US" sz="1700" b="1" kern="1200"/>
        </a:p>
      </dsp:txBody>
      <dsp:txXfrm>
        <a:off x="1036617" y="3367411"/>
        <a:ext cx="9561532" cy="8975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6DF7C-E2AD-48E5-AED5-A8507AA6A54F}">
      <dsp:nvSpPr>
        <dsp:cNvPr id="0" name=""/>
        <dsp:cNvSpPr/>
      </dsp:nvSpPr>
      <dsp:spPr>
        <a:xfrm>
          <a:off x="0" y="3289"/>
          <a:ext cx="10598150" cy="7007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1BDDC-5B2E-40E9-9E6B-FAB8686932C2}">
      <dsp:nvSpPr>
        <dsp:cNvPr id="0" name=""/>
        <dsp:cNvSpPr/>
      </dsp:nvSpPr>
      <dsp:spPr>
        <a:xfrm>
          <a:off x="211969" y="160952"/>
          <a:ext cx="385398" cy="385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77A401-0979-4C3D-B143-E7BF771A4A45}">
      <dsp:nvSpPr>
        <dsp:cNvPr id="0" name=""/>
        <dsp:cNvSpPr/>
      </dsp:nvSpPr>
      <dsp:spPr>
        <a:xfrm>
          <a:off x="809337" y="3289"/>
          <a:ext cx="978881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0" tIns="74160" rIns="74160" bIns="74160" numCol="1" spcCol="1270" anchor="ctr" anchorCtr="0">
          <a:noAutofit/>
        </a:bodyPr>
        <a:lstStyle/>
        <a:p>
          <a:pPr marL="0" lvl="0" indent="0" algn="l" defTabSz="844550">
            <a:lnSpc>
              <a:spcPct val="90000"/>
            </a:lnSpc>
            <a:spcBef>
              <a:spcPct val="0"/>
            </a:spcBef>
            <a:spcAft>
              <a:spcPct val="35000"/>
            </a:spcAft>
            <a:buNone/>
          </a:pPr>
          <a:r>
            <a:rPr lang="en-AU" sz="1900" b="1" kern="1200"/>
            <a:t>Developed by </a:t>
          </a:r>
          <a:r>
            <a:rPr lang="en-IN" sz="1900" b="1" kern="1200"/>
            <a:t>Yahoo Research</a:t>
          </a:r>
          <a:r>
            <a:rPr lang="en-IN" sz="1900" b="1" i="0" kern="1200"/>
            <a:t> </a:t>
          </a:r>
          <a:r>
            <a:rPr lang="en-AU" sz="1900" b="1" kern="1200"/>
            <a:t> and a top-level Apache project</a:t>
          </a:r>
          <a:endParaRPr lang="en-US" sz="1900" b="1" kern="1200"/>
        </a:p>
      </dsp:txBody>
      <dsp:txXfrm>
        <a:off x="809337" y="3289"/>
        <a:ext cx="9788812" cy="700725"/>
      </dsp:txXfrm>
    </dsp:sp>
    <dsp:sp modelId="{09554144-D8A9-43E9-9DDF-5C3B49E7B93E}">
      <dsp:nvSpPr>
        <dsp:cNvPr id="0" name=""/>
        <dsp:cNvSpPr/>
      </dsp:nvSpPr>
      <dsp:spPr>
        <a:xfrm>
          <a:off x="0" y="879196"/>
          <a:ext cx="10598150" cy="7007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87B80-8B86-46C0-BB06-576CD32E6271}">
      <dsp:nvSpPr>
        <dsp:cNvPr id="0" name=""/>
        <dsp:cNvSpPr/>
      </dsp:nvSpPr>
      <dsp:spPr>
        <a:xfrm>
          <a:off x="211969" y="1036859"/>
          <a:ext cx="385398" cy="385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574520-D436-49A9-886B-FFBD724F0A67}">
      <dsp:nvSpPr>
        <dsp:cNvPr id="0" name=""/>
        <dsp:cNvSpPr/>
      </dsp:nvSpPr>
      <dsp:spPr>
        <a:xfrm>
          <a:off x="809337" y="879196"/>
          <a:ext cx="978881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0" tIns="74160" rIns="74160" bIns="74160" numCol="1" spcCol="1270" anchor="ctr" anchorCtr="0">
          <a:noAutofit/>
        </a:bodyPr>
        <a:lstStyle/>
        <a:p>
          <a:pPr marL="0" lvl="0" indent="0" algn="l" defTabSz="844550">
            <a:lnSpc>
              <a:spcPct val="90000"/>
            </a:lnSpc>
            <a:spcBef>
              <a:spcPct val="0"/>
            </a:spcBef>
            <a:spcAft>
              <a:spcPct val="35000"/>
            </a:spcAft>
            <a:buNone/>
          </a:pPr>
          <a:r>
            <a:rPr lang="en-AU" sz="1900" b="1" kern="1200"/>
            <a:t>Immediately makes data on a cluster available to non-Java programmers via Pig Latin – a dataflow language</a:t>
          </a:r>
          <a:endParaRPr lang="en-US" sz="1900" b="1" kern="1200"/>
        </a:p>
      </dsp:txBody>
      <dsp:txXfrm>
        <a:off x="809337" y="879196"/>
        <a:ext cx="9788812" cy="700725"/>
      </dsp:txXfrm>
    </dsp:sp>
    <dsp:sp modelId="{077F412F-871A-4655-A57C-A69D218F43F3}">
      <dsp:nvSpPr>
        <dsp:cNvPr id="0" name=""/>
        <dsp:cNvSpPr/>
      </dsp:nvSpPr>
      <dsp:spPr>
        <a:xfrm>
          <a:off x="0" y="1755102"/>
          <a:ext cx="10598150" cy="7007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FF9B4-20D0-433E-AF6A-E3E81ACFB570}">
      <dsp:nvSpPr>
        <dsp:cNvPr id="0" name=""/>
        <dsp:cNvSpPr/>
      </dsp:nvSpPr>
      <dsp:spPr>
        <a:xfrm>
          <a:off x="211969" y="1912766"/>
          <a:ext cx="385398" cy="3853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DADE0B-7E8C-4525-9A71-206B01E431B7}">
      <dsp:nvSpPr>
        <dsp:cNvPr id="0" name=""/>
        <dsp:cNvSpPr/>
      </dsp:nvSpPr>
      <dsp:spPr>
        <a:xfrm>
          <a:off x="809337" y="1755102"/>
          <a:ext cx="978881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0" tIns="74160" rIns="74160" bIns="74160" numCol="1" spcCol="1270" anchor="ctr" anchorCtr="0">
          <a:noAutofit/>
        </a:bodyPr>
        <a:lstStyle/>
        <a:p>
          <a:pPr marL="0" lvl="0" indent="0" algn="l" defTabSz="844550">
            <a:lnSpc>
              <a:spcPct val="90000"/>
            </a:lnSpc>
            <a:spcBef>
              <a:spcPct val="0"/>
            </a:spcBef>
            <a:spcAft>
              <a:spcPct val="35000"/>
            </a:spcAft>
            <a:buNone/>
          </a:pPr>
          <a:r>
            <a:rPr lang="en-AU" sz="1900" b="1" kern="1200"/>
            <a:t>Interprets Pig Latin and generates MapReduce jobs that run on the cluster</a:t>
          </a:r>
          <a:endParaRPr lang="en-US" sz="1900" b="1" kern="1200"/>
        </a:p>
      </dsp:txBody>
      <dsp:txXfrm>
        <a:off x="809337" y="1755102"/>
        <a:ext cx="9788812" cy="700725"/>
      </dsp:txXfrm>
    </dsp:sp>
    <dsp:sp modelId="{1EA15D55-0789-4BD8-9EF8-DB9C225DC061}">
      <dsp:nvSpPr>
        <dsp:cNvPr id="0" name=""/>
        <dsp:cNvSpPr/>
      </dsp:nvSpPr>
      <dsp:spPr>
        <a:xfrm>
          <a:off x="0" y="2631009"/>
          <a:ext cx="10598150" cy="7007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78346-9C63-460B-875F-11B374E99D3C}">
      <dsp:nvSpPr>
        <dsp:cNvPr id="0" name=""/>
        <dsp:cNvSpPr/>
      </dsp:nvSpPr>
      <dsp:spPr>
        <a:xfrm>
          <a:off x="211969" y="2788672"/>
          <a:ext cx="385398" cy="3853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DC128B-7B8F-4ED1-9E75-C9F1B13DEEF5}">
      <dsp:nvSpPr>
        <dsp:cNvPr id="0" name=""/>
        <dsp:cNvSpPr/>
      </dsp:nvSpPr>
      <dsp:spPr>
        <a:xfrm>
          <a:off x="809337" y="2631009"/>
          <a:ext cx="978881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0" tIns="74160" rIns="74160" bIns="74160" numCol="1" spcCol="1270" anchor="ctr" anchorCtr="0">
          <a:noAutofit/>
        </a:bodyPr>
        <a:lstStyle/>
        <a:p>
          <a:pPr marL="0" lvl="0" indent="0" algn="l" defTabSz="844550">
            <a:lnSpc>
              <a:spcPct val="90000"/>
            </a:lnSpc>
            <a:spcBef>
              <a:spcPct val="0"/>
            </a:spcBef>
            <a:spcAft>
              <a:spcPct val="35000"/>
            </a:spcAft>
            <a:buNone/>
          </a:pPr>
          <a:r>
            <a:rPr lang="en-AU" sz="1900" b="1" kern="1200"/>
            <a:t>Enables easy data summarization, ad-hoc reporting and querying, and analysis of large volumes of data</a:t>
          </a:r>
          <a:endParaRPr lang="en-US" sz="1900" b="1" kern="1200"/>
        </a:p>
      </dsp:txBody>
      <dsp:txXfrm>
        <a:off x="809337" y="2631009"/>
        <a:ext cx="9788812" cy="700725"/>
      </dsp:txXfrm>
    </dsp:sp>
    <dsp:sp modelId="{BDFB17A9-42DB-440C-80B9-9445A91824FF}">
      <dsp:nvSpPr>
        <dsp:cNvPr id="0" name=""/>
        <dsp:cNvSpPr/>
      </dsp:nvSpPr>
      <dsp:spPr>
        <a:xfrm>
          <a:off x="0" y="3506915"/>
          <a:ext cx="10598150" cy="7007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3076E-D334-4837-ACAD-352CB6DAFC53}">
      <dsp:nvSpPr>
        <dsp:cNvPr id="0" name=""/>
        <dsp:cNvSpPr/>
      </dsp:nvSpPr>
      <dsp:spPr>
        <a:xfrm>
          <a:off x="211969" y="3664579"/>
          <a:ext cx="385398" cy="3853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AFA46-3371-4A37-BC8F-547B1A40659D}">
      <dsp:nvSpPr>
        <dsp:cNvPr id="0" name=""/>
        <dsp:cNvSpPr/>
      </dsp:nvSpPr>
      <dsp:spPr>
        <a:xfrm>
          <a:off x="809337" y="3506915"/>
          <a:ext cx="978881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160" tIns="74160" rIns="74160" bIns="74160" numCol="1" spcCol="1270" anchor="ctr" anchorCtr="0">
          <a:noAutofit/>
        </a:bodyPr>
        <a:lstStyle/>
        <a:p>
          <a:pPr marL="0" lvl="0" indent="0" algn="l" defTabSz="844550">
            <a:lnSpc>
              <a:spcPct val="90000"/>
            </a:lnSpc>
            <a:spcBef>
              <a:spcPct val="0"/>
            </a:spcBef>
            <a:spcAft>
              <a:spcPct val="35000"/>
            </a:spcAft>
            <a:buNone/>
          </a:pPr>
          <a:r>
            <a:rPr lang="en-AU" sz="1900" b="1" kern="1200"/>
            <a:t>Pig interpreter runs on a client machine – no administrative overhead required</a:t>
          </a:r>
          <a:endParaRPr lang="en-US" sz="1900" b="1" kern="1200"/>
        </a:p>
      </dsp:txBody>
      <dsp:txXfrm>
        <a:off x="809337" y="3506915"/>
        <a:ext cx="9788812" cy="7007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DE35E-C83D-FB46-8F70-3F8DF9450EAF}">
      <dsp:nvSpPr>
        <dsp:cNvPr id="0" name=""/>
        <dsp:cNvSpPr/>
      </dsp:nvSpPr>
      <dsp:spPr>
        <a:xfrm>
          <a:off x="0" y="58148"/>
          <a:ext cx="5971919" cy="694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100000"/>
            </a:lnSpc>
            <a:spcBef>
              <a:spcPct val="0"/>
            </a:spcBef>
            <a:spcAft>
              <a:spcPct val="35000"/>
            </a:spcAft>
            <a:buNone/>
            <a:defRPr b="1"/>
          </a:pPr>
          <a:r>
            <a:rPr lang="en-IN" sz="2700" b="1" kern="1200"/>
            <a:t>Pig Latin Language</a:t>
          </a:r>
          <a:r>
            <a:rPr lang="en-IN" sz="2700" kern="1200"/>
            <a:t>:</a:t>
          </a:r>
          <a:endParaRPr lang="en-US" sz="2700" kern="1200"/>
        </a:p>
      </dsp:txBody>
      <dsp:txXfrm>
        <a:off x="33926" y="92074"/>
        <a:ext cx="5904067" cy="627128"/>
      </dsp:txXfrm>
    </dsp:sp>
    <dsp:sp modelId="{55180D11-3646-3943-964C-E44722319EEB}">
      <dsp:nvSpPr>
        <dsp:cNvPr id="0" name=""/>
        <dsp:cNvSpPr/>
      </dsp:nvSpPr>
      <dsp:spPr>
        <a:xfrm>
          <a:off x="0" y="753128"/>
          <a:ext cx="5971919" cy="3185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08" tIns="34290" rIns="192024" bIns="34290" numCol="1" spcCol="1270" anchor="t" anchorCtr="0">
          <a:noAutofit/>
        </a:bodyPr>
        <a:lstStyle/>
        <a:p>
          <a:pPr marL="228600" lvl="1" indent="-228600" algn="just" defTabSz="933450">
            <a:lnSpc>
              <a:spcPct val="100000"/>
            </a:lnSpc>
            <a:spcBef>
              <a:spcPct val="0"/>
            </a:spcBef>
            <a:spcAft>
              <a:spcPct val="20000"/>
            </a:spcAft>
            <a:buChar char="•"/>
          </a:pPr>
          <a:r>
            <a:rPr lang="en-IN" sz="2100" kern="1200" dirty="0"/>
            <a:t>Pig Latin is the scripting language used in Apache Pig. </a:t>
          </a:r>
          <a:endParaRPr lang="en-US" sz="2100" kern="1200" dirty="0"/>
        </a:p>
        <a:p>
          <a:pPr marL="228600" lvl="1" indent="-228600" algn="just" defTabSz="933450">
            <a:lnSpc>
              <a:spcPct val="100000"/>
            </a:lnSpc>
            <a:spcBef>
              <a:spcPct val="0"/>
            </a:spcBef>
            <a:spcAft>
              <a:spcPct val="20000"/>
            </a:spcAft>
            <a:buChar char="•"/>
          </a:pPr>
          <a:r>
            <a:rPr lang="en-IN" sz="2100" kern="1200"/>
            <a:t>It is designed to express data flows, much like SQL in relational databases, but with a more flexible and procedural syntax.</a:t>
          </a:r>
          <a:endParaRPr lang="en-US" sz="2100" kern="1200"/>
        </a:p>
        <a:p>
          <a:pPr marL="228600" lvl="1" indent="-228600" algn="just" defTabSz="933450">
            <a:lnSpc>
              <a:spcPct val="100000"/>
            </a:lnSpc>
            <a:spcBef>
              <a:spcPct val="0"/>
            </a:spcBef>
            <a:spcAft>
              <a:spcPct val="20000"/>
            </a:spcAft>
            <a:buChar char="•"/>
          </a:pPr>
          <a:r>
            <a:rPr lang="en-IN" sz="2100" kern="1200"/>
            <a:t>Pig Latin scripts consist of statements that load, transform, and store data. </a:t>
          </a:r>
          <a:endParaRPr lang="en-US" sz="2100" kern="1200"/>
        </a:p>
        <a:p>
          <a:pPr marL="228600" lvl="1" indent="-228600" algn="just" defTabSz="933450">
            <a:lnSpc>
              <a:spcPct val="100000"/>
            </a:lnSpc>
            <a:spcBef>
              <a:spcPct val="0"/>
            </a:spcBef>
            <a:spcAft>
              <a:spcPct val="20000"/>
            </a:spcAft>
            <a:buChar char="•"/>
          </a:pPr>
          <a:r>
            <a:rPr lang="en-IN" sz="2100" kern="1200"/>
            <a:t>Each operation creates a new data relation (like a table in SQL).</a:t>
          </a:r>
          <a:endParaRPr lang="en-US" sz="2100" kern="1200"/>
        </a:p>
      </dsp:txBody>
      <dsp:txXfrm>
        <a:off x="0" y="753128"/>
        <a:ext cx="5971919" cy="3185729"/>
      </dsp:txXfrm>
    </dsp:sp>
    <dsp:sp modelId="{60B62151-EDE7-A649-B541-8B5BFAAC8684}">
      <dsp:nvSpPr>
        <dsp:cNvPr id="0" name=""/>
        <dsp:cNvSpPr/>
      </dsp:nvSpPr>
      <dsp:spPr>
        <a:xfrm>
          <a:off x="0" y="3938858"/>
          <a:ext cx="5971919" cy="694980"/>
        </a:xfrm>
        <a:prstGeom prst="roundRect">
          <a:avLst/>
        </a:prstGeom>
        <a:solidFill>
          <a:schemeClr val="accent2">
            <a:hueOff val="-1501123"/>
            <a:satOff val="1590"/>
            <a:lumOff val="64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100000"/>
            </a:lnSpc>
            <a:spcBef>
              <a:spcPct val="0"/>
            </a:spcBef>
            <a:spcAft>
              <a:spcPct val="35000"/>
            </a:spcAft>
            <a:buNone/>
            <a:defRPr b="1"/>
          </a:pPr>
          <a:r>
            <a:rPr lang="en-IN" sz="2700" b="1" kern="1200"/>
            <a:t>Pig Runtime Environment</a:t>
          </a:r>
          <a:r>
            <a:rPr lang="en-IN" sz="2700" kern="1200"/>
            <a:t>:</a:t>
          </a:r>
          <a:endParaRPr lang="en-US" sz="2700" kern="1200"/>
        </a:p>
      </dsp:txBody>
      <dsp:txXfrm>
        <a:off x="33926" y="3972784"/>
        <a:ext cx="5904067" cy="627128"/>
      </dsp:txXfrm>
    </dsp:sp>
    <dsp:sp modelId="{43330BF7-9ABD-C344-A09E-950F99E1FDAA}">
      <dsp:nvSpPr>
        <dsp:cNvPr id="0" name=""/>
        <dsp:cNvSpPr/>
      </dsp:nvSpPr>
      <dsp:spPr>
        <a:xfrm>
          <a:off x="0" y="4633838"/>
          <a:ext cx="5971919" cy="1117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08" tIns="34290" rIns="192024" bIns="34290" numCol="1" spcCol="1270" anchor="t" anchorCtr="0">
          <a:noAutofit/>
        </a:bodyPr>
        <a:lstStyle/>
        <a:p>
          <a:pPr marL="228600" lvl="1" indent="-228600" algn="just" defTabSz="933450">
            <a:lnSpc>
              <a:spcPct val="100000"/>
            </a:lnSpc>
            <a:spcBef>
              <a:spcPct val="0"/>
            </a:spcBef>
            <a:spcAft>
              <a:spcPct val="20000"/>
            </a:spcAft>
            <a:buChar char="•"/>
          </a:pPr>
          <a:r>
            <a:rPr lang="en-IN" sz="2100" kern="1200"/>
            <a:t>This is where the Pig scripts are executed. </a:t>
          </a:r>
          <a:endParaRPr lang="en-US" sz="2100" kern="1200"/>
        </a:p>
        <a:p>
          <a:pPr marL="228600" lvl="1" indent="-228600" algn="just" defTabSz="933450">
            <a:lnSpc>
              <a:spcPct val="100000"/>
            </a:lnSpc>
            <a:spcBef>
              <a:spcPct val="0"/>
            </a:spcBef>
            <a:spcAft>
              <a:spcPct val="20000"/>
            </a:spcAft>
            <a:buChar char="•"/>
          </a:pPr>
          <a:r>
            <a:rPr lang="en-IN" sz="2100" kern="1200"/>
            <a:t>Pig scripts are converted into MapReduce jobs and executed on the Hadoop cluster.</a:t>
          </a:r>
          <a:endParaRPr lang="en-US" sz="2100" kern="1200"/>
        </a:p>
      </dsp:txBody>
      <dsp:txXfrm>
        <a:off x="0" y="4633838"/>
        <a:ext cx="5971919" cy="11177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3351E-9D1A-704C-AA34-6662980CA638}">
      <dsp:nvSpPr>
        <dsp:cNvPr id="0" name=""/>
        <dsp:cNvSpPr/>
      </dsp:nvSpPr>
      <dsp:spPr>
        <a:xfrm>
          <a:off x="0" y="134129"/>
          <a:ext cx="5971919" cy="617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100000"/>
            </a:lnSpc>
            <a:spcBef>
              <a:spcPct val="0"/>
            </a:spcBef>
            <a:spcAft>
              <a:spcPct val="35000"/>
            </a:spcAft>
            <a:buNone/>
          </a:pPr>
          <a:r>
            <a:rPr lang="en-IN" sz="2400" b="1" kern="1200"/>
            <a:t>Execution Modes</a:t>
          </a:r>
          <a:r>
            <a:rPr lang="en-IN" sz="2400" kern="1200"/>
            <a:t>:</a:t>
          </a:r>
          <a:endParaRPr lang="en-US" sz="2400" kern="1200"/>
        </a:p>
      </dsp:txBody>
      <dsp:txXfrm>
        <a:off x="30157" y="164286"/>
        <a:ext cx="5911605" cy="557445"/>
      </dsp:txXfrm>
    </dsp:sp>
    <dsp:sp modelId="{54DECED4-DDF2-FA40-A31E-EB2305CBDDCB}">
      <dsp:nvSpPr>
        <dsp:cNvPr id="0" name=""/>
        <dsp:cNvSpPr/>
      </dsp:nvSpPr>
      <dsp:spPr>
        <a:xfrm>
          <a:off x="0" y="751889"/>
          <a:ext cx="5971919" cy="35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08" tIns="30480" rIns="170688" bIns="30480" numCol="1" spcCol="1270" anchor="t" anchorCtr="0">
          <a:noAutofit/>
        </a:bodyPr>
        <a:lstStyle/>
        <a:p>
          <a:pPr marL="171450" lvl="1" indent="-171450" algn="just" defTabSz="844550">
            <a:lnSpc>
              <a:spcPct val="100000"/>
            </a:lnSpc>
            <a:spcBef>
              <a:spcPct val="0"/>
            </a:spcBef>
            <a:spcAft>
              <a:spcPct val="20000"/>
            </a:spcAft>
            <a:buChar char="•"/>
          </a:pPr>
          <a:r>
            <a:rPr lang="en-IN" sz="1900" b="1" kern="1200"/>
            <a:t>Local Mode</a:t>
          </a:r>
          <a:r>
            <a:rPr lang="en-IN" sz="1900" kern="1200"/>
            <a:t>: </a:t>
          </a:r>
          <a:endParaRPr lang="en-US" sz="1900" kern="1200"/>
        </a:p>
        <a:p>
          <a:pPr marL="342900" lvl="2" indent="-171450" algn="just" defTabSz="844550">
            <a:lnSpc>
              <a:spcPct val="100000"/>
            </a:lnSpc>
            <a:spcBef>
              <a:spcPct val="0"/>
            </a:spcBef>
            <a:spcAft>
              <a:spcPct val="20000"/>
            </a:spcAft>
            <a:buChar char="•"/>
          </a:pPr>
          <a:r>
            <a:rPr lang="en-IN" sz="1900" kern="1200" dirty="0"/>
            <a:t>In local mode, Pig runs on a single machine and processes data stored in the local file system. </a:t>
          </a:r>
          <a:endParaRPr lang="en-US" sz="1900" kern="1200" dirty="0"/>
        </a:p>
        <a:p>
          <a:pPr marL="342900" lvl="2" indent="-171450" algn="just" defTabSz="844550">
            <a:lnSpc>
              <a:spcPct val="100000"/>
            </a:lnSpc>
            <a:spcBef>
              <a:spcPct val="0"/>
            </a:spcBef>
            <a:spcAft>
              <a:spcPct val="20000"/>
            </a:spcAft>
            <a:buChar char="•"/>
          </a:pPr>
          <a:r>
            <a:rPr lang="en-IN" sz="1900" kern="1200"/>
            <a:t>This mode is useful for small datasets or for testing Pig scripts.</a:t>
          </a:r>
          <a:endParaRPr lang="en-US" sz="1900" kern="1200"/>
        </a:p>
        <a:p>
          <a:pPr marL="171450" lvl="1" indent="-171450" algn="just" defTabSz="844550">
            <a:lnSpc>
              <a:spcPct val="100000"/>
            </a:lnSpc>
            <a:spcBef>
              <a:spcPct val="0"/>
            </a:spcBef>
            <a:spcAft>
              <a:spcPct val="20000"/>
            </a:spcAft>
            <a:buChar char="•"/>
          </a:pPr>
          <a:r>
            <a:rPr lang="en-IN" sz="1900" b="1" kern="1200"/>
            <a:t>MapReduce Mode</a:t>
          </a:r>
          <a:r>
            <a:rPr lang="en-IN" sz="1900" kern="1200"/>
            <a:t>: </a:t>
          </a:r>
          <a:endParaRPr lang="en-US" sz="1900" kern="1200"/>
        </a:p>
        <a:p>
          <a:pPr marL="342900" lvl="2" indent="-171450" algn="just" defTabSz="844550">
            <a:lnSpc>
              <a:spcPct val="100000"/>
            </a:lnSpc>
            <a:spcBef>
              <a:spcPct val="0"/>
            </a:spcBef>
            <a:spcAft>
              <a:spcPct val="20000"/>
            </a:spcAft>
            <a:buChar char="•"/>
          </a:pPr>
          <a:r>
            <a:rPr lang="en-IN" sz="1900" kern="1200"/>
            <a:t>In MapReduce mode, Pig interacts with the Hadoop cluster, and data is processed in parallel across the nodes of the cluster. </a:t>
          </a:r>
          <a:endParaRPr lang="en-US" sz="1900" kern="1200"/>
        </a:p>
        <a:p>
          <a:pPr marL="342900" lvl="2" indent="-171450" algn="just" defTabSz="844550">
            <a:lnSpc>
              <a:spcPct val="100000"/>
            </a:lnSpc>
            <a:spcBef>
              <a:spcPct val="0"/>
            </a:spcBef>
            <a:spcAft>
              <a:spcPct val="20000"/>
            </a:spcAft>
            <a:buChar char="•"/>
          </a:pPr>
          <a:r>
            <a:rPr lang="en-IN" sz="1900" kern="1200"/>
            <a:t>This is the most common mode used for large-scale data processing.</a:t>
          </a:r>
          <a:endParaRPr lang="en-US" sz="1900" kern="1200"/>
        </a:p>
      </dsp:txBody>
      <dsp:txXfrm>
        <a:off x="0" y="751889"/>
        <a:ext cx="5971919" cy="3576960"/>
      </dsp:txXfrm>
    </dsp:sp>
    <dsp:sp modelId="{E030D2EE-8B6E-8943-BBAA-7D5C8274628F}">
      <dsp:nvSpPr>
        <dsp:cNvPr id="0" name=""/>
        <dsp:cNvSpPr/>
      </dsp:nvSpPr>
      <dsp:spPr>
        <a:xfrm>
          <a:off x="0" y="4328850"/>
          <a:ext cx="5971919" cy="617759"/>
        </a:xfrm>
        <a:prstGeom prst="roundRect">
          <a:avLst/>
        </a:prstGeom>
        <a:solidFill>
          <a:schemeClr val="accent2">
            <a:hueOff val="-1501123"/>
            <a:satOff val="1590"/>
            <a:lumOff val="64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100000"/>
            </a:lnSpc>
            <a:spcBef>
              <a:spcPct val="0"/>
            </a:spcBef>
            <a:spcAft>
              <a:spcPct val="35000"/>
            </a:spcAft>
            <a:buNone/>
          </a:pPr>
          <a:r>
            <a:rPr lang="en-IN" sz="2400" b="1" kern="1200"/>
            <a:t>Pig Grunt Shell</a:t>
          </a:r>
          <a:r>
            <a:rPr lang="en-IN" sz="2400" kern="1200"/>
            <a:t>:</a:t>
          </a:r>
          <a:endParaRPr lang="en-US" sz="2400" kern="1200"/>
        </a:p>
      </dsp:txBody>
      <dsp:txXfrm>
        <a:off x="30157" y="4359007"/>
        <a:ext cx="5911605" cy="557445"/>
      </dsp:txXfrm>
    </dsp:sp>
    <dsp:sp modelId="{85CCB3E0-1C33-A549-BD7F-04754C9B0680}">
      <dsp:nvSpPr>
        <dsp:cNvPr id="0" name=""/>
        <dsp:cNvSpPr/>
      </dsp:nvSpPr>
      <dsp:spPr>
        <a:xfrm>
          <a:off x="0" y="4946610"/>
          <a:ext cx="5971919"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08" tIns="30480" rIns="170688" bIns="30480" numCol="1" spcCol="1270" anchor="t" anchorCtr="0">
          <a:noAutofit/>
        </a:bodyPr>
        <a:lstStyle/>
        <a:p>
          <a:pPr marL="171450" lvl="1" indent="-171450" algn="just" defTabSz="844550">
            <a:lnSpc>
              <a:spcPct val="100000"/>
            </a:lnSpc>
            <a:spcBef>
              <a:spcPct val="0"/>
            </a:spcBef>
            <a:spcAft>
              <a:spcPct val="20000"/>
            </a:spcAft>
            <a:buChar char="•"/>
          </a:pPr>
          <a:r>
            <a:rPr lang="en-IN" sz="1900" kern="1200"/>
            <a:t>The Grunt shell is an interactive shell for executing Pig commands and running Pig scripts step-by-step. This is useful for debugging and development purposes.</a:t>
          </a:r>
          <a:endParaRPr lang="en-US" sz="1900" kern="1200"/>
        </a:p>
      </dsp:txBody>
      <dsp:txXfrm>
        <a:off x="0" y="4946610"/>
        <a:ext cx="5971919" cy="1242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98A4C-2F6D-8A42-93CA-467CE721F3D9}">
      <dsp:nvSpPr>
        <dsp:cNvPr id="0" name=""/>
        <dsp:cNvSpPr/>
      </dsp:nvSpPr>
      <dsp:spPr>
        <a:xfrm>
          <a:off x="0" y="281436"/>
          <a:ext cx="9543245" cy="1228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0662" tIns="312420" rIns="740662" bIns="99568" numCol="1" spcCol="1270" anchor="t" anchorCtr="0">
          <a:noAutofit/>
        </a:bodyPr>
        <a:lstStyle/>
        <a:p>
          <a:pPr marL="114300" lvl="1" indent="-114300" algn="just" defTabSz="622300">
            <a:lnSpc>
              <a:spcPct val="90000"/>
            </a:lnSpc>
            <a:spcBef>
              <a:spcPct val="0"/>
            </a:spcBef>
            <a:spcAft>
              <a:spcPct val="15000"/>
            </a:spcAft>
            <a:buChar char="•"/>
          </a:pPr>
          <a:r>
            <a:rPr lang="en-IN" sz="1400" kern="1200"/>
            <a:t>Pig Latin is simpler than Java-based MapReduce code, making it accessible to data engineers and analysts without requiring advanced programming skills.</a:t>
          </a:r>
          <a:endParaRPr lang="en-US" sz="1400" kern="1200"/>
        </a:p>
        <a:p>
          <a:pPr marL="114300" lvl="1" indent="-114300" algn="just" defTabSz="622300">
            <a:lnSpc>
              <a:spcPct val="90000"/>
            </a:lnSpc>
            <a:spcBef>
              <a:spcPct val="0"/>
            </a:spcBef>
            <a:spcAft>
              <a:spcPct val="15000"/>
            </a:spcAft>
            <a:buChar char="•"/>
          </a:pPr>
          <a:r>
            <a:rPr lang="en-IN" sz="1400" kern="1200" dirty="0"/>
            <a:t>It allows users to focus on the logic of data transformation rather than the underlying mechanics of MapReduce.</a:t>
          </a:r>
          <a:endParaRPr lang="en-US" sz="1400" kern="1200" dirty="0"/>
        </a:p>
      </dsp:txBody>
      <dsp:txXfrm>
        <a:off x="0" y="281436"/>
        <a:ext cx="9543245" cy="1228500"/>
      </dsp:txXfrm>
    </dsp:sp>
    <dsp:sp modelId="{CAA86A21-6FCB-3F41-85A5-1E1A689DE313}">
      <dsp:nvSpPr>
        <dsp:cNvPr id="0" name=""/>
        <dsp:cNvSpPr/>
      </dsp:nvSpPr>
      <dsp:spPr>
        <a:xfrm>
          <a:off x="477162" y="60036"/>
          <a:ext cx="6680271"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498" tIns="0" rIns="252498" bIns="0" numCol="1" spcCol="1270" anchor="ctr" anchorCtr="0">
          <a:noAutofit/>
        </a:bodyPr>
        <a:lstStyle/>
        <a:p>
          <a:pPr marL="0" lvl="0" indent="0" algn="just" defTabSz="889000">
            <a:lnSpc>
              <a:spcPct val="90000"/>
            </a:lnSpc>
            <a:spcBef>
              <a:spcPct val="0"/>
            </a:spcBef>
            <a:spcAft>
              <a:spcPct val="35000"/>
            </a:spcAft>
            <a:buNone/>
          </a:pPr>
          <a:r>
            <a:rPr lang="en-IN" sz="2000" b="1" kern="1200" dirty="0"/>
            <a:t>Ease of Use</a:t>
          </a:r>
          <a:endParaRPr lang="en-US" sz="2000" kern="1200" dirty="0"/>
        </a:p>
      </dsp:txBody>
      <dsp:txXfrm>
        <a:off x="498778" y="81652"/>
        <a:ext cx="6637039" cy="399568"/>
      </dsp:txXfrm>
    </dsp:sp>
    <dsp:sp modelId="{32127795-49E4-D742-89A8-F9F996929A09}">
      <dsp:nvSpPr>
        <dsp:cNvPr id="0" name=""/>
        <dsp:cNvSpPr/>
      </dsp:nvSpPr>
      <dsp:spPr>
        <a:xfrm>
          <a:off x="0" y="1812336"/>
          <a:ext cx="9543245" cy="1228500"/>
        </a:xfrm>
        <a:prstGeom prst="rect">
          <a:avLst/>
        </a:prstGeom>
        <a:solidFill>
          <a:schemeClr val="lt1">
            <a:alpha val="90000"/>
            <a:hueOff val="0"/>
            <a:satOff val="0"/>
            <a:lumOff val="0"/>
            <a:alphaOff val="0"/>
          </a:schemeClr>
        </a:solidFill>
        <a:ln w="12700" cap="flat" cmpd="sng" algn="ctr">
          <a:solidFill>
            <a:schemeClr val="accent2">
              <a:hueOff val="-750562"/>
              <a:satOff val="795"/>
              <a:lumOff val="32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0662" tIns="312420" rIns="740662" bIns="99568" numCol="1" spcCol="1270" anchor="t" anchorCtr="0">
          <a:noAutofit/>
        </a:bodyPr>
        <a:lstStyle/>
        <a:p>
          <a:pPr marL="114300" lvl="1" indent="-114300" algn="just" defTabSz="622300">
            <a:lnSpc>
              <a:spcPct val="90000"/>
            </a:lnSpc>
            <a:spcBef>
              <a:spcPct val="0"/>
            </a:spcBef>
            <a:spcAft>
              <a:spcPct val="15000"/>
            </a:spcAft>
            <a:buChar char="•"/>
          </a:pPr>
          <a:r>
            <a:rPr lang="en-IN" sz="1400" kern="1200"/>
            <a:t>Pig supports complex, nested data types such as tuples, bags (collections of tuples), and maps. This allows Pig to handle structured, semi-structured, and unstructured data.</a:t>
          </a:r>
          <a:endParaRPr lang="en-US" sz="1400" kern="1200"/>
        </a:p>
        <a:p>
          <a:pPr marL="114300" lvl="1" indent="-114300" algn="just" defTabSz="622300">
            <a:lnSpc>
              <a:spcPct val="90000"/>
            </a:lnSpc>
            <a:spcBef>
              <a:spcPct val="0"/>
            </a:spcBef>
            <a:spcAft>
              <a:spcPct val="15000"/>
            </a:spcAft>
            <a:buChar char="•"/>
          </a:pPr>
          <a:r>
            <a:rPr lang="en-IN" sz="1400" kern="1200"/>
            <a:t>Pig can be extended with User Defined Functions (UDFs) written in Java, Python, or other languages, allowing for custom operations beyond the standard library.</a:t>
          </a:r>
          <a:endParaRPr lang="en-US" sz="1400" kern="1200"/>
        </a:p>
      </dsp:txBody>
      <dsp:txXfrm>
        <a:off x="0" y="1812336"/>
        <a:ext cx="9543245" cy="1228500"/>
      </dsp:txXfrm>
    </dsp:sp>
    <dsp:sp modelId="{EDAFB599-18F6-4544-B40A-039023CAFB5B}">
      <dsp:nvSpPr>
        <dsp:cNvPr id="0" name=""/>
        <dsp:cNvSpPr/>
      </dsp:nvSpPr>
      <dsp:spPr>
        <a:xfrm>
          <a:off x="477162" y="1590936"/>
          <a:ext cx="6680271" cy="442800"/>
        </a:xfrm>
        <a:prstGeom prst="roundRect">
          <a:avLst/>
        </a:prstGeom>
        <a:solidFill>
          <a:schemeClr val="accent2">
            <a:hueOff val="-750562"/>
            <a:satOff val="79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498" tIns="0" rIns="252498" bIns="0" numCol="1" spcCol="1270" anchor="ctr" anchorCtr="0">
          <a:noAutofit/>
        </a:bodyPr>
        <a:lstStyle/>
        <a:p>
          <a:pPr marL="0" lvl="0" indent="0" algn="just" defTabSz="889000">
            <a:lnSpc>
              <a:spcPct val="90000"/>
            </a:lnSpc>
            <a:spcBef>
              <a:spcPct val="0"/>
            </a:spcBef>
            <a:spcAft>
              <a:spcPct val="35000"/>
            </a:spcAft>
            <a:buNone/>
          </a:pPr>
          <a:r>
            <a:rPr lang="en-IN" sz="2000" b="1" kern="1200" dirty="0"/>
            <a:t>Flexibility</a:t>
          </a:r>
          <a:endParaRPr lang="en-US" sz="2000" kern="1200" dirty="0"/>
        </a:p>
      </dsp:txBody>
      <dsp:txXfrm>
        <a:off x="498778" y="1612552"/>
        <a:ext cx="6637039" cy="399568"/>
      </dsp:txXfrm>
    </dsp:sp>
    <dsp:sp modelId="{C2B7258E-85B6-3943-A718-BFFB9A4EC850}">
      <dsp:nvSpPr>
        <dsp:cNvPr id="0" name=""/>
        <dsp:cNvSpPr/>
      </dsp:nvSpPr>
      <dsp:spPr>
        <a:xfrm>
          <a:off x="0" y="3343236"/>
          <a:ext cx="9543245" cy="1417500"/>
        </a:xfrm>
        <a:prstGeom prst="rect">
          <a:avLst/>
        </a:prstGeom>
        <a:solidFill>
          <a:schemeClr val="lt1">
            <a:alpha val="90000"/>
            <a:hueOff val="0"/>
            <a:satOff val="0"/>
            <a:lumOff val="0"/>
            <a:alphaOff val="0"/>
          </a:schemeClr>
        </a:solidFill>
        <a:ln w="12700" cap="flat" cmpd="sng" algn="ctr">
          <a:solidFill>
            <a:schemeClr val="accent2">
              <a:hueOff val="-1501123"/>
              <a:satOff val="1590"/>
              <a:lumOff val="64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0662" tIns="312420" rIns="740662" bIns="99568" numCol="1" spcCol="1270" anchor="t" anchorCtr="0">
          <a:noAutofit/>
        </a:bodyPr>
        <a:lstStyle/>
        <a:p>
          <a:pPr marL="114300" lvl="1" indent="-114300" algn="just" defTabSz="622300">
            <a:lnSpc>
              <a:spcPct val="90000"/>
            </a:lnSpc>
            <a:spcBef>
              <a:spcPct val="0"/>
            </a:spcBef>
            <a:spcAft>
              <a:spcPct val="15000"/>
            </a:spcAft>
            <a:buChar char="•"/>
          </a:pPr>
          <a:r>
            <a:rPr lang="en-IN" sz="1400" kern="1200"/>
            <a:t>Pig optimizes execution by automatically converting Pig Latin scripts into a directed acyclic graph (DAG) of MapReduce jobs, which are then executed in a way that minimizes disk I/O and improves performance.</a:t>
          </a:r>
          <a:endParaRPr lang="en-US" sz="1400" kern="1200"/>
        </a:p>
        <a:p>
          <a:pPr marL="114300" lvl="1" indent="-114300" algn="just" defTabSz="622300">
            <a:lnSpc>
              <a:spcPct val="90000"/>
            </a:lnSpc>
            <a:spcBef>
              <a:spcPct val="0"/>
            </a:spcBef>
            <a:spcAft>
              <a:spcPct val="15000"/>
            </a:spcAft>
            <a:buChar char="•"/>
          </a:pPr>
          <a:r>
            <a:rPr lang="en-IN" sz="1400" kern="1200"/>
            <a:t>The optimizer combines related operations to reduce the number of MapReduce jobs, making the process more efficient.</a:t>
          </a:r>
          <a:endParaRPr lang="en-US" sz="1400" kern="1200"/>
        </a:p>
      </dsp:txBody>
      <dsp:txXfrm>
        <a:off x="0" y="3343236"/>
        <a:ext cx="9543245" cy="1417500"/>
      </dsp:txXfrm>
    </dsp:sp>
    <dsp:sp modelId="{3C6981C5-DDDA-8B4D-A5FB-0BAD7C7EDF0B}">
      <dsp:nvSpPr>
        <dsp:cNvPr id="0" name=""/>
        <dsp:cNvSpPr/>
      </dsp:nvSpPr>
      <dsp:spPr>
        <a:xfrm>
          <a:off x="477162" y="3121836"/>
          <a:ext cx="6680271" cy="442800"/>
        </a:xfrm>
        <a:prstGeom prst="roundRect">
          <a:avLst/>
        </a:prstGeom>
        <a:solidFill>
          <a:schemeClr val="accent2">
            <a:hueOff val="-1501123"/>
            <a:satOff val="1590"/>
            <a:lumOff val="64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498" tIns="0" rIns="252498" bIns="0" numCol="1" spcCol="1270" anchor="ctr" anchorCtr="0">
          <a:noAutofit/>
        </a:bodyPr>
        <a:lstStyle/>
        <a:p>
          <a:pPr marL="0" lvl="0" indent="0" algn="just" defTabSz="800100">
            <a:lnSpc>
              <a:spcPct val="90000"/>
            </a:lnSpc>
            <a:spcBef>
              <a:spcPct val="0"/>
            </a:spcBef>
            <a:spcAft>
              <a:spcPct val="35000"/>
            </a:spcAft>
            <a:buNone/>
          </a:pPr>
          <a:r>
            <a:rPr lang="en-IN" sz="1800" b="1" kern="1200" dirty="0"/>
            <a:t>Optimization</a:t>
          </a:r>
          <a:endParaRPr lang="en-US" sz="1800" kern="1200" dirty="0"/>
        </a:p>
      </dsp:txBody>
      <dsp:txXfrm>
        <a:off x="498778" y="3143452"/>
        <a:ext cx="6637039" cy="39956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15743-5359-344E-BB39-0B66572490C2}">
      <dsp:nvSpPr>
        <dsp:cNvPr id="0" name=""/>
        <dsp:cNvSpPr/>
      </dsp:nvSpPr>
      <dsp:spPr>
        <a:xfrm>
          <a:off x="0" y="434557"/>
          <a:ext cx="10598150" cy="874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2534" tIns="312420" rIns="822534"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a:t>Pig can read data from HDFS, HBase, and other storage systems.</a:t>
          </a:r>
          <a:endParaRPr lang="en-US" sz="1500" kern="1200"/>
        </a:p>
        <a:p>
          <a:pPr marL="114300" lvl="1" indent="-114300" algn="l" defTabSz="666750">
            <a:lnSpc>
              <a:spcPct val="90000"/>
            </a:lnSpc>
            <a:spcBef>
              <a:spcPct val="0"/>
            </a:spcBef>
            <a:spcAft>
              <a:spcPct val="15000"/>
            </a:spcAft>
            <a:buChar char="•"/>
          </a:pPr>
          <a:r>
            <a:rPr lang="en-IN" sz="1500" kern="1200"/>
            <a:t>It can handle a variety of data formats, including text files, CSV, JSON, and binary files.</a:t>
          </a:r>
          <a:endParaRPr lang="en-US" sz="1500" kern="1200"/>
        </a:p>
      </dsp:txBody>
      <dsp:txXfrm>
        <a:off x="0" y="434557"/>
        <a:ext cx="10598150" cy="874125"/>
      </dsp:txXfrm>
    </dsp:sp>
    <dsp:sp modelId="{6298D53D-4D54-2547-809E-29D35707E2F8}">
      <dsp:nvSpPr>
        <dsp:cNvPr id="0" name=""/>
        <dsp:cNvSpPr/>
      </dsp:nvSpPr>
      <dsp:spPr>
        <a:xfrm>
          <a:off x="529907" y="213157"/>
          <a:ext cx="7418705"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00100">
            <a:lnSpc>
              <a:spcPct val="90000"/>
            </a:lnSpc>
            <a:spcBef>
              <a:spcPct val="0"/>
            </a:spcBef>
            <a:spcAft>
              <a:spcPct val="35000"/>
            </a:spcAft>
            <a:buNone/>
          </a:pPr>
          <a:r>
            <a:rPr lang="en-IN" sz="1800" b="1" kern="1200" dirty="0"/>
            <a:t>Handles Various Data Sources</a:t>
          </a:r>
          <a:r>
            <a:rPr lang="en-IN" sz="1800" kern="1200" dirty="0"/>
            <a:t>:</a:t>
          </a:r>
          <a:endParaRPr lang="en-US" sz="1800" kern="1200" dirty="0"/>
        </a:p>
      </dsp:txBody>
      <dsp:txXfrm>
        <a:off x="551523" y="234773"/>
        <a:ext cx="7375473" cy="399568"/>
      </dsp:txXfrm>
    </dsp:sp>
    <dsp:sp modelId="{EB230D7A-E35F-EC4F-827A-828B052DBCCB}">
      <dsp:nvSpPr>
        <dsp:cNvPr id="0" name=""/>
        <dsp:cNvSpPr/>
      </dsp:nvSpPr>
      <dsp:spPr>
        <a:xfrm>
          <a:off x="0" y="1611082"/>
          <a:ext cx="10598150" cy="10867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2534" tIns="312420" rIns="822534"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a:t>Unlike SQL, Pig Latin is designed for data flows and transformations, making it more procedural. </a:t>
          </a:r>
          <a:endParaRPr lang="en-US" sz="1500" kern="1200"/>
        </a:p>
        <a:p>
          <a:pPr marL="114300" lvl="1" indent="-114300" algn="l" defTabSz="666750">
            <a:lnSpc>
              <a:spcPct val="90000"/>
            </a:lnSpc>
            <a:spcBef>
              <a:spcPct val="0"/>
            </a:spcBef>
            <a:spcAft>
              <a:spcPct val="15000"/>
            </a:spcAft>
            <a:buChar char="•"/>
          </a:pPr>
          <a:r>
            <a:rPr lang="en-IN" sz="1500" kern="1200"/>
            <a:t>This procedural nature allows for complex sequences of operations, like multiple joins and filtering steps, to be written more intuitively than SQL.</a:t>
          </a:r>
          <a:endParaRPr lang="en-US" sz="1500" kern="1200"/>
        </a:p>
      </dsp:txBody>
      <dsp:txXfrm>
        <a:off x="0" y="1611082"/>
        <a:ext cx="10598150" cy="1086750"/>
      </dsp:txXfrm>
    </dsp:sp>
    <dsp:sp modelId="{BEB7ACB6-27DB-2C41-B466-39D4B6A84CA0}">
      <dsp:nvSpPr>
        <dsp:cNvPr id="0" name=""/>
        <dsp:cNvSpPr/>
      </dsp:nvSpPr>
      <dsp:spPr>
        <a:xfrm>
          <a:off x="529907" y="1389683"/>
          <a:ext cx="7418705"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00100">
            <a:lnSpc>
              <a:spcPct val="90000"/>
            </a:lnSpc>
            <a:spcBef>
              <a:spcPct val="0"/>
            </a:spcBef>
            <a:spcAft>
              <a:spcPct val="35000"/>
            </a:spcAft>
            <a:buNone/>
          </a:pPr>
          <a:r>
            <a:rPr lang="en-IN" sz="1800" b="1" kern="1200" dirty="0"/>
            <a:t>Data Flow Model</a:t>
          </a:r>
          <a:r>
            <a:rPr lang="en-IN" sz="1800" kern="1200" dirty="0"/>
            <a:t>:</a:t>
          </a:r>
          <a:endParaRPr lang="en-US" sz="1800" kern="1200" dirty="0"/>
        </a:p>
      </dsp:txBody>
      <dsp:txXfrm>
        <a:off x="551523" y="1411299"/>
        <a:ext cx="7375473" cy="399568"/>
      </dsp:txXfrm>
    </dsp:sp>
    <dsp:sp modelId="{D9C45C70-2F8B-464D-9FE2-032886B51460}">
      <dsp:nvSpPr>
        <dsp:cNvPr id="0" name=""/>
        <dsp:cNvSpPr/>
      </dsp:nvSpPr>
      <dsp:spPr>
        <a:xfrm>
          <a:off x="0" y="3000233"/>
          <a:ext cx="10598150" cy="1086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2534" tIns="312420" rIns="822534" bIns="106680" numCol="1" spcCol="1270" anchor="t" anchorCtr="0">
          <a:noAutofit/>
        </a:bodyPr>
        <a:lstStyle/>
        <a:p>
          <a:pPr marL="114300" lvl="1" indent="-114300" algn="l" defTabSz="666750">
            <a:lnSpc>
              <a:spcPct val="90000"/>
            </a:lnSpc>
            <a:spcBef>
              <a:spcPct val="0"/>
            </a:spcBef>
            <a:spcAft>
              <a:spcPct val="15000"/>
            </a:spcAft>
            <a:buChar char="•"/>
          </a:pPr>
          <a:r>
            <a:rPr lang="en-IN" sz="1500" kern="1200"/>
            <a:t>Pig allows users to perform a range of data transformations such as filtering, grouping, joining, and sorting.</a:t>
          </a:r>
          <a:endParaRPr lang="en-US" sz="1500" kern="1200"/>
        </a:p>
        <a:p>
          <a:pPr marL="114300" lvl="1" indent="-114300" algn="l" defTabSz="666750">
            <a:lnSpc>
              <a:spcPct val="90000"/>
            </a:lnSpc>
            <a:spcBef>
              <a:spcPct val="0"/>
            </a:spcBef>
            <a:spcAft>
              <a:spcPct val="15000"/>
            </a:spcAft>
            <a:buChar char="•"/>
          </a:pPr>
          <a:r>
            <a:rPr lang="en-IN" sz="1500" kern="1200"/>
            <a:t>These operations are similar to SQL but with greater flexibility in handling complex data formats.</a:t>
          </a:r>
          <a:endParaRPr lang="en-US" sz="1500" kern="1200"/>
        </a:p>
      </dsp:txBody>
      <dsp:txXfrm>
        <a:off x="0" y="3000233"/>
        <a:ext cx="10598150" cy="1086750"/>
      </dsp:txXfrm>
    </dsp:sp>
    <dsp:sp modelId="{58A6FAF9-0C7E-FD44-8179-46E8EE52BEC0}">
      <dsp:nvSpPr>
        <dsp:cNvPr id="0" name=""/>
        <dsp:cNvSpPr/>
      </dsp:nvSpPr>
      <dsp:spPr>
        <a:xfrm>
          <a:off x="529907" y="2778833"/>
          <a:ext cx="7418705"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00100">
            <a:lnSpc>
              <a:spcPct val="90000"/>
            </a:lnSpc>
            <a:spcBef>
              <a:spcPct val="0"/>
            </a:spcBef>
            <a:spcAft>
              <a:spcPct val="35000"/>
            </a:spcAft>
            <a:buNone/>
          </a:pPr>
          <a:r>
            <a:rPr lang="en-IN" sz="1800" b="1" kern="1200" dirty="0"/>
            <a:t>Data Transformation</a:t>
          </a:r>
          <a:r>
            <a:rPr lang="en-IN" sz="1800" kern="1200" dirty="0"/>
            <a:t>:</a:t>
          </a:r>
          <a:endParaRPr lang="en-US" sz="1800" kern="1200" dirty="0"/>
        </a:p>
      </dsp:txBody>
      <dsp:txXfrm>
        <a:off x="551523" y="2800449"/>
        <a:ext cx="7375473" cy="3995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ADBB5-24DB-0342-A4C8-98921088E5B2}">
      <dsp:nvSpPr>
        <dsp:cNvPr id="0" name=""/>
        <dsp:cNvSpPr/>
      </dsp:nvSpPr>
      <dsp:spPr>
        <a:xfrm rot="5400000">
          <a:off x="7480204" y="-3309666"/>
          <a:ext cx="538892" cy="7293788"/>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IN" sz="1500" kern="1200" dirty="0"/>
            <a:t>data = LOAD '</a:t>
          </a:r>
          <a:r>
            <a:rPr lang="en-IN" sz="1500" kern="1200" dirty="0" err="1"/>
            <a:t>data.txt</a:t>
          </a:r>
          <a:r>
            <a:rPr lang="en-IN" sz="1500" kern="1200" dirty="0"/>
            <a:t>' USING </a:t>
          </a:r>
          <a:r>
            <a:rPr lang="en-IN" sz="1500" kern="1200" dirty="0" err="1"/>
            <a:t>PigStorage</a:t>
          </a:r>
          <a:r>
            <a:rPr lang="en-IN" sz="1500" kern="1200" dirty="0"/>
            <a:t>(',') AS (</a:t>
          </a:r>
          <a:r>
            <a:rPr lang="en-IN" sz="1500" kern="1200" dirty="0" err="1"/>
            <a:t>id:int</a:t>
          </a:r>
          <a:r>
            <a:rPr lang="en-IN" sz="1500" kern="1200" dirty="0"/>
            <a:t>, </a:t>
          </a:r>
          <a:r>
            <a:rPr lang="en-IN" sz="1500" kern="1200" dirty="0" err="1"/>
            <a:t>name:chararray</a:t>
          </a:r>
          <a:r>
            <a:rPr lang="en-IN" sz="1500" kern="1200" dirty="0"/>
            <a:t>, </a:t>
          </a:r>
          <a:r>
            <a:rPr lang="en-IN" sz="1500" kern="1200" dirty="0" err="1"/>
            <a:t>age:int</a:t>
          </a:r>
          <a:r>
            <a:rPr lang="en-IN" sz="1500" kern="1200" dirty="0"/>
            <a:t>); </a:t>
          </a:r>
          <a:endParaRPr lang="en-US" sz="1500" kern="1200" dirty="0"/>
        </a:p>
      </dsp:txBody>
      <dsp:txXfrm rot="-5400000">
        <a:off x="4102757" y="94088"/>
        <a:ext cx="7267481" cy="486278"/>
      </dsp:txXfrm>
    </dsp:sp>
    <dsp:sp modelId="{B863CF62-36BF-B749-8149-223581D3E57A}">
      <dsp:nvSpPr>
        <dsp:cNvPr id="0" name=""/>
        <dsp:cNvSpPr/>
      </dsp:nvSpPr>
      <dsp:spPr>
        <a:xfrm>
          <a:off x="0" y="420"/>
          <a:ext cx="4102756" cy="67361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en-IN" sz="1800" b="1" kern="1200" dirty="0"/>
            <a:t>LOAD</a:t>
          </a:r>
        </a:p>
        <a:p>
          <a:pPr marL="0" lvl="0" indent="0" algn="l" defTabSz="800100">
            <a:lnSpc>
              <a:spcPct val="90000"/>
            </a:lnSpc>
            <a:spcBef>
              <a:spcPct val="0"/>
            </a:spcBef>
            <a:spcAft>
              <a:spcPct val="35000"/>
            </a:spcAft>
            <a:buNone/>
          </a:pPr>
          <a:r>
            <a:rPr lang="en-IN" sz="1400" kern="1200" dirty="0"/>
            <a:t> Reads data from the source (e.g., HDFS).</a:t>
          </a:r>
          <a:endParaRPr lang="en-US" sz="1400" kern="1200" dirty="0"/>
        </a:p>
      </dsp:txBody>
      <dsp:txXfrm>
        <a:off x="32883" y="33303"/>
        <a:ext cx="4036990" cy="607849"/>
      </dsp:txXfrm>
    </dsp:sp>
    <dsp:sp modelId="{AF6F1332-5DF0-BC4F-9897-ACBFBB26D662}">
      <dsp:nvSpPr>
        <dsp:cNvPr id="0" name=""/>
        <dsp:cNvSpPr/>
      </dsp:nvSpPr>
      <dsp:spPr>
        <a:xfrm rot="5400000">
          <a:off x="7480204" y="-2602370"/>
          <a:ext cx="538892" cy="7293788"/>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IN" sz="1500" kern="1200" dirty="0" err="1"/>
            <a:t>filtered_data</a:t>
          </a:r>
          <a:r>
            <a:rPr lang="en-IN" sz="1500" kern="1200" dirty="0"/>
            <a:t> = FILTER data BY age &gt; 30; </a:t>
          </a:r>
          <a:endParaRPr lang="en-US" sz="1500" kern="1200" dirty="0"/>
        </a:p>
      </dsp:txBody>
      <dsp:txXfrm rot="-5400000">
        <a:off x="4102757" y="801384"/>
        <a:ext cx="7267481" cy="486278"/>
      </dsp:txXfrm>
    </dsp:sp>
    <dsp:sp modelId="{43CA1CEA-6B48-7949-82F1-4A7E23BCF3BF}">
      <dsp:nvSpPr>
        <dsp:cNvPr id="0" name=""/>
        <dsp:cNvSpPr/>
      </dsp:nvSpPr>
      <dsp:spPr>
        <a:xfrm>
          <a:off x="0" y="707716"/>
          <a:ext cx="4102756" cy="67361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en-IN" sz="1800" b="1" kern="1200" dirty="0"/>
            <a:t>FILTER</a:t>
          </a:r>
        </a:p>
        <a:p>
          <a:pPr marL="0" lvl="0" indent="0" algn="l" defTabSz="800100">
            <a:lnSpc>
              <a:spcPct val="90000"/>
            </a:lnSpc>
            <a:spcBef>
              <a:spcPct val="0"/>
            </a:spcBef>
            <a:spcAft>
              <a:spcPct val="35000"/>
            </a:spcAft>
            <a:buNone/>
          </a:pPr>
          <a:r>
            <a:rPr lang="en-IN" sz="1400" kern="1200" dirty="0"/>
            <a:t>Removes unwanted data based on a condition.</a:t>
          </a:r>
          <a:endParaRPr lang="en-US" sz="1400" kern="1200" dirty="0"/>
        </a:p>
      </dsp:txBody>
      <dsp:txXfrm>
        <a:off x="32883" y="740599"/>
        <a:ext cx="4036990" cy="607849"/>
      </dsp:txXfrm>
    </dsp:sp>
    <dsp:sp modelId="{93F53DDA-7D35-884E-877A-2CCA06EE613E}">
      <dsp:nvSpPr>
        <dsp:cNvPr id="0" name=""/>
        <dsp:cNvSpPr/>
      </dsp:nvSpPr>
      <dsp:spPr>
        <a:xfrm rot="5400000">
          <a:off x="7480204" y="-1895073"/>
          <a:ext cx="538892" cy="7293788"/>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IN" sz="1500" kern="1200" dirty="0" err="1"/>
            <a:t>selected_data</a:t>
          </a:r>
          <a:r>
            <a:rPr lang="en-IN" sz="1500" kern="1200" dirty="0"/>
            <a:t> = FOREACH data GENERATE id, name; </a:t>
          </a:r>
          <a:endParaRPr lang="en-US" sz="1500" kern="1200" dirty="0"/>
        </a:p>
      </dsp:txBody>
      <dsp:txXfrm rot="-5400000">
        <a:off x="4102757" y="1508681"/>
        <a:ext cx="7267481" cy="486278"/>
      </dsp:txXfrm>
    </dsp:sp>
    <dsp:sp modelId="{797B41F2-798C-C242-BDA0-A83F4765CC9E}">
      <dsp:nvSpPr>
        <dsp:cNvPr id="0" name=""/>
        <dsp:cNvSpPr/>
      </dsp:nvSpPr>
      <dsp:spPr>
        <a:xfrm>
          <a:off x="0" y="1415012"/>
          <a:ext cx="4102756" cy="67361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b="1" kern="1200" dirty="0"/>
            <a:t>FOREACH…GENERATE</a:t>
          </a:r>
        </a:p>
        <a:p>
          <a:pPr marL="0" lvl="0" indent="0" algn="l" defTabSz="622300">
            <a:lnSpc>
              <a:spcPct val="90000"/>
            </a:lnSpc>
            <a:spcBef>
              <a:spcPct val="0"/>
            </a:spcBef>
            <a:spcAft>
              <a:spcPct val="35000"/>
            </a:spcAft>
            <a:buNone/>
          </a:pPr>
          <a:r>
            <a:rPr lang="en-IN" sz="1400" kern="1200" dirty="0"/>
            <a:t>Projects specific columns or computes new data from the existing data.</a:t>
          </a:r>
          <a:endParaRPr lang="en-US" sz="1400" kern="1200" dirty="0"/>
        </a:p>
      </dsp:txBody>
      <dsp:txXfrm>
        <a:off x="32883" y="1447895"/>
        <a:ext cx="4036990" cy="607849"/>
      </dsp:txXfrm>
    </dsp:sp>
    <dsp:sp modelId="{E71FE01E-99BC-BA43-A0E2-2B53A669BB7A}">
      <dsp:nvSpPr>
        <dsp:cNvPr id="0" name=""/>
        <dsp:cNvSpPr/>
      </dsp:nvSpPr>
      <dsp:spPr>
        <a:xfrm rot="5400000">
          <a:off x="7480204" y="-1187777"/>
          <a:ext cx="538892" cy="7293788"/>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IN" sz="1500" kern="1200" dirty="0" err="1"/>
            <a:t>grouped_data</a:t>
          </a:r>
          <a:r>
            <a:rPr lang="en-IN" sz="1500" kern="1200" dirty="0"/>
            <a:t> = GROUP data BY city; </a:t>
          </a:r>
          <a:endParaRPr lang="en-US" sz="1500" kern="1200" dirty="0"/>
        </a:p>
      </dsp:txBody>
      <dsp:txXfrm rot="-5400000">
        <a:off x="4102757" y="2215977"/>
        <a:ext cx="7267481" cy="486278"/>
      </dsp:txXfrm>
    </dsp:sp>
    <dsp:sp modelId="{0094186D-1AEF-6B4F-9C82-80CF301BFAC8}">
      <dsp:nvSpPr>
        <dsp:cNvPr id="0" name=""/>
        <dsp:cNvSpPr/>
      </dsp:nvSpPr>
      <dsp:spPr>
        <a:xfrm>
          <a:off x="0" y="2122309"/>
          <a:ext cx="4102756" cy="67361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en-IN" sz="1800" b="1" kern="1200" dirty="0"/>
            <a:t>GROUP</a:t>
          </a:r>
        </a:p>
        <a:p>
          <a:pPr marL="0" lvl="0" indent="0" algn="l" defTabSz="800100">
            <a:lnSpc>
              <a:spcPct val="90000"/>
            </a:lnSpc>
            <a:spcBef>
              <a:spcPct val="0"/>
            </a:spcBef>
            <a:spcAft>
              <a:spcPct val="35000"/>
            </a:spcAft>
            <a:buNone/>
          </a:pPr>
          <a:r>
            <a:rPr lang="en-IN" sz="1400" kern="1200" dirty="0"/>
            <a:t>Groups the data by a particular field or column.</a:t>
          </a:r>
          <a:endParaRPr lang="en-US" sz="1400" kern="1200" dirty="0"/>
        </a:p>
      </dsp:txBody>
      <dsp:txXfrm>
        <a:off x="32883" y="2155192"/>
        <a:ext cx="4036990" cy="607849"/>
      </dsp:txXfrm>
    </dsp:sp>
    <dsp:sp modelId="{EFA3F401-EACF-0F4F-828B-2DEEED11D8C1}">
      <dsp:nvSpPr>
        <dsp:cNvPr id="0" name=""/>
        <dsp:cNvSpPr/>
      </dsp:nvSpPr>
      <dsp:spPr>
        <a:xfrm rot="5400000">
          <a:off x="7480204" y="-480481"/>
          <a:ext cx="538892" cy="7293788"/>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IN" sz="1500" kern="1200" dirty="0" err="1"/>
            <a:t>joined_data</a:t>
          </a:r>
          <a:r>
            <a:rPr lang="en-IN" sz="1500" kern="1200" dirty="0"/>
            <a:t> = JOIN data1 BY id, data2 BY id; </a:t>
          </a:r>
          <a:endParaRPr lang="en-US" sz="1500" kern="1200" dirty="0"/>
        </a:p>
      </dsp:txBody>
      <dsp:txXfrm rot="-5400000">
        <a:off x="4102757" y="2923273"/>
        <a:ext cx="7267481" cy="486278"/>
      </dsp:txXfrm>
    </dsp:sp>
    <dsp:sp modelId="{45E895AE-D058-2B45-A52A-17294F00F591}">
      <dsp:nvSpPr>
        <dsp:cNvPr id="0" name=""/>
        <dsp:cNvSpPr/>
      </dsp:nvSpPr>
      <dsp:spPr>
        <a:xfrm>
          <a:off x="0" y="2829605"/>
          <a:ext cx="4102756" cy="67361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b="1" kern="1200" dirty="0"/>
            <a:t>JOIN</a:t>
          </a:r>
        </a:p>
        <a:p>
          <a:pPr marL="0" lvl="0" indent="0" algn="l" defTabSz="622300">
            <a:lnSpc>
              <a:spcPct val="90000"/>
            </a:lnSpc>
            <a:spcBef>
              <a:spcPct val="0"/>
            </a:spcBef>
            <a:spcAft>
              <a:spcPct val="35000"/>
            </a:spcAft>
            <a:buNone/>
          </a:pPr>
          <a:r>
            <a:rPr lang="en-IN" sz="1400" kern="1200" dirty="0"/>
            <a:t> Combines two or more datasets based on a common field.</a:t>
          </a:r>
          <a:endParaRPr lang="en-US" sz="1400" kern="1200" dirty="0"/>
        </a:p>
      </dsp:txBody>
      <dsp:txXfrm>
        <a:off x="32883" y="2862488"/>
        <a:ext cx="4036990" cy="607849"/>
      </dsp:txXfrm>
    </dsp:sp>
    <dsp:sp modelId="{6AB7F05E-39CD-D142-8941-30960B325885}">
      <dsp:nvSpPr>
        <dsp:cNvPr id="0" name=""/>
        <dsp:cNvSpPr/>
      </dsp:nvSpPr>
      <dsp:spPr>
        <a:xfrm rot="5400000">
          <a:off x="7480204" y="226815"/>
          <a:ext cx="538892" cy="7293788"/>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IN" sz="1500" kern="1200" dirty="0" err="1"/>
            <a:t>sorted_data</a:t>
          </a:r>
          <a:r>
            <a:rPr lang="en-IN" sz="1500" kern="1200" dirty="0"/>
            <a:t> = ORDER data BY age DESC; </a:t>
          </a:r>
          <a:endParaRPr lang="en-US" sz="1500" kern="1200" dirty="0"/>
        </a:p>
      </dsp:txBody>
      <dsp:txXfrm rot="-5400000">
        <a:off x="4102757" y="3630570"/>
        <a:ext cx="7267481" cy="486278"/>
      </dsp:txXfrm>
    </dsp:sp>
    <dsp:sp modelId="{BA05AC8F-8639-0047-BCBF-0BD14D32B1D0}">
      <dsp:nvSpPr>
        <dsp:cNvPr id="0" name=""/>
        <dsp:cNvSpPr/>
      </dsp:nvSpPr>
      <dsp:spPr>
        <a:xfrm>
          <a:off x="0" y="3536901"/>
          <a:ext cx="4102756" cy="67361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IN" sz="1400" b="1" kern="1200" dirty="0"/>
            <a:t>ORDER BY</a:t>
          </a:r>
        </a:p>
        <a:p>
          <a:pPr marL="0" lvl="0" indent="0" algn="l" defTabSz="622300">
            <a:lnSpc>
              <a:spcPct val="90000"/>
            </a:lnSpc>
            <a:spcBef>
              <a:spcPct val="0"/>
            </a:spcBef>
            <a:spcAft>
              <a:spcPct val="35000"/>
            </a:spcAft>
            <a:buNone/>
          </a:pPr>
          <a:r>
            <a:rPr lang="en-IN" sz="1400" kern="1200" dirty="0"/>
            <a:t>Sorts data by a field.</a:t>
          </a:r>
          <a:endParaRPr lang="en-US" sz="1400" kern="1200" dirty="0"/>
        </a:p>
      </dsp:txBody>
      <dsp:txXfrm>
        <a:off x="32883" y="3569784"/>
        <a:ext cx="4036990" cy="607849"/>
      </dsp:txXfrm>
    </dsp:sp>
    <dsp:sp modelId="{026C6F0D-BFCA-FE4F-B357-2B9093AD547C}">
      <dsp:nvSpPr>
        <dsp:cNvPr id="0" name=""/>
        <dsp:cNvSpPr/>
      </dsp:nvSpPr>
      <dsp:spPr>
        <a:xfrm rot="5400000">
          <a:off x="7480204" y="934111"/>
          <a:ext cx="538892" cy="7293788"/>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IN" sz="1500" kern="1200" dirty="0"/>
            <a:t>STORE </a:t>
          </a:r>
          <a:r>
            <a:rPr lang="en-IN" sz="1500" kern="1200" dirty="0" err="1"/>
            <a:t>filtered_data</a:t>
          </a:r>
          <a:r>
            <a:rPr lang="en-IN" sz="1500" kern="1200" dirty="0"/>
            <a:t> INTO 'output' USING </a:t>
          </a:r>
          <a:r>
            <a:rPr lang="en-IN" sz="1500" kern="1200" dirty="0" err="1"/>
            <a:t>PigStorage</a:t>
          </a:r>
          <a:r>
            <a:rPr lang="en-IN" sz="1500" kern="1200" dirty="0"/>
            <a:t>(',');</a:t>
          </a:r>
          <a:endParaRPr lang="en-US" sz="1500" kern="1200" dirty="0"/>
        </a:p>
      </dsp:txBody>
      <dsp:txXfrm rot="-5400000">
        <a:off x="4102757" y="4337866"/>
        <a:ext cx="7267481" cy="486278"/>
      </dsp:txXfrm>
    </dsp:sp>
    <dsp:sp modelId="{68447BB1-AF4D-0448-AFEC-A2524A476286}">
      <dsp:nvSpPr>
        <dsp:cNvPr id="0" name=""/>
        <dsp:cNvSpPr/>
      </dsp:nvSpPr>
      <dsp:spPr>
        <a:xfrm>
          <a:off x="0" y="4244198"/>
          <a:ext cx="4102756" cy="67361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l" defTabSz="711200">
            <a:lnSpc>
              <a:spcPct val="90000"/>
            </a:lnSpc>
            <a:spcBef>
              <a:spcPct val="0"/>
            </a:spcBef>
            <a:spcAft>
              <a:spcPct val="35000"/>
            </a:spcAft>
            <a:buNone/>
          </a:pPr>
          <a:r>
            <a:rPr lang="en-IN" sz="1600" b="1" kern="1200" dirty="0"/>
            <a:t>STORE</a:t>
          </a:r>
          <a:endParaRPr lang="en-IN" sz="1000" b="1" kern="1200" dirty="0"/>
        </a:p>
        <a:p>
          <a:pPr marL="0" lvl="0" indent="0" algn="l" defTabSz="711200">
            <a:lnSpc>
              <a:spcPct val="90000"/>
            </a:lnSpc>
            <a:spcBef>
              <a:spcPct val="0"/>
            </a:spcBef>
            <a:spcAft>
              <a:spcPct val="35000"/>
            </a:spcAft>
            <a:buNone/>
          </a:pPr>
          <a:r>
            <a:rPr lang="en-IN" sz="1400" kern="1200" dirty="0"/>
            <a:t>Saves the processed data to a specified location, typically in HDFS.</a:t>
          </a:r>
          <a:endParaRPr lang="en-US" sz="1400" kern="1200" dirty="0"/>
        </a:p>
      </dsp:txBody>
      <dsp:txXfrm>
        <a:off x="32883" y="4277081"/>
        <a:ext cx="4036990" cy="60784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EE00F-F0C2-4CEE-A9B9-9D6E1387F266}">
      <dsp:nvSpPr>
        <dsp:cNvPr id="0" name=""/>
        <dsp:cNvSpPr/>
      </dsp:nvSpPr>
      <dsp:spPr>
        <a:xfrm>
          <a:off x="0" y="645303"/>
          <a:ext cx="10598150" cy="1191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2CFB0-EFDF-4357-B86E-B98DCF9A8792}">
      <dsp:nvSpPr>
        <dsp:cNvPr id="0" name=""/>
        <dsp:cNvSpPr/>
      </dsp:nvSpPr>
      <dsp:spPr>
        <a:xfrm>
          <a:off x="360377" y="913353"/>
          <a:ext cx="655231" cy="655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D3E23C-4BB2-4C43-9FFF-997C59FE26A6}">
      <dsp:nvSpPr>
        <dsp:cNvPr id="0" name=""/>
        <dsp:cNvSpPr/>
      </dsp:nvSpPr>
      <dsp:spPr>
        <a:xfrm>
          <a:off x="1375986" y="645303"/>
          <a:ext cx="9222163" cy="1191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2" tIns="126082" rIns="126082" bIns="126082" numCol="1" spcCol="1270" anchor="ctr" anchorCtr="0">
          <a:noAutofit/>
        </a:bodyPr>
        <a:lstStyle/>
        <a:p>
          <a:pPr marL="0" lvl="0" indent="0" algn="l" defTabSz="1111250">
            <a:lnSpc>
              <a:spcPct val="90000"/>
            </a:lnSpc>
            <a:spcBef>
              <a:spcPct val="0"/>
            </a:spcBef>
            <a:spcAft>
              <a:spcPct val="35000"/>
            </a:spcAft>
            <a:buNone/>
          </a:pPr>
          <a:r>
            <a:rPr lang="en-IN" sz="2500" kern="1200"/>
            <a:t>Pig can work with semi-structured data such as JSON or XML. </a:t>
          </a:r>
          <a:endParaRPr lang="en-US" sz="2500" kern="1200"/>
        </a:p>
      </dsp:txBody>
      <dsp:txXfrm>
        <a:off x="1375986" y="645303"/>
        <a:ext cx="9222163" cy="1191330"/>
      </dsp:txXfrm>
    </dsp:sp>
    <dsp:sp modelId="{20A97564-2623-4BB9-814F-C76ECF35A1CA}">
      <dsp:nvSpPr>
        <dsp:cNvPr id="0" name=""/>
        <dsp:cNvSpPr/>
      </dsp:nvSpPr>
      <dsp:spPr>
        <a:xfrm>
          <a:off x="0" y="2134466"/>
          <a:ext cx="10598150" cy="11913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F5852-75E5-41CA-A3A9-017518709769}">
      <dsp:nvSpPr>
        <dsp:cNvPr id="0" name=""/>
        <dsp:cNvSpPr/>
      </dsp:nvSpPr>
      <dsp:spPr>
        <a:xfrm>
          <a:off x="360377" y="2402516"/>
          <a:ext cx="655231" cy="655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78521A-2394-4A5E-B97F-62A2C3C10855}">
      <dsp:nvSpPr>
        <dsp:cNvPr id="0" name=""/>
        <dsp:cNvSpPr/>
      </dsp:nvSpPr>
      <dsp:spPr>
        <a:xfrm>
          <a:off x="1375986" y="2134466"/>
          <a:ext cx="9222163" cy="1191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2" tIns="126082" rIns="126082" bIns="126082" numCol="1" spcCol="1270" anchor="ctr" anchorCtr="0">
          <a:noAutofit/>
        </a:bodyPr>
        <a:lstStyle/>
        <a:p>
          <a:pPr marL="0" lvl="0" indent="0" algn="l" defTabSz="1111250">
            <a:lnSpc>
              <a:spcPct val="90000"/>
            </a:lnSpc>
            <a:spcBef>
              <a:spcPct val="0"/>
            </a:spcBef>
            <a:spcAft>
              <a:spcPct val="35000"/>
            </a:spcAft>
            <a:buNone/>
          </a:pPr>
          <a:r>
            <a:rPr lang="en-IN" sz="2500" kern="1200"/>
            <a:t>It’s widely used to process log files and other types of semi-structured or unstructured data, making it highly flexible.</a:t>
          </a:r>
          <a:endParaRPr lang="en-US" sz="2500" kern="1200"/>
        </a:p>
      </dsp:txBody>
      <dsp:txXfrm>
        <a:off x="1375986" y="2134466"/>
        <a:ext cx="9222163" cy="1191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A72F3-C2DE-7A47-9E8E-B1896618F03E}">
      <dsp:nvSpPr>
        <dsp:cNvPr id="0" name=""/>
        <dsp:cNvSpPr/>
      </dsp:nvSpPr>
      <dsp:spPr>
        <a:xfrm>
          <a:off x="0" y="356242"/>
          <a:ext cx="10598150" cy="554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1FF0E5-866B-F446-A2BE-5622470A1033}">
      <dsp:nvSpPr>
        <dsp:cNvPr id="0" name=""/>
        <dsp:cNvSpPr/>
      </dsp:nvSpPr>
      <dsp:spPr>
        <a:xfrm>
          <a:off x="529907" y="31522"/>
          <a:ext cx="7418705"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00100">
            <a:lnSpc>
              <a:spcPct val="90000"/>
            </a:lnSpc>
            <a:spcBef>
              <a:spcPct val="0"/>
            </a:spcBef>
            <a:spcAft>
              <a:spcPct val="35000"/>
            </a:spcAft>
            <a:buNone/>
          </a:pPr>
          <a:r>
            <a:rPr lang="en-IN" sz="1800" kern="1200"/>
            <a:t>The goal is to improve the reliability of the data so that the insights derived from it are accurate and actionable.</a:t>
          </a:r>
          <a:endParaRPr lang="en-US" sz="1800" kern="1200"/>
        </a:p>
      </dsp:txBody>
      <dsp:txXfrm>
        <a:off x="561610" y="63225"/>
        <a:ext cx="7355299" cy="586034"/>
      </dsp:txXfrm>
    </dsp:sp>
    <dsp:sp modelId="{73EA09F8-291F-0445-BDD5-DA67EE1DF8C9}">
      <dsp:nvSpPr>
        <dsp:cNvPr id="0" name=""/>
        <dsp:cNvSpPr/>
      </dsp:nvSpPr>
      <dsp:spPr>
        <a:xfrm>
          <a:off x="0" y="1354161"/>
          <a:ext cx="10598150" cy="2772000"/>
        </a:xfrm>
        <a:prstGeom prst="rect">
          <a:avLst/>
        </a:prstGeom>
        <a:solidFill>
          <a:schemeClr val="lt1">
            <a:alpha val="90000"/>
            <a:hueOff val="0"/>
            <a:satOff val="0"/>
            <a:lumOff val="0"/>
            <a:alphaOff val="0"/>
          </a:schemeClr>
        </a:solidFill>
        <a:ln w="12700" cap="flat" cmpd="sng" algn="ctr">
          <a:solidFill>
            <a:schemeClr val="accent2">
              <a:hueOff val="-1501123"/>
              <a:satOff val="1590"/>
              <a:lumOff val="64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2534" tIns="458216" rIns="822534" bIns="128016" numCol="1" spcCol="1270" anchor="t" anchorCtr="0">
          <a:noAutofit/>
        </a:bodyPr>
        <a:lstStyle/>
        <a:p>
          <a:pPr marL="171450" lvl="1" indent="-171450" algn="l" defTabSz="800100">
            <a:lnSpc>
              <a:spcPct val="90000"/>
            </a:lnSpc>
            <a:spcBef>
              <a:spcPct val="0"/>
            </a:spcBef>
            <a:spcAft>
              <a:spcPct val="15000"/>
            </a:spcAft>
            <a:buChar char="•"/>
          </a:pPr>
          <a:r>
            <a:rPr lang="en-IN" sz="1800" b="1" kern="1200"/>
            <a:t>Missing Values</a:t>
          </a:r>
          <a:r>
            <a:rPr lang="en-IN" sz="1800" kern="1200"/>
            <a:t>: Missing data points in the dataset, which can lead to biased results if not handled properly.</a:t>
          </a:r>
          <a:endParaRPr lang="en-US" sz="1800" kern="1200"/>
        </a:p>
        <a:p>
          <a:pPr marL="171450" lvl="1" indent="-171450" algn="l" defTabSz="800100">
            <a:lnSpc>
              <a:spcPct val="90000"/>
            </a:lnSpc>
            <a:spcBef>
              <a:spcPct val="0"/>
            </a:spcBef>
            <a:spcAft>
              <a:spcPct val="15000"/>
            </a:spcAft>
            <a:buChar char="•"/>
          </a:pPr>
          <a:r>
            <a:rPr lang="en-IN" sz="1800" b="1" kern="1200"/>
            <a:t>Duplicate Entries</a:t>
          </a:r>
          <a:r>
            <a:rPr lang="en-IN" sz="1800" kern="1200"/>
            <a:t>: Redundant records that can distort analysis by inflating the frequency of certain values.</a:t>
          </a:r>
          <a:endParaRPr lang="en-US" sz="1800" kern="1200"/>
        </a:p>
        <a:p>
          <a:pPr marL="171450" lvl="1" indent="-171450" algn="l" defTabSz="800100">
            <a:lnSpc>
              <a:spcPct val="90000"/>
            </a:lnSpc>
            <a:spcBef>
              <a:spcPct val="0"/>
            </a:spcBef>
            <a:spcAft>
              <a:spcPct val="15000"/>
            </a:spcAft>
            <a:buChar char="•"/>
          </a:pPr>
          <a:r>
            <a:rPr lang="en-IN" sz="1800" b="1" kern="1200"/>
            <a:t>Inconsistent Formats</a:t>
          </a:r>
          <a:r>
            <a:rPr lang="en-IN" sz="1800" kern="1200"/>
            <a:t>: Data may be recorded in different formats across sources (e.g., date formats like MM/DD/YYYY vs. DD/MM/YYYY).</a:t>
          </a:r>
          <a:endParaRPr lang="en-US" sz="1800" kern="1200"/>
        </a:p>
        <a:p>
          <a:pPr marL="171450" lvl="1" indent="-171450" algn="l" defTabSz="800100">
            <a:lnSpc>
              <a:spcPct val="90000"/>
            </a:lnSpc>
            <a:spcBef>
              <a:spcPct val="0"/>
            </a:spcBef>
            <a:spcAft>
              <a:spcPct val="15000"/>
            </a:spcAft>
            <a:buChar char="•"/>
          </a:pPr>
          <a:r>
            <a:rPr lang="en-IN" sz="1800" b="1" kern="1200"/>
            <a:t>Outliers</a:t>
          </a:r>
          <a:r>
            <a:rPr lang="en-IN" sz="1800" kern="1200"/>
            <a:t>: Extreme values that can skew statistical analyses and models.</a:t>
          </a:r>
          <a:endParaRPr lang="en-US" sz="1800" kern="1200"/>
        </a:p>
        <a:p>
          <a:pPr marL="171450" lvl="1" indent="-171450" algn="l" defTabSz="800100">
            <a:lnSpc>
              <a:spcPct val="90000"/>
            </a:lnSpc>
            <a:spcBef>
              <a:spcPct val="0"/>
            </a:spcBef>
            <a:spcAft>
              <a:spcPct val="15000"/>
            </a:spcAft>
            <a:buChar char="•"/>
          </a:pPr>
          <a:r>
            <a:rPr lang="en-IN" sz="1800" b="1" kern="1200"/>
            <a:t>Noise</a:t>
          </a:r>
          <a:r>
            <a:rPr lang="en-IN" sz="1800" kern="1200"/>
            <a:t>: Irrelevant or extraneous data that can obscure meaningful patterns.</a:t>
          </a:r>
          <a:endParaRPr lang="en-US" sz="1800" kern="1200"/>
        </a:p>
      </dsp:txBody>
      <dsp:txXfrm>
        <a:off x="0" y="1354161"/>
        <a:ext cx="10598150" cy="2772000"/>
      </dsp:txXfrm>
    </dsp:sp>
    <dsp:sp modelId="{BCC95F8E-8B3E-7A41-A6D1-9885111C24D1}">
      <dsp:nvSpPr>
        <dsp:cNvPr id="0" name=""/>
        <dsp:cNvSpPr/>
      </dsp:nvSpPr>
      <dsp:spPr>
        <a:xfrm>
          <a:off x="529907" y="1029442"/>
          <a:ext cx="7418705" cy="649440"/>
        </a:xfrm>
        <a:prstGeom prst="roundRect">
          <a:avLst/>
        </a:prstGeom>
        <a:solidFill>
          <a:schemeClr val="accent2">
            <a:hueOff val="-1501123"/>
            <a:satOff val="1590"/>
            <a:lumOff val="64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89000">
            <a:lnSpc>
              <a:spcPct val="90000"/>
            </a:lnSpc>
            <a:spcBef>
              <a:spcPct val="0"/>
            </a:spcBef>
            <a:spcAft>
              <a:spcPct val="35000"/>
            </a:spcAft>
            <a:buNone/>
          </a:pPr>
          <a:r>
            <a:rPr lang="en-IN" sz="2000" b="1" kern="1200"/>
            <a:t>Common Data Issues in Big Data</a:t>
          </a:r>
          <a:endParaRPr lang="en-US" sz="2000" kern="1200"/>
        </a:p>
      </dsp:txBody>
      <dsp:txXfrm>
        <a:off x="561610" y="1061145"/>
        <a:ext cx="7355299" cy="58603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B0A72-AFD8-BD4E-A3DD-E07F3CB472C4}">
      <dsp:nvSpPr>
        <dsp:cNvPr id="0" name=""/>
        <dsp:cNvSpPr/>
      </dsp:nvSpPr>
      <dsp:spPr>
        <a:xfrm>
          <a:off x="0" y="334503"/>
          <a:ext cx="1059815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B17A0A-EB59-A84E-9C91-EC8AF63D41FF}">
      <dsp:nvSpPr>
        <dsp:cNvPr id="0" name=""/>
        <dsp:cNvSpPr/>
      </dsp:nvSpPr>
      <dsp:spPr>
        <a:xfrm>
          <a:off x="529907" y="39303"/>
          <a:ext cx="7418705"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89000">
            <a:lnSpc>
              <a:spcPct val="90000"/>
            </a:lnSpc>
            <a:spcBef>
              <a:spcPct val="0"/>
            </a:spcBef>
            <a:spcAft>
              <a:spcPct val="35000"/>
            </a:spcAft>
            <a:buNone/>
          </a:pPr>
          <a:r>
            <a:rPr lang="en-US" sz="2000" kern="1200"/>
            <a:t>An Atom is a simple data value - stored as a string but can be used as either a string or a number</a:t>
          </a:r>
        </a:p>
      </dsp:txBody>
      <dsp:txXfrm>
        <a:off x="558728" y="68124"/>
        <a:ext cx="7361063" cy="532758"/>
      </dsp:txXfrm>
    </dsp:sp>
    <dsp:sp modelId="{DF878EAF-3960-9F49-9AA9-706A270C1058}">
      <dsp:nvSpPr>
        <dsp:cNvPr id="0" name=""/>
        <dsp:cNvSpPr/>
      </dsp:nvSpPr>
      <dsp:spPr>
        <a:xfrm>
          <a:off x="0" y="1241703"/>
          <a:ext cx="1059815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2534" tIns="416560" rIns="82253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Each field is a piece of data of any type (atom, tuple or bag)</a:t>
          </a:r>
        </a:p>
      </dsp:txBody>
      <dsp:txXfrm>
        <a:off x="0" y="1241703"/>
        <a:ext cx="10598150" cy="850500"/>
      </dsp:txXfrm>
    </dsp:sp>
    <dsp:sp modelId="{3906CC82-AB0C-194B-B864-A1FDED059E51}">
      <dsp:nvSpPr>
        <dsp:cNvPr id="0" name=""/>
        <dsp:cNvSpPr/>
      </dsp:nvSpPr>
      <dsp:spPr>
        <a:xfrm>
          <a:off x="529907" y="946503"/>
          <a:ext cx="7418705"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89000">
            <a:lnSpc>
              <a:spcPct val="90000"/>
            </a:lnSpc>
            <a:spcBef>
              <a:spcPct val="0"/>
            </a:spcBef>
            <a:spcAft>
              <a:spcPct val="35000"/>
            </a:spcAft>
            <a:buNone/>
          </a:pPr>
          <a:r>
            <a:rPr lang="en-US" sz="2000" kern="1200"/>
            <a:t>A Tuple is a data record consisting of a sequence of "fields" </a:t>
          </a:r>
        </a:p>
      </dsp:txBody>
      <dsp:txXfrm>
        <a:off x="558728" y="975324"/>
        <a:ext cx="7361063" cy="532758"/>
      </dsp:txXfrm>
    </dsp:sp>
    <dsp:sp modelId="{8E0D6E9A-2898-D748-AD0E-8F31D1A8E66C}">
      <dsp:nvSpPr>
        <dsp:cNvPr id="0" name=""/>
        <dsp:cNvSpPr/>
      </dsp:nvSpPr>
      <dsp:spPr>
        <a:xfrm>
          <a:off x="0" y="2495403"/>
          <a:ext cx="1059815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2534" tIns="416560" rIns="82253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The concept of a “kind of a” table</a:t>
          </a:r>
        </a:p>
      </dsp:txBody>
      <dsp:txXfrm>
        <a:off x="0" y="2495403"/>
        <a:ext cx="10598150" cy="850500"/>
      </dsp:txXfrm>
    </dsp:sp>
    <dsp:sp modelId="{54B95638-5563-554E-82B1-AD8D41C5C404}">
      <dsp:nvSpPr>
        <dsp:cNvPr id="0" name=""/>
        <dsp:cNvSpPr/>
      </dsp:nvSpPr>
      <dsp:spPr>
        <a:xfrm>
          <a:off x="529907" y="2200203"/>
          <a:ext cx="7418705"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89000">
            <a:lnSpc>
              <a:spcPct val="90000"/>
            </a:lnSpc>
            <a:spcBef>
              <a:spcPct val="0"/>
            </a:spcBef>
            <a:spcAft>
              <a:spcPct val="35000"/>
            </a:spcAft>
            <a:buNone/>
          </a:pPr>
          <a:r>
            <a:rPr lang="en-US" sz="2000" kern="1200"/>
            <a:t>A Bag is a set of tuples (also referred to as a ‘Relation’)</a:t>
          </a:r>
        </a:p>
      </dsp:txBody>
      <dsp:txXfrm>
        <a:off x="558728" y="2229024"/>
        <a:ext cx="7361063" cy="532758"/>
      </dsp:txXfrm>
    </dsp:sp>
    <dsp:sp modelId="{8B0A7136-62E3-404D-9DB8-581B9C1F3497}">
      <dsp:nvSpPr>
        <dsp:cNvPr id="0" name=""/>
        <dsp:cNvSpPr/>
      </dsp:nvSpPr>
      <dsp:spPr>
        <a:xfrm>
          <a:off x="0" y="3749103"/>
          <a:ext cx="1059815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2534" tIns="416560" rIns="82253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The concept of a hash map</a:t>
          </a:r>
        </a:p>
      </dsp:txBody>
      <dsp:txXfrm>
        <a:off x="0" y="3749103"/>
        <a:ext cx="10598150" cy="850500"/>
      </dsp:txXfrm>
    </dsp:sp>
    <dsp:sp modelId="{56E3698E-B615-0D49-A4F0-350E649A0BC8}">
      <dsp:nvSpPr>
        <dsp:cNvPr id="0" name=""/>
        <dsp:cNvSpPr/>
      </dsp:nvSpPr>
      <dsp:spPr>
        <a:xfrm>
          <a:off x="529907" y="3453903"/>
          <a:ext cx="7418705"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409" tIns="0" rIns="280409" bIns="0" numCol="1" spcCol="1270" anchor="ctr" anchorCtr="0">
          <a:noAutofit/>
        </a:bodyPr>
        <a:lstStyle/>
        <a:p>
          <a:pPr marL="0" lvl="0" indent="0" algn="l" defTabSz="889000">
            <a:lnSpc>
              <a:spcPct val="90000"/>
            </a:lnSpc>
            <a:spcBef>
              <a:spcPct val="0"/>
            </a:spcBef>
            <a:spcAft>
              <a:spcPct val="35000"/>
            </a:spcAft>
            <a:buNone/>
          </a:pPr>
          <a:r>
            <a:rPr lang="en-US" sz="2000" kern="1200"/>
            <a:t>A Map is a map from keys that are string literals to values that can be any data type</a:t>
          </a:r>
        </a:p>
      </dsp:txBody>
      <dsp:txXfrm>
        <a:off x="558728" y="3482724"/>
        <a:ext cx="7361063" cy="53275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D639E-B0F6-5943-A27D-85A5B5D67E6D}">
      <dsp:nvSpPr>
        <dsp:cNvPr id="0" name=""/>
        <dsp:cNvSpPr/>
      </dsp:nvSpPr>
      <dsp:spPr>
        <a:xfrm>
          <a:off x="4967" y="199239"/>
          <a:ext cx="1904355" cy="76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BinStorage</a:t>
          </a:r>
        </a:p>
      </dsp:txBody>
      <dsp:txXfrm>
        <a:off x="4967" y="199239"/>
        <a:ext cx="1904355" cy="761742"/>
      </dsp:txXfrm>
    </dsp:sp>
    <dsp:sp modelId="{B29FB4ED-B0C6-164C-AED4-7EC07F7B1CD6}">
      <dsp:nvSpPr>
        <dsp:cNvPr id="0" name=""/>
        <dsp:cNvSpPr/>
      </dsp:nvSpPr>
      <dsp:spPr>
        <a:xfrm>
          <a:off x="4967" y="960981"/>
          <a:ext cx="1904355"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Loads and stores data in machine-readable (binary) format</a:t>
          </a:r>
        </a:p>
      </dsp:txBody>
      <dsp:txXfrm>
        <a:off x="4967" y="960981"/>
        <a:ext cx="1904355" cy="2810880"/>
      </dsp:txXfrm>
    </dsp:sp>
    <dsp:sp modelId="{ABB89598-7046-7C42-B9D6-A21B776C4C58}">
      <dsp:nvSpPr>
        <dsp:cNvPr id="0" name=""/>
        <dsp:cNvSpPr/>
      </dsp:nvSpPr>
      <dsp:spPr>
        <a:xfrm>
          <a:off x="2175932" y="199239"/>
          <a:ext cx="1904355" cy="76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PigStorage</a:t>
          </a:r>
        </a:p>
      </dsp:txBody>
      <dsp:txXfrm>
        <a:off x="2175932" y="199239"/>
        <a:ext cx="1904355" cy="761742"/>
      </dsp:txXfrm>
    </dsp:sp>
    <dsp:sp modelId="{8EC9D94C-FBA7-8B44-A16A-746B99F495F1}">
      <dsp:nvSpPr>
        <dsp:cNvPr id="0" name=""/>
        <dsp:cNvSpPr/>
      </dsp:nvSpPr>
      <dsp:spPr>
        <a:xfrm>
          <a:off x="2175932" y="960981"/>
          <a:ext cx="1904355"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Loads and stores data as structured, field delimited text files</a:t>
          </a:r>
        </a:p>
      </dsp:txBody>
      <dsp:txXfrm>
        <a:off x="2175932" y="960981"/>
        <a:ext cx="1904355" cy="2810880"/>
      </dsp:txXfrm>
    </dsp:sp>
    <dsp:sp modelId="{35D95C94-45E2-F64F-8625-762C9A65A7BB}">
      <dsp:nvSpPr>
        <dsp:cNvPr id="0" name=""/>
        <dsp:cNvSpPr/>
      </dsp:nvSpPr>
      <dsp:spPr>
        <a:xfrm>
          <a:off x="4346897" y="199239"/>
          <a:ext cx="1904355" cy="76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TextLoader</a:t>
          </a:r>
        </a:p>
      </dsp:txBody>
      <dsp:txXfrm>
        <a:off x="4346897" y="199239"/>
        <a:ext cx="1904355" cy="761742"/>
      </dsp:txXfrm>
    </dsp:sp>
    <dsp:sp modelId="{A9DB3E22-8D59-8C41-B891-C010B7885545}">
      <dsp:nvSpPr>
        <dsp:cNvPr id="0" name=""/>
        <dsp:cNvSpPr/>
      </dsp:nvSpPr>
      <dsp:spPr>
        <a:xfrm>
          <a:off x="4346897" y="960981"/>
          <a:ext cx="1904355"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Loads unstructured data in UTF-8 format</a:t>
          </a:r>
        </a:p>
      </dsp:txBody>
      <dsp:txXfrm>
        <a:off x="4346897" y="960981"/>
        <a:ext cx="1904355" cy="2810880"/>
      </dsp:txXfrm>
    </dsp:sp>
    <dsp:sp modelId="{639C9CB1-16E1-CA48-8BCF-49E2D0F135E8}">
      <dsp:nvSpPr>
        <dsp:cNvPr id="0" name=""/>
        <dsp:cNvSpPr/>
      </dsp:nvSpPr>
      <dsp:spPr>
        <a:xfrm>
          <a:off x="6517862" y="199239"/>
          <a:ext cx="1904355" cy="76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nb-NO" sz="2000" kern="1200"/>
            <a:t>PigDump</a:t>
          </a:r>
          <a:endParaRPr lang="en-US" sz="2000" kern="1200"/>
        </a:p>
      </dsp:txBody>
      <dsp:txXfrm>
        <a:off x="6517862" y="199239"/>
        <a:ext cx="1904355" cy="761742"/>
      </dsp:txXfrm>
    </dsp:sp>
    <dsp:sp modelId="{35DC5A35-9C47-8646-ACFA-4255E324FF63}">
      <dsp:nvSpPr>
        <dsp:cNvPr id="0" name=""/>
        <dsp:cNvSpPr/>
      </dsp:nvSpPr>
      <dsp:spPr>
        <a:xfrm>
          <a:off x="6517862" y="960981"/>
          <a:ext cx="1904355"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nb-NO" sz="2000" kern="1200"/>
            <a:t>Stores data in UTF-8 format</a:t>
          </a:r>
          <a:endParaRPr lang="en-US" sz="2000" kern="1200"/>
        </a:p>
      </dsp:txBody>
      <dsp:txXfrm>
        <a:off x="6517862" y="960981"/>
        <a:ext cx="1904355" cy="2810880"/>
      </dsp:txXfrm>
    </dsp:sp>
    <dsp:sp modelId="{FF1B5300-0AC0-D74F-A216-5103672401D2}">
      <dsp:nvSpPr>
        <dsp:cNvPr id="0" name=""/>
        <dsp:cNvSpPr/>
      </dsp:nvSpPr>
      <dsp:spPr>
        <a:xfrm>
          <a:off x="8688827" y="199239"/>
          <a:ext cx="1904355" cy="76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nb-NO" sz="2000" kern="1200"/>
            <a:t>YourOwnFormat!</a:t>
          </a:r>
          <a:endParaRPr lang="en-US" sz="2000" kern="1200"/>
        </a:p>
      </dsp:txBody>
      <dsp:txXfrm>
        <a:off x="8688827" y="199239"/>
        <a:ext cx="1904355" cy="761742"/>
      </dsp:txXfrm>
    </dsp:sp>
    <dsp:sp modelId="{D18F64E1-BE8A-5D42-9F5E-3D3944C338D9}">
      <dsp:nvSpPr>
        <dsp:cNvPr id="0" name=""/>
        <dsp:cNvSpPr/>
      </dsp:nvSpPr>
      <dsp:spPr>
        <a:xfrm>
          <a:off x="8688827" y="960981"/>
          <a:ext cx="1904355"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nb-NO" sz="2000" kern="1200"/>
            <a:t>via UDFs</a:t>
          </a:r>
          <a:endParaRPr lang="en-US" sz="2000" kern="1200"/>
        </a:p>
      </dsp:txBody>
      <dsp:txXfrm>
        <a:off x="8688827" y="960981"/>
        <a:ext cx="1904355" cy="2810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B95C7-BE73-2445-B94B-0954239D8595}">
      <dsp:nvSpPr>
        <dsp:cNvPr id="0" name=""/>
        <dsp:cNvSpPr/>
      </dsp:nvSpPr>
      <dsp:spPr>
        <a:xfrm>
          <a:off x="5172" y="1706732"/>
          <a:ext cx="1274451" cy="15293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88" tIns="0" rIns="125888" bIns="330200" numCol="1" spcCol="1270" anchor="t" anchorCtr="0">
          <a:noAutofit/>
        </a:bodyPr>
        <a:lstStyle/>
        <a:p>
          <a:pPr marL="0" lvl="0" indent="0" algn="l" defTabSz="622300">
            <a:lnSpc>
              <a:spcPct val="90000"/>
            </a:lnSpc>
            <a:spcBef>
              <a:spcPct val="0"/>
            </a:spcBef>
            <a:spcAft>
              <a:spcPct val="35000"/>
            </a:spcAft>
            <a:buNone/>
          </a:pPr>
          <a:r>
            <a:rPr lang="en-IN" sz="1400" b="1" kern="1200"/>
            <a:t>Identifying Errors</a:t>
          </a:r>
          <a:endParaRPr lang="en-US" sz="1400" kern="1200"/>
        </a:p>
      </dsp:txBody>
      <dsp:txXfrm>
        <a:off x="5172" y="2318469"/>
        <a:ext cx="1274451" cy="917605"/>
      </dsp:txXfrm>
    </dsp:sp>
    <dsp:sp modelId="{7CDA7131-274A-F043-9337-B584DD085239}">
      <dsp:nvSpPr>
        <dsp:cNvPr id="0" name=""/>
        <dsp:cNvSpPr/>
      </dsp:nvSpPr>
      <dsp:spPr>
        <a:xfrm>
          <a:off x="5172" y="1706732"/>
          <a:ext cx="1274451" cy="611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888" tIns="165100" rIns="125888" bIns="165100" numCol="1" spcCol="1270" anchor="ctr" anchorCtr="0">
          <a:noAutofit/>
        </a:bodyPr>
        <a:lstStyle/>
        <a:p>
          <a:pPr marL="0" lvl="0" indent="0" algn="l" defTabSz="1066800">
            <a:lnSpc>
              <a:spcPct val="90000"/>
            </a:lnSpc>
            <a:spcBef>
              <a:spcPct val="0"/>
            </a:spcBef>
            <a:spcAft>
              <a:spcPct val="35000"/>
            </a:spcAft>
            <a:buNone/>
          </a:pPr>
          <a:r>
            <a:rPr lang="en-US" sz="2400" kern="1200"/>
            <a:t>01</a:t>
          </a:r>
        </a:p>
      </dsp:txBody>
      <dsp:txXfrm>
        <a:off x="5172" y="1706732"/>
        <a:ext cx="1274451" cy="611736"/>
      </dsp:txXfrm>
    </dsp:sp>
    <dsp:sp modelId="{3669106E-D532-7A4F-98A4-A3488978DF46}">
      <dsp:nvSpPr>
        <dsp:cNvPr id="0" name=""/>
        <dsp:cNvSpPr/>
      </dsp:nvSpPr>
      <dsp:spPr>
        <a:xfrm>
          <a:off x="1381580" y="1706732"/>
          <a:ext cx="1274451" cy="152934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88" tIns="0" rIns="125888" bIns="330200" numCol="1" spcCol="1270" anchor="t" anchorCtr="0">
          <a:noAutofit/>
        </a:bodyPr>
        <a:lstStyle/>
        <a:p>
          <a:pPr marL="0" lvl="0" indent="0" algn="l" defTabSz="622300">
            <a:lnSpc>
              <a:spcPct val="90000"/>
            </a:lnSpc>
            <a:spcBef>
              <a:spcPct val="0"/>
            </a:spcBef>
            <a:spcAft>
              <a:spcPct val="35000"/>
            </a:spcAft>
            <a:buNone/>
          </a:pPr>
          <a:r>
            <a:rPr lang="en-IN" sz="1400" b="1" kern="1200"/>
            <a:t>Handling Missing Data</a:t>
          </a:r>
          <a:endParaRPr lang="en-US" sz="1400" kern="1200"/>
        </a:p>
      </dsp:txBody>
      <dsp:txXfrm>
        <a:off x="1381580" y="2318469"/>
        <a:ext cx="1274451" cy="917605"/>
      </dsp:txXfrm>
    </dsp:sp>
    <dsp:sp modelId="{648DA704-354C-9649-A243-B630AB7E5048}">
      <dsp:nvSpPr>
        <dsp:cNvPr id="0" name=""/>
        <dsp:cNvSpPr/>
      </dsp:nvSpPr>
      <dsp:spPr>
        <a:xfrm>
          <a:off x="1381580" y="1706732"/>
          <a:ext cx="1274451" cy="611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888" tIns="165100" rIns="125888" bIns="165100" numCol="1" spcCol="1270" anchor="ctr" anchorCtr="0">
          <a:noAutofit/>
        </a:bodyPr>
        <a:lstStyle/>
        <a:p>
          <a:pPr marL="0" lvl="0" indent="0" algn="l" defTabSz="1066800">
            <a:lnSpc>
              <a:spcPct val="90000"/>
            </a:lnSpc>
            <a:spcBef>
              <a:spcPct val="0"/>
            </a:spcBef>
            <a:spcAft>
              <a:spcPct val="35000"/>
            </a:spcAft>
            <a:buNone/>
          </a:pPr>
          <a:r>
            <a:rPr lang="en-US" sz="2400" kern="1200"/>
            <a:t>02</a:t>
          </a:r>
        </a:p>
      </dsp:txBody>
      <dsp:txXfrm>
        <a:off x="1381580" y="1706732"/>
        <a:ext cx="1274451" cy="611736"/>
      </dsp:txXfrm>
    </dsp:sp>
    <dsp:sp modelId="{1783B9BE-0415-6847-85B2-9BE7FDCE6552}">
      <dsp:nvSpPr>
        <dsp:cNvPr id="0" name=""/>
        <dsp:cNvSpPr/>
      </dsp:nvSpPr>
      <dsp:spPr>
        <a:xfrm>
          <a:off x="2757988" y="1706732"/>
          <a:ext cx="1274451" cy="152934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88" tIns="0" rIns="125888" bIns="330200" numCol="1" spcCol="1270" anchor="t" anchorCtr="0">
          <a:noAutofit/>
        </a:bodyPr>
        <a:lstStyle/>
        <a:p>
          <a:pPr marL="0" lvl="0" indent="0" algn="l" defTabSz="622300">
            <a:lnSpc>
              <a:spcPct val="90000"/>
            </a:lnSpc>
            <a:spcBef>
              <a:spcPct val="0"/>
            </a:spcBef>
            <a:spcAft>
              <a:spcPct val="35000"/>
            </a:spcAft>
            <a:buNone/>
          </a:pPr>
          <a:r>
            <a:rPr lang="en-IN" sz="1400" b="1" kern="1200"/>
            <a:t>Removing Duplicates</a:t>
          </a:r>
          <a:endParaRPr lang="en-US" sz="1400" kern="1200"/>
        </a:p>
      </dsp:txBody>
      <dsp:txXfrm>
        <a:off x="2757988" y="2318469"/>
        <a:ext cx="1274451" cy="917605"/>
      </dsp:txXfrm>
    </dsp:sp>
    <dsp:sp modelId="{E3153D14-1D2F-E84E-844B-525C17F6FF7C}">
      <dsp:nvSpPr>
        <dsp:cNvPr id="0" name=""/>
        <dsp:cNvSpPr/>
      </dsp:nvSpPr>
      <dsp:spPr>
        <a:xfrm>
          <a:off x="2757988" y="1706732"/>
          <a:ext cx="1274451" cy="611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888" tIns="165100" rIns="125888" bIns="165100" numCol="1" spcCol="1270" anchor="ctr" anchorCtr="0">
          <a:noAutofit/>
        </a:bodyPr>
        <a:lstStyle/>
        <a:p>
          <a:pPr marL="0" lvl="0" indent="0" algn="l" defTabSz="1066800">
            <a:lnSpc>
              <a:spcPct val="90000"/>
            </a:lnSpc>
            <a:spcBef>
              <a:spcPct val="0"/>
            </a:spcBef>
            <a:spcAft>
              <a:spcPct val="35000"/>
            </a:spcAft>
            <a:buNone/>
          </a:pPr>
          <a:r>
            <a:rPr lang="en-US" sz="2400" kern="1200"/>
            <a:t>03</a:t>
          </a:r>
        </a:p>
      </dsp:txBody>
      <dsp:txXfrm>
        <a:off x="2757988" y="1706732"/>
        <a:ext cx="1274451" cy="611736"/>
      </dsp:txXfrm>
    </dsp:sp>
    <dsp:sp modelId="{A7103C1E-35E1-8E4B-A0A7-1F601D5B1458}">
      <dsp:nvSpPr>
        <dsp:cNvPr id="0" name=""/>
        <dsp:cNvSpPr/>
      </dsp:nvSpPr>
      <dsp:spPr>
        <a:xfrm>
          <a:off x="4134396" y="1706732"/>
          <a:ext cx="1274451" cy="152934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88" tIns="0" rIns="125888" bIns="330200" numCol="1" spcCol="1270" anchor="t" anchorCtr="0">
          <a:noAutofit/>
        </a:bodyPr>
        <a:lstStyle/>
        <a:p>
          <a:pPr marL="0" lvl="0" indent="0" algn="l" defTabSz="622300">
            <a:lnSpc>
              <a:spcPct val="90000"/>
            </a:lnSpc>
            <a:spcBef>
              <a:spcPct val="0"/>
            </a:spcBef>
            <a:spcAft>
              <a:spcPct val="35000"/>
            </a:spcAft>
            <a:buNone/>
          </a:pPr>
          <a:r>
            <a:rPr lang="en-IN" sz="1400" b="1" kern="1200" dirty="0"/>
            <a:t>Example </a:t>
          </a:r>
          <a:r>
            <a:rPr lang="en-IN" sz="1600" b="1" kern="1200" dirty="0"/>
            <a:t>with</a:t>
          </a:r>
          <a:r>
            <a:rPr lang="en-IN" sz="1400" b="1" kern="1200" dirty="0"/>
            <a:t> </a:t>
          </a:r>
          <a:r>
            <a:rPr lang="en-IN" sz="1400" b="1" kern="1200" dirty="0" err="1"/>
            <a:t>PySpark</a:t>
          </a:r>
          <a:r>
            <a:rPr lang="en-IN" sz="1400" b="1" kern="1200" dirty="0"/>
            <a:t>:</a:t>
          </a:r>
          <a:endParaRPr lang="en-US" sz="1400" kern="1200" dirty="0"/>
        </a:p>
      </dsp:txBody>
      <dsp:txXfrm>
        <a:off x="4134396" y="2318469"/>
        <a:ext cx="1274451" cy="917605"/>
      </dsp:txXfrm>
    </dsp:sp>
    <dsp:sp modelId="{286D5644-2E44-D84F-9585-A7492E61D777}">
      <dsp:nvSpPr>
        <dsp:cNvPr id="0" name=""/>
        <dsp:cNvSpPr/>
      </dsp:nvSpPr>
      <dsp:spPr>
        <a:xfrm>
          <a:off x="4134396" y="1706732"/>
          <a:ext cx="1274451" cy="611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888" tIns="165100" rIns="125888" bIns="165100" numCol="1" spcCol="1270" anchor="ctr" anchorCtr="0">
          <a:noAutofit/>
        </a:bodyPr>
        <a:lstStyle/>
        <a:p>
          <a:pPr marL="0" lvl="0" indent="0" algn="l" defTabSz="1066800">
            <a:lnSpc>
              <a:spcPct val="90000"/>
            </a:lnSpc>
            <a:spcBef>
              <a:spcPct val="0"/>
            </a:spcBef>
            <a:spcAft>
              <a:spcPct val="35000"/>
            </a:spcAft>
            <a:buNone/>
          </a:pPr>
          <a:r>
            <a:rPr lang="en-US" sz="2400" kern="1200"/>
            <a:t>04</a:t>
          </a:r>
        </a:p>
      </dsp:txBody>
      <dsp:txXfrm>
        <a:off x="4134396" y="1706732"/>
        <a:ext cx="1274451" cy="611736"/>
      </dsp:txXfrm>
    </dsp:sp>
    <dsp:sp modelId="{C20A5FAE-23C2-3B4F-830B-6236717640AE}">
      <dsp:nvSpPr>
        <dsp:cNvPr id="0" name=""/>
        <dsp:cNvSpPr/>
      </dsp:nvSpPr>
      <dsp:spPr>
        <a:xfrm>
          <a:off x="5510804" y="1706732"/>
          <a:ext cx="1274451" cy="152934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88" tIns="0" rIns="125888" bIns="330200" numCol="1" spcCol="1270" anchor="t" anchorCtr="0">
          <a:noAutofit/>
        </a:bodyPr>
        <a:lstStyle/>
        <a:p>
          <a:pPr marL="0" lvl="0" indent="0" algn="l" defTabSz="622300">
            <a:lnSpc>
              <a:spcPct val="90000"/>
            </a:lnSpc>
            <a:spcBef>
              <a:spcPct val="0"/>
            </a:spcBef>
            <a:spcAft>
              <a:spcPct val="35000"/>
            </a:spcAft>
            <a:buNone/>
          </a:pPr>
          <a:r>
            <a:rPr lang="en-IN" sz="1400" b="1" kern="1200"/>
            <a:t>Standardizing Formats</a:t>
          </a:r>
          <a:r>
            <a:rPr lang="en-IN" sz="1400" kern="1200"/>
            <a:t> </a:t>
          </a:r>
          <a:endParaRPr lang="en-US" sz="1400" kern="1200"/>
        </a:p>
      </dsp:txBody>
      <dsp:txXfrm>
        <a:off x="5510804" y="2318469"/>
        <a:ext cx="1274451" cy="917605"/>
      </dsp:txXfrm>
    </dsp:sp>
    <dsp:sp modelId="{9D18C040-68D9-8C4B-A841-2F239A4028E0}">
      <dsp:nvSpPr>
        <dsp:cNvPr id="0" name=""/>
        <dsp:cNvSpPr/>
      </dsp:nvSpPr>
      <dsp:spPr>
        <a:xfrm>
          <a:off x="5510804" y="1706732"/>
          <a:ext cx="1274451" cy="611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888" tIns="165100" rIns="125888" bIns="165100" numCol="1" spcCol="1270" anchor="ctr" anchorCtr="0">
          <a:noAutofit/>
        </a:bodyPr>
        <a:lstStyle/>
        <a:p>
          <a:pPr marL="0" lvl="0" indent="0" algn="l" defTabSz="1066800">
            <a:lnSpc>
              <a:spcPct val="90000"/>
            </a:lnSpc>
            <a:spcBef>
              <a:spcPct val="0"/>
            </a:spcBef>
            <a:spcAft>
              <a:spcPct val="35000"/>
            </a:spcAft>
            <a:buNone/>
          </a:pPr>
          <a:r>
            <a:rPr lang="en-US" sz="2400" kern="1200"/>
            <a:t>05</a:t>
          </a:r>
        </a:p>
      </dsp:txBody>
      <dsp:txXfrm>
        <a:off x="5510804" y="1706732"/>
        <a:ext cx="1274451" cy="611736"/>
      </dsp:txXfrm>
    </dsp:sp>
    <dsp:sp modelId="{492291B5-235E-BE49-9765-9869BFB331B8}">
      <dsp:nvSpPr>
        <dsp:cNvPr id="0" name=""/>
        <dsp:cNvSpPr/>
      </dsp:nvSpPr>
      <dsp:spPr>
        <a:xfrm>
          <a:off x="6887212" y="1706732"/>
          <a:ext cx="1274451" cy="152934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88" tIns="0" rIns="125888" bIns="330200" numCol="1" spcCol="1270" anchor="t" anchorCtr="0">
          <a:noAutofit/>
        </a:bodyPr>
        <a:lstStyle/>
        <a:p>
          <a:pPr marL="0" lvl="0" indent="0" algn="l" defTabSz="622300">
            <a:lnSpc>
              <a:spcPct val="90000"/>
            </a:lnSpc>
            <a:spcBef>
              <a:spcPct val="0"/>
            </a:spcBef>
            <a:spcAft>
              <a:spcPct val="35000"/>
            </a:spcAft>
            <a:buNone/>
          </a:pPr>
          <a:r>
            <a:rPr lang="en-IN" sz="1400" b="1" kern="1200"/>
            <a:t>Handling Outliers</a:t>
          </a:r>
          <a:endParaRPr lang="en-US" sz="1400" kern="1200"/>
        </a:p>
      </dsp:txBody>
      <dsp:txXfrm>
        <a:off x="6887212" y="2318469"/>
        <a:ext cx="1274451" cy="917605"/>
      </dsp:txXfrm>
    </dsp:sp>
    <dsp:sp modelId="{7D75233F-CB46-DE4E-8B17-6202D23B53E6}">
      <dsp:nvSpPr>
        <dsp:cNvPr id="0" name=""/>
        <dsp:cNvSpPr/>
      </dsp:nvSpPr>
      <dsp:spPr>
        <a:xfrm>
          <a:off x="6887212" y="1706732"/>
          <a:ext cx="1274451" cy="611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888" tIns="165100" rIns="125888" bIns="165100" numCol="1" spcCol="1270" anchor="ctr" anchorCtr="0">
          <a:noAutofit/>
        </a:bodyPr>
        <a:lstStyle/>
        <a:p>
          <a:pPr marL="0" lvl="0" indent="0" algn="l" defTabSz="1066800">
            <a:lnSpc>
              <a:spcPct val="90000"/>
            </a:lnSpc>
            <a:spcBef>
              <a:spcPct val="0"/>
            </a:spcBef>
            <a:spcAft>
              <a:spcPct val="35000"/>
            </a:spcAft>
            <a:buNone/>
          </a:pPr>
          <a:r>
            <a:rPr lang="en-US" sz="2400" kern="1200"/>
            <a:t>06</a:t>
          </a:r>
        </a:p>
      </dsp:txBody>
      <dsp:txXfrm>
        <a:off x="6887212" y="1706732"/>
        <a:ext cx="1274451" cy="611736"/>
      </dsp:txXfrm>
    </dsp:sp>
    <dsp:sp modelId="{C16D2783-3196-014A-B745-95DFE47CEB7B}">
      <dsp:nvSpPr>
        <dsp:cNvPr id="0" name=""/>
        <dsp:cNvSpPr/>
      </dsp:nvSpPr>
      <dsp:spPr>
        <a:xfrm>
          <a:off x="8263620" y="1706732"/>
          <a:ext cx="1274451" cy="152934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88" tIns="0" rIns="125888" bIns="330200" numCol="1" spcCol="1270" anchor="t" anchorCtr="0">
          <a:noAutofit/>
        </a:bodyPr>
        <a:lstStyle/>
        <a:p>
          <a:pPr marL="0" lvl="0" indent="0" algn="l" defTabSz="622300">
            <a:lnSpc>
              <a:spcPct val="90000"/>
            </a:lnSpc>
            <a:spcBef>
              <a:spcPct val="0"/>
            </a:spcBef>
            <a:spcAft>
              <a:spcPct val="35000"/>
            </a:spcAft>
            <a:buNone/>
          </a:pPr>
          <a:r>
            <a:rPr lang="en-IN" sz="1400" b="1" kern="1200"/>
            <a:t>Removing Noise</a:t>
          </a:r>
          <a:endParaRPr lang="en-US" sz="1400" kern="1200"/>
        </a:p>
      </dsp:txBody>
      <dsp:txXfrm>
        <a:off x="8263620" y="2318469"/>
        <a:ext cx="1274451" cy="917605"/>
      </dsp:txXfrm>
    </dsp:sp>
    <dsp:sp modelId="{9BC81105-3173-9F49-873A-0976D6C5A0AB}">
      <dsp:nvSpPr>
        <dsp:cNvPr id="0" name=""/>
        <dsp:cNvSpPr/>
      </dsp:nvSpPr>
      <dsp:spPr>
        <a:xfrm>
          <a:off x="8263620" y="1706732"/>
          <a:ext cx="1274451" cy="6117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5888" tIns="165100" rIns="125888" bIns="165100" numCol="1" spcCol="1270" anchor="ctr" anchorCtr="0">
          <a:noAutofit/>
        </a:bodyPr>
        <a:lstStyle/>
        <a:p>
          <a:pPr marL="0" lvl="0" indent="0" algn="l" defTabSz="1066800">
            <a:lnSpc>
              <a:spcPct val="90000"/>
            </a:lnSpc>
            <a:spcBef>
              <a:spcPct val="0"/>
            </a:spcBef>
            <a:spcAft>
              <a:spcPct val="35000"/>
            </a:spcAft>
            <a:buNone/>
          </a:pPr>
          <a:r>
            <a:rPr lang="en-US" sz="2400" kern="1200"/>
            <a:t>07</a:t>
          </a:r>
        </a:p>
      </dsp:txBody>
      <dsp:txXfrm>
        <a:off x="8263620" y="1706732"/>
        <a:ext cx="1274451" cy="6117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25B6B-F7B5-C442-81BB-535BB80AB046}">
      <dsp:nvSpPr>
        <dsp:cNvPr id="0" name=""/>
        <dsp:cNvSpPr/>
      </dsp:nvSpPr>
      <dsp:spPr>
        <a:xfrm>
          <a:off x="51" y="121493"/>
          <a:ext cx="4952358" cy="518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just" defTabSz="800100">
            <a:lnSpc>
              <a:spcPct val="100000"/>
            </a:lnSpc>
            <a:spcBef>
              <a:spcPct val="0"/>
            </a:spcBef>
            <a:spcAft>
              <a:spcPct val="35000"/>
            </a:spcAft>
            <a:buNone/>
          </a:pPr>
          <a:r>
            <a:rPr lang="en-IN" sz="1800" b="1" kern="1200"/>
            <a:t>Data Profiling</a:t>
          </a:r>
          <a:r>
            <a:rPr lang="en-IN" sz="1800" kern="1200"/>
            <a:t>: </a:t>
          </a:r>
          <a:endParaRPr lang="en-US" sz="1800" kern="1200"/>
        </a:p>
      </dsp:txBody>
      <dsp:txXfrm>
        <a:off x="51" y="121493"/>
        <a:ext cx="4952358" cy="518400"/>
      </dsp:txXfrm>
    </dsp:sp>
    <dsp:sp modelId="{BE79CEFC-7058-A64D-8EE2-682C0FE66F5C}">
      <dsp:nvSpPr>
        <dsp:cNvPr id="0" name=""/>
        <dsp:cNvSpPr/>
      </dsp:nvSpPr>
      <dsp:spPr>
        <a:xfrm>
          <a:off x="51" y="639893"/>
          <a:ext cx="4952358" cy="3464876"/>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a:lnSpc>
              <a:spcPct val="100000"/>
            </a:lnSpc>
            <a:spcBef>
              <a:spcPct val="0"/>
            </a:spcBef>
            <a:spcAft>
              <a:spcPct val="15000"/>
            </a:spcAft>
            <a:buChar char="•"/>
          </a:pPr>
          <a:r>
            <a:rPr lang="en-IN" sz="1800" kern="1200"/>
            <a:t>Analyze the data to understand its structure, content, and quality. This includes checking for missing values, duplicates, and inconsistencies.</a:t>
          </a:r>
          <a:endParaRPr lang="en-US" sz="1800" kern="1200"/>
        </a:p>
        <a:p>
          <a:pPr marL="171450" lvl="1" indent="-171450" algn="just" defTabSz="800100">
            <a:lnSpc>
              <a:spcPct val="100000"/>
            </a:lnSpc>
            <a:spcBef>
              <a:spcPct val="0"/>
            </a:spcBef>
            <a:spcAft>
              <a:spcPct val="15000"/>
            </a:spcAft>
            <a:buChar char="•"/>
          </a:pPr>
          <a:r>
            <a:rPr lang="en-IN" sz="1800" b="1" kern="1200"/>
            <a:t>Apache Spark (with DataFrames and SQL):</a:t>
          </a:r>
          <a:r>
            <a:rPr lang="en-IN" sz="1800" kern="1200"/>
            <a:t> Apache Spark, particularly with its DataFrame and SQL APIs, is a powerful tool for data profiling in Big Data environments. It can handle large datasets efficiently and provides various methods to explore the structure, content, and quality of the data.</a:t>
          </a:r>
          <a:endParaRPr lang="en-US" sz="1800" kern="1200"/>
        </a:p>
      </dsp:txBody>
      <dsp:txXfrm>
        <a:off x="51" y="639893"/>
        <a:ext cx="4952358" cy="3464876"/>
      </dsp:txXfrm>
    </dsp:sp>
    <dsp:sp modelId="{D7EF4F5B-A4D8-8040-8205-604BE652A285}">
      <dsp:nvSpPr>
        <dsp:cNvPr id="0" name=""/>
        <dsp:cNvSpPr/>
      </dsp:nvSpPr>
      <dsp:spPr>
        <a:xfrm>
          <a:off x="5645740" y="121493"/>
          <a:ext cx="4952358" cy="518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just" defTabSz="800100">
            <a:lnSpc>
              <a:spcPct val="100000"/>
            </a:lnSpc>
            <a:spcBef>
              <a:spcPct val="0"/>
            </a:spcBef>
            <a:spcAft>
              <a:spcPct val="35000"/>
            </a:spcAft>
            <a:buNone/>
          </a:pPr>
          <a:r>
            <a:rPr lang="en-IN" sz="1800" b="1" kern="1200"/>
            <a:t>Key Features:</a:t>
          </a:r>
          <a:endParaRPr lang="en-US" sz="1800" kern="1200"/>
        </a:p>
      </dsp:txBody>
      <dsp:txXfrm>
        <a:off x="5645740" y="121493"/>
        <a:ext cx="4952358" cy="518400"/>
      </dsp:txXfrm>
    </dsp:sp>
    <dsp:sp modelId="{E997BBE0-766A-4C41-BE6D-EBA976312720}">
      <dsp:nvSpPr>
        <dsp:cNvPr id="0" name=""/>
        <dsp:cNvSpPr/>
      </dsp:nvSpPr>
      <dsp:spPr>
        <a:xfrm>
          <a:off x="5645740" y="639893"/>
          <a:ext cx="4952358" cy="3464876"/>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a:lnSpc>
              <a:spcPct val="100000"/>
            </a:lnSpc>
            <a:spcBef>
              <a:spcPct val="0"/>
            </a:spcBef>
            <a:spcAft>
              <a:spcPct val="15000"/>
            </a:spcAft>
            <a:buChar char="•"/>
          </a:pPr>
          <a:r>
            <a:rPr lang="en-IN" sz="1800" b="1" kern="1200"/>
            <a:t>Schema Exploration:</a:t>
          </a:r>
          <a:r>
            <a:rPr lang="en-IN" sz="1800" kern="1200"/>
            <a:t> Inspect the schema to understand data types and column names.</a:t>
          </a:r>
          <a:endParaRPr lang="en-US" sz="1800" kern="1200"/>
        </a:p>
        <a:p>
          <a:pPr marL="171450" lvl="1" indent="-171450" algn="just" defTabSz="800100">
            <a:lnSpc>
              <a:spcPct val="100000"/>
            </a:lnSpc>
            <a:spcBef>
              <a:spcPct val="0"/>
            </a:spcBef>
            <a:spcAft>
              <a:spcPct val="15000"/>
            </a:spcAft>
            <a:buChar char="•"/>
          </a:pPr>
          <a:r>
            <a:rPr lang="en-IN" sz="1800" b="1" kern="1200"/>
            <a:t>Null Checks:</a:t>
          </a:r>
          <a:r>
            <a:rPr lang="en-IN" sz="1800" kern="1200"/>
            <a:t> Use built-in functions to check for missing values in columns.</a:t>
          </a:r>
          <a:endParaRPr lang="en-US" sz="1800" kern="1200"/>
        </a:p>
        <a:p>
          <a:pPr marL="171450" lvl="1" indent="-171450" algn="just" defTabSz="800100">
            <a:lnSpc>
              <a:spcPct val="100000"/>
            </a:lnSpc>
            <a:spcBef>
              <a:spcPct val="0"/>
            </a:spcBef>
            <a:spcAft>
              <a:spcPct val="15000"/>
            </a:spcAft>
            <a:buChar char="•"/>
          </a:pPr>
          <a:r>
            <a:rPr lang="en-IN" sz="1800" b="1" kern="1200"/>
            <a:t>Duplicate Detection:</a:t>
          </a:r>
          <a:r>
            <a:rPr lang="en-IN" sz="1800" kern="1200"/>
            <a:t> Easily identify and count duplicate records.</a:t>
          </a:r>
          <a:endParaRPr lang="en-US" sz="1800" kern="1200"/>
        </a:p>
        <a:p>
          <a:pPr marL="171450" lvl="1" indent="-171450" algn="just" defTabSz="800100">
            <a:lnSpc>
              <a:spcPct val="100000"/>
            </a:lnSpc>
            <a:spcBef>
              <a:spcPct val="0"/>
            </a:spcBef>
            <a:spcAft>
              <a:spcPct val="15000"/>
            </a:spcAft>
            <a:buChar char="•"/>
          </a:pPr>
          <a:r>
            <a:rPr lang="en-IN" sz="1800" b="1" kern="1200"/>
            <a:t>Summary Statistics:</a:t>
          </a:r>
          <a:r>
            <a:rPr lang="en-IN" sz="1800" kern="1200"/>
            <a:t> Generate summary statistics (e.g., mean, median, standard deviation) for numeric columns to identify data distributions.</a:t>
          </a:r>
          <a:endParaRPr lang="en-US" sz="1800" kern="1200"/>
        </a:p>
      </dsp:txBody>
      <dsp:txXfrm>
        <a:off x="5645740" y="639893"/>
        <a:ext cx="4952358" cy="3464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59B1D-9375-4207-A681-7920455B4971}">
      <dsp:nvSpPr>
        <dsp:cNvPr id="0" name=""/>
        <dsp:cNvSpPr/>
      </dsp:nvSpPr>
      <dsp:spPr>
        <a:xfrm>
          <a:off x="11984" y="112800"/>
          <a:ext cx="817892" cy="7721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9006E-F29F-498C-8CAD-063823F4DF62}">
      <dsp:nvSpPr>
        <dsp:cNvPr id="0" name=""/>
        <dsp:cNvSpPr/>
      </dsp:nvSpPr>
      <dsp:spPr>
        <a:xfrm>
          <a:off x="11984" y="1046038"/>
          <a:ext cx="2336835" cy="33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defRPr b="1"/>
          </a:pPr>
          <a:r>
            <a:rPr lang="en-IN" sz="1800" b="1" kern="1200"/>
            <a:t>Talend Data Quality:</a:t>
          </a:r>
          <a:r>
            <a:rPr lang="en-IN" sz="1800" kern="1200"/>
            <a:t> </a:t>
          </a:r>
          <a:endParaRPr lang="en-US" sz="1800" kern="1200"/>
        </a:p>
      </dsp:txBody>
      <dsp:txXfrm>
        <a:off x="11984" y="1046038"/>
        <a:ext cx="2336835" cy="330934"/>
      </dsp:txXfrm>
    </dsp:sp>
    <dsp:sp modelId="{41EED471-EAB1-4288-AD0D-63AA6DE51148}">
      <dsp:nvSpPr>
        <dsp:cNvPr id="0" name=""/>
        <dsp:cNvSpPr/>
      </dsp:nvSpPr>
      <dsp:spPr>
        <a:xfrm>
          <a:off x="11984" y="1451883"/>
          <a:ext cx="2336835" cy="240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IN" sz="1400" kern="1200"/>
            <a:t>Talend Data Quality is a tool designed to profile data, allowing you to assess the quality and structure of your data through a user-friendly interface.</a:t>
          </a:r>
          <a:endParaRPr lang="en-US" sz="1400" kern="1200"/>
        </a:p>
      </dsp:txBody>
      <dsp:txXfrm>
        <a:off x="11984" y="1451883"/>
        <a:ext cx="2336835" cy="2406416"/>
      </dsp:txXfrm>
    </dsp:sp>
    <dsp:sp modelId="{D09A3CA0-1AB5-489E-9E4E-5CD6B2CADF74}">
      <dsp:nvSpPr>
        <dsp:cNvPr id="0" name=""/>
        <dsp:cNvSpPr/>
      </dsp:nvSpPr>
      <dsp:spPr>
        <a:xfrm>
          <a:off x="2757766" y="112800"/>
          <a:ext cx="817892" cy="7721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2FFF0A-CAD7-4386-9A48-77B64E27B122}">
      <dsp:nvSpPr>
        <dsp:cNvPr id="0" name=""/>
        <dsp:cNvSpPr/>
      </dsp:nvSpPr>
      <dsp:spPr>
        <a:xfrm>
          <a:off x="2757766" y="1046038"/>
          <a:ext cx="2336835" cy="33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defRPr b="1"/>
          </a:pPr>
          <a:r>
            <a:rPr lang="en-IN" sz="1800" b="1" kern="1200"/>
            <a:t>Key Features:</a:t>
          </a:r>
          <a:endParaRPr lang="en-US" sz="1800" kern="1200"/>
        </a:p>
      </dsp:txBody>
      <dsp:txXfrm>
        <a:off x="2757766" y="1046038"/>
        <a:ext cx="2336835" cy="330934"/>
      </dsp:txXfrm>
    </dsp:sp>
    <dsp:sp modelId="{4138F666-4657-4879-AA5D-5E1D37D480E2}">
      <dsp:nvSpPr>
        <dsp:cNvPr id="0" name=""/>
        <dsp:cNvSpPr/>
      </dsp:nvSpPr>
      <dsp:spPr>
        <a:xfrm>
          <a:off x="2757766" y="1451883"/>
          <a:ext cx="2336835" cy="240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IN" sz="1400" b="1" kern="1200"/>
            <a:t>Data Profiling:</a:t>
          </a:r>
          <a:r>
            <a:rPr lang="en-IN" sz="1400" kern="1200"/>
            <a:t> Automatically detect data patterns, missing values, and duplicate records.</a:t>
          </a:r>
          <a:endParaRPr lang="en-US" sz="1400" kern="1200"/>
        </a:p>
        <a:p>
          <a:pPr marL="0" lvl="0" indent="0" algn="just" defTabSz="622300">
            <a:lnSpc>
              <a:spcPct val="100000"/>
            </a:lnSpc>
            <a:spcBef>
              <a:spcPct val="0"/>
            </a:spcBef>
            <a:spcAft>
              <a:spcPct val="35000"/>
            </a:spcAft>
            <a:buNone/>
          </a:pPr>
          <a:r>
            <a:rPr lang="en-IN" sz="1400" b="1" kern="1200"/>
            <a:t>Data Quality Indicators:</a:t>
          </a:r>
          <a:r>
            <a:rPr lang="en-IN" sz="1400" kern="1200"/>
            <a:t> Get insights into the completeness, uniqueness, and validity of your data.</a:t>
          </a:r>
          <a:endParaRPr lang="en-US" sz="1400" kern="1200"/>
        </a:p>
        <a:p>
          <a:pPr marL="0" lvl="0" indent="0" algn="just" defTabSz="622300">
            <a:lnSpc>
              <a:spcPct val="100000"/>
            </a:lnSpc>
            <a:spcBef>
              <a:spcPct val="0"/>
            </a:spcBef>
            <a:spcAft>
              <a:spcPct val="35000"/>
            </a:spcAft>
            <a:buNone/>
          </a:pPr>
          <a:r>
            <a:rPr lang="en-IN" sz="1400" b="1" kern="1200"/>
            <a:t>Visual Reports:</a:t>
          </a:r>
          <a:r>
            <a:rPr lang="en-IN" sz="1400" kern="1200"/>
            <a:t> Generate visual reports to understand data distributions and identify anomalies.</a:t>
          </a:r>
          <a:endParaRPr lang="en-US" sz="1400" kern="1200"/>
        </a:p>
      </dsp:txBody>
      <dsp:txXfrm>
        <a:off x="2757766" y="1451883"/>
        <a:ext cx="2336835" cy="2406416"/>
      </dsp:txXfrm>
    </dsp:sp>
    <dsp:sp modelId="{A0CAE58C-DBAA-4F82-9B00-D12817C5AD9F}">
      <dsp:nvSpPr>
        <dsp:cNvPr id="0" name=""/>
        <dsp:cNvSpPr/>
      </dsp:nvSpPr>
      <dsp:spPr>
        <a:xfrm>
          <a:off x="5503548" y="112800"/>
          <a:ext cx="817892" cy="7721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6D895-3F6B-4473-B369-9302358E4722}">
      <dsp:nvSpPr>
        <dsp:cNvPr id="0" name=""/>
        <dsp:cNvSpPr/>
      </dsp:nvSpPr>
      <dsp:spPr>
        <a:xfrm>
          <a:off x="5503548" y="1046038"/>
          <a:ext cx="2336835" cy="33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defRPr b="1"/>
          </a:pPr>
          <a:r>
            <a:rPr lang="en-IN" sz="1800" b="1" kern="1200"/>
            <a:t>DataRobot Paxata:</a:t>
          </a:r>
          <a:r>
            <a:rPr lang="en-IN" sz="1800" kern="1200"/>
            <a:t> </a:t>
          </a:r>
          <a:endParaRPr lang="en-US" sz="1800" kern="1200"/>
        </a:p>
      </dsp:txBody>
      <dsp:txXfrm>
        <a:off x="5503548" y="1046038"/>
        <a:ext cx="2336835" cy="330934"/>
      </dsp:txXfrm>
    </dsp:sp>
    <dsp:sp modelId="{C8C4920A-8DCF-4307-96D3-40B3F8B2C075}">
      <dsp:nvSpPr>
        <dsp:cNvPr id="0" name=""/>
        <dsp:cNvSpPr/>
      </dsp:nvSpPr>
      <dsp:spPr>
        <a:xfrm>
          <a:off x="5503548" y="1451883"/>
          <a:ext cx="2336835" cy="240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IN" sz="1400" kern="1200"/>
            <a:t>DataRobot Paxata provides self-service data preparation capabilities with built-in data profiling features. It helps users quickly understand their data quality and structure.</a:t>
          </a:r>
          <a:endParaRPr lang="en-US" sz="1400" kern="1200"/>
        </a:p>
      </dsp:txBody>
      <dsp:txXfrm>
        <a:off x="5503548" y="1451883"/>
        <a:ext cx="2336835" cy="2406416"/>
      </dsp:txXfrm>
    </dsp:sp>
    <dsp:sp modelId="{F3BC8716-B4CA-475C-A5E5-3682CCAED405}">
      <dsp:nvSpPr>
        <dsp:cNvPr id="0" name=""/>
        <dsp:cNvSpPr/>
      </dsp:nvSpPr>
      <dsp:spPr>
        <a:xfrm>
          <a:off x="8249329" y="112800"/>
          <a:ext cx="817892" cy="7721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D6742-A46E-4544-995F-C33E74013C06}">
      <dsp:nvSpPr>
        <dsp:cNvPr id="0" name=""/>
        <dsp:cNvSpPr/>
      </dsp:nvSpPr>
      <dsp:spPr>
        <a:xfrm>
          <a:off x="8249329" y="1046038"/>
          <a:ext cx="2336835" cy="33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defRPr b="1"/>
          </a:pPr>
          <a:r>
            <a:rPr lang="en-IN" sz="1800" b="1" kern="1200"/>
            <a:t>Key Features:</a:t>
          </a:r>
          <a:endParaRPr lang="en-US" sz="1800" kern="1200"/>
        </a:p>
      </dsp:txBody>
      <dsp:txXfrm>
        <a:off x="8249329" y="1046038"/>
        <a:ext cx="2336835" cy="330934"/>
      </dsp:txXfrm>
    </dsp:sp>
    <dsp:sp modelId="{9F88B0E7-E753-483F-AC34-F7C142AB8D3F}">
      <dsp:nvSpPr>
        <dsp:cNvPr id="0" name=""/>
        <dsp:cNvSpPr/>
      </dsp:nvSpPr>
      <dsp:spPr>
        <a:xfrm>
          <a:off x="8249329" y="1451883"/>
          <a:ext cx="2336835" cy="240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IN" sz="1400" b="1" kern="1200"/>
            <a:t>Automated Data Profiling:</a:t>
          </a:r>
          <a:r>
            <a:rPr lang="en-IN" sz="1400" kern="1200"/>
            <a:t> Instantly analyze datasets to find missing values, outliers, and inconsistencies.</a:t>
          </a:r>
          <a:endParaRPr lang="en-US" sz="1400" kern="1200"/>
        </a:p>
        <a:p>
          <a:pPr marL="0" lvl="0" indent="0" algn="just" defTabSz="622300">
            <a:lnSpc>
              <a:spcPct val="100000"/>
            </a:lnSpc>
            <a:spcBef>
              <a:spcPct val="0"/>
            </a:spcBef>
            <a:spcAft>
              <a:spcPct val="35000"/>
            </a:spcAft>
            <a:buNone/>
          </a:pPr>
          <a:r>
            <a:rPr lang="en-IN" sz="1400" b="1" kern="1200"/>
            <a:t>Interactive Exploration:</a:t>
          </a:r>
          <a:r>
            <a:rPr lang="en-IN" sz="1400" kern="1200"/>
            <a:t> Use a visual interface to drill down into data issues and understand their impact.</a:t>
          </a:r>
          <a:endParaRPr lang="en-US" sz="1400" kern="1200"/>
        </a:p>
        <a:p>
          <a:pPr marL="0" lvl="0" indent="0" algn="just" defTabSz="622300">
            <a:lnSpc>
              <a:spcPct val="100000"/>
            </a:lnSpc>
            <a:spcBef>
              <a:spcPct val="0"/>
            </a:spcBef>
            <a:spcAft>
              <a:spcPct val="35000"/>
            </a:spcAft>
            <a:buNone/>
          </a:pPr>
          <a:r>
            <a:rPr lang="en-IN" sz="1400" b="1" kern="1200"/>
            <a:t>Smart Suggestions:</a:t>
          </a:r>
          <a:r>
            <a:rPr lang="en-IN" sz="1400" kern="1200"/>
            <a:t> Receive intelligent suggestions for data cleaning and transformation based on profiling results.</a:t>
          </a:r>
          <a:endParaRPr lang="en-US" sz="1400" kern="1200"/>
        </a:p>
      </dsp:txBody>
      <dsp:txXfrm>
        <a:off x="8249329" y="1451883"/>
        <a:ext cx="2336835" cy="24064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1C4DF-D8F0-4AB9-AC04-9656EF9A10B0}">
      <dsp:nvSpPr>
        <dsp:cNvPr id="0" name=""/>
        <dsp:cNvSpPr/>
      </dsp:nvSpPr>
      <dsp:spPr>
        <a:xfrm>
          <a:off x="610246" y="0"/>
          <a:ext cx="1509048" cy="13752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C0C4B4-17FF-4277-A27B-86E8AAC88C20}">
      <dsp:nvSpPr>
        <dsp:cNvPr id="0" name=""/>
        <dsp:cNvSpPr/>
      </dsp:nvSpPr>
      <dsp:spPr>
        <a:xfrm>
          <a:off x="610246" y="1530662"/>
          <a:ext cx="4311566" cy="589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100000"/>
            </a:lnSpc>
            <a:spcBef>
              <a:spcPct val="0"/>
            </a:spcBef>
            <a:spcAft>
              <a:spcPct val="35000"/>
            </a:spcAft>
            <a:buNone/>
            <a:defRPr b="1"/>
          </a:pPr>
          <a:r>
            <a:rPr lang="en-IN" sz="2600" b="1" kern="1200"/>
            <a:t>Python (Pandas &amp; NumPy):</a:t>
          </a:r>
          <a:r>
            <a:rPr lang="en-IN" sz="2600" kern="1200"/>
            <a:t> </a:t>
          </a:r>
          <a:endParaRPr lang="en-US" sz="2600" kern="1200"/>
        </a:p>
      </dsp:txBody>
      <dsp:txXfrm>
        <a:off x="610246" y="1530662"/>
        <a:ext cx="4311566" cy="589372"/>
      </dsp:txXfrm>
    </dsp:sp>
    <dsp:sp modelId="{CBF64B0F-31EB-44E1-AC01-58CC617A0863}">
      <dsp:nvSpPr>
        <dsp:cNvPr id="0" name=""/>
        <dsp:cNvSpPr/>
      </dsp:nvSpPr>
      <dsp:spPr>
        <a:xfrm>
          <a:off x="610246" y="2192342"/>
          <a:ext cx="4311566" cy="1778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Python, with libraries like Pandas and NumPy, is widely used for statistical analysis. </a:t>
          </a:r>
          <a:endParaRPr lang="en-US" sz="1700" kern="1200"/>
        </a:p>
        <a:p>
          <a:pPr marL="0" lvl="0" indent="0" algn="l" defTabSz="755650">
            <a:lnSpc>
              <a:spcPct val="100000"/>
            </a:lnSpc>
            <a:spcBef>
              <a:spcPct val="0"/>
            </a:spcBef>
            <a:spcAft>
              <a:spcPct val="35000"/>
            </a:spcAft>
            <a:buNone/>
          </a:pPr>
          <a:r>
            <a:rPr lang="en-IN" sz="1700" kern="1200"/>
            <a:t>Though more suitable for smaller datasets, these tools can be effective when working on subsets or when integrated into Big Data pipelines.</a:t>
          </a:r>
          <a:endParaRPr lang="en-US" sz="1700" kern="1200"/>
        </a:p>
      </dsp:txBody>
      <dsp:txXfrm>
        <a:off x="610246" y="2192342"/>
        <a:ext cx="4311566" cy="1778758"/>
      </dsp:txXfrm>
    </dsp:sp>
    <dsp:sp modelId="{4FF1E737-D20A-48EA-B534-3D1D4F0963F5}">
      <dsp:nvSpPr>
        <dsp:cNvPr id="0" name=""/>
        <dsp:cNvSpPr/>
      </dsp:nvSpPr>
      <dsp:spPr>
        <a:xfrm>
          <a:off x="5676337" y="0"/>
          <a:ext cx="1509048" cy="13752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854463-D671-4296-A3E6-57A1D5DDBC48}">
      <dsp:nvSpPr>
        <dsp:cNvPr id="0" name=""/>
        <dsp:cNvSpPr/>
      </dsp:nvSpPr>
      <dsp:spPr>
        <a:xfrm>
          <a:off x="5676337" y="1530662"/>
          <a:ext cx="4311566" cy="589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100000"/>
            </a:lnSpc>
            <a:spcBef>
              <a:spcPct val="0"/>
            </a:spcBef>
            <a:spcAft>
              <a:spcPct val="35000"/>
            </a:spcAft>
            <a:buNone/>
            <a:defRPr b="1"/>
          </a:pPr>
          <a:r>
            <a:rPr lang="en-IN" sz="2600" b="1" kern="1200" dirty="0"/>
            <a:t>Key Features:</a:t>
          </a:r>
          <a:endParaRPr lang="en-US" sz="2600" kern="1200" dirty="0"/>
        </a:p>
      </dsp:txBody>
      <dsp:txXfrm>
        <a:off x="5676337" y="1530662"/>
        <a:ext cx="4311566" cy="589372"/>
      </dsp:txXfrm>
    </dsp:sp>
    <dsp:sp modelId="{B65662E0-BC19-483D-9B54-06FBD5663C03}">
      <dsp:nvSpPr>
        <dsp:cNvPr id="0" name=""/>
        <dsp:cNvSpPr/>
      </dsp:nvSpPr>
      <dsp:spPr>
        <a:xfrm>
          <a:off x="5676337" y="2192342"/>
          <a:ext cx="4311566" cy="1778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1" kern="1200"/>
            <a:t>Descriptive Statistics:</a:t>
          </a:r>
          <a:r>
            <a:rPr lang="en-IN" sz="1700" kern="1200"/>
            <a:t> Use functions like mean(), median(), std(), and describe() to get an overview of the data distribution.</a:t>
          </a:r>
          <a:endParaRPr lang="en-US" sz="1700" kern="1200"/>
        </a:p>
        <a:p>
          <a:pPr marL="0" lvl="0" indent="0" algn="l" defTabSz="755650">
            <a:lnSpc>
              <a:spcPct val="100000"/>
            </a:lnSpc>
            <a:spcBef>
              <a:spcPct val="0"/>
            </a:spcBef>
            <a:spcAft>
              <a:spcPct val="35000"/>
            </a:spcAft>
            <a:buNone/>
          </a:pPr>
          <a:r>
            <a:rPr lang="en-IN" sz="1700" b="1" kern="1200"/>
            <a:t>Outlier Detection:</a:t>
          </a:r>
          <a:r>
            <a:rPr lang="en-IN" sz="1700" kern="1200"/>
            <a:t> Identify outliers using methods like Z-scores or the Interquartile Range (IQR).</a:t>
          </a:r>
          <a:endParaRPr lang="en-US" sz="1700" kern="1200"/>
        </a:p>
        <a:p>
          <a:pPr marL="0" lvl="0" indent="0" algn="l" defTabSz="755650">
            <a:lnSpc>
              <a:spcPct val="100000"/>
            </a:lnSpc>
            <a:spcBef>
              <a:spcPct val="0"/>
            </a:spcBef>
            <a:spcAft>
              <a:spcPct val="35000"/>
            </a:spcAft>
            <a:buNone/>
          </a:pPr>
          <a:r>
            <a:rPr lang="en-IN" sz="1700" b="1" kern="1200"/>
            <a:t>Visualization:</a:t>
          </a:r>
          <a:r>
            <a:rPr lang="en-IN" sz="1700" kern="1200"/>
            <a:t> Use Matplotlib or Seaborn for visualizing distributions and detecting unusual patterns.</a:t>
          </a:r>
          <a:endParaRPr lang="en-US" sz="1700" kern="1200"/>
        </a:p>
      </dsp:txBody>
      <dsp:txXfrm>
        <a:off x="5676337" y="2192342"/>
        <a:ext cx="4311566" cy="1778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58790-A7BE-4C7D-9241-11D01EAD1F2F}">
      <dsp:nvSpPr>
        <dsp:cNvPr id="0" name=""/>
        <dsp:cNvSpPr/>
      </dsp:nvSpPr>
      <dsp:spPr>
        <a:xfrm>
          <a:off x="8154" y="0"/>
          <a:ext cx="1476595" cy="13373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809248-7E08-4A8E-A09A-86FDDC24BEE0}">
      <dsp:nvSpPr>
        <dsp:cNvPr id="0" name=""/>
        <dsp:cNvSpPr/>
      </dsp:nvSpPr>
      <dsp:spPr>
        <a:xfrm>
          <a:off x="8154" y="1473427"/>
          <a:ext cx="4218844" cy="573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IN" sz="2000" b="1" kern="1200"/>
            <a:t>R (DataExplorer &amp; summarytools):</a:t>
          </a:r>
          <a:endParaRPr lang="en-US" sz="2000" kern="1200"/>
        </a:p>
      </dsp:txBody>
      <dsp:txXfrm>
        <a:off x="8154" y="1473427"/>
        <a:ext cx="4218844" cy="573169"/>
      </dsp:txXfrm>
    </dsp:sp>
    <dsp:sp modelId="{5355F0A5-8005-4569-96C3-8A155880F1E1}">
      <dsp:nvSpPr>
        <dsp:cNvPr id="0" name=""/>
        <dsp:cNvSpPr/>
      </dsp:nvSpPr>
      <dsp:spPr>
        <a:xfrm>
          <a:off x="8154" y="2109868"/>
          <a:ext cx="4218844" cy="13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IN" sz="1500" kern="1200"/>
            <a:t>R is another powerful tool for statistical analysis, especially in exploratory data analysis. </a:t>
          </a:r>
          <a:endParaRPr lang="en-US" sz="1500" kern="1200"/>
        </a:p>
        <a:p>
          <a:pPr marL="0" lvl="0" indent="0" algn="l" defTabSz="666750">
            <a:lnSpc>
              <a:spcPct val="90000"/>
            </a:lnSpc>
            <a:spcBef>
              <a:spcPct val="0"/>
            </a:spcBef>
            <a:spcAft>
              <a:spcPct val="35000"/>
            </a:spcAft>
            <a:buNone/>
          </a:pPr>
          <a:r>
            <a:rPr lang="en-IN" sz="1500" kern="1200"/>
            <a:t>Packages like DataExplorer and summarytools provide comprehensive profiling and statistical summary features.</a:t>
          </a:r>
          <a:endParaRPr lang="en-US" sz="1500" kern="1200"/>
        </a:p>
      </dsp:txBody>
      <dsp:txXfrm>
        <a:off x="8154" y="2109868"/>
        <a:ext cx="4218844" cy="1382916"/>
      </dsp:txXfrm>
    </dsp:sp>
    <dsp:sp modelId="{47C2D599-FEEF-4AA0-8A04-5BDE98B08EA7}">
      <dsp:nvSpPr>
        <dsp:cNvPr id="0" name=""/>
        <dsp:cNvSpPr/>
      </dsp:nvSpPr>
      <dsp:spPr>
        <a:xfrm>
          <a:off x="4965297" y="0"/>
          <a:ext cx="1476595" cy="13373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D96954-81CA-49BF-9AAF-4EFB310376AB}">
      <dsp:nvSpPr>
        <dsp:cNvPr id="0" name=""/>
        <dsp:cNvSpPr/>
      </dsp:nvSpPr>
      <dsp:spPr>
        <a:xfrm>
          <a:off x="4965297" y="1473427"/>
          <a:ext cx="4218844" cy="573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IN" sz="2000" b="1" kern="1200"/>
            <a:t>Key Features:</a:t>
          </a:r>
          <a:endParaRPr lang="en-US" sz="2000" kern="1200"/>
        </a:p>
      </dsp:txBody>
      <dsp:txXfrm>
        <a:off x="4965297" y="1473427"/>
        <a:ext cx="4218844" cy="573169"/>
      </dsp:txXfrm>
    </dsp:sp>
    <dsp:sp modelId="{8EB7AE93-7621-4C9E-B3D0-548047E7EE9A}">
      <dsp:nvSpPr>
        <dsp:cNvPr id="0" name=""/>
        <dsp:cNvSpPr/>
      </dsp:nvSpPr>
      <dsp:spPr>
        <a:xfrm>
          <a:off x="4965297" y="2109868"/>
          <a:ext cx="4218844" cy="13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IN" sz="1500" b="1" kern="1200"/>
            <a:t>Data Summarization:</a:t>
          </a:r>
          <a:r>
            <a:rPr lang="en-IN" sz="1500" kern="1200"/>
            <a:t> Generate detailed summary statistics for all columns.</a:t>
          </a:r>
          <a:endParaRPr lang="en-US" sz="1500" kern="1200"/>
        </a:p>
        <a:p>
          <a:pPr marL="0" lvl="0" indent="0" algn="l" defTabSz="666750">
            <a:lnSpc>
              <a:spcPct val="90000"/>
            </a:lnSpc>
            <a:spcBef>
              <a:spcPct val="0"/>
            </a:spcBef>
            <a:spcAft>
              <a:spcPct val="35000"/>
            </a:spcAft>
            <a:buNone/>
          </a:pPr>
          <a:r>
            <a:rPr lang="en-IN" sz="1500" b="1" kern="1200"/>
            <a:t>Correlation Analysis:</a:t>
          </a:r>
          <a:r>
            <a:rPr lang="en-IN" sz="1500" kern="1200"/>
            <a:t> Explore relationships between variables to identify unusual correlations.</a:t>
          </a:r>
          <a:endParaRPr lang="en-US" sz="1500" kern="1200"/>
        </a:p>
        <a:p>
          <a:pPr marL="0" lvl="0" indent="0" algn="l" defTabSz="666750">
            <a:lnSpc>
              <a:spcPct val="90000"/>
            </a:lnSpc>
            <a:spcBef>
              <a:spcPct val="0"/>
            </a:spcBef>
            <a:spcAft>
              <a:spcPct val="35000"/>
            </a:spcAft>
            <a:buNone/>
          </a:pPr>
          <a:r>
            <a:rPr lang="en-IN" sz="1500" b="1" kern="1200"/>
            <a:t>Outlier Analysis:</a:t>
          </a:r>
          <a:r>
            <a:rPr lang="en-IN" sz="1500" kern="1200"/>
            <a:t> Use built-in functions to detect and visualize outliers.</a:t>
          </a:r>
          <a:endParaRPr lang="en-US" sz="1500" kern="1200"/>
        </a:p>
      </dsp:txBody>
      <dsp:txXfrm>
        <a:off x="4965297" y="2109868"/>
        <a:ext cx="4218844" cy="1382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D7EEF-5464-4805-8AE7-78E47CB2AB30}">
      <dsp:nvSpPr>
        <dsp:cNvPr id="0" name=""/>
        <dsp:cNvSpPr/>
      </dsp:nvSpPr>
      <dsp:spPr>
        <a:xfrm>
          <a:off x="1372821" y="335102"/>
          <a:ext cx="1472170" cy="1192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1A8767-BD42-49A5-8B1E-1B0E2C49FCBA}">
      <dsp:nvSpPr>
        <dsp:cNvPr id="0" name=""/>
        <dsp:cNvSpPr/>
      </dsp:nvSpPr>
      <dsp:spPr>
        <a:xfrm>
          <a:off x="5806" y="1650592"/>
          <a:ext cx="4206200" cy="5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IN" sz="1800" b="1" kern="1200"/>
            <a:t>IBM InfoSphere Information Analyzer:</a:t>
          </a:r>
          <a:r>
            <a:rPr lang="en-IN" sz="1800" kern="1200"/>
            <a:t> </a:t>
          </a:r>
          <a:endParaRPr lang="en-US" sz="1800" kern="1200"/>
        </a:p>
      </dsp:txBody>
      <dsp:txXfrm>
        <a:off x="5806" y="1650592"/>
        <a:ext cx="4206200" cy="511101"/>
      </dsp:txXfrm>
    </dsp:sp>
    <dsp:sp modelId="{5BDFE5BB-3243-4FB4-BB57-61DD3FBF87BE}">
      <dsp:nvSpPr>
        <dsp:cNvPr id="0" name=""/>
        <dsp:cNvSpPr/>
      </dsp:nvSpPr>
      <dsp:spPr>
        <a:xfrm>
          <a:off x="5806" y="2218866"/>
          <a:ext cx="4206200" cy="974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77850">
            <a:lnSpc>
              <a:spcPct val="100000"/>
            </a:lnSpc>
            <a:spcBef>
              <a:spcPct val="0"/>
            </a:spcBef>
            <a:spcAft>
              <a:spcPct val="35000"/>
            </a:spcAft>
            <a:buNone/>
          </a:pPr>
          <a:r>
            <a:rPr lang="en-IN" sz="1300" kern="1200"/>
            <a:t>IBM InfoSphere Information Analyzer provides advanced data profiling and analysis features for large-scale data environments, particularly in enterprise settings.</a:t>
          </a:r>
          <a:endParaRPr lang="en-US" sz="1300" kern="1200"/>
        </a:p>
      </dsp:txBody>
      <dsp:txXfrm>
        <a:off x="5806" y="2218866"/>
        <a:ext cx="4206200" cy="974842"/>
      </dsp:txXfrm>
    </dsp:sp>
    <dsp:sp modelId="{BDE1966B-210F-44B7-9D92-1AE7A558C316}">
      <dsp:nvSpPr>
        <dsp:cNvPr id="0" name=""/>
        <dsp:cNvSpPr/>
      </dsp:nvSpPr>
      <dsp:spPr>
        <a:xfrm>
          <a:off x="6315107" y="335102"/>
          <a:ext cx="1472170" cy="1192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21FD2E-2DDB-4BC4-957C-2672FC113D0E}">
      <dsp:nvSpPr>
        <dsp:cNvPr id="0" name=""/>
        <dsp:cNvSpPr/>
      </dsp:nvSpPr>
      <dsp:spPr>
        <a:xfrm>
          <a:off x="4948092" y="1650592"/>
          <a:ext cx="4206200" cy="5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defRPr b="1"/>
          </a:pPr>
          <a:r>
            <a:rPr lang="en-IN" sz="1800" b="1" kern="1200"/>
            <a:t>Key Features:</a:t>
          </a:r>
          <a:endParaRPr lang="en-US" sz="1800" kern="1200"/>
        </a:p>
      </dsp:txBody>
      <dsp:txXfrm>
        <a:off x="4948092" y="1650592"/>
        <a:ext cx="4206200" cy="511101"/>
      </dsp:txXfrm>
    </dsp:sp>
    <dsp:sp modelId="{2BA8146D-249A-4BC6-982E-B6C936DE639C}">
      <dsp:nvSpPr>
        <dsp:cNvPr id="0" name=""/>
        <dsp:cNvSpPr/>
      </dsp:nvSpPr>
      <dsp:spPr>
        <a:xfrm>
          <a:off x="4948092" y="2218866"/>
          <a:ext cx="4206200" cy="974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77850">
            <a:lnSpc>
              <a:spcPct val="100000"/>
            </a:lnSpc>
            <a:spcBef>
              <a:spcPct val="0"/>
            </a:spcBef>
            <a:spcAft>
              <a:spcPct val="35000"/>
            </a:spcAft>
            <a:buNone/>
          </a:pPr>
          <a:r>
            <a:rPr lang="en-IN" sz="1300" b="1" kern="1200"/>
            <a:t>Data Quality Analysis:</a:t>
          </a:r>
          <a:r>
            <a:rPr lang="en-IN" sz="1300" kern="1200"/>
            <a:t> Automatically assess data quality and detect inconsistencies across datasets.</a:t>
          </a:r>
          <a:endParaRPr lang="en-US" sz="1300" kern="1200"/>
        </a:p>
        <a:p>
          <a:pPr marL="0" lvl="0" indent="0" algn="just" defTabSz="577850">
            <a:lnSpc>
              <a:spcPct val="100000"/>
            </a:lnSpc>
            <a:spcBef>
              <a:spcPct val="0"/>
            </a:spcBef>
            <a:spcAft>
              <a:spcPct val="35000"/>
            </a:spcAft>
            <a:buNone/>
          </a:pPr>
          <a:r>
            <a:rPr lang="en-IN" sz="1300" b="1" kern="1200"/>
            <a:t>Outlier Detection:</a:t>
          </a:r>
          <a:r>
            <a:rPr lang="en-IN" sz="1300" kern="1200"/>
            <a:t> Identify and flag outliers and anomalies in large datasets.</a:t>
          </a:r>
          <a:endParaRPr lang="en-US" sz="1300" kern="1200"/>
        </a:p>
        <a:p>
          <a:pPr marL="0" lvl="0" indent="0" algn="just" defTabSz="577850">
            <a:lnSpc>
              <a:spcPct val="100000"/>
            </a:lnSpc>
            <a:spcBef>
              <a:spcPct val="0"/>
            </a:spcBef>
            <a:spcAft>
              <a:spcPct val="35000"/>
            </a:spcAft>
            <a:buNone/>
          </a:pPr>
          <a:r>
            <a:rPr lang="en-IN" sz="1300" b="1" kern="1200"/>
            <a:t>Data Profiling Reports:</a:t>
          </a:r>
          <a:r>
            <a:rPr lang="en-IN" sz="1300" kern="1200"/>
            <a:t> Generate comprehensive reports that include statistical analysis and quality metrics.</a:t>
          </a:r>
          <a:endParaRPr lang="en-US" sz="1300" kern="1200"/>
        </a:p>
      </dsp:txBody>
      <dsp:txXfrm>
        <a:off x="4948092" y="2218866"/>
        <a:ext cx="4206200" cy="9748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169F-BBA0-4348-8A86-19A6C66FC3FB}">
      <dsp:nvSpPr>
        <dsp:cNvPr id="0" name=""/>
        <dsp:cNvSpPr/>
      </dsp:nvSpPr>
      <dsp:spPr>
        <a:xfrm>
          <a:off x="0" y="502"/>
          <a:ext cx="10357665" cy="11753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AA6FB-D814-4B55-BB00-24170F71B943}">
      <dsp:nvSpPr>
        <dsp:cNvPr id="0" name=""/>
        <dsp:cNvSpPr/>
      </dsp:nvSpPr>
      <dsp:spPr>
        <a:xfrm>
          <a:off x="355549" y="264960"/>
          <a:ext cx="646453" cy="646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2F8E7-977C-4B00-8EFB-540D7EF44A0E}">
      <dsp:nvSpPr>
        <dsp:cNvPr id="0" name=""/>
        <dsp:cNvSpPr/>
      </dsp:nvSpPr>
      <dsp:spPr>
        <a:xfrm>
          <a:off x="1357552" y="502"/>
          <a:ext cx="4660949"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100000"/>
            </a:lnSpc>
            <a:spcBef>
              <a:spcPct val="0"/>
            </a:spcBef>
            <a:spcAft>
              <a:spcPct val="35000"/>
            </a:spcAft>
            <a:buNone/>
          </a:pPr>
          <a:r>
            <a:rPr lang="en-IN" sz="2500" b="1" kern="1200"/>
            <a:t>Removal</a:t>
          </a:r>
          <a:r>
            <a:rPr lang="en-IN" sz="2500" kern="1200"/>
            <a:t>: </a:t>
          </a:r>
          <a:endParaRPr lang="en-US" sz="2500" kern="1200"/>
        </a:p>
      </dsp:txBody>
      <dsp:txXfrm>
        <a:off x="1357552" y="502"/>
        <a:ext cx="4660949" cy="1175370"/>
      </dsp:txXfrm>
    </dsp:sp>
    <dsp:sp modelId="{0D2F40CE-F047-4C93-A5CE-BD5D4FFCB639}">
      <dsp:nvSpPr>
        <dsp:cNvPr id="0" name=""/>
        <dsp:cNvSpPr/>
      </dsp:nvSpPr>
      <dsp:spPr>
        <a:xfrm>
          <a:off x="6018502" y="502"/>
          <a:ext cx="4339163"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666750">
            <a:lnSpc>
              <a:spcPct val="100000"/>
            </a:lnSpc>
            <a:spcBef>
              <a:spcPct val="0"/>
            </a:spcBef>
            <a:spcAft>
              <a:spcPct val="35000"/>
            </a:spcAft>
            <a:buNone/>
          </a:pPr>
          <a:r>
            <a:rPr lang="en-IN" sz="1500" kern="1200"/>
            <a:t>If a significant portion of data is missing in a row or column, you might choose to remove those records.</a:t>
          </a:r>
          <a:endParaRPr lang="en-US" sz="1500" kern="1200"/>
        </a:p>
      </dsp:txBody>
      <dsp:txXfrm>
        <a:off x="6018502" y="502"/>
        <a:ext cx="4339163" cy="1175370"/>
      </dsp:txXfrm>
    </dsp:sp>
    <dsp:sp modelId="{9C74E2D2-7A09-4688-B47E-B348CD8A8446}">
      <dsp:nvSpPr>
        <dsp:cNvPr id="0" name=""/>
        <dsp:cNvSpPr/>
      </dsp:nvSpPr>
      <dsp:spPr>
        <a:xfrm>
          <a:off x="0" y="1469715"/>
          <a:ext cx="10357665" cy="11753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ACFBA-C72B-4B08-A775-DAE556972E60}">
      <dsp:nvSpPr>
        <dsp:cNvPr id="0" name=""/>
        <dsp:cNvSpPr/>
      </dsp:nvSpPr>
      <dsp:spPr>
        <a:xfrm>
          <a:off x="355549" y="1734173"/>
          <a:ext cx="646453" cy="646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4EDB95-080B-4300-98FA-36268BB64AFE}">
      <dsp:nvSpPr>
        <dsp:cNvPr id="0" name=""/>
        <dsp:cNvSpPr/>
      </dsp:nvSpPr>
      <dsp:spPr>
        <a:xfrm>
          <a:off x="1357552" y="1469715"/>
          <a:ext cx="4660949"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100000"/>
            </a:lnSpc>
            <a:spcBef>
              <a:spcPct val="0"/>
            </a:spcBef>
            <a:spcAft>
              <a:spcPct val="35000"/>
            </a:spcAft>
            <a:buNone/>
          </a:pPr>
          <a:r>
            <a:rPr lang="en-IN" sz="2500" b="1" kern="1200"/>
            <a:t>Imputation</a:t>
          </a:r>
          <a:r>
            <a:rPr lang="en-IN" sz="2500" kern="1200"/>
            <a:t>: </a:t>
          </a:r>
          <a:endParaRPr lang="en-US" sz="2500" kern="1200"/>
        </a:p>
      </dsp:txBody>
      <dsp:txXfrm>
        <a:off x="1357552" y="1469715"/>
        <a:ext cx="4660949" cy="1175370"/>
      </dsp:txXfrm>
    </dsp:sp>
    <dsp:sp modelId="{5EF31E08-4806-46D3-A39D-391BBBD758EE}">
      <dsp:nvSpPr>
        <dsp:cNvPr id="0" name=""/>
        <dsp:cNvSpPr/>
      </dsp:nvSpPr>
      <dsp:spPr>
        <a:xfrm>
          <a:off x="6018502" y="1469715"/>
          <a:ext cx="4339163"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666750">
            <a:lnSpc>
              <a:spcPct val="100000"/>
            </a:lnSpc>
            <a:spcBef>
              <a:spcPct val="0"/>
            </a:spcBef>
            <a:spcAft>
              <a:spcPct val="35000"/>
            </a:spcAft>
            <a:buNone/>
          </a:pPr>
          <a:r>
            <a:rPr lang="en-IN" sz="1500" kern="1200"/>
            <a:t>Replace missing values with a substitute value, such as the mean, median, or mode of the column, or use more advanced methods like predictive modeling.</a:t>
          </a:r>
          <a:endParaRPr lang="en-US" sz="1500" kern="1200"/>
        </a:p>
      </dsp:txBody>
      <dsp:txXfrm>
        <a:off x="6018502" y="1469715"/>
        <a:ext cx="4339163" cy="1175370"/>
      </dsp:txXfrm>
    </dsp:sp>
    <dsp:sp modelId="{38BAAB78-6F2A-40E8-BF94-6E5C667863C9}">
      <dsp:nvSpPr>
        <dsp:cNvPr id="0" name=""/>
        <dsp:cNvSpPr/>
      </dsp:nvSpPr>
      <dsp:spPr>
        <a:xfrm>
          <a:off x="0" y="2938928"/>
          <a:ext cx="10357665" cy="11753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062FC-7D91-4A64-9E85-BCE142109009}">
      <dsp:nvSpPr>
        <dsp:cNvPr id="0" name=""/>
        <dsp:cNvSpPr/>
      </dsp:nvSpPr>
      <dsp:spPr>
        <a:xfrm>
          <a:off x="355549" y="3203386"/>
          <a:ext cx="646453" cy="646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C95F22-97D5-49EA-B921-71CD2CC00A55}">
      <dsp:nvSpPr>
        <dsp:cNvPr id="0" name=""/>
        <dsp:cNvSpPr/>
      </dsp:nvSpPr>
      <dsp:spPr>
        <a:xfrm>
          <a:off x="1357552" y="2938928"/>
          <a:ext cx="4660949"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100000"/>
            </a:lnSpc>
            <a:spcBef>
              <a:spcPct val="0"/>
            </a:spcBef>
            <a:spcAft>
              <a:spcPct val="35000"/>
            </a:spcAft>
            <a:buNone/>
          </a:pPr>
          <a:r>
            <a:rPr lang="en-IN" sz="2500" b="1" kern="1200"/>
            <a:t>Flagging</a:t>
          </a:r>
          <a:r>
            <a:rPr lang="en-IN" sz="2500" kern="1200"/>
            <a:t>: </a:t>
          </a:r>
          <a:endParaRPr lang="en-US" sz="2500" kern="1200"/>
        </a:p>
      </dsp:txBody>
      <dsp:txXfrm>
        <a:off x="1357552" y="2938928"/>
        <a:ext cx="4660949" cy="1175370"/>
      </dsp:txXfrm>
    </dsp:sp>
    <dsp:sp modelId="{A2606D3A-A89F-4713-B899-CF8DD31B5B5E}">
      <dsp:nvSpPr>
        <dsp:cNvPr id="0" name=""/>
        <dsp:cNvSpPr/>
      </dsp:nvSpPr>
      <dsp:spPr>
        <a:xfrm>
          <a:off x="6018502" y="2938928"/>
          <a:ext cx="4339163"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666750">
            <a:lnSpc>
              <a:spcPct val="100000"/>
            </a:lnSpc>
            <a:spcBef>
              <a:spcPct val="0"/>
            </a:spcBef>
            <a:spcAft>
              <a:spcPct val="35000"/>
            </a:spcAft>
            <a:buNone/>
          </a:pPr>
          <a:r>
            <a:rPr lang="en-IN" sz="1500" kern="1200"/>
            <a:t>Mark missing values with a specific flag so they can be accounted for in the analysis.</a:t>
          </a:r>
          <a:endParaRPr lang="en-US" sz="1500" kern="1200"/>
        </a:p>
      </dsp:txBody>
      <dsp:txXfrm>
        <a:off x="6018502" y="2938928"/>
        <a:ext cx="4339163" cy="1175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7109A-017C-CF4A-857A-B9E4D9CA5AF2}" type="datetimeFigureOut">
              <a:rPr lang="en-US" smtClean="0"/>
              <a:t>9/28/2024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533FD-C211-EF4B-B39F-98FCFFB4CC50}" type="slidenum">
              <a:rPr lang="en-US" smtClean="0"/>
              <a:t>‹#›</a:t>
            </a:fld>
            <a:endParaRPr lang="en-US"/>
          </a:p>
        </p:txBody>
      </p:sp>
    </p:spTree>
    <p:extLst>
      <p:ext uri="{BB962C8B-B14F-4D97-AF65-F5344CB8AC3E}">
        <p14:creationId xmlns:p14="http://schemas.microsoft.com/office/powerpoint/2010/main" val="799470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6533FD-C211-EF4B-B39F-98FCFFB4CC50}" type="slidenum">
              <a:rPr lang="en-US" smtClean="0"/>
              <a:t>25</a:t>
            </a:fld>
            <a:endParaRPr lang="en-US"/>
          </a:p>
        </p:txBody>
      </p:sp>
    </p:spTree>
    <p:extLst>
      <p:ext uri="{BB962C8B-B14F-4D97-AF65-F5344CB8AC3E}">
        <p14:creationId xmlns:p14="http://schemas.microsoft.com/office/powerpoint/2010/main" val="3094959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363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63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83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386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2111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1949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5135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4743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5091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7506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9/28/2024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247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9/28/2024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80881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svg"/><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svg"/><Relationship Id="rId7" Type="http://schemas.openxmlformats.org/officeDocument/2006/relationships/diagramColors" Target="../diagrams/colors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svg"/><Relationship Id="rId7" Type="http://schemas.openxmlformats.org/officeDocument/2006/relationships/diagramColors" Target="../diagrams/colors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svg"/><Relationship Id="rId7" Type="http://schemas.openxmlformats.org/officeDocument/2006/relationships/diagramColors" Target="../diagrams/colors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svg"/><Relationship Id="rId7" Type="http://schemas.openxmlformats.org/officeDocument/2006/relationships/diagramColors" Target="../diagrams/colors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1.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svg"/><Relationship Id="rId7" Type="http://schemas.openxmlformats.org/officeDocument/2006/relationships/diagramColors" Target="../diagrams/colors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svg"/><Relationship Id="rId7" Type="http://schemas.openxmlformats.org/officeDocument/2006/relationships/diagramColors" Target="../diagrams/colors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svg"/><Relationship Id="rId7" Type="http://schemas.openxmlformats.org/officeDocument/2006/relationships/diagramColors" Target="../diagrams/colors1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4.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svg"/><Relationship Id="rId7" Type="http://schemas.openxmlformats.org/officeDocument/2006/relationships/diagramColors" Target="../diagrams/colors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8.xml"/><Relationship Id="rId3" Type="http://schemas.openxmlformats.org/officeDocument/2006/relationships/image" Target="../media/image1.png"/><Relationship Id="rId7" Type="http://schemas.openxmlformats.org/officeDocument/2006/relationships/diagramQuickStyle" Target="../diagrams/quickStyle1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image" Target="../media/image2.svg"/><Relationship Id="rId9" Type="http://schemas.microsoft.com/office/2007/relationships/diagramDrawing" Target="../diagrams/drawing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sv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2.svg"/><Relationship Id="rId7" Type="http://schemas.openxmlformats.org/officeDocument/2006/relationships/diagramColors" Target="../diagrams/colors1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1.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2.svg"/><Relationship Id="rId7" Type="http://schemas.openxmlformats.org/officeDocument/2006/relationships/diagramColors" Target="../diagrams/colors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2.svg"/><Relationship Id="rId7" Type="http://schemas.openxmlformats.org/officeDocument/2006/relationships/diagramColors" Target="../diagrams/colors2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sv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hive.apache.or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sv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sv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E7DCFE-4F50-48FD-A0DF-0B44956E8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man finger on stock market charts">
            <a:extLst>
              <a:ext uri="{FF2B5EF4-FFF2-40B4-BE49-F238E27FC236}">
                <a16:creationId xmlns:a16="http://schemas.microsoft.com/office/drawing/2014/main" id="{298BAAD8-2B8C-CC1B-9FDF-6A33E263B913}"/>
              </a:ext>
            </a:extLst>
          </p:cNvPr>
          <p:cNvPicPr>
            <a:picLocks noChangeAspect="1"/>
          </p:cNvPicPr>
          <p:nvPr/>
        </p:nvPicPr>
        <p:blipFill>
          <a:blip r:embed="rId2"/>
          <a:srcRect t="9546" b="6184"/>
          <a:stretch/>
        </p:blipFill>
        <p:spPr>
          <a:xfrm>
            <a:off x="1" y="-4463"/>
            <a:ext cx="12191999" cy="6858000"/>
          </a:xfrm>
          <a:prstGeom prst="rect">
            <a:avLst/>
          </a:prstGeom>
        </p:spPr>
      </p:pic>
      <p:sp>
        <p:nvSpPr>
          <p:cNvPr id="11" name="Freeform: Shape 10">
            <a:extLst>
              <a:ext uri="{FF2B5EF4-FFF2-40B4-BE49-F238E27FC236}">
                <a16:creationId xmlns:a16="http://schemas.microsoft.com/office/drawing/2014/main" id="{92ACA378-7594-4CA7-A0F2-B9D9DB9EE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7755" y="3756691"/>
            <a:ext cx="2743200" cy="3101309"/>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009804D-EEDA-4241-A1DC-D0EE36995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94513" y="0"/>
            <a:ext cx="7097487"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9C455384-AD1E-43F5-A0B6-C938F956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686" y="1560529"/>
            <a:ext cx="4527613" cy="4527613"/>
          </a:xfrm>
          <a:prstGeom prst="ellipse">
            <a:avLst/>
          </a:prstGeom>
          <a:solidFill>
            <a:schemeClr val="accent1">
              <a:lumMod val="20000"/>
              <a:lumOff val="80000"/>
            </a:schemeClr>
          </a:solidFill>
          <a:ln>
            <a:noFill/>
          </a:ln>
          <a:effectLst>
            <a:outerShdw dist="165100" dir="810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34372-AC26-AD5C-AC9B-C1138F5C5234}"/>
              </a:ext>
            </a:extLst>
          </p:cNvPr>
          <p:cNvSpPr>
            <a:spLocks noGrp="1"/>
          </p:cNvSpPr>
          <p:nvPr>
            <p:ph type="ctrTitle"/>
          </p:nvPr>
        </p:nvSpPr>
        <p:spPr>
          <a:xfrm>
            <a:off x="1097110" y="2412786"/>
            <a:ext cx="3790765" cy="2823099"/>
          </a:xfrm>
        </p:spPr>
        <p:txBody>
          <a:bodyPr anchor="ctr">
            <a:normAutofit/>
          </a:bodyPr>
          <a:lstStyle/>
          <a:p>
            <a:pPr algn="ctr"/>
            <a:r>
              <a:rPr lang="en-IN" sz="2800" b="1" dirty="0">
                <a:solidFill>
                  <a:srgbClr val="000000"/>
                </a:solidFill>
                <a:effectLst/>
                <a:latin typeface="Aharoni" panose="02010803020104030203" pitchFamily="2" charset="-79"/>
                <a:cs typeface="Aharoni" panose="02010803020104030203" pitchFamily="2" charset="-79"/>
              </a:rPr>
              <a:t>DATA PREPROCESSING AND CLEANING</a:t>
            </a:r>
            <a:endParaRPr lang="en-US" sz="2800" b="1" dirty="0">
              <a:solidFill>
                <a:srgbClr val="00000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1BE4A070-A2DC-F54F-EB2B-07003E0610E2}"/>
              </a:ext>
            </a:extLst>
          </p:cNvPr>
          <p:cNvSpPr>
            <a:spLocks noGrp="1"/>
          </p:cNvSpPr>
          <p:nvPr>
            <p:ph type="subTitle" idx="1"/>
          </p:nvPr>
        </p:nvSpPr>
        <p:spPr>
          <a:xfrm>
            <a:off x="6876069" y="722519"/>
            <a:ext cx="4795002" cy="1825372"/>
          </a:xfrm>
          <a:noFill/>
        </p:spPr>
        <p:txBody>
          <a:bodyPr anchor="t">
            <a:normAutofit/>
          </a:bodyPr>
          <a:lstStyle/>
          <a:p>
            <a:pPr algn="r"/>
            <a:r>
              <a:rPr lang="en-US" dirty="0">
                <a:solidFill>
                  <a:srgbClr val="FFFFFF"/>
                </a:solidFill>
              </a:rPr>
              <a:t>UNIT 2</a:t>
            </a:r>
          </a:p>
          <a:p>
            <a:pPr algn="r"/>
            <a:endParaRPr lang="en-US" dirty="0">
              <a:solidFill>
                <a:srgbClr val="FFFFFF"/>
              </a:solidFill>
            </a:endParaRPr>
          </a:p>
        </p:txBody>
      </p:sp>
    </p:spTree>
    <p:extLst>
      <p:ext uri="{BB962C8B-B14F-4D97-AF65-F5344CB8AC3E}">
        <p14:creationId xmlns:p14="http://schemas.microsoft.com/office/powerpoint/2010/main" val="73150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2A2D2A-418A-44CF-BDFA-DF226CCC2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CF629-B770-103D-5373-D377E1C2760A}"/>
              </a:ext>
            </a:extLst>
          </p:cNvPr>
          <p:cNvSpPr>
            <a:spLocks noGrp="1"/>
          </p:cNvSpPr>
          <p:nvPr>
            <p:ph type="title"/>
          </p:nvPr>
        </p:nvSpPr>
        <p:spPr>
          <a:xfrm>
            <a:off x="800100" y="395926"/>
            <a:ext cx="10591800" cy="914779"/>
          </a:xfrm>
        </p:spPr>
        <p:txBody>
          <a:bodyPr anchor="ctr">
            <a:normAutofit/>
          </a:bodyPr>
          <a:lstStyle/>
          <a:p>
            <a:r>
              <a:rPr lang="en-US" sz="2400">
                <a:solidFill>
                  <a:srgbClr val="000000"/>
                </a:solidFill>
              </a:rPr>
              <a:t>OTHER TOOLS </a:t>
            </a:r>
          </a:p>
        </p:txBody>
      </p:sp>
      <p:sp>
        <p:nvSpPr>
          <p:cNvPr id="13" name="Freeform: Shape 12">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97298" y="3248167"/>
            <a:ext cx="8194701"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014" y="1532587"/>
            <a:ext cx="10596886" cy="4471973"/>
          </a:xfrm>
          <a:prstGeom prst="rect">
            <a:avLst/>
          </a:prstGeom>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B7C201-B9BC-6F9C-215B-9C88913BC26D}"/>
              </a:ext>
            </a:extLst>
          </p:cNvPr>
          <p:cNvGraphicFramePr>
            <a:graphicFrameLocks noGrp="1"/>
          </p:cNvGraphicFramePr>
          <p:nvPr>
            <p:ph idx="1"/>
            <p:extLst>
              <p:ext uri="{D42A27DB-BD31-4B8C-83A1-F6EECF244321}">
                <p14:modId xmlns:p14="http://schemas.microsoft.com/office/powerpoint/2010/main" val="3020890026"/>
              </p:ext>
            </p:extLst>
          </p:nvPr>
        </p:nvGraphicFramePr>
        <p:xfrm>
          <a:off x="1600199" y="2019300"/>
          <a:ext cx="9192297" cy="34927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2635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2A2D2A-418A-44CF-BDFA-DF226CCC2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819" y="659510"/>
            <a:ext cx="10699380" cy="5410200"/>
          </a:xfrm>
          <a:prstGeom prst="rect">
            <a:avLst/>
          </a:prstGeom>
          <a:ln w="38100">
            <a:noFill/>
          </a:ln>
          <a:effectLst>
            <a:outerShdw dist="190500" dir="264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1BE1E-17DD-ECF8-B2D9-8180BF1D4C80}"/>
              </a:ext>
            </a:extLst>
          </p:cNvPr>
          <p:cNvSpPr>
            <a:spLocks noGrp="1"/>
          </p:cNvSpPr>
          <p:nvPr>
            <p:ph type="title"/>
          </p:nvPr>
        </p:nvSpPr>
        <p:spPr>
          <a:xfrm>
            <a:off x="1217055" y="1126902"/>
            <a:ext cx="9374746" cy="650384"/>
          </a:xfrm>
        </p:spPr>
        <p:txBody>
          <a:bodyPr anchor="ctr">
            <a:normAutofit/>
          </a:bodyPr>
          <a:lstStyle/>
          <a:p>
            <a:r>
              <a:rPr lang="en-US"/>
              <a:t>OTHER TOOLS </a:t>
            </a:r>
            <a:endParaRPr lang="en-US" dirty="0"/>
          </a:p>
        </p:txBody>
      </p:sp>
      <p:graphicFrame>
        <p:nvGraphicFramePr>
          <p:cNvPr id="20" name="Content Placeholder 2">
            <a:extLst>
              <a:ext uri="{FF2B5EF4-FFF2-40B4-BE49-F238E27FC236}">
                <a16:creationId xmlns:a16="http://schemas.microsoft.com/office/drawing/2014/main" id="{61E85F3D-1682-D6BD-D46A-21304292F0E6}"/>
              </a:ext>
            </a:extLst>
          </p:cNvPr>
          <p:cNvGraphicFramePr>
            <a:graphicFrameLocks noGrp="1"/>
          </p:cNvGraphicFramePr>
          <p:nvPr>
            <p:ph idx="1"/>
            <p:extLst>
              <p:ext uri="{D42A27DB-BD31-4B8C-83A1-F6EECF244321}">
                <p14:modId xmlns:p14="http://schemas.microsoft.com/office/powerpoint/2010/main" val="1251918957"/>
              </p:ext>
            </p:extLst>
          </p:nvPr>
        </p:nvGraphicFramePr>
        <p:xfrm>
          <a:off x="1600200" y="2131454"/>
          <a:ext cx="9160100" cy="3528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665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67D7-77AF-B921-8B64-75D8CC4B3D78}"/>
              </a:ext>
            </a:extLst>
          </p:cNvPr>
          <p:cNvSpPr>
            <a:spLocks noGrp="1"/>
          </p:cNvSpPr>
          <p:nvPr>
            <p:ph type="title"/>
          </p:nvPr>
        </p:nvSpPr>
        <p:spPr/>
        <p:txBody>
          <a:bodyPr/>
          <a:lstStyle/>
          <a:p>
            <a:r>
              <a:rPr lang="en-IN" b="1" dirty="0"/>
              <a:t>Handling Missing Data</a:t>
            </a:r>
            <a:br>
              <a:rPr lang="en-IN" dirty="0"/>
            </a:br>
            <a:endParaRPr lang="en-US" dirty="0"/>
          </a:p>
        </p:txBody>
      </p:sp>
      <p:graphicFrame>
        <p:nvGraphicFramePr>
          <p:cNvPr id="5" name="Content Placeholder 2">
            <a:extLst>
              <a:ext uri="{FF2B5EF4-FFF2-40B4-BE49-F238E27FC236}">
                <a16:creationId xmlns:a16="http://schemas.microsoft.com/office/drawing/2014/main" id="{4373E8D8-195D-8FC1-7E98-72AA775BD533}"/>
              </a:ext>
            </a:extLst>
          </p:cNvPr>
          <p:cNvGraphicFramePr>
            <a:graphicFrameLocks noGrp="1"/>
          </p:cNvGraphicFramePr>
          <p:nvPr>
            <p:ph idx="1"/>
          </p:nvPr>
        </p:nvGraphicFramePr>
        <p:xfrm>
          <a:off x="808662" y="2019299"/>
          <a:ext cx="10357666"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150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3322-AD96-EDA3-153E-1C27E0D46497}"/>
              </a:ext>
            </a:extLst>
          </p:cNvPr>
          <p:cNvSpPr>
            <a:spLocks noGrp="1"/>
          </p:cNvSpPr>
          <p:nvPr>
            <p:ph type="title"/>
          </p:nvPr>
        </p:nvSpPr>
        <p:spPr/>
        <p:txBody>
          <a:bodyPr/>
          <a:lstStyle/>
          <a:p>
            <a:r>
              <a:rPr lang="en-US" dirty="0"/>
              <a:t>CODE </a:t>
            </a:r>
          </a:p>
        </p:txBody>
      </p:sp>
      <p:sp>
        <p:nvSpPr>
          <p:cNvPr id="3" name="Content Placeholder 2">
            <a:extLst>
              <a:ext uri="{FF2B5EF4-FFF2-40B4-BE49-F238E27FC236}">
                <a16:creationId xmlns:a16="http://schemas.microsoft.com/office/drawing/2014/main" id="{3EE69F1D-C186-39C9-B64F-703706BF9C27}"/>
              </a:ext>
            </a:extLst>
          </p:cNvPr>
          <p:cNvSpPr>
            <a:spLocks noGrp="1"/>
          </p:cNvSpPr>
          <p:nvPr>
            <p:ph idx="1"/>
          </p:nvPr>
        </p:nvSpPr>
        <p:spPr/>
        <p:txBody>
          <a:bodyPr/>
          <a:lstStyle/>
          <a:p>
            <a:pPr marL="0" indent="0" algn="just">
              <a:buNone/>
            </a:pPr>
            <a:r>
              <a:rPr lang="en-US" b="1" dirty="0"/>
              <a:t># Dropping rows with missing values</a:t>
            </a:r>
          </a:p>
          <a:p>
            <a:pPr marL="0" indent="0" algn="just">
              <a:buNone/>
            </a:pPr>
            <a:r>
              <a:rPr lang="en-US" b="1" dirty="0" err="1"/>
              <a:t>df_cleaned</a:t>
            </a:r>
            <a:r>
              <a:rPr lang="en-US" b="1" dirty="0"/>
              <a:t> = </a:t>
            </a:r>
            <a:r>
              <a:rPr lang="en-US" b="1" dirty="0" err="1"/>
              <a:t>df.dropna</a:t>
            </a:r>
            <a:r>
              <a:rPr lang="en-US" b="1" dirty="0"/>
              <a:t>()</a:t>
            </a:r>
          </a:p>
          <a:p>
            <a:pPr marL="0" indent="0" algn="just">
              <a:buNone/>
            </a:pPr>
            <a:endParaRPr lang="en-US" b="1" dirty="0"/>
          </a:p>
          <a:p>
            <a:pPr marL="0" indent="0" algn="just">
              <a:buNone/>
            </a:pPr>
            <a:r>
              <a:rPr lang="en-US" b="1" dirty="0"/>
              <a:t># Imputing missing values with the mean</a:t>
            </a:r>
          </a:p>
          <a:p>
            <a:pPr marL="0" indent="0" algn="just">
              <a:buNone/>
            </a:pPr>
            <a:r>
              <a:rPr lang="en-US" b="1" dirty="0"/>
              <a:t>from </a:t>
            </a:r>
            <a:r>
              <a:rPr lang="en-US" b="1" dirty="0" err="1"/>
              <a:t>pyspark.sql.functions</a:t>
            </a:r>
            <a:r>
              <a:rPr lang="en-US" b="1" dirty="0"/>
              <a:t> import mean</a:t>
            </a:r>
          </a:p>
          <a:p>
            <a:pPr marL="0" indent="0" algn="just">
              <a:buNone/>
            </a:pPr>
            <a:r>
              <a:rPr lang="en-US" b="1" dirty="0" err="1"/>
              <a:t>mean_value</a:t>
            </a:r>
            <a:r>
              <a:rPr lang="en-US" b="1" dirty="0"/>
              <a:t> = </a:t>
            </a:r>
            <a:r>
              <a:rPr lang="en-US" b="1" dirty="0" err="1"/>
              <a:t>df.select</a:t>
            </a:r>
            <a:r>
              <a:rPr lang="en-US" b="1" dirty="0"/>
              <a:t>(mean(</a:t>
            </a:r>
            <a:r>
              <a:rPr lang="en-US" b="1" dirty="0" err="1"/>
              <a:t>df</a:t>
            </a:r>
            <a:r>
              <a:rPr lang="en-US" b="1" dirty="0"/>
              <a:t>['</a:t>
            </a:r>
            <a:r>
              <a:rPr lang="en-US" b="1" dirty="0" err="1"/>
              <a:t>column_name</a:t>
            </a:r>
            <a:r>
              <a:rPr lang="en-US" b="1" dirty="0"/>
              <a:t>'])).collect()[0][0]</a:t>
            </a:r>
          </a:p>
          <a:p>
            <a:pPr marL="0" indent="0" algn="just">
              <a:buNone/>
            </a:pPr>
            <a:r>
              <a:rPr lang="en-US" b="1" dirty="0" err="1"/>
              <a:t>df_cleaned</a:t>
            </a:r>
            <a:r>
              <a:rPr lang="en-US" b="1" dirty="0"/>
              <a:t> = </a:t>
            </a:r>
            <a:r>
              <a:rPr lang="en-US" b="1" dirty="0" err="1"/>
              <a:t>df.na.fill</a:t>
            </a:r>
            <a:r>
              <a:rPr lang="en-US" b="1" dirty="0"/>
              <a:t>({'</a:t>
            </a:r>
            <a:r>
              <a:rPr lang="en-US" b="1" dirty="0" err="1"/>
              <a:t>column_name</a:t>
            </a:r>
            <a:r>
              <a:rPr lang="en-US" b="1" dirty="0"/>
              <a:t>': </a:t>
            </a:r>
            <a:r>
              <a:rPr lang="en-US" b="1" dirty="0" err="1"/>
              <a:t>mean_value</a:t>
            </a:r>
            <a:r>
              <a:rPr lang="en-US" b="1" dirty="0"/>
              <a:t>})</a:t>
            </a:r>
          </a:p>
          <a:p>
            <a:pPr marL="0" indent="0" algn="just">
              <a:buNone/>
            </a:pPr>
            <a:endParaRPr lang="en-US" b="1" dirty="0"/>
          </a:p>
        </p:txBody>
      </p:sp>
    </p:spTree>
    <p:extLst>
      <p:ext uri="{BB962C8B-B14F-4D97-AF65-F5344CB8AC3E}">
        <p14:creationId xmlns:p14="http://schemas.microsoft.com/office/powerpoint/2010/main" val="422300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C2AFA5F-EB7F-4280-BAAD-A7641CA3F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765ED0-59A8-3037-EFEF-AA4CA3E50CBB}"/>
              </a:ext>
            </a:extLst>
          </p:cNvPr>
          <p:cNvSpPr>
            <a:spLocks noGrp="1"/>
          </p:cNvSpPr>
          <p:nvPr>
            <p:ph type="title"/>
          </p:nvPr>
        </p:nvSpPr>
        <p:spPr>
          <a:xfrm>
            <a:off x="1600200" y="699591"/>
            <a:ext cx="7638168" cy="1470404"/>
          </a:xfrm>
        </p:spPr>
        <p:txBody>
          <a:bodyPr anchor="b">
            <a:normAutofit/>
          </a:bodyPr>
          <a:lstStyle/>
          <a:p>
            <a:r>
              <a:rPr lang="en-IN" b="1"/>
              <a:t>Removing Duplicates</a:t>
            </a:r>
            <a:br>
              <a:rPr lang="en-IN"/>
            </a:br>
            <a:endParaRPr lang="en-US"/>
          </a:p>
        </p:txBody>
      </p:sp>
      <p:sp>
        <p:nvSpPr>
          <p:cNvPr id="20" name="Rectangle 19">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B308FD-EF6C-ECF3-B0A9-496F0F68B6FD}"/>
              </a:ext>
            </a:extLst>
          </p:cNvPr>
          <p:cNvSpPr>
            <a:spLocks noGrp="1"/>
          </p:cNvSpPr>
          <p:nvPr>
            <p:ph idx="1"/>
          </p:nvPr>
        </p:nvSpPr>
        <p:spPr>
          <a:xfrm>
            <a:off x="1600200" y="2476499"/>
            <a:ext cx="7638168" cy="3614813"/>
          </a:xfrm>
        </p:spPr>
        <p:txBody>
          <a:bodyPr>
            <a:normAutofit fontScale="92500" lnSpcReduction="20000"/>
          </a:bodyPr>
          <a:lstStyle/>
          <a:p>
            <a:pPr>
              <a:lnSpc>
                <a:spcPct val="120000"/>
              </a:lnSpc>
              <a:buFont typeface="Arial" panose="020B0604020202020204" pitchFamily="34" charset="0"/>
              <a:buChar char="•"/>
            </a:pPr>
            <a:r>
              <a:rPr lang="en-IN" b="1" dirty="0"/>
              <a:t>Detection</a:t>
            </a:r>
            <a:r>
              <a:rPr lang="en-IN" dirty="0"/>
              <a:t>: Identify duplicate records that appear multiple times in the dataset.</a:t>
            </a:r>
          </a:p>
          <a:p>
            <a:pPr>
              <a:lnSpc>
                <a:spcPct val="120000"/>
              </a:lnSpc>
              <a:buFont typeface="Arial" panose="020B0604020202020204" pitchFamily="34" charset="0"/>
              <a:buChar char="•"/>
            </a:pPr>
            <a:r>
              <a:rPr lang="en-IN" b="1" dirty="0"/>
              <a:t>Removal</a:t>
            </a:r>
            <a:r>
              <a:rPr lang="en-IN" dirty="0"/>
              <a:t>: Remove these duplicate records to ensure each entry is unique.</a:t>
            </a:r>
          </a:p>
          <a:p>
            <a:pPr marL="0" indent="0">
              <a:lnSpc>
                <a:spcPct val="120000"/>
              </a:lnSpc>
              <a:buNone/>
            </a:pPr>
            <a:r>
              <a:rPr lang="en-IN" b="1" dirty="0"/>
              <a:t># Removing duplicate rows based on all columns</a:t>
            </a:r>
          </a:p>
          <a:p>
            <a:pPr marL="0" indent="0">
              <a:lnSpc>
                <a:spcPct val="120000"/>
              </a:lnSpc>
              <a:buNone/>
            </a:pPr>
            <a:r>
              <a:rPr lang="en-IN" b="1" dirty="0" err="1"/>
              <a:t>df_cleaned</a:t>
            </a:r>
            <a:r>
              <a:rPr lang="en-IN" b="1" dirty="0"/>
              <a:t> = </a:t>
            </a:r>
            <a:r>
              <a:rPr lang="en-IN" b="1" dirty="0" err="1"/>
              <a:t>df.dropDuplicates</a:t>
            </a:r>
            <a:r>
              <a:rPr lang="en-IN" b="1" dirty="0"/>
              <a:t>()</a:t>
            </a:r>
          </a:p>
          <a:p>
            <a:pPr marL="0" indent="0">
              <a:lnSpc>
                <a:spcPct val="120000"/>
              </a:lnSpc>
              <a:buNone/>
            </a:pPr>
            <a:endParaRPr lang="en-IN" b="1" dirty="0"/>
          </a:p>
          <a:p>
            <a:pPr marL="0" indent="0">
              <a:lnSpc>
                <a:spcPct val="120000"/>
              </a:lnSpc>
              <a:buNone/>
            </a:pPr>
            <a:r>
              <a:rPr lang="en-IN" b="1" dirty="0"/>
              <a:t># Removing duplicates based on specific columns</a:t>
            </a:r>
          </a:p>
          <a:p>
            <a:pPr marL="0" indent="0">
              <a:lnSpc>
                <a:spcPct val="120000"/>
              </a:lnSpc>
              <a:buNone/>
            </a:pPr>
            <a:r>
              <a:rPr lang="en-IN" b="1" dirty="0" err="1"/>
              <a:t>df_cleaned</a:t>
            </a:r>
            <a:r>
              <a:rPr lang="en-IN" b="1" dirty="0"/>
              <a:t> = </a:t>
            </a:r>
            <a:r>
              <a:rPr lang="en-IN" b="1" dirty="0" err="1"/>
              <a:t>df.dropDuplicates</a:t>
            </a:r>
            <a:r>
              <a:rPr lang="en-IN" b="1" dirty="0"/>
              <a:t>(['column1', 'column2'])</a:t>
            </a:r>
          </a:p>
          <a:p>
            <a:pPr>
              <a:lnSpc>
                <a:spcPct val="120000"/>
              </a:lnSpc>
              <a:buFont typeface="Arial" panose="020B0604020202020204" pitchFamily="34" charset="0"/>
              <a:buChar char="•"/>
            </a:pPr>
            <a:endParaRPr lang="en-IN" dirty="0"/>
          </a:p>
          <a:p>
            <a:pPr>
              <a:lnSpc>
                <a:spcPct val="120000"/>
              </a:lnSpc>
            </a:pPr>
            <a:endParaRPr lang="en-US" dirty="0"/>
          </a:p>
        </p:txBody>
      </p:sp>
      <p:sp>
        <p:nvSpPr>
          <p:cNvPr id="22" name="Rectangle 21">
            <a:extLst>
              <a:ext uri="{FF2B5EF4-FFF2-40B4-BE49-F238E27FC236}">
                <a16:creationId xmlns:a16="http://schemas.microsoft.com/office/drawing/2014/main" id="{1B784CEF-F6B1-4D62-86B3-F2A7C4EFB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8316"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40216"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6218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10E36C-AACD-12CD-05DF-AF2ACE966D38}"/>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IN" dirty="0">
                <a:solidFill>
                  <a:srgbClr val="000000"/>
                </a:solidFill>
              </a:rPr>
              <a:t>Standardizing Formats</a:t>
            </a:r>
            <a:endParaRPr lang="en-US" dirty="0">
              <a:solidFill>
                <a:srgbClr val="000000"/>
              </a:solidFill>
            </a:endParaRPr>
          </a:p>
        </p:txBody>
      </p:sp>
      <p:graphicFrame>
        <p:nvGraphicFramePr>
          <p:cNvPr id="5" name="Content Placeholder 2">
            <a:extLst>
              <a:ext uri="{FF2B5EF4-FFF2-40B4-BE49-F238E27FC236}">
                <a16:creationId xmlns:a16="http://schemas.microsoft.com/office/drawing/2014/main" id="{55A102FE-44C2-AEF5-7DB1-840E53E038CD}"/>
              </a:ext>
            </a:extLst>
          </p:cNvPr>
          <p:cNvGraphicFramePr>
            <a:graphicFrameLocks noGrp="1"/>
          </p:cNvGraphicFramePr>
          <p:nvPr>
            <p:ph idx="1"/>
            <p:extLst>
              <p:ext uri="{D42A27DB-BD31-4B8C-83A1-F6EECF244321}">
                <p14:modId xmlns:p14="http://schemas.microsoft.com/office/powerpoint/2010/main" val="2375762458"/>
              </p:ext>
            </p:extLst>
          </p:nvPr>
        </p:nvGraphicFramePr>
        <p:xfrm>
          <a:off x="808038" y="2369713"/>
          <a:ext cx="5287962"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319AD2C8-713F-3778-2836-323EE2435216}"/>
              </a:ext>
            </a:extLst>
          </p:cNvPr>
          <p:cNvSpPr txBox="1"/>
          <p:nvPr/>
        </p:nvSpPr>
        <p:spPr>
          <a:xfrm>
            <a:off x="6230258" y="2475068"/>
            <a:ext cx="5424713" cy="3046988"/>
          </a:xfrm>
          <a:prstGeom prst="rect">
            <a:avLst/>
          </a:prstGeom>
          <a:noFill/>
          <a:ln>
            <a:solidFill>
              <a:schemeClr val="accent1"/>
            </a:solidFill>
          </a:ln>
        </p:spPr>
        <p:txBody>
          <a:bodyPr wrap="square">
            <a:spAutoFit/>
          </a:bodyPr>
          <a:lstStyle/>
          <a:p>
            <a:r>
              <a:rPr lang="en-US" sz="2400" b="1" dirty="0"/>
              <a:t>from </a:t>
            </a:r>
            <a:r>
              <a:rPr lang="en-US" sz="2400" b="1" dirty="0" err="1"/>
              <a:t>pyspark.sql.functions</a:t>
            </a:r>
            <a:r>
              <a:rPr lang="en-US" sz="2400" b="1" dirty="0"/>
              <a:t> import </a:t>
            </a:r>
            <a:r>
              <a:rPr lang="en-US" sz="2400" b="1" dirty="0" err="1"/>
              <a:t>to_date</a:t>
            </a:r>
            <a:endParaRPr lang="en-US" sz="2400" b="1" dirty="0"/>
          </a:p>
          <a:p>
            <a:endParaRPr lang="en-US" sz="2400" b="1" dirty="0"/>
          </a:p>
          <a:p>
            <a:r>
              <a:rPr lang="en-US" sz="2400" b="1" dirty="0"/>
              <a:t># Standardizing date format</a:t>
            </a:r>
          </a:p>
          <a:p>
            <a:r>
              <a:rPr lang="en-US" sz="2400" b="1" dirty="0" err="1"/>
              <a:t>df_cleaned</a:t>
            </a:r>
            <a:r>
              <a:rPr lang="en-US" sz="2400" b="1" dirty="0"/>
              <a:t> = </a:t>
            </a:r>
            <a:r>
              <a:rPr lang="en-US" sz="2400" b="1" dirty="0" err="1"/>
              <a:t>df.withColumn</a:t>
            </a:r>
            <a:r>
              <a:rPr lang="en-US" sz="2400" b="1" dirty="0"/>
              <a:t>('</a:t>
            </a:r>
            <a:r>
              <a:rPr lang="en-US" sz="2400" b="1" dirty="0" err="1"/>
              <a:t>date_column</a:t>
            </a:r>
            <a:r>
              <a:rPr lang="en-US" sz="2400" b="1" dirty="0"/>
              <a:t>', </a:t>
            </a:r>
            <a:r>
              <a:rPr lang="en-US" sz="2400" b="1" dirty="0" err="1"/>
              <a:t>to_date</a:t>
            </a:r>
            <a:r>
              <a:rPr lang="en-US" sz="2400" b="1" dirty="0"/>
              <a:t>(</a:t>
            </a:r>
            <a:r>
              <a:rPr lang="en-US" sz="2400" b="1" dirty="0" err="1"/>
              <a:t>df</a:t>
            </a:r>
            <a:r>
              <a:rPr lang="en-US" sz="2400" b="1" dirty="0"/>
              <a:t>['</a:t>
            </a:r>
            <a:r>
              <a:rPr lang="en-US" sz="2400" b="1" dirty="0" err="1"/>
              <a:t>date_column</a:t>
            </a:r>
            <a:r>
              <a:rPr lang="en-US" sz="2400" b="1" dirty="0"/>
              <a:t>'], 'MM/dd/</a:t>
            </a:r>
            <a:r>
              <a:rPr lang="en-US" sz="2400" b="1" dirty="0" err="1"/>
              <a:t>yyyy</a:t>
            </a:r>
            <a:r>
              <a:rPr lang="en-US" sz="2400" b="1" dirty="0"/>
              <a:t>'))</a:t>
            </a:r>
          </a:p>
        </p:txBody>
      </p:sp>
    </p:spTree>
    <p:extLst>
      <p:ext uri="{BB962C8B-B14F-4D97-AF65-F5344CB8AC3E}">
        <p14:creationId xmlns:p14="http://schemas.microsoft.com/office/powerpoint/2010/main" val="3492396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4FE4-C823-F446-0EBE-23A9E3BC53D7}"/>
              </a:ext>
            </a:extLst>
          </p:cNvPr>
          <p:cNvSpPr>
            <a:spLocks noGrp="1"/>
          </p:cNvSpPr>
          <p:nvPr>
            <p:ph type="title"/>
          </p:nvPr>
        </p:nvSpPr>
        <p:spPr/>
        <p:txBody>
          <a:bodyPr/>
          <a:lstStyle/>
          <a:p>
            <a:r>
              <a:rPr lang="en-IN" b="1" dirty="0"/>
              <a:t>Handling Outliers</a:t>
            </a:r>
            <a:br>
              <a:rPr lang="en-IN" dirty="0"/>
            </a:br>
            <a:endParaRPr lang="en-US" dirty="0"/>
          </a:p>
        </p:txBody>
      </p:sp>
      <p:sp>
        <p:nvSpPr>
          <p:cNvPr id="3" name="Content Placeholder 2">
            <a:extLst>
              <a:ext uri="{FF2B5EF4-FFF2-40B4-BE49-F238E27FC236}">
                <a16:creationId xmlns:a16="http://schemas.microsoft.com/office/drawing/2014/main" id="{1181E074-7DEC-A972-D73B-431B287F72D5}"/>
              </a:ext>
            </a:extLst>
          </p:cNvPr>
          <p:cNvSpPr>
            <a:spLocks noGrp="1"/>
          </p:cNvSpPr>
          <p:nvPr>
            <p:ph idx="1"/>
          </p:nvPr>
        </p:nvSpPr>
        <p:spPr/>
        <p:txBody>
          <a:bodyPr/>
          <a:lstStyle/>
          <a:p>
            <a:pPr>
              <a:buFont typeface="Arial" panose="020B0604020202020204" pitchFamily="34" charset="0"/>
              <a:buChar char="•"/>
            </a:pPr>
            <a:r>
              <a:rPr lang="en-IN" b="1" dirty="0"/>
              <a:t>Filtering</a:t>
            </a:r>
            <a:r>
              <a:rPr lang="en-IN" dirty="0"/>
              <a:t>: Remove outliers if they are determined to be erroneous or irrelevant.</a:t>
            </a:r>
          </a:p>
          <a:p>
            <a:pPr>
              <a:buFont typeface="Arial" panose="020B0604020202020204" pitchFamily="34" charset="0"/>
              <a:buChar char="•"/>
            </a:pPr>
            <a:r>
              <a:rPr lang="en-IN" b="1" dirty="0"/>
              <a:t>Capping</a:t>
            </a:r>
            <a:r>
              <a:rPr lang="en-IN" dirty="0"/>
              <a:t>: Replace outlier values with a defined maximum or minimum threshold.</a:t>
            </a:r>
          </a:p>
          <a:p>
            <a:pPr>
              <a:buFont typeface="Arial" panose="020B0604020202020204" pitchFamily="34" charset="0"/>
              <a:buChar char="•"/>
            </a:pPr>
            <a:r>
              <a:rPr lang="en-IN" b="1" dirty="0"/>
              <a:t>Transformation</a:t>
            </a:r>
            <a:r>
              <a:rPr lang="en-IN" dirty="0"/>
              <a:t>: Apply mathematical transformations (e.g., logarithmic transformation) to reduce the impact of outliers.</a:t>
            </a:r>
          </a:p>
          <a:p>
            <a:pPr marL="0" indent="0">
              <a:buNone/>
            </a:pPr>
            <a:r>
              <a:rPr lang="en-US" b="1" dirty="0"/>
              <a:t># Filtering out outliers based on a threshold</a:t>
            </a:r>
          </a:p>
          <a:p>
            <a:pPr marL="0" indent="0">
              <a:buNone/>
            </a:pPr>
            <a:r>
              <a:rPr lang="en-US" b="1" dirty="0" err="1"/>
              <a:t>df_cleaned</a:t>
            </a:r>
            <a:r>
              <a:rPr lang="en-US" b="1" dirty="0"/>
              <a:t> = </a:t>
            </a:r>
            <a:r>
              <a:rPr lang="en-US" b="1" dirty="0" err="1"/>
              <a:t>df.filter</a:t>
            </a:r>
            <a:r>
              <a:rPr lang="en-US" b="1" dirty="0"/>
              <a:t>((</a:t>
            </a:r>
            <a:r>
              <a:rPr lang="en-US" b="1" dirty="0" err="1"/>
              <a:t>df</a:t>
            </a:r>
            <a:r>
              <a:rPr lang="en-US" b="1" dirty="0"/>
              <a:t>['</a:t>
            </a:r>
            <a:r>
              <a:rPr lang="en-US" b="1" dirty="0" err="1"/>
              <a:t>column_name</a:t>
            </a:r>
            <a:r>
              <a:rPr lang="en-US" b="1" dirty="0"/>
              <a:t>'] &gt; </a:t>
            </a:r>
            <a:r>
              <a:rPr lang="en-US" b="1" dirty="0" err="1"/>
              <a:t>lower_bound</a:t>
            </a:r>
            <a:r>
              <a:rPr lang="en-US" b="1" dirty="0"/>
              <a:t>) &amp; (</a:t>
            </a:r>
            <a:r>
              <a:rPr lang="en-US" b="1" dirty="0" err="1"/>
              <a:t>df</a:t>
            </a:r>
            <a:r>
              <a:rPr lang="en-US" b="1" dirty="0"/>
              <a:t>['</a:t>
            </a:r>
            <a:r>
              <a:rPr lang="en-US" b="1" dirty="0" err="1"/>
              <a:t>column_name</a:t>
            </a:r>
            <a:r>
              <a:rPr lang="en-US" b="1" dirty="0"/>
              <a:t>'] &lt; </a:t>
            </a:r>
            <a:r>
              <a:rPr lang="en-US" b="1" dirty="0" err="1"/>
              <a:t>upper_bound</a:t>
            </a:r>
            <a:r>
              <a:rPr lang="en-US" b="1" dirty="0"/>
              <a:t>))</a:t>
            </a:r>
          </a:p>
          <a:p>
            <a:endParaRPr lang="en-US" dirty="0"/>
          </a:p>
        </p:txBody>
      </p:sp>
    </p:spTree>
    <p:extLst>
      <p:ext uri="{BB962C8B-B14F-4D97-AF65-F5344CB8AC3E}">
        <p14:creationId xmlns:p14="http://schemas.microsoft.com/office/powerpoint/2010/main" val="357121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E11A54-3A9A-F004-DE0A-26699A937E4F}"/>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IN" b="1">
                <a:solidFill>
                  <a:srgbClr val="000000"/>
                </a:solidFill>
              </a:rPr>
              <a:t>Removing Noise</a:t>
            </a:r>
            <a:endParaRPr lang="en-US">
              <a:solidFill>
                <a:srgbClr val="000000"/>
              </a:solidFill>
            </a:endParaRPr>
          </a:p>
        </p:txBody>
      </p:sp>
      <p:graphicFrame>
        <p:nvGraphicFramePr>
          <p:cNvPr id="5" name="Content Placeholder 2">
            <a:extLst>
              <a:ext uri="{FF2B5EF4-FFF2-40B4-BE49-F238E27FC236}">
                <a16:creationId xmlns:a16="http://schemas.microsoft.com/office/drawing/2014/main" id="{F4ED036F-C130-17BE-0BA8-73A9B52A867D}"/>
              </a:ext>
            </a:extLst>
          </p:cNvPr>
          <p:cNvGraphicFramePr>
            <a:graphicFrameLocks noGrp="1"/>
          </p:cNvGraphicFramePr>
          <p:nvPr>
            <p:ph idx="1"/>
            <p:extLst>
              <p:ext uri="{D42A27DB-BD31-4B8C-83A1-F6EECF244321}">
                <p14:modId xmlns:p14="http://schemas.microsoft.com/office/powerpoint/2010/main" val="3801318981"/>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423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9727012-97DE-47A6-9F25-DBDC9FEE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6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3744" y="1454447"/>
            <a:ext cx="5292256" cy="2660353"/>
          </a:xfrm>
        </p:spPr>
        <p:txBody>
          <a:bodyPr anchor="t">
            <a:normAutofit/>
          </a:bodyPr>
          <a:lstStyle/>
          <a:p>
            <a:r>
              <a:rPr lang="en-US" sz="4400" b="1" dirty="0"/>
              <a:t>Apache Pig</a:t>
            </a:r>
          </a:p>
        </p:txBody>
      </p:sp>
      <p:sp>
        <p:nvSpPr>
          <p:cNvPr id="22" name="Oval 21">
            <a:extLst>
              <a:ext uri="{FF2B5EF4-FFF2-40B4-BE49-F238E27FC236}">
                <a16:creationId xmlns:a16="http://schemas.microsoft.com/office/drawing/2014/main" id="{FC95C3AC-DDDC-43FF-A70E-C2341DFC4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757" y="2267714"/>
            <a:ext cx="4146061" cy="414606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02CFA7F-757C-4442-BB64-15BD3264A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7911916" y="1121066"/>
            <a:ext cx="4807131" cy="3714530"/>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http://dunuah571ylv3.cloudfront.net/wp-content/uploads/2014/05/hive-pig.png"/>
          <p:cNvPicPr>
            <a:picLocks noChangeAspect="1" noChangeArrowheads="1"/>
          </p:cNvPicPr>
          <p:nvPr/>
        </p:nvPicPr>
        <p:blipFill rotWithShape="1">
          <a:blip r:embed="rId4">
            <a:extLst>
              <a:ext uri="{28A0092B-C50C-407E-A947-70E740481C1C}">
                <a14:useLocalDpi xmlns:a14="http://schemas.microsoft.com/office/drawing/2010/main" val="0"/>
              </a:ext>
            </a:extLst>
          </a:blip>
          <a:srcRect l="54316" r="5409"/>
          <a:stretch/>
        </p:blipFill>
        <p:spPr bwMode="auto">
          <a:xfrm>
            <a:off x="7961166" y="1254454"/>
            <a:ext cx="2785433" cy="4349091"/>
          </a:xfrm>
          <a:prstGeom prst="rect">
            <a:avLst/>
          </a:prstGeom>
          <a:noFill/>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4698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BD2196-2EEB-5935-2490-0B9B8BF9ACFD}"/>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rPr>
              <a:t>A SCRIPTING TOOL </a:t>
            </a:r>
          </a:p>
        </p:txBody>
      </p:sp>
      <p:graphicFrame>
        <p:nvGraphicFramePr>
          <p:cNvPr id="5" name="Content Placeholder 2">
            <a:extLst>
              <a:ext uri="{FF2B5EF4-FFF2-40B4-BE49-F238E27FC236}">
                <a16:creationId xmlns:a16="http://schemas.microsoft.com/office/drawing/2014/main" id="{7A2E46A1-7F7F-0452-7056-92230FE20EBB}"/>
              </a:ext>
            </a:extLst>
          </p:cNvPr>
          <p:cNvGraphicFramePr>
            <a:graphicFrameLocks noGrp="1"/>
          </p:cNvGraphicFramePr>
          <p:nvPr>
            <p:ph idx="1"/>
            <p:extLst>
              <p:ext uri="{D42A27DB-BD31-4B8C-83A1-F6EECF244321}">
                <p14:modId xmlns:p14="http://schemas.microsoft.com/office/powerpoint/2010/main" val="3429831718"/>
              </p:ext>
            </p:extLst>
          </p:nvPr>
        </p:nvGraphicFramePr>
        <p:xfrm>
          <a:off x="808038" y="2074127"/>
          <a:ext cx="10598150" cy="426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105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851403-617F-839F-06CF-FED9232BDF8B}"/>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rPr>
              <a:t>CONTENT </a:t>
            </a:r>
          </a:p>
        </p:txBody>
      </p:sp>
      <p:graphicFrame>
        <p:nvGraphicFramePr>
          <p:cNvPr id="5" name="Content Placeholder 2">
            <a:extLst>
              <a:ext uri="{FF2B5EF4-FFF2-40B4-BE49-F238E27FC236}">
                <a16:creationId xmlns:a16="http://schemas.microsoft.com/office/drawing/2014/main" id="{5ED5224A-3F9B-8588-22F9-A4E69AE05EBB}"/>
              </a:ext>
            </a:extLst>
          </p:cNvPr>
          <p:cNvGraphicFramePr>
            <a:graphicFrameLocks noGrp="1"/>
          </p:cNvGraphicFramePr>
          <p:nvPr>
            <p:ph idx="1"/>
            <p:extLst>
              <p:ext uri="{D42A27DB-BD31-4B8C-83A1-F6EECF244321}">
                <p14:modId xmlns:p14="http://schemas.microsoft.com/office/powerpoint/2010/main" val="1365673343"/>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397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40" name="Rectangle 18439">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2" name="Freeform: Shape 18441">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33" name="Title 1"/>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vert="horz" numCol="1" anchor="ctr" compatLnSpc="1">
            <a:prstTxWarp prst="textNoShape">
              <a:avLst/>
            </a:prstTxWarp>
            <a:normAutofit/>
          </a:bodyPr>
          <a:lstStyle/>
          <a:p>
            <a:r>
              <a:rPr lang="en-AU">
                <a:solidFill>
                  <a:srgbClr val="000000"/>
                </a:solidFill>
                <a:cs typeface="Arial" pitchFamily="34" charset="0"/>
              </a:rPr>
              <a:t>What Is Pig?</a:t>
            </a:r>
          </a:p>
        </p:txBody>
      </p:sp>
      <p:graphicFrame>
        <p:nvGraphicFramePr>
          <p:cNvPr id="18436" name="Content Placeholder 2">
            <a:extLst>
              <a:ext uri="{FF2B5EF4-FFF2-40B4-BE49-F238E27FC236}">
                <a16:creationId xmlns:a16="http://schemas.microsoft.com/office/drawing/2014/main" id="{9D503706-3A83-E866-0863-55C447E82D6F}"/>
              </a:ext>
            </a:extLst>
          </p:cNvPr>
          <p:cNvGraphicFramePr>
            <a:graphicFrameLocks noGrp="1"/>
          </p:cNvGraphicFramePr>
          <p:nvPr>
            <p:ph idx="1"/>
            <p:extLst>
              <p:ext uri="{D42A27DB-BD31-4B8C-83A1-F6EECF244321}">
                <p14:modId xmlns:p14="http://schemas.microsoft.com/office/powerpoint/2010/main" val="4182459847"/>
              </p:ext>
            </p:extLst>
          </p:nvPr>
        </p:nvGraphicFramePr>
        <p:xfrm>
          <a:off x="808038" y="2129883"/>
          <a:ext cx="10598150" cy="42109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2437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3276721"/>
            <a:ext cx="3538214"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1" y="809104"/>
            <a:ext cx="4204162" cy="5187742"/>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3F7A8-EAA5-CC34-4795-CDD46555DE49}"/>
              </a:ext>
            </a:extLst>
          </p:cNvPr>
          <p:cNvSpPr>
            <a:spLocks noGrp="1"/>
          </p:cNvSpPr>
          <p:nvPr>
            <p:ph type="title"/>
          </p:nvPr>
        </p:nvSpPr>
        <p:spPr>
          <a:xfrm>
            <a:off x="1201271" y="1630442"/>
            <a:ext cx="3512970" cy="4090102"/>
          </a:xfrm>
        </p:spPr>
        <p:txBody>
          <a:bodyPr anchor="b">
            <a:normAutofit/>
          </a:bodyPr>
          <a:lstStyle/>
          <a:p>
            <a:r>
              <a:rPr lang="en-US" sz="2500">
                <a:solidFill>
                  <a:srgbClr val="000000"/>
                </a:solidFill>
              </a:rPr>
              <a:t>KEY COMPONENTS OF PIG</a:t>
            </a:r>
          </a:p>
        </p:txBody>
      </p:sp>
      <p:graphicFrame>
        <p:nvGraphicFramePr>
          <p:cNvPr id="7" name="Content Placeholder 2">
            <a:extLst>
              <a:ext uri="{FF2B5EF4-FFF2-40B4-BE49-F238E27FC236}">
                <a16:creationId xmlns:a16="http://schemas.microsoft.com/office/drawing/2014/main" id="{AFA1CE90-941B-F8C4-C7A7-372A6DD75FDB}"/>
              </a:ext>
            </a:extLst>
          </p:cNvPr>
          <p:cNvGraphicFramePr>
            <a:graphicFrameLocks noGrp="1"/>
          </p:cNvGraphicFramePr>
          <p:nvPr>
            <p:ph idx="1"/>
            <p:extLst>
              <p:ext uri="{D42A27DB-BD31-4B8C-83A1-F6EECF244321}">
                <p14:modId xmlns:p14="http://schemas.microsoft.com/office/powerpoint/2010/main" val="3880506578"/>
              </p:ext>
            </p:extLst>
          </p:nvPr>
        </p:nvGraphicFramePr>
        <p:xfrm>
          <a:off x="5405433" y="680224"/>
          <a:ext cx="5971919" cy="58097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10915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A4EAF3-2803-6B53-00D9-DF518E041F7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3276721"/>
            <a:ext cx="3538214"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1" y="809104"/>
            <a:ext cx="4204162" cy="5187742"/>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6E946-33C4-22DD-E05A-A3F2A04A3609}"/>
              </a:ext>
            </a:extLst>
          </p:cNvPr>
          <p:cNvSpPr>
            <a:spLocks noGrp="1"/>
          </p:cNvSpPr>
          <p:nvPr>
            <p:ph type="title"/>
          </p:nvPr>
        </p:nvSpPr>
        <p:spPr>
          <a:xfrm>
            <a:off x="1201271" y="1630442"/>
            <a:ext cx="3512970" cy="4090102"/>
          </a:xfrm>
        </p:spPr>
        <p:txBody>
          <a:bodyPr anchor="b">
            <a:normAutofit/>
          </a:bodyPr>
          <a:lstStyle/>
          <a:p>
            <a:r>
              <a:rPr lang="en-US" sz="2500">
                <a:solidFill>
                  <a:srgbClr val="000000"/>
                </a:solidFill>
              </a:rPr>
              <a:t>KEY COMPONENTS OF PIG</a:t>
            </a:r>
          </a:p>
        </p:txBody>
      </p:sp>
      <p:graphicFrame>
        <p:nvGraphicFramePr>
          <p:cNvPr id="5" name="Content Placeholder 2">
            <a:extLst>
              <a:ext uri="{FF2B5EF4-FFF2-40B4-BE49-F238E27FC236}">
                <a16:creationId xmlns:a16="http://schemas.microsoft.com/office/drawing/2014/main" id="{B031E6ED-080E-2901-73EF-C14E8470184A}"/>
              </a:ext>
            </a:extLst>
          </p:cNvPr>
          <p:cNvGraphicFramePr>
            <a:graphicFrameLocks noGrp="1"/>
          </p:cNvGraphicFramePr>
          <p:nvPr>
            <p:ph idx="1"/>
            <p:extLst>
              <p:ext uri="{D42A27DB-BD31-4B8C-83A1-F6EECF244321}">
                <p14:modId xmlns:p14="http://schemas.microsoft.com/office/powerpoint/2010/main" val="960021577"/>
              </p:ext>
            </p:extLst>
          </p:nvPr>
        </p:nvGraphicFramePr>
        <p:xfrm>
          <a:off x="5405433" y="434899"/>
          <a:ext cx="5971919" cy="63227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712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62A2D2A-418A-44CF-BDFA-DF226CCC2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91935" y="25208"/>
            <a:ext cx="8194701" cy="226078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40">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819" y="659510"/>
            <a:ext cx="10699380" cy="5410200"/>
          </a:xfrm>
          <a:prstGeom prst="rect">
            <a:avLst/>
          </a:prstGeom>
          <a:ln w="38100">
            <a:noFill/>
          </a:ln>
          <a:effectLst>
            <a:outerShdw dist="190500" dir="264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4BF81-8989-9696-AFC8-35F5FDABB4BB}"/>
              </a:ext>
            </a:extLst>
          </p:cNvPr>
          <p:cNvSpPr>
            <a:spLocks noGrp="1"/>
          </p:cNvSpPr>
          <p:nvPr>
            <p:ph type="title"/>
          </p:nvPr>
        </p:nvSpPr>
        <p:spPr>
          <a:xfrm>
            <a:off x="1217055" y="697206"/>
            <a:ext cx="9374746" cy="650384"/>
          </a:xfrm>
        </p:spPr>
        <p:txBody>
          <a:bodyPr anchor="ctr">
            <a:normAutofit/>
          </a:bodyPr>
          <a:lstStyle/>
          <a:p>
            <a:r>
              <a:rPr lang="en-IN" sz="2400" b="1" dirty="0"/>
              <a:t>Features of Apache Pig</a:t>
            </a:r>
            <a:endParaRPr lang="en-US" sz="2400" b="1" dirty="0"/>
          </a:p>
        </p:txBody>
      </p:sp>
      <p:graphicFrame>
        <p:nvGraphicFramePr>
          <p:cNvPr id="5" name="Content Placeholder 2">
            <a:extLst>
              <a:ext uri="{FF2B5EF4-FFF2-40B4-BE49-F238E27FC236}">
                <a16:creationId xmlns:a16="http://schemas.microsoft.com/office/drawing/2014/main" id="{A52168FA-01B4-645B-34A0-A1F4036E1980}"/>
              </a:ext>
            </a:extLst>
          </p:cNvPr>
          <p:cNvGraphicFramePr>
            <a:graphicFrameLocks noGrp="1"/>
          </p:cNvGraphicFramePr>
          <p:nvPr>
            <p:ph idx="1"/>
            <p:extLst>
              <p:ext uri="{D42A27DB-BD31-4B8C-83A1-F6EECF244321}">
                <p14:modId xmlns:p14="http://schemas.microsoft.com/office/powerpoint/2010/main" val="4183261195"/>
              </p:ext>
            </p:extLst>
          </p:nvPr>
        </p:nvGraphicFramePr>
        <p:xfrm>
          <a:off x="1217055" y="1248937"/>
          <a:ext cx="9543245" cy="482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6596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7E1B93-99BA-AFD5-D2CD-624E55372FD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865170-3BCC-416C-3EDF-C0D3839A9FB1}"/>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IN">
                <a:solidFill>
                  <a:srgbClr val="000000"/>
                </a:solidFill>
              </a:rPr>
              <a:t>Features of Apache Pig</a:t>
            </a:r>
            <a:endParaRPr lang="en-US">
              <a:solidFill>
                <a:srgbClr val="000000"/>
              </a:solidFill>
            </a:endParaRPr>
          </a:p>
        </p:txBody>
      </p:sp>
      <p:graphicFrame>
        <p:nvGraphicFramePr>
          <p:cNvPr id="5" name="Content Placeholder 2">
            <a:extLst>
              <a:ext uri="{FF2B5EF4-FFF2-40B4-BE49-F238E27FC236}">
                <a16:creationId xmlns:a16="http://schemas.microsoft.com/office/drawing/2014/main" id="{E0926715-6889-4C2F-8CF6-BAAC34F4C6E4}"/>
              </a:ext>
            </a:extLst>
          </p:cNvPr>
          <p:cNvGraphicFramePr>
            <a:graphicFrameLocks noGrp="1"/>
          </p:cNvGraphicFramePr>
          <p:nvPr>
            <p:ph idx="1"/>
            <p:extLst>
              <p:ext uri="{D42A27DB-BD31-4B8C-83A1-F6EECF244321}">
                <p14:modId xmlns:p14="http://schemas.microsoft.com/office/powerpoint/2010/main" val="2985085306"/>
              </p:ext>
            </p:extLst>
          </p:nvPr>
        </p:nvGraphicFramePr>
        <p:xfrm>
          <a:off x="808038" y="2040673"/>
          <a:ext cx="10598150" cy="43001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0614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9E7EA4-940D-8E8B-D0D9-0928F764FCF9}"/>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IN">
                <a:solidFill>
                  <a:srgbClr val="000000"/>
                </a:solidFill>
              </a:rPr>
              <a:t>Common Pig Latin Operators</a:t>
            </a:r>
            <a:endParaRPr lang="en-US">
              <a:solidFill>
                <a:srgbClr val="000000"/>
              </a:solidFill>
            </a:endParaRPr>
          </a:p>
        </p:txBody>
      </p:sp>
      <p:graphicFrame>
        <p:nvGraphicFramePr>
          <p:cNvPr id="5" name="Content Placeholder 2">
            <a:extLst>
              <a:ext uri="{FF2B5EF4-FFF2-40B4-BE49-F238E27FC236}">
                <a16:creationId xmlns:a16="http://schemas.microsoft.com/office/drawing/2014/main" id="{2DBFB8B6-3ED4-C53B-F88A-19DF14DA9EED}"/>
              </a:ext>
            </a:extLst>
          </p:cNvPr>
          <p:cNvGraphicFramePr>
            <a:graphicFrameLocks noGrp="1"/>
          </p:cNvGraphicFramePr>
          <p:nvPr>
            <p:ph idx="1"/>
            <p:extLst>
              <p:ext uri="{D42A27DB-BD31-4B8C-83A1-F6EECF244321}">
                <p14:modId xmlns:p14="http://schemas.microsoft.com/office/powerpoint/2010/main" val="2492994182"/>
              </p:ext>
            </p:extLst>
          </p:nvPr>
        </p:nvGraphicFramePr>
        <p:xfrm>
          <a:off x="334537" y="1926887"/>
          <a:ext cx="11396545" cy="49182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4050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F368-BA90-6F4A-D5A7-D5B12EB04830}"/>
              </a:ext>
            </a:extLst>
          </p:cNvPr>
          <p:cNvSpPr>
            <a:spLocks noGrp="1"/>
          </p:cNvSpPr>
          <p:nvPr>
            <p:ph type="title"/>
          </p:nvPr>
        </p:nvSpPr>
        <p:spPr/>
        <p:txBody>
          <a:bodyPr/>
          <a:lstStyle/>
          <a:p>
            <a:r>
              <a:rPr lang="en-IN" dirty="0"/>
              <a:t>Use Cases of Apache Pig</a:t>
            </a:r>
            <a:endParaRPr lang="en-US" dirty="0"/>
          </a:p>
        </p:txBody>
      </p:sp>
    </p:spTree>
    <p:extLst>
      <p:ext uri="{BB962C8B-B14F-4D97-AF65-F5344CB8AC3E}">
        <p14:creationId xmlns:p14="http://schemas.microsoft.com/office/powerpoint/2010/main" val="3921435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C3AA-AFD2-0702-AB4E-F09FDFA852B8}"/>
              </a:ext>
            </a:extLst>
          </p:cNvPr>
          <p:cNvSpPr>
            <a:spLocks noGrp="1"/>
          </p:cNvSpPr>
          <p:nvPr>
            <p:ph type="title"/>
          </p:nvPr>
        </p:nvSpPr>
        <p:spPr>
          <a:xfrm>
            <a:off x="808661" y="365125"/>
            <a:ext cx="10357666" cy="783451"/>
          </a:xfrm>
        </p:spPr>
        <p:txBody>
          <a:bodyPr>
            <a:normAutofit fontScale="90000"/>
          </a:bodyPr>
          <a:lstStyle/>
          <a:p>
            <a:r>
              <a:rPr lang="en-IN" b="1" dirty="0"/>
              <a:t>ETL (Extract, Transform, Load)</a:t>
            </a:r>
            <a:r>
              <a:rPr lang="en-IN" dirty="0"/>
              <a:t>:</a:t>
            </a:r>
            <a:br>
              <a:rPr lang="en-IN" dirty="0"/>
            </a:br>
            <a:endParaRPr lang="en-US" dirty="0"/>
          </a:p>
        </p:txBody>
      </p:sp>
      <p:sp>
        <p:nvSpPr>
          <p:cNvPr id="3" name="Content Placeholder 2">
            <a:extLst>
              <a:ext uri="{FF2B5EF4-FFF2-40B4-BE49-F238E27FC236}">
                <a16:creationId xmlns:a16="http://schemas.microsoft.com/office/drawing/2014/main" id="{92051C0B-C669-01BC-43F5-C1CE8B396278}"/>
              </a:ext>
            </a:extLst>
          </p:cNvPr>
          <p:cNvSpPr>
            <a:spLocks noGrp="1"/>
          </p:cNvSpPr>
          <p:nvPr>
            <p:ph idx="1"/>
          </p:nvPr>
        </p:nvSpPr>
        <p:spPr>
          <a:xfrm>
            <a:off x="808662" y="1260088"/>
            <a:ext cx="10357666" cy="5597911"/>
          </a:xfrm>
        </p:spPr>
        <p:txBody>
          <a:bodyPr>
            <a:normAutofit lnSpcReduction="10000"/>
          </a:bodyPr>
          <a:lstStyle/>
          <a:p>
            <a:pPr lvl="1">
              <a:buFont typeface="Arial" panose="020B0604020202020204" pitchFamily="34" charset="0"/>
              <a:buChar char="•"/>
            </a:pPr>
            <a:r>
              <a:rPr lang="en-IN" sz="1900" dirty="0"/>
              <a:t>Apache Pig is widely used for ETL tasks such as extracting raw data from different sources, transforming it by filtering, aggregating, or joining datasets, and then loading it into the desired destination (e.g., HDFS, HBase).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Load raw data from a CSV file</a:t>
            </a:r>
          </a:p>
          <a:p>
            <a:pPr marL="0" indent="0">
              <a:buNone/>
            </a:pPr>
            <a:r>
              <a:rPr lang="en-US" b="1" dirty="0" err="1">
                <a:latin typeface="Courier New" panose="02070309020205020404" pitchFamily="49" charset="0"/>
                <a:cs typeface="Courier New" panose="02070309020205020404" pitchFamily="49" charset="0"/>
              </a:rPr>
              <a:t>raw_data</a:t>
            </a:r>
            <a:r>
              <a:rPr lang="en-US" b="1" dirty="0">
                <a:latin typeface="Courier New" panose="02070309020205020404" pitchFamily="49" charset="0"/>
                <a:cs typeface="Courier New" panose="02070309020205020404" pitchFamily="49" charset="0"/>
              </a:rPr>
              <a:t> = LOAD '</a:t>
            </a:r>
            <a:r>
              <a:rPr lang="en-US" b="1" dirty="0" err="1">
                <a:latin typeface="Courier New" panose="02070309020205020404" pitchFamily="49" charset="0"/>
                <a:cs typeface="Courier New" panose="02070309020205020404" pitchFamily="49" charset="0"/>
              </a:rPr>
              <a:t>data.csv</a:t>
            </a:r>
            <a:r>
              <a:rPr lang="en-US" b="1" dirty="0">
                <a:latin typeface="Courier New" panose="02070309020205020404" pitchFamily="49" charset="0"/>
                <a:cs typeface="Courier New" panose="02070309020205020404" pitchFamily="49" charset="0"/>
              </a:rPr>
              <a:t>' USING </a:t>
            </a:r>
            <a:r>
              <a:rPr lang="en-US" b="1" dirty="0" err="1">
                <a:latin typeface="Courier New" panose="02070309020205020404" pitchFamily="49" charset="0"/>
                <a:cs typeface="Courier New" panose="02070309020205020404" pitchFamily="49" charset="0"/>
              </a:rPr>
              <a:t>PigStorage</a:t>
            </a:r>
            <a:r>
              <a:rPr lang="en-US" b="1" dirty="0">
                <a:latin typeface="Courier New" panose="02070309020205020404" pitchFamily="49" charset="0"/>
                <a:cs typeface="Courier New" panose="02070309020205020404" pitchFamily="49" charset="0"/>
              </a:rPr>
              <a:t>(',') AS (</a:t>
            </a:r>
            <a:r>
              <a:rPr lang="en-US" b="1" dirty="0" err="1">
                <a:latin typeface="Courier New" panose="02070309020205020404" pitchFamily="49" charset="0"/>
                <a:cs typeface="Courier New" panose="02070309020205020404" pitchFamily="49" charset="0"/>
              </a:rPr>
              <a:t>id:int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name:chararray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age:int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city:chararray</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Filter records to select people above the age of 25</a:t>
            </a:r>
          </a:p>
          <a:p>
            <a:pPr marL="0" indent="0">
              <a:buNone/>
            </a:pPr>
            <a:r>
              <a:rPr lang="en-US" b="1" dirty="0" err="1">
                <a:latin typeface="Courier New" panose="02070309020205020404" pitchFamily="49" charset="0"/>
                <a:cs typeface="Courier New" panose="02070309020205020404" pitchFamily="49" charset="0"/>
              </a:rPr>
              <a:t>filtered_data</a:t>
            </a:r>
            <a:r>
              <a:rPr lang="en-US" b="1" dirty="0">
                <a:latin typeface="Courier New" panose="02070309020205020404" pitchFamily="49" charset="0"/>
                <a:cs typeface="Courier New" panose="02070309020205020404" pitchFamily="49" charset="0"/>
              </a:rPr>
              <a:t> = FILTER </a:t>
            </a:r>
            <a:r>
              <a:rPr lang="en-US" b="1" dirty="0" err="1">
                <a:latin typeface="Courier New" panose="02070309020205020404" pitchFamily="49" charset="0"/>
                <a:cs typeface="Courier New" panose="02070309020205020404" pitchFamily="49" charset="0"/>
              </a:rPr>
              <a:t>raw_data</a:t>
            </a:r>
            <a:r>
              <a:rPr lang="en-US" b="1" dirty="0">
                <a:latin typeface="Courier New" panose="02070309020205020404" pitchFamily="49" charset="0"/>
                <a:cs typeface="Courier New" panose="02070309020205020404" pitchFamily="49" charset="0"/>
              </a:rPr>
              <a:t> BY age &gt; 25;</a:t>
            </a:r>
          </a:p>
          <a:p>
            <a:pPr marL="0" indent="0">
              <a:buNone/>
            </a:pPr>
            <a:r>
              <a:rPr lang="en-US" b="1" dirty="0">
                <a:latin typeface="Courier New" panose="02070309020205020404" pitchFamily="49" charset="0"/>
                <a:cs typeface="Courier New" panose="02070309020205020404" pitchFamily="49" charset="0"/>
              </a:rPr>
              <a:t>-- Group data by city</a:t>
            </a:r>
          </a:p>
          <a:p>
            <a:pPr marL="0" indent="0">
              <a:buNone/>
            </a:pPr>
            <a:r>
              <a:rPr lang="en-US" b="1" dirty="0" err="1">
                <a:latin typeface="Courier New" panose="02070309020205020404" pitchFamily="49" charset="0"/>
                <a:cs typeface="Courier New" panose="02070309020205020404" pitchFamily="49" charset="0"/>
              </a:rPr>
              <a:t>grouped_data</a:t>
            </a:r>
            <a:r>
              <a:rPr lang="en-US" b="1" dirty="0">
                <a:latin typeface="Courier New" panose="02070309020205020404" pitchFamily="49" charset="0"/>
                <a:cs typeface="Courier New" panose="02070309020205020404" pitchFamily="49" charset="0"/>
              </a:rPr>
              <a:t> = GROUP </a:t>
            </a:r>
            <a:r>
              <a:rPr lang="en-US" b="1" dirty="0" err="1">
                <a:latin typeface="Courier New" panose="02070309020205020404" pitchFamily="49" charset="0"/>
                <a:cs typeface="Courier New" panose="02070309020205020404" pitchFamily="49" charset="0"/>
              </a:rPr>
              <a:t>filtered_data</a:t>
            </a:r>
            <a:r>
              <a:rPr lang="en-US" b="1" dirty="0">
                <a:latin typeface="Courier New" panose="02070309020205020404" pitchFamily="49" charset="0"/>
                <a:cs typeface="Courier New" panose="02070309020205020404" pitchFamily="49" charset="0"/>
              </a:rPr>
              <a:t> BY city;</a:t>
            </a:r>
          </a:p>
          <a:p>
            <a:pPr marL="0" indent="0">
              <a:buNone/>
            </a:pPr>
            <a:r>
              <a:rPr lang="en-US" b="1" dirty="0">
                <a:latin typeface="Courier New" panose="02070309020205020404" pitchFamily="49" charset="0"/>
                <a:cs typeface="Courier New" panose="02070309020205020404" pitchFamily="49" charset="0"/>
              </a:rPr>
              <a:t>-- Store the transformed data</a:t>
            </a:r>
          </a:p>
          <a:p>
            <a:pPr marL="0" indent="0">
              <a:buNone/>
            </a:pPr>
            <a:r>
              <a:rPr lang="en-US" b="1" dirty="0">
                <a:latin typeface="Courier New" panose="02070309020205020404" pitchFamily="49" charset="0"/>
                <a:cs typeface="Courier New" panose="02070309020205020404" pitchFamily="49" charset="0"/>
              </a:rPr>
              <a:t>STORE </a:t>
            </a:r>
            <a:r>
              <a:rPr lang="en-US" b="1" dirty="0" err="1">
                <a:latin typeface="Courier New" panose="02070309020205020404" pitchFamily="49" charset="0"/>
                <a:cs typeface="Courier New" panose="02070309020205020404" pitchFamily="49" charset="0"/>
              </a:rPr>
              <a:t>grouped_data</a:t>
            </a:r>
            <a:r>
              <a:rPr lang="en-US" b="1" dirty="0">
                <a:latin typeface="Courier New" panose="02070309020205020404" pitchFamily="49" charset="0"/>
                <a:cs typeface="Courier New" panose="02070309020205020404" pitchFamily="49" charset="0"/>
              </a:rPr>
              <a:t> INTO '</a:t>
            </a:r>
            <a:r>
              <a:rPr lang="en-US" b="1" dirty="0" err="1">
                <a:latin typeface="Courier New" panose="02070309020205020404" pitchFamily="49" charset="0"/>
                <a:cs typeface="Courier New" panose="02070309020205020404" pitchFamily="49" charset="0"/>
              </a:rPr>
              <a:t>output_data</a:t>
            </a:r>
            <a:r>
              <a:rPr lang="en-US" b="1" dirty="0">
                <a:latin typeface="Courier New" panose="02070309020205020404" pitchFamily="49" charset="0"/>
                <a:cs typeface="Courier New" panose="02070309020205020404" pitchFamily="49" charset="0"/>
              </a:rPr>
              <a:t>' USING </a:t>
            </a:r>
            <a:r>
              <a:rPr lang="en-US" b="1" dirty="0" err="1">
                <a:latin typeface="Courier New" panose="02070309020205020404" pitchFamily="49" charset="0"/>
                <a:cs typeface="Courier New" panose="02070309020205020404" pitchFamily="49" charset="0"/>
              </a:rPr>
              <a:t>PigStorage</a:t>
            </a:r>
            <a:r>
              <a:rPr lang="en-US" b="1"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Rectangle 3">
            <a:extLst>
              <a:ext uri="{FF2B5EF4-FFF2-40B4-BE49-F238E27FC236}">
                <a16:creationId xmlns:a16="http://schemas.microsoft.com/office/drawing/2014/main" id="{1C4B4321-864B-1AFD-F2C2-7FAC7DC7C0A0}"/>
              </a:ext>
            </a:extLst>
          </p:cNvPr>
          <p:cNvSpPr/>
          <p:nvPr/>
        </p:nvSpPr>
        <p:spPr>
          <a:xfrm>
            <a:off x="808661" y="2442117"/>
            <a:ext cx="10357666" cy="4159405"/>
          </a:xfrm>
          <a:custGeom>
            <a:avLst/>
            <a:gdLst>
              <a:gd name="connsiteX0" fmla="*/ 0 w 10357666"/>
              <a:gd name="connsiteY0" fmla="*/ 0 h 4159405"/>
              <a:gd name="connsiteX1" fmla="*/ 586934 w 10357666"/>
              <a:gd name="connsiteY1" fmla="*/ 0 h 4159405"/>
              <a:gd name="connsiteX2" fmla="*/ 966715 w 10357666"/>
              <a:gd name="connsiteY2" fmla="*/ 0 h 4159405"/>
              <a:gd name="connsiteX3" fmla="*/ 1864380 w 10357666"/>
              <a:gd name="connsiteY3" fmla="*/ 0 h 4159405"/>
              <a:gd name="connsiteX4" fmla="*/ 2451314 w 10357666"/>
              <a:gd name="connsiteY4" fmla="*/ 0 h 4159405"/>
              <a:gd name="connsiteX5" fmla="*/ 3038249 w 10357666"/>
              <a:gd name="connsiteY5" fmla="*/ 0 h 4159405"/>
              <a:gd name="connsiteX6" fmla="*/ 3935913 w 10357666"/>
              <a:gd name="connsiteY6" fmla="*/ 0 h 4159405"/>
              <a:gd name="connsiteX7" fmla="*/ 4419271 w 10357666"/>
              <a:gd name="connsiteY7" fmla="*/ 0 h 4159405"/>
              <a:gd name="connsiteX8" fmla="*/ 5316935 w 10357666"/>
              <a:gd name="connsiteY8" fmla="*/ 0 h 4159405"/>
              <a:gd name="connsiteX9" fmla="*/ 6214600 w 10357666"/>
              <a:gd name="connsiteY9" fmla="*/ 0 h 4159405"/>
              <a:gd name="connsiteX10" fmla="*/ 6905111 w 10357666"/>
              <a:gd name="connsiteY10" fmla="*/ 0 h 4159405"/>
              <a:gd name="connsiteX11" fmla="*/ 7802775 w 10357666"/>
              <a:gd name="connsiteY11" fmla="*/ 0 h 4159405"/>
              <a:gd name="connsiteX12" fmla="*/ 8389709 w 10357666"/>
              <a:gd name="connsiteY12" fmla="*/ 0 h 4159405"/>
              <a:gd name="connsiteX13" fmla="*/ 8976644 w 10357666"/>
              <a:gd name="connsiteY13" fmla="*/ 0 h 4159405"/>
              <a:gd name="connsiteX14" fmla="*/ 9770732 w 10357666"/>
              <a:gd name="connsiteY14" fmla="*/ 0 h 4159405"/>
              <a:gd name="connsiteX15" fmla="*/ 10357666 w 10357666"/>
              <a:gd name="connsiteY15" fmla="*/ 0 h 4159405"/>
              <a:gd name="connsiteX16" fmla="*/ 10357666 w 10357666"/>
              <a:gd name="connsiteY16" fmla="*/ 776422 h 4159405"/>
              <a:gd name="connsiteX17" fmla="*/ 10357666 w 10357666"/>
              <a:gd name="connsiteY17" fmla="*/ 1511250 h 4159405"/>
              <a:gd name="connsiteX18" fmla="*/ 10357666 w 10357666"/>
              <a:gd name="connsiteY18" fmla="*/ 2246079 h 4159405"/>
              <a:gd name="connsiteX19" fmla="*/ 10357666 w 10357666"/>
              <a:gd name="connsiteY19" fmla="*/ 2980907 h 4159405"/>
              <a:gd name="connsiteX20" fmla="*/ 10357666 w 10357666"/>
              <a:gd name="connsiteY20" fmla="*/ 3549359 h 4159405"/>
              <a:gd name="connsiteX21" fmla="*/ 10357666 w 10357666"/>
              <a:gd name="connsiteY21" fmla="*/ 4159405 h 4159405"/>
              <a:gd name="connsiteX22" fmla="*/ 9563578 w 10357666"/>
              <a:gd name="connsiteY22" fmla="*/ 4159405 h 4159405"/>
              <a:gd name="connsiteX23" fmla="*/ 9080221 w 10357666"/>
              <a:gd name="connsiteY23" fmla="*/ 4159405 h 4159405"/>
              <a:gd name="connsiteX24" fmla="*/ 8389709 w 10357666"/>
              <a:gd name="connsiteY24" fmla="*/ 4159405 h 4159405"/>
              <a:gd name="connsiteX25" fmla="*/ 8009928 w 10357666"/>
              <a:gd name="connsiteY25" fmla="*/ 4159405 h 4159405"/>
              <a:gd name="connsiteX26" fmla="*/ 7630147 w 10357666"/>
              <a:gd name="connsiteY26" fmla="*/ 4159405 h 4159405"/>
              <a:gd name="connsiteX27" fmla="*/ 6939636 w 10357666"/>
              <a:gd name="connsiteY27" fmla="*/ 4159405 h 4159405"/>
              <a:gd name="connsiteX28" fmla="*/ 6456278 w 10357666"/>
              <a:gd name="connsiteY28" fmla="*/ 4159405 h 4159405"/>
              <a:gd name="connsiteX29" fmla="*/ 5662191 w 10357666"/>
              <a:gd name="connsiteY29" fmla="*/ 4159405 h 4159405"/>
              <a:gd name="connsiteX30" fmla="*/ 5178833 w 10357666"/>
              <a:gd name="connsiteY30" fmla="*/ 4159405 h 4159405"/>
              <a:gd name="connsiteX31" fmla="*/ 4384745 w 10357666"/>
              <a:gd name="connsiteY31" fmla="*/ 4159405 h 4159405"/>
              <a:gd name="connsiteX32" fmla="*/ 4004964 w 10357666"/>
              <a:gd name="connsiteY32" fmla="*/ 4159405 h 4159405"/>
              <a:gd name="connsiteX33" fmla="*/ 3210876 w 10357666"/>
              <a:gd name="connsiteY33" fmla="*/ 4159405 h 4159405"/>
              <a:gd name="connsiteX34" fmla="*/ 2727519 w 10357666"/>
              <a:gd name="connsiteY34" fmla="*/ 4159405 h 4159405"/>
              <a:gd name="connsiteX35" fmla="*/ 2347738 w 10357666"/>
              <a:gd name="connsiteY35" fmla="*/ 4159405 h 4159405"/>
              <a:gd name="connsiteX36" fmla="*/ 1864380 w 10357666"/>
              <a:gd name="connsiteY36" fmla="*/ 4159405 h 4159405"/>
              <a:gd name="connsiteX37" fmla="*/ 1070292 w 10357666"/>
              <a:gd name="connsiteY37" fmla="*/ 4159405 h 4159405"/>
              <a:gd name="connsiteX38" fmla="*/ 586934 w 10357666"/>
              <a:gd name="connsiteY38" fmla="*/ 4159405 h 4159405"/>
              <a:gd name="connsiteX39" fmla="*/ 0 w 10357666"/>
              <a:gd name="connsiteY39" fmla="*/ 4159405 h 4159405"/>
              <a:gd name="connsiteX40" fmla="*/ 0 w 10357666"/>
              <a:gd name="connsiteY40" fmla="*/ 3549359 h 4159405"/>
              <a:gd name="connsiteX41" fmla="*/ 0 w 10357666"/>
              <a:gd name="connsiteY41" fmla="*/ 2814531 h 4159405"/>
              <a:gd name="connsiteX42" fmla="*/ 0 w 10357666"/>
              <a:gd name="connsiteY42" fmla="*/ 2246079 h 4159405"/>
              <a:gd name="connsiteX43" fmla="*/ 0 w 10357666"/>
              <a:gd name="connsiteY43" fmla="*/ 1552845 h 4159405"/>
              <a:gd name="connsiteX44" fmla="*/ 0 w 10357666"/>
              <a:gd name="connsiteY44" fmla="*/ 942798 h 4159405"/>
              <a:gd name="connsiteX45" fmla="*/ 0 w 10357666"/>
              <a:gd name="connsiteY45" fmla="*/ 0 h 415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357666" h="4159405" extrusionOk="0">
                <a:moveTo>
                  <a:pt x="0" y="0"/>
                </a:moveTo>
                <a:cubicBezTo>
                  <a:pt x="154649" y="934"/>
                  <a:pt x="453251" y="-7856"/>
                  <a:pt x="586934" y="0"/>
                </a:cubicBezTo>
                <a:cubicBezTo>
                  <a:pt x="720617" y="7856"/>
                  <a:pt x="855985" y="-174"/>
                  <a:pt x="966715" y="0"/>
                </a:cubicBezTo>
                <a:cubicBezTo>
                  <a:pt x="1077445" y="174"/>
                  <a:pt x="1426906" y="36274"/>
                  <a:pt x="1864380" y="0"/>
                </a:cubicBezTo>
                <a:cubicBezTo>
                  <a:pt x="2301855" y="-36274"/>
                  <a:pt x="2250824" y="-21733"/>
                  <a:pt x="2451314" y="0"/>
                </a:cubicBezTo>
                <a:cubicBezTo>
                  <a:pt x="2651804" y="21733"/>
                  <a:pt x="2849602" y="41"/>
                  <a:pt x="3038249" y="0"/>
                </a:cubicBezTo>
                <a:cubicBezTo>
                  <a:pt x="3226897" y="-41"/>
                  <a:pt x="3550510" y="-41295"/>
                  <a:pt x="3935913" y="0"/>
                </a:cubicBezTo>
                <a:cubicBezTo>
                  <a:pt x="4321316" y="41295"/>
                  <a:pt x="4272897" y="2957"/>
                  <a:pt x="4419271" y="0"/>
                </a:cubicBezTo>
                <a:cubicBezTo>
                  <a:pt x="4565645" y="-2957"/>
                  <a:pt x="5128367" y="-19708"/>
                  <a:pt x="5316935" y="0"/>
                </a:cubicBezTo>
                <a:cubicBezTo>
                  <a:pt x="5505503" y="19708"/>
                  <a:pt x="5778370" y="24758"/>
                  <a:pt x="6214600" y="0"/>
                </a:cubicBezTo>
                <a:cubicBezTo>
                  <a:pt x="6650830" y="-24758"/>
                  <a:pt x="6661126" y="-16180"/>
                  <a:pt x="6905111" y="0"/>
                </a:cubicBezTo>
                <a:cubicBezTo>
                  <a:pt x="7149096" y="16180"/>
                  <a:pt x="7405739" y="-32696"/>
                  <a:pt x="7802775" y="0"/>
                </a:cubicBezTo>
                <a:cubicBezTo>
                  <a:pt x="8199811" y="32696"/>
                  <a:pt x="8263624" y="18887"/>
                  <a:pt x="8389709" y="0"/>
                </a:cubicBezTo>
                <a:cubicBezTo>
                  <a:pt x="8515794" y="-18887"/>
                  <a:pt x="8712887" y="14875"/>
                  <a:pt x="8976644" y="0"/>
                </a:cubicBezTo>
                <a:cubicBezTo>
                  <a:pt x="9240402" y="-14875"/>
                  <a:pt x="9423310" y="21046"/>
                  <a:pt x="9770732" y="0"/>
                </a:cubicBezTo>
                <a:cubicBezTo>
                  <a:pt x="10118154" y="-21046"/>
                  <a:pt x="10155799" y="-14503"/>
                  <a:pt x="10357666" y="0"/>
                </a:cubicBezTo>
                <a:cubicBezTo>
                  <a:pt x="10367953" y="367033"/>
                  <a:pt x="10383789" y="508020"/>
                  <a:pt x="10357666" y="776422"/>
                </a:cubicBezTo>
                <a:cubicBezTo>
                  <a:pt x="10331543" y="1044824"/>
                  <a:pt x="10378574" y="1298640"/>
                  <a:pt x="10357666" y="1511250"/>
                </a:cubicBezTo>
                <a:cubicBezTo>
                  <a:pt x="10336758" y="1723860"/>
                  <a:pt x="10328632" y="2064740"/>
                  <a:pt x="10357666" y="2246079"/>
                </a:cubicBezTo>
                <a:cubicBezTo>
                  <a:pt x="10386700" y="2427418"/>
                  <a:pt x="10353440" y="2663634"/>
                  <a:pt x="10357666" y="2980907"/>
                </a:cubicBezTo>
                <a:cubicBezTo>
                  <a:pt x="10361892" y="3298180"/>
                  <a:pt x="10330516" y="3421285"/>
                  <a:pt x="10357666" y="3549359"/>
                </a:cubicBezTo>
                <a:cubicBezTo>
                  <a:pt x="10384816" y="3677433"/>
                  <a:pt x="10386371" y="3903676"/>
                  <a:pt x="10357666" y="4159405"/>
                </a:cubicBezTo>
                <a:cubicBezTo>
                  <a:pt x="10125947" y="4180456"/>
                  <a:pt x="9750421" y="4134778"/>
                  <a:pt x="9563578" y="4159405"/>
                </a:cubicBezTo>
                <a:cubicBezTo>
                  <a:pt x="9376735" y="4184032"/>
                  <a:pt x="9229979" y="4149845"/>
                  <a:pt x="9080221" y="4159405"/>
                </a:cubicBezTo>
                <a:cubicBezTo>
                  <a:pt x="8930463" y="4168965"/>
                  <a:pt x="8655851" y="4184945"/>
                  <a:pt x="8389709" y="4159405"/>
                </a:cubicBezTo>
                <a:cubicBezTo>
                  <a:pt x="8123567" y="4133865"/>
                  <a:pt x="8198054" y="4160233"/>
                  <a:pt x="8009928" y="4159405"/>
                </a:cubicBezTo>
                <a:cubicBezTo>
                  <a:pt x="7821802" y="4158577"/>
                  <a:pt x="7810599" y="4147992"/>
                  <a:pt x="7630147" y="4159405"/>
                </a:cubicBezTo>
                <a:cubicBezTo>
                  <a:pt x="7449695" y="4170818"/>
                  <a:pt x="7182762" y="4168578"/>
                  <a:pt x="6939636" y="4159405"/>
                </a:cubicBezTo>
                <a:cubicBezTo>
                  <a:pt x="6696510" y="4150232"/>
                  <a:pt x="6575979" y="4164906"/>
                  <a:pt x="6456278" y="4159405"/>
                </a:cubicBezTo>
                <a:cubicBezTo>
                  <a:pt x="6336577" y="4153904"/>
                  <a:pt x="6037166" y="4136276"/>
                  <a:pt x="5662191" y="4159405"/>
                </a:cubicBezTo>
                <a:cubicBezTo>
                  <a:pt x="5287216" y="4182534"/>
                  <a:pt x="5380363" y="4182023"/>
                  <a:pt x="5178833" y="4159405"/>
                </a:cubicBezTo>
                <a:cubicBezTo>
                  <a:pt x="4977303" y="4136787"/>
                  <a:pt x="4667393" y="4195225"/>
                  <a:pt x="4384745" y="4159405"/>
                </a:cubicBezTo>
                <a:cubicBezTo>
                  <a:pt x="4102097" y="4123585"/>
                  <a:pt x="4098470" y="4150853"/>
                  <a:pt x="4004964" y="4159405"/>
                </a:cubicBezTo>
                <a:cubicBezTo>
                  <a:pt x="3911458" y="4167957"/>
                  <a:pt x="3400470" y="4167952"/>
                  <a:pt x="3210876" y="4159405"/>
                </a:cubicBezTo>
                <a:cubicBezTo>
                  <a:pt x="3021282" y="4150858"/>
                  <a:pt x="2907811" y="4175376"/>
                  <a:pt x="2727519" y="4159405"/>
                </a:cubicBezTo>
                <a:cubicBezTo>
                  <a:pt x="2547227" y="4143434"/>
                  <a:pt x="2488575" y="4172264"/>
                  <a:pt x="2347738" y="4159405"/>
                </a:cubicBezTo>
                <a:cubicBezTo>
                  <a:pt x="2206901" y="4146546"/>
                  <a:pt x="2002231" y="4176376"/>
                  <a:pt x="1864380" y="4159405"/>
                </a:cubicBezTo>
                <a:cubicBezTo>
                  <a:pt x="1726529" y="4142434"/>
                  <a:pt x="1302782" y="4170391"/>
                  <a:pt x="1070292" y="4159405"/>
                </a:cubicBezTo>
                <a:cubicBezTo>
                  <a:pt x="837802" y="4148419"/>
                  <a:pt x="790906" y="4161637"/>
                  <a:pt x="586934" y="4159405"/>
                </a:cubicBezTo>
                <a:cubicBezTo>
                  <a:pt x="382962" y="4157173"/>
                  <a:pt x="142906" y="4184638"/>
                  <a:pt x="0" y="4159405"/>
                </a:cubicBezTo>
                <a:cubicBezTo>
                  <a:pt x="15382" y="3951085"/>
                  <a:pt x="-19308" y="3673936"/>
                  <a:pt x="0" y="3549359"/>
                </a:cubicBezTo>
                <a:cubicBezTo>
                  <a:pt x="19308" y="3424782"/>
                  <a:pt x="3837" y="3062971"/>
                  <a:pt x="0" y="2814531"/>
                </a:cubicBezTo>
                <a:cubicBezTo>
                  <a:pt x="-3837" y="2566091"/>
                  <a:pt x="-3711" y="2466999"/>
                  <a:pt x="0" y="2246079"/>
                </a:cubicBezTo>
                <a:cubicBezTo>
                  <a:pt x="3711" y="2025159"/>
                  <a:pt x="21823" y="1725614"/>
                  <a:pt x="0" y="1552845"/>
                </a:cubicBezTo>
                <a:cubicBezTo>
                  <a:pt x="-21823" y="1380076"/>
                  <a:pt x="8234" y="1243592"/>
                  <a:pt x="0" y="942798"/>
                </a:cubicBezTo>
                <a:cubicBezTo>
                  <a:pt x="-8234" y="642004"/>
                  <a:pt x="-10850" y="430019"/>
                  <a:pt x="0" y="0"/>
                </a:cubicBezTo>
                <a:close/>
              </a:path>
            </a:pathLst>
          </a:custGeom>
          <a:noFill/>
          <a:ln>
            <a:solidFill>
              <a:schemeClr val="accent2"/>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322832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B5EF-23F5-42C6-D369-665FF9928758}"/>
              </a:ext>
            </a:extLst>
          </p:cNvPr>
          <p:cNvSpPr>
            <a:spLocks noGrp="1"/>
          </p:cNvSpPr>
          <p:nvPr>
            <p:ph type="title"/>
          </p:nvPr>
        </p:nvSpPr>
        <p:spPr>
          <a:xfrm>
            <a:off x="808661" y="365125"/>
            <a:ext cx="10357666" cy="995324"/>
          </a:xfrm>
        </p:spPr>
        <p:txBody>
          <a:bodyPr>
            <a:normAutofit fontScale="90000"/>
          </a:bodyPr>
          <a:lstStyle/>
          <a:p>
            <a:r>
              <a:rPr lang="en-IN" b="1" dirty="0"/>
              <a:t>Data Cleansing</a:t>
            </a:r>
            <a:r>
              <a:rPr lang="en-IN" dirty="0"/>
              <a:t>:</a:t>
            </a:r>
            <a:br>
              <a:rPr lang="en-IN" dirty="0"/>
            </a:br>
            <a:endParaRPr lang="en-US" dirty="0"/>
          </a:p>
        </p:txBody>
      </p:sp>
      <p:sp>
        <p:nvSpPr>
          <p:cNvPr id="3" name="Content Placeholder 2">
            <a:extLst>
              <a:ext uri="{FF2B5EF4-FFF2-40B4-BE49-F238E27FC236}">
                <a16:creationId xmlns:a16="http://schemas.microsoft.com/office/drawing/2014/main" id="{90194DEA-E1AB-E1A4-624B-9E1DB39095B5}"/>
              </a:ext>
            </a:extLst>
          </p:cNvPr>
          <p:cNvSpPr>
            <a:spLocks noGrp="1"/>
          </p:cNvSpPr>
          <p:nvPr>
            <p:ph idx="1"/>
          </p:nvPr>
        </p:nvSpPr>
        <p:spPr>
          <a:xfrm>
            <a:off x="808662" y="1182029"/>
            <a:ext cx="10357666" cy="4952071"/>
          </a:xfrm>
        </p:spPr>
        <p:txBody>
          <a:bodyPr/>
          <a:lstStyle/>
          <a:p>
            <a:pPr>
              <a:buFont typeface="Arial" panose="020B0604020202020204" pitchFamily="34" charset="0"/>
              <a:buChar char="•"/>
            </a:pPr>
            <a:r>
              <a:rPr lang="en-IN" dirty="0"/>
              <a:t>Pig is used to clean messy or incomplete data by handling null values, removing duplicates, or standardizing formats.</a:t>
            </a:r>
          </a:p>
          <a:p>
            <a:pPr>
              <a:buFont typeface="Arial" panose="020B0604020202020204" pitchFamily="34" charset="0"/>
              <a:buChar char="•"/>
            </a:pPr>
            <a:endParaRPr lang="en-IN" dirty="0"/>
          </a:p>
          <a:p>
            <a:pPr marL="0" indent="0">
              <a:buNone/>
            </a:pPr>
            <a:r>
              <a:rPr lang="en-IN" b="1" dirty="0">
                <a:latin typeface="Courier New" panose="02070309020205020404" pitchFamily="49" charset="0"/>
                <a:cs typeface="Courier New" panose="02070309020205020404" pitchFamily="49" charset="0"/>
              </a:rPr>
              <a:t>-- Load dirty data</a:t>
            </a:r>
          </a:p>
          <a:p>
            <a:pPr marL="0" indent="0">
              <a:buNone/>
            </a:pPr>
            <a:r>
              <a:rPr lang="en-IN" b="1" dirty="0" err="1">
                <a:latin typeface="Courier New" panose="02070309020205020404" pitchFamily="49" charset="0"/>
                <a:cs typeface="Courier New" panose="02070309020205020404" pitchFamily="49" charset="0"/>
              </a:rPr>
              <a:t>dirty_data</a:t>
            </a:r>
            <a:r>
              <a:rPr lang="en-IN" b="1" dirty="0">
                <a:latin typeface="Courier New" panose="02070309020205020404" pitchFamily="49" charset="0"/>
                <a:cs typeface="Courier New" panose="02070309020205020404" pitchFamily="49" charset="0"/>
              </a:rPr>
              <a:t> = LOAD '</a:t>
            </a:r>
            <a:r>
              <a:rPr lang="en-IN" b="1" dirty="0" err="1">
                <a:latin typeface="Courier New" panose="02070309020205020404" pitchFamily="49" charset="0"/>
                <a:cs typeface="Courier New" panose="02070309020205020404" pitchFamily="49" charset="0"/>
              </a:rPr>
              <a:t>dirty_data.txt</a:t>
            </a:r>
            <a:r>
              <a:rPr lang="en-IN" b="1" dirty="0">
                <a:latin typeface="Courier New" panose="02070309020205020404" pitchFamily="49" charset="0"/>
                <a:cs typeface="Courier New" panose="02070309020205020404" pitchFamily="49" charset="0"/>
              </a:rPr>
              <a:t>' USING </a:t>
            </a:r>
            <a:r>
              <a:rPr lang="en-IN" b="1" dirty="0" err="1">
                <a:latin typeface="Courier New" panose="02070309020205020404" pitchFamily="49" charset="0"/>
                <a:cs typeface="Courier New" panose="02070309020205020404" pitchFamily="49" charset="0"/>
              </a:rPr>
              <a:t>PigStorage</a:t>
            </a:r>
            <a:r>
              <a:rPr lang="en-IN" b="1" dirty="0">
                <a:latin typeface="Courier New" panose="02070309020205020404" pitchFamily="49" charset="0"/>
                <a:cs typeface="Courier New" panose="02070309020205020404" pitchFamily="49" charset="0"/>
              </a:rPr>
              <a:t>(',') AS (</a:t>
            </a:r>
            <a:r>
              <a:rPr lang="en-IN" b="1" dirty="0" err="1">
                <a:latin typeface="Courier New" panose="02070309020205020404" pitchFamily="49" charset="0"/>
                <a:cs typeface="Courier New" panose="02070309020205020404" pitchFamily="49" charset="0"/>
              </a:rPr>
              <a:t>id:int</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name:chararray</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age:int</a:t>
            </a:r>
            <a:r>
              <a:rPr lang="en-IN" b="1" dirty="0">
                <a:latin typeface="Courier New" panose="02070309020205020404" pitchFamily="49" charset="0"/>
                <a:cs typeface="Courier New" panose="02070309020205020404" pitchFamily="49" charset="0"/>
              </a:rPr>
              <a:t>);</a:t>
            </a:r>
          </a:p>
          <a:p>
            <a:pPr marL="0" indent="0">
              <a:buNone/>
            </a:pPr>
            <a:endParaRPr lang="en-IN" b="1" dirty="0">
              <a:latin typeface="Courier New" panose="02070309020205020404" pitchFamily="49" charset="0"/>
              <a:cs typeface="Courier New" panose="02070309020205020404" pitchFamily="49" charset="0"/>
            </a:endParaRPr>
          </a:p>
          <a:p>
            <a:pPr marL="0" indent="0">
              <a:buNone/>
            </a:pPr>
            <a:r>
              <a:rPr lang="en-IN" b="1" dirty="0">
                <a:latin typeface="Courier New" panose="02070309020205020404" pitchFamily="49" charset="0"/>
                <a:cs typeface="Courier New" panose="02070309020205020404" pitchFamily="49" charset="0"/>
              </a:rPr>
              <a:t>-- Remove records with missing age</a:t>
            </a:r>
          </a:p>
          <a:p>
            <a:pPr marL="0" indent="0">
              <a:buNone/>
            </a:pPr>
            <a:r>
              <a:rPr lang="en-IN" b="1" dirty="0" err="1">
                <a:latin typeface="Courier New" panose="02070309020205020404" pitchFamily="49" charset="0"/>
                <a:cs typeface="Courier New" panose="02070309020205020404" pitchFamily="49" charset="0"/>
              </a:rPr>
              <a:t>clean_data</a:t>
            </a:r>
            <a:r>
              <a:rPr lang="en-IN" b="1" dirty="0">
                <a:latin typeface="Courier New" panose="02070309020205020404" pitchFamily="49" charset="0"/>
                <a:cs typeface="Courier New" panose="02070309020205020404" pitchFamily="49" charset="0"/>
              </a:rPr>
              <a:t> = FILTER </a:t>
            </a:r>
            <a:r>
              <a:rPr lang="en-IN" b="1" dirty="0" err="1">
                <a:latin typeface="Courier New" panose="02070309020205020404" pitchFamily="49" charset="0"/>
                <a:cs typeface="Courier New" panose="02070309020205020404" pitchFamily="49" charset="0"/>
              </a:rPr>
              <a:t>dirty_data</a:t>
            </a:r>
            <a:r>
              <a:rPr lang="en-IN" b="1" dirty="0">
                <a:latin typeface="Courier New" panose="02070309020205020404" pitchFamily="49" charset="0"/>
                <a:cs typeface="Courier New" panose="02070309020205020404" pitchFamily="49" charset="0"/>
              </a:rPr>
              <a:t> BY age IS NOT NULL</a:t>
            </a:r>
            <a:r>
              <a:rPr lang="en-IN" dirty="0"/>
              <a:t>;</a:t>
            </a:r>
          </a:p>
          <a:p>
            <a:pPr marL="0" indent="0">
              <a:buNone/>
            </a:pPr>
            <a:endParaRPr lang="en-IN" dirty="0"/>
          </a:p>
          <a:p>
            <a:endParaRPr lang="en-US" dirty="0"/>
          </a:p>
        </p:txBody>
      </p:sp>
      <p:sp>
        <p:nvSpPr>
          <p:cNvPr id="4" name="Rectangle 3">
            <a:extLst>
              <a:ext uri="{FF2B5EF4-FFF2-40B4-BE49-F238E27FC236}">
                <a16:creationId xmlns:a16="http://schemas.microsoft.com/office/drawing/2014/main" id="{8DB508B9-E07F-5B81-B077-06B19A00BA2D}"/>
              </a:ext>
            </a:extLst>
          </p:cNvPr>
          <p:cNvSpPr/>
          <p:nvPr/>
        </p:nvSpPr>
        <p:spPr>
          <a:xfrm>
            <a:off x="808661" y="2698596"/>
            <a:ext cx="10357666" cy="3902926"/>
          </a:xfrm>
          <a:custGeom>
            <a:avLst/>
            <a:gdLst>
              <a:gd name="connsiteX0" fmla="*/ 0 w 10357666"/>
              <a:gd name="connsiteY0" fmla="*/ 0 h 3902926"/>
              <a:gd name="connsiteX1" fmla="*/ 586934 w 10357666"/>
              <a:gd name="connsiteY1" fmla="*/ 0 h 3902926"/>
              <a:gd name="connsiteX2" fmla="*/ 966715 w 10357666"/>
              <a:gd name="connsiteY2" fmla="*/ 0 h 3902926"/>
              <a:gd name="connsiteX3" fmla="*/ 1864380 w 10357666"/>
              <a:gd name="connsiteY3" fmla="*/ 0 h 3902926"/>
              <a:gd name="connsiteX4" fmla="*/ 2451314 w 10357666"/>
              <a:gd name="connsiteY4" fmla="*/ 0 h 3902926"/>
              <a:gd name="connsiteX5" fmla="*/ 3038249 w 10357666"/>
              <a:gd name="connsiteY5" fmla="*/ 0 h 3902926"/>
              <a:gd name="connsiteX6" fmla="*/ 3935913 w 10357666"/>
              <a:gd name="connsiteY6" fmla="*/ 0 h 3902926"/>
              <a:gd name="connsiteX7" fmla="*/ 4419271 w 10357666"/>
              <a:gd name="connsiteY7" fmla="*/ 0 h 3902926"/>
              <a:gd name="connsiteX8" fmla="*/ 5316935 w 10357666"/>
              <a:gd name="connsiteY8" fmla="*/ 0 h 3902926"/>
              <a:gd name="connsiteX9" fmla="*/ 6214600 w 10357666"/>
              <a:gd name="connsiteY9" fmla="*/ 0 h 3902926"/>
              <a:gd name="connsiteX10" fmla="*/ 6905111 w 10357666"/>
              <a:gd name="connsiteY10" fmla="*/ 0 h 3902926"/>
              <a:gd name="connsiteX11" fmla="*/ 7802775 w 10357666"/>
              <a:gd name="connsiteY11" fmla="*/ 0 h 3902926"/>
              <a:gd name="connsiteX12" fmla="*/ 8389709 w 10357666"/>
              <a:gd name="connsiteY12" fmla="*/ 0 h 3902926"/>
              <a:gd name="connsiteX13" fmla="*/ 8976644 w 10357666"/>
              <a:gd name="connsiteY13" fmla="*/ 0 h 3902926"/>
              <a:gd name="connsiteX14" fmla="*/ 9770732 w 10357666"/>
              <a:gd name="connsiteY14" fmla="*/ 0 h 3902926"/>
              <a:gd name="connsiteX15" fmla="*/ 10357666 w 10357666"/>
              <a:gd name="connsiteY15" fmla="*/ 0 h 3902926"/>
              <a:gd name="connsiteX16" fmla="*/ 10357666 w 10357666"/>
              <a:gd name="connsiteY16" fmla="*/ 728546 h 3902926"/>
              <a:gd name="connsiteX17" fmla="*/ 10357666 w 10357666"/>
              <a:gd name="connsiteY17" fmla="*/ 1418063 h 3902926"/>
              <a:gd name="connsiteX18" fmla="*/ 10357666 w 10357666"/>
              <a:gd name="connsiteY18" fmla="*/ 2107580 h 3902926"/>
              <a:gd name="connsiteX19" fmla="*/ 10357666 w 10357666"/>
              <a:gd name="connsiteY19" fmla="*/ 2797097 h 3902926"/>
              <a:gd name="connsiteX20" fmla="*/ 10357666 w 10357666"/>
              <a:gd name="connsiteY20" fmla="*/ 3330497 h 3902926"/>
              <a:gd name="connsiteX21" fmla="*/ 10357666 w 10357666"/>
              <a:gd name="connsiteY21" fmla="*/ 3902926 h 3902926"/>
              <a:gd name="connsiteX22" fmla="*/ 9563578 w 10357666"/>
              <a:gd name="connsiteY22" fmla="*/ 3902926 h 3902926"/>
              <a:gd name="connsiteX23" fmla="*/ 9080221 w 10357666"/>
              <a:gd name="connsiteY23" fmla="*/ 3902926 h 3902926"/>
              <a:gd name="connsiteX24" fmla="*/ 8389709 w 10357666"/>
              <a:gd name="connsiteY24" fmla="*/ 3902926 h 3902926"/>
              <a:gd name="connsiteX25" fmla="*/ 8009928 w 10357666"/>
              <a:gd name="connsiteY25" fmla="*/ 3902926 h 3902926"/>
              <a:gd name="connsiteX26" fmla="*/ 7630147 w 10357666"/>
              <a:gd name="connsiteY26" fmla="*/ 3902926 h 3902926"/>
              <a:gd name="connsiteX27" fmla="*/ 6939636 w 10357666"/>
              <a:gd name="connsiteY27" fmla="*/ 3902926 h 3902926"/>
              <a:gd name="connsiteX28" fmla="*/ 6456278 w 10357666"/>
              <a:gd name="connsiteY28" fmla="*/ 3902926 h 3902926"/>
              <a:gd name="connsiteX29" fmla="*/ 5662191 w 10357666"/>
              <a:gd name="connsiteY29" fmla="*/ 3902926 h 3902926"/>
              <a:gd name="connsiteX30" fmla="*/ 5178833 w 10357666"/>
              <a:gd name="connsiteY30" fmla="*/ 3902926 h 3902926"/>
              <a:gd name="connsiteX31" fmla="*/ 4384745 w 10357666"/>
              <a:gd name="connsiteY31" fmla="*/ 3902926 h 3902926"/>
              <a:gd name="connsiteX32" fmla="*/ 4004964 w 10357666"/>
              <a:gd name="connsiteY32" fmla="*/ 3902926 h 3902926"/>
              <a:gd name="connsiteX33" fmla="*/ 3210876 w 10357666"/>
              <a:gd name="connsiteY33" fmla="*/ 3902926 h 3902926"/>
              <a:gd name="connsiteX34" fmla="*/ 2727519 w 10357666"/>
              <a:gd name="connsiteY34" fmla="*/ 3902926 h 3902926"/>
              <a:gd name="connsiteX35" fmla="*/ 2347738 w 10357666"/>
              <a:gd name="connsiteY35" fmla="*/ 3902926 h 3902926"/>
              <a:gd name="connsiteX36" fmla="*/ 1864380 w 10357666"/>
              <a:gd name="connsiteY36" fmla="*/ 3902926 h 3902926"/>
              <a:gd name="connsiteX37" fmla="*/ 1070292 w 10357666"/>
              <a:gd name="connsiteY37" fmla="*/ 3902926 h 3902926"/>
              <a:gd name="connsiteX38" fmla="*/ 586934 w 10357666"/>
              <a:gd name="connsiteY38" fmla="*/ 3902926 h 3902926"/>
              <a:gd name="connsiteX39" fmla="*/ 0 w 10357666"/>
              <a:gd name="connsiteY39" fmla="*/ 3902926 h 3902926"/>
              <a:gd name="connsiteX40" fmla="*/ 0 w 10357666"/>
              <a:gd name="connsiteY40" fmla="*/ 3330497 h 3902926"/>
              <a:gd name="connsiteX41" fmla="*/ 0 w 10357666"/>
              <a:gd name="connsiteY41" fmla="*/ 2640980 h 3902926"/>
              <a:gd name="connsiteX42" fmla="*/ 0 w 10357666"/>
              <a:gd name="connsiteY42" fmla="*/ 2107580 h 3902926"/>
              <a:gd name="connsiteX43" fmla="*/ 0 w 10357666"/>
              <a:gd name="connsiteY43" fmla="*/ 1457092 h 3902926"/>
              <a:gd name="connsiteX44" fmla="*/ 0 w 10357666"/>
              <a:gd name="connsiteY44" fmla="*/ 884663 h 3902926"/>
              <a:gd name="connsiteX45" fmla="*/ 0 w 10357666"/>
              <a:gd name="connsiteY45" fmla="*/ 0 h 390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357666" h="3902926" extrusionOk="0">
                <a:moveTo>
                  <a:pt x="0" y="0"/>
                </a:moveTo>
                <a:cubicBezTo>
                  <a:pt x="154649" y="934"/>
                  <a:pt x="453251" y="-7856"/>
                  <a:pt x="586934" y="0"/>
                </a:cubicBezTo>
                <a:cubicBezTo>
                  <a:pt x="720617" y="7856"/>
                  <a:pt x="855985" y="-174"/>
                  <a:pt x="966715" y="0"/>
                </a:cubicBezTo>
                <a:cubicBezTo>
                  <a:pt x="1077445" y="174"/>
                  <a:pt x="1426906" y="36274"/>
                  <a:pt x="1864380" y="0"/>
                </a:cubicBezTo>
                <a:cubicBezTo>
                  <a:pt x="2301855" y="-36274"/>
                  <a:pt x="2250824" y="-21733"/>
                  <a:pt x="2451314" y="0"/>
                </a:cubicBezTo>
                <a:cubicBezTo>
                  <a:pt x="2651804" y="21733"/>
                  <a:pt x="2849602" y="41"/>
                  <a:pt x="3038249" y="0"/>
                </a:cubicBezTo>
                <a:cubicBezTo>
                  <a:pt x="3226897" y="-41"/>
                  <a:pt x="3550510" y="-41295"/>
                  <a:pt x="3935913" y="0"/>
                </a:cubicBezTo>
                <a:cubicBezTo>
                  <a:pt x="4321316" y="41295"/>
                  <a:pt x="4272897" y="2957"/>
                  <a:pt x="4419271" y="0"/>
                </a:cubicBezTo>
                <a:cubicBezTo>
                  <a:pt x="4565645" y="-2957"/>
                  <a:pt x="5128367" y="-19708"/>
                  <a:pt x="5316935" y="0"/>
                </a:cubicBezTo>
                <a:cubicBezTo>
                  <a:pt x="5505503" y="19708"/>
                  <a:pt x="5778370" y="24758"/>
                  <a:pt x="6214600" y="0"/>
                </a:cubicBezTo>
                <a:cubicBezTo>
                  <a:pt x="6650830" y="-24758"/>
                  <a:pt x="6661126" y="-16180"/>
                  <a:pt x="6905111" y="0"/>
                </a:cubicBezTo>
                <a:cubicBezTo>
                  <a:pt x="7149096" y="16180"/>
                  <a:pt x="7405739" y="-32696"/>
                  <a:pt x="7802775" y="0"/>
                </a:cubicBezTo>
                <a:cubicBezTo>
                  <a:pt x="8199811" y="32696"/>
                  <a:pt x="8263624" y="18887"/>
                  <a:pt x="8389709" y="0"/>
                </a:cubicBezTo>
                <a:cubicBezTo>
                  <a:pt x="8515794" y="-18887"/>
                  <a:pt x="8712887" y="14875"/>
                  <a:pt x="8976644" y="0"/>
                </a:cubicBezTo>
                <a:cubicBezTo>
                  <a:pt x="9240402" y="-14875"/>
                  <a:pt x="9423310" y="21046"/>
                  <a:pt x="9770732" y="0"/>
                </a:cubicBezTo>
                <a:cubicBezTo>
                  <a:pt x="10118154" y="-21046"/>
                  <a:pt x="10155799" y="-14503"/>
                  <a:pt x="10357666" y="0"/>
                </a:cubicBezTo>
                <a:cubicBezTo>
                  <a:pt x="10371102" y="272872"/>
                  <a:pt x="10348079" y="432825"/>
                  <a:pt x="10357666" y="728546"/>
                </a:cubicBezTo>
                <a:cubicBezTo>
                  <a:pt x="10367253" y="1024267"/>
                  <a:pt x="10340557" y="1234601"/>
                  <a:pt x="10357666" y="1418063"/>
                </a:cubicBezTo>
                <a:cubicBezTo>
                  <a:pt x="10374775" y="1601525"/>
                  <a:pt x="10359314" y="1848474"/>
                  <a:pt x="10357666" y="2107580"/>
                </a:cubicBezTo>
                <a:cubicBezTo>
                  <a:pt x="10356018" y="2366686"/>
                  <a:pt x="10361673" y="2588269"/>
                  <a:pt x="10357666" y="2797097"/>
                </a:cubicBezTo>
                <a:cubicBezTo>
                  <a:pt x="10353659" y="3005925"/>
                  <a:pt x="10336383" y="3170175"/>
                  <a:pt x="10357666" y="3330497"/>
                </a:cubicBezTo>
                <a:cubicBezTo>
                  <a:pt x="10378949" y="3490819"/>
                  <a:pt x="10338725" y="3674471"/>
                  <a:pt x="10357666" y="3902926"/>
                </a:cubicBezTo>
                <a:cubicBezTo>
                  <a:pt x="10125947" y="3923977"/>
                  <a:pt x="9750421" y="3878299"/>
                  <a:pt x="9563578" y="3902926"/>
                </a:cubicBezTo>
                <a:cubicBezTo>
                  <a:pt x="9376735" y="3927553"/>
                  <a:pt x="9229979" y="3893366"/>
                  <a:pt x="9080221" y="3902926"/>
                </a:cubicBezTo>
                <a:cubicBezTo>
                  <a:pt x="8930463" y="3912486"/>
                  <a:pt x="8655851" y="3928466"/>
                  <a:pt x="8389709" y="3902926"/>
                </a:cubicBezTo>
                <a:cubicBezTo>
                  <a:pt x="8123567" y="3877386"/>
                  <a:pt x="8198054" y="3903754"/>
                  <a:pt x="8009928" y="3902926"/>
                </a:cubicBezTo>
                <a:cubicBezTo>
                  <a:pt x="7821802" y="3902098"/>
                  <a:pt x="7810599" y="3891513"/>
                  <a:pt x="7630147" y="3902926"/>
                </a:cubicBezTo>
                <a:cubicBezTo>
                  <a:pt x="7449695" y="3914339"/>
                  <a:pt x="7182762" y="3912099"/>
                  <a:pt x="6939636" y="3902926"/>
                </a:cubicBezTo>
                <a:cubicBezTo>
                  <a:pt x="6696510" y="3893753"/>
                  <a:pt x="6575979" y="3908427"/>
                  <a:pt x="6456278" y="3902926"/>
                </a:cubicBezTo>
                <a:cubicBezTo>
                  <a:pt x="6336577" y="3897425"/>
                  <a:pt x="6037166" y="3879797"/>
                  <a:pt x="5662191" y="3902926"/>
                </a:cubicBezTo>
                <a:cubicBezTo>
                  <a:pt x="5287216" y="3926055"/>
                  <a:pt x="5380363" y="3925544"/>
                  <a:pt x="5178833" y="3902926"/>
                </a:cubicBezTo>
                <a:cubicBezTo>
                  <a:pt x="4977303" y="3880308"/>
                  <a:pt x="4667393" y="3938746"/>
                  <a:pt x="4384745" y="3902926"/>
                </a:cubicBezTo>
                <a:cubicBezTo>
                  <a:pt x="4102097" y="3867106"/>
                  <a:pt x="4098470" y="3894374"/>
                  <a:pt x="4004964" y="3902926"/>
                </a:cubicBezTo>
                <a:cubicBezTo>
                  <a:pt x="3911458" y="3911478"/>
                  <a:pt x="3400470" y="3911473"/>
                  <a:pt x="3210876" y="3902926"/>
                </a:cubicBezTo>
                <a:cubicBezTo>
                  <a:pt x="3021282" y="3894379"/>
                  <a:pt x="2907811" y="3918897"/>
                  <a:pt x="2727519" y="3902926"/>
                </a:cubicBezTo>
                <a:cubicBezTo>
                  <a:pt x="2547227" y="3886955"/>
                  <a:pt x="2488575" y="3915785"/>
                  <a:pt x="2347738" y="3902926"/>
                </a:cubicBezTo>
                <a:cubicBezTo>
                  <a:pt x="2206901" y="3890067"/>
                  <a:pt x="2002231" y="3919897"/>
                  <a:pt x="1864380" y="3902926"/>
                </a:cubicBezTo>
                <a:cubicBezTo>
                  <a:pt x="1726529" y="3885955"/>
                  <a:pt x="1302782" y="3913912"/>
                  <a:pt x="1070292" y="3902926"/>
                </a:cubicBezTo>
                <a:cubicBezTo>
                  <a:pt x="837802" y="3891940"/>
                  <a:pt x="790906" y="3905158"/>
                  <a:pt x="586934" y="3902926"/>
                </a:cubicBezTo>
                <a:cubicBezTo>
                  <a:pt x="382962" y="3900694"/>
                  <a:pt x="142906" y="3928159"/>
                  <a:pt x="0" y="3902926"/>
                </a:cubicBezTo>
                <a:cubicBezTo>
                  <a:pt x="21510" y="3645590"/>
                  <a:pt x="-7047" y="3613319"/>
                  <a:pt x="0" y="3330497"/>
                </a:cubicBezTo>
                <a:cubicBezTo>
                  <a:pt x="7047" y="3047675"/>
                  <a:pt x="-423" y="2923469"/>
                  <a:pt x="0" y="2640980"/>
                </a:cubicBezTo>
                <a:cubicBezTo>
                  <a:pt x="423" y="2358491"/>
                  <a:pt x="-282" y="2259213"/>
                  <a:pt x="0" y="2107580"/>
                </a:cubicBezTo>
                <a:cubicBezTo>
                  <a:pt x="282" y="1955947"/>
                  <a:pt x="21622" y="1598907"/>
                  <a:pt x="0" y="1457092"/>
                </a:cubicBezTo>
                <a:cubicBezTo>
                  <a:pt x="-21622" y="1315277"/>
                  <a:pt x="-13123" y="1023750"/>
                  <a:pt x="0" y="884663"/>
                </a:cubicBezTo>
                <a:cubicBezTo>
                  <a:pt x="13123" y="745576"/>
                  <a:pt x="-31449" y="273055"/>
                  <a:pt x="0" y="0"/>
                </a:cubicBezTo>
                <a:close/>
              </a:path>
            </a:pathLst>
          </a:custGeom>
          <a:noFill/>
          <a:ln>
            <a:solidFill>
              <a:schemeClr val="accent2"/>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346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2D04-B6AD-37D9-77F9-EE0E25FD10F5}"/>
              </a:ext>
            </a:extLst>
          </p:cNvPr>
          <p:cNvSpPr>
            <a:spLocks noGrp="1"/>
          </p:cNvSpPr>
          <p:nvPr>
            <p:ph type="title"/>
          </p:nvPr>
        </p:nvSpPr>
        <p:spPr>
          <a:xfrm>
            <a:off x="808661" y="365125"/>
            <a:ext cx="10357666" cy="727695"/>
          </a:xfrm>
        </p:spPr>
        <p:txBody>
          <a:bodyPr/>
          <a:lstStyle/>
          <a:p>
            <a:r>
              <a:rPr lang="en-IN" b="1" dirty="0"/>
              <a:t>Data Analysis</a:t>
            </a:r>
            <a:endParaRPr lang="en-US" dirty="0"/>
          </a:p>
        </p:txBody>
      </p:sp>
      <p:sp>
        <p:nvSpPr>
          <p:cNvPr id="3" name="Content Placeholder 2">
            <a:extLst>
              <a:ext uri="{FF2B5EF4-FFF2-40B4-BE49-F238E27FC236}">
                <a16:creationId xmlns:a16="http://schemas.microsoft.com/office/drawing/2014/main" id="{4CE9673C-E62E-B82D-3573-3668C76F22C4}"/>
              </a:ext>
            </a:extLst>
          </p:cNvPr>
          <p:cNvSpPr>
            <a:spLocks noGrp="1"/>
          </p:cNvSpPr>
          <p:nvPr>
            <p:ph idx="1"/>
          </p:nvPr>
        </p:nvSpPr>
        <p:spPr>
          <a:xfrm>
            <a:off x="808662" y="1092821"/>
            <a:ext cx="10357666" cy="5041280"/>
          </a:xfrm>
        </p:spPr>
        <p:txBody>
          <a:bodyPr>
            <a:normAutofit fontScale="85000" lnSpcReduction="20000"/>
          </a:bodyPr>
          <a:lstStyle/>
          <a:p>
            <a:r>
              <a:rPr lang="en-IN" dirty="0"/>
              <a:t>Pig is highly effective in performing large-scale data analysis tasks, such as </a:t>
            </a:r>
            <a:r>
              <a:rPr lang="en-IN" dirty="0" err="1"/>
              <a:t>analyzing</a:t>
            </a:r>
            <a:r>
              <a:rPr lang="en-IN" dirty="0"/>
              <a:t> server logs, sensor data, or social media feeds.</a:t>
            </a:r>
          </a:p>
          <a:p>
            <a:pPr marL="0" indent="0">
              <a:buNone/>
            </a:pPr>
            <a:r>
              <a:rPr lang="en-US" b="1" dirty="0">
                <a:latin typeface="Courier New" panose="02070309020205020404" pitchFamily="49" charset="0"/>
                <a:cs typeface="Courier New" panose="02070309020205020404" pitchFamily="49" charset="0"/>
              </a:rPr>
              <a:t>-- Load server logs</a:t>
            </a:r>
          </a:p>
          <a:p>
            <a:pPr marL="0" indent="0">
              <a:buNone/>
            </a:pPr>
            <a:r>
              <a:rPr lang="en-US" b="1" dirty="0">
                <a:latin typeface="Courier New" panose="02070309020205020404" pitchFamily="49" charset="0"/>
                <a:cs typeface="Courier New" panose="02070309020205020404" pitchFamily="49" charset="0"/>
              </a:rPr>
              <a:t>logs = LOAD '</a:t>
            </a:r>
            <a:r>
              <a:rPr lang="en-US" b="1" dirty="0" err="1">
                <a:latin typeface="Courier New" panose="02070309020205020404" pitchFamily="49" charset="0"/>
                <a:cs typeface="Courier New" panose="02070309020205020404" pitchFamily="49" charset="0"/>
              </a:rPr>
              <a:t>logs.txt</a:t>
            </a:r>
            <a:r>
              <a:rPr lang="en-US" b="1" dirty="0">
                <a:latin typeface="Courier New" panose="02070309020205020404" pitchFamily="49" charset="0"/>
                <a:cs typeface="Courier New" panose="02070309020205020404" pitchFamily="49" charset="0"/>
              </a:rPr>
              <a:t>' USING </a:t>
            </a:r>
            <a:r>
              <a:rPr lang="en-US" b="1" dirty="0" err="1">
                <a:latin typeface="Courier New" panose="02070309020205020404" pitchFamily="49" charset="0"/>
                <a:cs typeface="Courier New" panose="02070309020205020404" pitchFamily="49" charset="0"/>
              </a:rPr>
              <a:t>PigStorage</a:t>
            </a:r>
            <a:r>
              <a:rPr lang="en-US" b="1" dirty="0">
                <a:latin typeface="Courier New" panose="02070309020205020404" pitchFamily="49" charset="0"/>
                <a:cs typeface="Courier New" panose="02070309020205020404" pitchFamily="49" charset="0"/>
              </a:rPr>
              <a:t>(' ') AS (</a:t>
            </a:r>
            <a:r>
              <a:rPr lang="en-US" b="1" dirty="0" err="1">
                <a:latin typeface="Courier New" panose="02070309020205020404" pitchFamily="49" charset="0"/>
                <a:cs typeface="Courier New" panose="02070309020205020404" pitchFamily="49" charset="0"/>
              </a:rPr>
              <a:t>timestamp:chararray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user_id:chararray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action:chararray</a:t>
            </a: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Count the number of actions performed by each user</a:t>
            </a:r>
          </a:p>
          <a:p>
            <a:pPr marL="0" indent="0">
              <a:buNone/>
            </a:pPr>
            <a:r>
              <a:rPr lang="en-US" b="1" dirty="0" err="1">
                <a:latin typeface="Courier New" panose="02070309020205020404" pitchFamily="49" charset="0"/>
                <a:cs typeface="Courier New" panose="02070309020205020404" pitchFamily="49" charset="0"/>
              </a:rPr>
              <a:t>user_actions</a:t>
            </a:r>
            <a:r>
              <a:rPr lang="en-US" b="1" dirty="0">
                <a:latin typeface="Courier New" panose="02070309020205020404" pitchFamily="49" charset="0"/>
                <a:cs typeface="Courier New" panose="02070309020205020404" pitchFamily="49" charset="0"/>
              </a:rPr>
              <a:t> = GROUP logs BY </a:t>
            </a:r>
            <a:r>
              <a:rPr lang="en-US" b="1" dirty="0" err="1">
                <a:latin typeface="Courier New" panose="02070309020205020404" pitchFamily="49" charset="0"/>
                <a:cs typeface="Courier New" panose="02070309020205020404" pitchFamily="49" charset="0"/>
              </a:rPr>
              <a:t>user_id</a:t>
            </a:r>
            <a:r>
              <a:rPr lang="en-US" b="1" dirty="0">
                <a:latin typeface="Courier New" panose="02070309020205020404" pitchFamily="49" charset="0"/>
                <a:cs typeface="Courier New" panose="02070309020205020404" pitchFamily="49" charset="0"/>
              </a:rPr>
              <a:t>;</a:t>
            </a:r>
          </a:p>
          <a:p>
            <a:pPr marL="0" indent="0">
              <a:buNone/>
            </a:pPr>
            <a:r>
              <a:rPr lang="en-US" b="1" dirty="0" err="1">
                <a:latin typeface="Courier New" panose="02070309020205020404" pitchFamily="49" charset="0"/>
                <a:cs typeface="Courier New" panose="02070309020205020404" pitchFamily="49" charset="0"/>
              </a:rPr>
              <a:t>action_count</a:t>
            </a:r>
            <a:r>
              <a:rPr lang="en-US" b="1" dirty="0">
                <a:latin typeface="Courier New" panose="02070309020205020404" pitchFamily="49" charset="0"/>
                <a:cs typeface="Courier New" panose="02070309020205020404" pitchFamily="49" charset="0"/>
              </a:rPr>
              <a:t> = FOREACH </a:t>
            </a:r>
            <a:r>
              <a:rPr lang="en-US" b="1" dirty="0" err="1">
                <a:latin typeface="Courier New" panose="02070309020205020404" pitchFamily="49" charset="0"/>
                <a:cs typeface="Courier New" panose="02070309020205020404" pitchFamily="49" charset="0"/>
              </a:rPr>
              <a:t>user_actions</a:t>
            </a:r>
            <a:r>
              <a:rPr lang="en-US" b="1" dirty="0">
                <a:latin typeface="Courier New" panose="02070309020205020404" pitchFamily="49" charset="0"/>
                <a:cs typeface="Courier New" panose="02070309020205020404" pitchFamily="49" charset="0"/>
              </a:rPr>
              <a:t> GENERATE group AS </a:t>
            </a:r>
            <a:r>
              <a:rPr lang="en-US" b="1" dirty="0" err="1">
                <a:latin typeface="Courier New" panose="02070309020205020404" pitchFamily="49" charset="0"/>
                <a:cs typeface="Courier New" panose="02070309020205020404" pitchFamily="49" charset="0"/>
              </a:rPr>
              <a:t>user_id</a:t>
            </a:r>
            <a:r>
              <a:rPr lang="en-US" b="1" dirty="0">
                <a:latin typeface="Courier New" panose="02070309020205020404" pitchFamily="49" charset="0"/>
                <a:cs typeface="Courier New" panose="02070309020205020404" pitchFamily="49" charset="0"/>
              </a:rPr>
              <a:t>, COUNT(logs) AS </a:t>
            </a:r>
            <a:r>
              <a:rPr lang="en-US" b="1" dirty="0" err="1">
                <a:latin typeface="Courier New" panose="02070309020205020404" pitchFamily="49" charset="0"/>
                <a:cs typeface="Courier New" panose="02070309020205020404" pitchFamily="49" charset="0"/>
              </a:rPr>
              <a:t>num_actions</a:t>
            </a:r>
            <a:r>
              <a:rPr lang="en-US"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Store the result</a:t>
            </a:r>
          </a:p>
          <a:p>
            <a:pPr marL="0" indent="0">
              <a:buNone/>
            </a:pPr>
            <a:r>
              <a:rPr lang="en-US" b="1" dirty="0">
                <a:latin typeface="Courier New" panose="02070309020205020404" pitchFamily="49" charset="0"/>
                <a:cs typeface="Courier New" panose="02070309020205020404" pitchFamily="49" charset="0"/>
              </a:rPr>
              <a:t>STORE </a:t>
            </a:r>
            <a:r>
              <a:rPr lang="en-US" b="1" dirty="0" err="1">
                <a:latin typeface="Courier New" panose="02070309020205020404" pitchFamily="49" charset="0"/>
                <a:cs typeface="Courier New" panose="02070309020205020404" pitchFamily="49" charset="0"/>
              </a:rPr>
              <a:t>action_count</a:t>
            </a:r>
            <a:r>
              <a:rPr lang="en-US" b="1" dirty="0">
                <a:latin typeface="Courier New" panose="02070309020205020404" pitchFamily="49" charset="0"/>
                <a:cs typeface="Courier New" panose="02070309020205020404" pitchFamily="49" charset="0"/>
              </a:rPr>
              <a:t> INTO '</a:t>
            </a:r>
            <a:r>
              <a:rPr lang="en-US" b="1" dirty="0" err="1">
                <a:latin typeface="Courier New" panose="02070309020205020404" pitchFamily="49" charset="0"/>
                <a:cs typeface="Courier New" panose="02070309020205020404" pitchFamily="49" charset="0"/>
              </a:rPr>
              <a:t>user_action_count</a:t>
            </a:r>
            <a:r>
              <a:rPr lang="en-US" b="1" dirty="0">
                <a:latin typeface="Courier New" panose="02070309020205020404" pitchFamily="49" charset="0"/>
                <a:cs typeface="Courier New" panose="02070309020205020404" pitchFamily="49" charset="0"/>
              </a:rPr>
              <a:t>' USING </a:t>
            </a:r>
            <a:r>
              <a:rPr lang="en-US" b="1" dirty="0" err="1">
                <a:latin typeface="Courier New" panose="02070309020205020404" pitchFamily="49" charset="0"/>
                <a:cs typeface="Courier New" panose="02070309020205020404" pitchFamily="49" charset="0"/>
              </a:rPr>
              <a:t>PigStorage</a:t>
            </a:r>
            <a:r>
              <a:rPr lang="en-US" b="1" dirty="0">
                <a:latin typeface="Courier New" panose="02070309020205020404" pitchFamily="49" charset="0"/>
                <a:cs typeface="Courier New" panose="02070309020205020404" pitchFamily="49" charset="0"/>
              </a:rPr>
              <a:t>(',');</a:t>
            </a:r>
          </a:p>
          <a:p>
            <a:endParaRPr lang="en-US" dirty="0"/>
          </a:p>
        </p:txBody>
      </p:sp>
      <p:sp>
        <p:nvSpPr>
          <p:cNvPr id="4" name="Rectangle 3">
            <a:extLst>
              <a:ext uri="{FF2B5EF4-FFF2-40B4-BE49-F238E27FC236}">
                <a16:creationId xmlns:a16="http://schemas.microsoft.com/office/drawing/2014/main" id="{A51B5D0B-29DB-7AC0-28A7-FC334E95C806}"/>
              </a:ext>
            </a:extLst>
          </p:cNvPr>
          <p:cNvSpPr/>
          <p:nvPr/>
        </p:nvSpPr>
        <p:spPr>
          <a:xfrm>
            <a:off x="808661" y="1862254"/>
            <a:ext cx="10357666" cy="4271847"/>
          </a:xfrm>
          <a:custGeom>
            <a:avLst/>
            <a:gdLst>
              <a:gd name="connsiteX0" fmla="*/ 0 w 10357666"/>
              <a:gd name="connsiteY0" fmla="*/ 0 h 4271847"/>
              <a:gd name="connsiteX1" fmla="*/ 586934 w 10357666"/>
              <a:gd name="connsiteY1" fmla="*/ 0 h 4271847"/>
              <a:gd name="connsiteX2" fmla="*/ 966715 w 10357666"/>
              <a:gd name="connsiteY2" fmla="*/ 0 h 4271847"/>
              <a:gd name="connsiteX3" fmla="*/ 1864380 w 10357666"/>
              <a:gd name="connsiteY3" fmla="*/ 0 h 4271847"/>
              <a:gd name="connsiteX4" fmla="*/ 2451314 w 10357666"/>
              <a:gd name="connsiteY4" fmla="*/ 0 h 4271847"/>
              <a:gd name="connsiteX5" fmla="*/ 3038249 w 10357666"/>
              <a:gd name="connsiteY5" fmla="*/ 0 h 4271847"/>
              <a:gd name="connsiteX6" fmla="*/ 3935913 w 10357666"/>
              <a:gd name="connsiteY6" fmla="*/ 0 h 4271847"/>
              <a:gd name="connsiteX7" fmla="*/ 4419271 w 10357666"/>
              <a:gd name="connsiteY7" fmla="*/ 0 h 4271847"/>
              <a:gd name="connsiteX8" fmla="*/ 5316935 w 10357666"/>
              <a:gd name="connsiteY8" fmla="*/ 0 h 4271847"/>
              <a:gd name="connsiteX9" fmla="*/ 6214600 w 10357666"/>
              <a:gd name="connsiteY9" fmla="*/ 0 h 4271847"/>
              <a:gd name="connsiteX10" fmla="*/ 6905111 w 10357666"/>
              <a:gd name="connsiteY10" fmla="*/ 0 h 4271847"/>
              <a:gd name="connsiteX11" fmla="*/ 7802775 w 10357666"/>
              <a:gd name="connsiteY11" fmla="*/ 0 h 4271847"/>
              <a:gd name="connsiteX12" fmla="*/ 8389709 w 10357666"/>
              <a:gd name="connsiteY12" fmla="*/ 0 h 4271847"/>
              <a:gd name="connsiteX13" fmla="*/ 8976644 w 10357666"/>
              <a:gd name="connsiteY13" fmla="*/ 0 h 4271847"/>
              <a:gd name="connsiteX14" fmla="*/ 9770732 w 10357666"/>
              <a:gd name="connsiteY14" fmla="*/ 0 h 4271847"/>
              <a:gd name="connsiteX15" fmla="*/ 10357666 w 10357666"/>
              <a:gd name="connsiteY15" fmla="*/ 0 h 4271847"/>
              <a:gd name="connsiteX16" fmla="*/ 10357666 w 10357666"/>
              <a:gd name="connsiteY16" fmla="*/ 695701 h 4271847"/>
              <a:gd name="connsiteX17" fmla="*/ 10357666 w 10357666"/>
              <a:gd name="connsiteY17" fmla="*/ 1348683 h 4271847"/>
              <a:gd name="connsiteX18" fmla="*/ 10357666 w 10357666"/>
              <a:gd name="connsiteY18" fmla="*/ 2001665 h 4271847"/>
              <a:gd name="connsiteX19" fmla="*/ 10357666 w 10357666"/>
              <a:gd name="connsiteY19" fmla="*/ 2654648 h 4271847"/>
              <a:gd name="connsiteX20" fmla="*/ 10357666 w 10357666"/>
              <a:gd name="connsiteY20" fmla="*/ 3136756 h 4271847"/>
              <a:gd name="connsiteX21" fmla="*/ 10357666 w 10357666"/>
              <a:gd name="connsiteY21" fmla="*/ 3661583 h 4271847"/>
              <a:gd name="connsiteX22" fmla="*/ 10357666 w 10357666"/>
              <a:gd name="connsiteY22" fmla="*/ 4271847 h 4271847"/>
              <a:gd name="connsiteX23" fmla="*/ 9770732 w 10357666"/>
              <a:gd name="connsiteY23" fmla="*/ 4271847 h 4271847"/>
              <a:gd name="connsiteX24" fmla="*/ 9080221 w 10357666"/>
              <a:gd name="connsiteY24" fmla="*/ 4271847 h 4271847"/>
              <a:gd name="connsiteX25" fmla="*/ 8700439 w 10357666"/>
              <a:gd name="connsiteY25" fmla="*/ 4271847 h 4271847"/>
              <a:gd name="connsiteX26" fmla="*/ 8320658 w 10357666"/>
              <a:gd name="connsiteY26" fmla="*/ 4271847 h 4271847"/>
              <a:gd name="connsiteX27" fmla="*/ 7630147 w 10357666"/>
              <a:gd name="connsiteY27" fmla="*/ 4271847 h 4271847"/>
              <a:gd name="connsiteX28" fmla="*/ 7146790 w 10357666"/>
              <a:gd name="connsiteY28" fmla="*/ 4271847 h 4271847"/>
              <a:gd name="connsiteX29" fmla="*/ 6352702 w 10357666"/>
              <a:gd name="connsiteY29" fmla="*/ 4271847 h 4271847"/>
              <a:gd name="connsiteX30" fmla="*/ 5869344 w 10357666"/>
              <a:gd name="connsiteY30" fmla="*/ 4271847 h 4271847"/>
              <a:gd name="connsiteX31" fmla="*/ 5075256 w 10357666"/>
              <a:gd name="connsiteY31" fmla="*/ 4271847 h 4271847"/>
              <a:gd name="connsiteX32" fmla="*/ 4695475 w 10357666"/>
              <a:gd name="connsiteY32" fmla="*/ 4271847 h 4271847"/>
              <a:gd name="connsiteX33" fmla="*/ 3901388 w 10357666"/>
              <a:gd name="connsiteY33" fmla="*/ 4271847 h 4271847"/>
              <a:gd name="connsiteX34" fmla="*/ 3418030 w 10357666"/>
              <a:gd name="connsiteY34" fmla="*/ 4271847 h 4271847"/>
              <a:gd name="connsiteX35" fmla="*/ 3038249 w 10357666"/>
              <a:gd name="connsiteY35" fmla="*/ 4271847 h 4271847"/>
              <a:gd name="connsiteX36" fmla="*/ 2554891 w 10357666"/>
              <a:gd name="connsiteY36" fmla="*/ 4271847 h 4271847"/>
              <a:gd name="connsiteX37" fmla="*/ 1760803 w 10357666"/>
              <a:gd name="connsiteY37" fmla="*/ 4271847 h 4271847"/>
              <a:gd name="connsiteX38" fmla="*/ 1277445 w 10357666"/>
              <a:gd name="connsiteY38" fmla="*/ 4271847 h 4271847"/>
              <a:gd name="connsiteX39" fmla="*/ 897664 w 10357666"/>
              <a:gd name="connsiteY39" fmla="*/ 4271847 h 4271847"/>
              <a:gd name="connsiteX40" fmla="*/ 0 w 10357666"/>
              <a:gd name="connsiteY40" fmla="*/ 4271847 h 4271847"/>
              <a:gd name="connsiteX41" fmla="*/ 0 w 10357666"/>
              <a:gd name="connsiteY41" fmla="*/ 3704302 h 4271847"/>
              <a:gd name="connsiteX42" fmla="*/ 0 w 10357666"/>
              <a:gd name="connsiteY42" fmla="*/ 3222193 h 4271847"/>
              <a:gd name="connsiteX43" fmla="*/ 0 w 10357666"/>
              <a:gd name="connsiteY43" fmla="*/ 2611929 h 4271847"/>
              <a:gd name="connsiteX44" fmla="*/ 0 w 10357666"/>
              <a:gd name="connsiteY44" fmla="*/ 2087102 h 4271847"/>
              <a:gd name="connsiteX45" fmla="*/ 0 w 10357666"/>
              <a:gd name="connsiteY45" fmla="*/ 1476839 h 4271847"/>
              <a:gd name="connsiteX46" fmla="*/ 0 w 10357666"/>
              <a:gd name="connsiteY46" fmla="*/ 866575 h 4271847"/>
              <a:gd name="connsiteX47" fmla="*/ 0 w 10357666"/>
              <a:gd name="connsiteY47" fmla="*/ 0 h 427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357666" h="4271847" extrusionOk="0">
                <a:moveTo>
                  <a:pt x="0" y="0"/>
                </a:moveTo>
                <a:cubicBezTo>
                  <a:pt x="154649" y="934"/>
                  <a:pt x="453251" y="-7856"/>
                  <a:pt x="586934" y="0"/>
                </a:cubicBezTo>
                <a:cubicBezTo>
                  <a:pt x="720617" y="7856"/>
                  <a:pt x="855985" y="-174"/>
                  <a:pt x="966715" y="0"/>
                </a:cubicBezTo>
                <a:cubicBezTo>
                  <a:pt x="1077445" y="174"/>
                  <a:pt x="1426906" y="36274"/>
                  <a:pt x="1864380" y="0"/>
                </a:cubicBezTo>
                <a:cubicBezTo>
                  <a:pt x="2301855" y="-36274"/>
                  <a:pt x="2250824" y="-21733"/>
                  <a:pt x="2451314" y="0"/>
                </a:cubicBezTo>
                <a:cubicBezTo>
                  <a:pt x="2651804" y="21733"/>
                  <a:pt x="2849602" y="41"/>
                  <a:pt x="3038249" y="0"/>
                </a:cubicBezTo>
                <a:cubicBezTo>
                  <a:pt x="3226897" y="-41"/>
                  <a:pt x="3550510" y="-41295"/>
                  <a:pt x="3935913" y="0"/>
                </a:cubicBezTo>
                <a:cubicBezTo>
                  <a:pt x="4321316" y="41295"/>
                  <a:pt x="4272897" y="2957"/>
                  <a:pt x="4419271" y="0"/>
                </a:cubicBezTo>
                <a:cubicBezTo>
                  <a:pt x="4565645" y="-2957"/>
                  <a:pt x="5128367" y="-19708"/>
                  <a:pt x="5316935" y="0"/>
                </a:cubicBezTo>
                <a:cubicBezTo>
                  <a:pt x="5505503" y="19708"/>
                  <a:pt x="5778370" y="24758"/>
                  <a:pt x="6214600" y="0"/>
                </a:cubicBezTo>
                <a:cubicBezTo>
                  <a:pt x="6650830" y="-24758"/>
                  <a:pt x="6661126" y="-16180"/>
                  <a:pt x="6905111" y="0"/>
                </a:cubicBezTo>
                <a:cubicBezTo>
                  <a:pt x="7149096" y="16180"/>
                  <a:pt x="7405739" y="-32696"/>
                  <a:pt x="7802775" y="0"/>
                </a:cubicBezTo>
                <a:cubicBezTo>
                  <a:pt x="8199811" y="32696"/>
                  <a:pt x="8263624" y="18887"/>
                  <a:pt x="8389709" y="0"/>
                </a:cubicBezTo>
                <a:cubicBezTo>
                  <a:pt x="8515794" y="-18887"/>
                  <a:pt x="8712887" y="14875"/>
                  <a:pt x="8976644" y="0"/>
                </a:cubicBezTo>
                <a:cubicBezTo>
                  <a:pt x="9240402" y="-14875"/>
                  <a:pt x="9423310" y="21046"/>
                  <a:pt x="9770732" y="0"/>
                </a:cubicBezTo>
                <a:cubicBezTo>
                  <a:pt x="10118154" y="-21046"/>
                  <a:pt x="10155799" y="-14503"/>
                  <a:pt x="10357666" y="0"/>
                </a:cubicBezTo>
                <a:cubicBezTo>
                  <a:pt x="10357114" y="318257"/>
                  <a:pt x="10383610" y="489282"/>
                  <a:pt x="10357666" y="695701"/>
                </a:cubicBezTo>
                <a:cubicBezTo>
                  <a:pt x="10331722" y="902120"/>
                  <a:pt x="10356832" y="1084780"/>
                  <a:pt x="10357666" y="1348683"/>
                </a:cubicBezTo>
                <a:cubicBezTo>
                  <a:pt x="10358500" y="1612586"/>
                  <a:pt x="10342638" y="1737927"/>
                  <a:pt x="10357666" y="2001665"/>
                </a:cubicBezTo>
                <a:cubicBezTo>
                  <a:pt x="10372694" y="2265403"/>
                  <a:pt x="10334593" y="2511772"/>
                  <a:pt x="10357666" y="2654648"/>
                </a:cubicBezTo>
                <a:cubicBezTo>
                  <a:pt x="10380739" y="2797524"/>
                  <a:pt x="10370982" y="2998404"/>
                  <a:pt x="10357666" y="3136756"/>
                </a:cubicBezTo>
                <a:cubicBezTo>
                  <a:pt x="10344350" y="3275108"/>
                  <a:pt x="10373938" y="3480092"/>
                  <a:pt x="10357666" y="3661583"/>
                </a:cubicBezTo>
                <a:cubicBezTo>
                  <a:pt x="10341394" y="3843074"/>
                  <a:pt x="10332465" y="4100290"/>
                  <a:pt x="10357666" y="4271847"/>
                </a:cubicBezTo>
                <a:cubicBezTo>
                  <a:pt x="10157157" y="4284084"/>
                  <a:pt x="9960942" y="4250042"/>
                  <a:pt x="9770732" y="4271847"/>
                </a:cubicBezTo>
                <a:cubicBezTo>
                  <a:pt x="9580522" y="4293652"/>
                  <a:pt x="9345229" y="4295843"/>
                  <a:pt x="9080221" y="4271847"/>
                </a:cubicBezTo>
                <a:cubicBezTo>
                  <a:pt x="8815213" y="4247851"/>
                  <a:pt x="8781543" y="4281909"/>
                  <a:pt x="8700439" y="4271847"/>
                </a:cubicBezTo>
                <a:cubicBezTo>
                  <a:pt x="8619335" y="4261785"/>
                  <a:pt x="8501110" y="4260434"/>
                  <a:pt x="8320658" y="4271847"/>
                </a:cubicBezTo>
                <a:cubicBezTo>
                  <a:pt x="8140206" y="4283260"/>
                  <a:pt x="7873273" y="4281020"/>
                  <a:pt x="7630147" y="4271847"/>
                </a:cubicBezTo>
                <a:cubicBezTo>
                  <a:pt x="7387021" y="4262674"/>
                  <a:pt x="7261977" y="4276445"/>
                  <a:pt x="7146790" y="4271847"/>
                </a:cubicBezTo>
                <a:cubicBezTo>
                  <a:pt x="7031603" y="4267249"/>
                  <a:pt x="6728298" y="4252619"/>
                  <a:pt x="6352702" y="4271847"/>
                </a:cubicBezTo>
                <a:cubicBezTo>
                  <a:pt x="5977106" y="4291075"/>
                  <a:pt x="6070874" y="4294465"/>
                  <a:pt x="5869344" y="4271847"/>
                </a:cubicBezTo>
                <a:cubicBezTo>
                  <a:pt x="5667814" y="4249229"/>
                  <a:pt x="5357904" y="4307667"/>
                  <a:pt x="5075256" y="4271847"/>
                </a:cubicBezTo>
                <a:cubicBezTo>
                  <a:pt x="4792608" y="4236027"/>
                  <a:pt x="4788981" y="4263295"/>
                  <a:pt x="4695475" y="4271847"/>
                </a:cubicBezTo>
                <a:cubicBezTo>
                  <a:pt x="4601969" y="4280399"/>
                  <a:pt x="4090063" y="4277069"/>
                  <a:pt x="3901388" y="4271847"/>
                </a:cubicBezTo>
                <a:cubicBezTo>
                  <a:pt x="3712713" y="4266625"/>
                  <a:pt x="3605419" y="4295903"/>
                  <a:pt x="3418030" y="4271847"/>
                </a:cubicBezTo>
                <a:cubicBezTo>
                  <a:pt x="3230641" y="4247791"/>
                  <a:pt x="3179086" y="4284706"/>
                  <a:pt x="3038249" y="4271847"/>
                </a:cubicBezTo>
                <a:cubicBezTo>
                  <a:pt x="2897412" y="4258988"/>
                  <a:pt x="2692742" y="4288818"/>
                  <a:pt x="2554891" y="4271847"/>
                </a:cubicBezTo>
                <a:cubicBezTo>
                  <a:pt x="2417040" y="4254876"/>
                  <a:pt x="1993293" y="4282833"/>
                  <a:pt x="1760803" y="4271847"/>
                </a:cubicBezTo>
                <a:cubicBezTo>
                  <a:pt x="1528313" y="4260861"/>
                  <a:pt x="1481417" y="4274079"/>
                  <a:pt x="1277445" y="4271847"/>
                </a:cubicBezTo>
                <a:cubicBezTo>
                  <a:pt x="1073473" y="4269615"/>
                  <a:pt x="982980" y="4252941"/>
                  <a:pt x="897664" y="4271847"/>
                </a:cubicBezTo>
                <a:cubicBezTo>
                  <a:pt x="812348" y="4290753"/>
                  <a:pt x="397002" y="4311794"/>
                  <a:pt x="0" y="4271847"/>
                </a:cubicBezTo>
                <a:cubicBezTo>
                  <a:pt x="-24105" y="4110079"/>
                  <a:pt x="-15074" y="3967343"/>
                  <a:pt x="0" y="3704302"/>
                </a:cubicBezTo>
                <a:cubicBezTo>
                  <a:pt x="15074" y="3441261"/>
                  <a:pt x="11411" y="3403745"/>
                  <a:pt x="0" y="3222193"/>
                </a:cubicBezTo>
                <a:cubicBezTo>
                  <a:pt x="-11411" y="3040641"/>
                  <a:pt x="-23534" y="2774403"/>
                  <a:pt x="0" y="2611929"/>
                </a:cubicBezTo>
                <a:cubicBezTo>
                  <a:pt x="23534" y="2449455"/>
                  <a:pt x="-21789" y="2250381"/>
                  <a:pt x="0" y="2087102"/>
                </a:cubicBezTo>
                <a:cubicBezTo>
                  <a:pt x="21789" y="1923823"/>
                  <a:pt x="689" y="1603227"/>
                  <a:pt x="0" y="1476839"/>
                </a:cubicBezTo>
                <a:cubicBezTo>
                  <a:pt x="-689" y="1350451"/>
                  <a:pt x="-29112" y="1162017"/>
                  <a:pt x="0" y="866575"/>
                </a:cubicBezTo>
                <a:cubicBezTo>
                  <a:pt x="29112" y="571133"/>
                  <a:pt x="-9073" y="279973"/>
                  <a:pt x="0" y="0"/>
                </a:cubicBezTo>
                <a:close/>
              </a:path>
            </a:pathLst>
          </a:custGeom>
          <a:noFill/>
          <a:ln>
            <a:solidFill>
              <a:schemeClr val="accent2"/>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50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3A5024-21E8-7FF8-4563-6852ACC87C1F}"/>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IN" b="1">
                <a:solidFill>
                  <a:srgbClr val="000000"/>
                </a:solidFill>
                <a:latin typeface="Aharoni" panose="02010803020104030203" pitchFamily="2" charset="-79"/>
                <a:cs typeface="Aharoni" panose="02010803020104030203" pitchFamily="2" charset="-79"/>
              </a:rPr>
              <a:t>Data Cleaning in Big Data Analytics</a:t>
            </a:r>
            <a:endParaRPr lang="en-US" b="1">
              <a:solidFill>
                <a:srgbClr val="000000"/>
              </a:solidFill>
              <a:latin typeface="Aharoni" panose="02010803020104030203" pitchFamily="2" charset="-79"/>
              <a:cs typeface="Aharoni" panose="02010803020104030203" pitchFamily="2" charset="-79"/>
            </a:endParaRPr>
          </a:p>
        </p:txBody>
      </p:sp>
      <p:graphicFrame>
        <p:nvGraphicFramePr>
          <p:cNvPr id="19" name="Content Placeholder 2">
            <a:extLst>
              <a:ext uri="{FF2B5EF4-FFF2-40B4-BE49-F238E27FC236}">
                <a16:creationId xmlns:a16="http://schemas.microsoft.com/office/drawing/2014/main" id="{15F9DFE5-CCC9-C44F-7B50-B0C59555F11B}"/>
              </a:ext>
            </a:extLst>
          </p:cNvPr>
          <p:cNvGraphicFramePr>
            <a:graphicFrameLocks noGrp="1"/>
          </p:cNvGraphicFramePr>
          <p:nvPr>
            <p:ph idx="1"/>
            <p:extLst>
              <p:ext uri="{D42A27DB-BD31-4B8C-83A1-F6EECF244321}">
                <p14:modId xmlns:p14="http://schemas.microsoft.com/office/powerpoint/2010/main" val="176947316"/>
              </p:ext>
            </p:extLst>
          </p:nvPr>
        </p:nvGraphicFramePr>
        <p:xfrm>
          <a:off x="808038" y="2183131"/>
          <a:ext cx="10598150" cy="41576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83920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CD1131-B6BF-A069-3189-9FF24BBD96D8}"/>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IN" b="1">
                <a:solidFill>
                  <a:srgbClr val="000000"/>
                </a:solidFill>
              </a:rPr>
              <a:t>Handling Semi-Structured Data</a:t>
            </a:r>
            <a:r>
              <a:rPr lang="en-IN">
                <a:solidFill>
                  <a:srgbClr val="000000"/>
                </a:solidFill>
              </a:rPr>
              <a:t>:</a:t>
            </a:r>
            <a:endParaRPr lang="en-US">
              <a:solidFill>
                <a:srgbClr val="000000"/>
              </a:solidFill>
            </a:endParaRPr>
          </a:p>
        </p:txBody>
      </p:sp>
      <p:graphicFrame>
        <p:nvGraphicFramePr>
          <p:cNvPr id="5" name="Content Placeholder 2">
            <a:extLst>
              <a:ext uri="{FF2B5EF4-FFF2-40B4-BE49-F238E27FC236}">
                <a16:creationId xmlns:a16="http://schemas.microsoft.com/office/drawing/2014/main" id="{A42301AF-94CC-6C70-00A3-4CE9A71A3341}"/>
              </a:ext>
            </a:extLst>
          </p:cNvPr>
          <p:cNvGraphicFramePr>
            <a:graphicFrameLocks noGrp="1"/>
          </p:cNvGraphicFramePr>
          <p:nvPr>
            <p:ph idx="1"/>
            <p:extLst>
              <p:ext uri="{D42A27DB-BD31-4B8C-83A1-F6EECF244321}">
                <p14:modId xmlns:p14="http://schemas.microsoft.com/office/powerpoint/2010/main" val="3407921692"/>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752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rPr>
              <a:t>Pig Terms</a:t>
            </a:r>
          </a:p>
        </p:txBody>
      </p:sp>
      <p:graphicFrame>
        <p:nvGraphicFramePr>
          <p:cNvPr id="5" name="Content Placeholder 2">
            <a:extLst>
              <a:ext uri="{FF2B5EF4-FFF2-40B4-BE49-F238E27FC236}">
                <a16:creationId xmlns:a16="http://schemas.microsoft.com/office/drawing/2014/main" id="{3202B21F-323A-BFED-632D-6B396993A2C0}"/>
              </a:ext>
            </a:extLst>
          </p:cNvPr>
          <p:cNvGraphicFramePr>
            <a:graphicFrameLocks noGrp="1"/>
          </p:cNvGraphicFramePr>
          <p:nvPr>
            <p:ph idx="1"/>
            <p:extLst>
              <p:ext uri="{D42A27DB-BD31-4B8C-83A1-F6EECF244321}">
                <p14:modId xmlns:p14="http://schemas.microsoft.com/office/powerpoint/2010/main" val="1797492950"/>
              </p:ext>
            </p:extLst>
          </p:nvPr>
        </p:nvGraphicFramePr>
        <p:xfrm>
          <a:off x="808038" y="2040673"/>
          <a:ext cx="10598150" cy="46389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989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808661" y="365125"/>
            <a:ext cx="10357666" cy="939568"/>
          </a:xfrm>
          <a:noFill/>
          <a:ln>
            <a:miter lim="800000"/>
            <a:headEnd/>
            <a:tailEnd/>
          </a:ln>
        </p:spPr>
        <p:txBody>
          <a:bodyPr vert="horz" wrap="square" numCol="1" compatLnSpc="1">
            <a:prstTxWarp prst="textNoShape">
              <a:avLst/>
            </a:prstTxWarp>
          </a:bodyPr>
          <a:lstStyle/>
          <a:p>
            <a:r>
              <a:rPr lang="en-AU" dirty="0">
                <a:cs typeface="Arial" pitchFamily="34" charset="0"/>
              </a:rPr>
              <a:t>Simple Data Types</a:t>
            </a:r>
          </a:p>
        </p:txBody>
      </p:sp>
      <p:graphicFrame>
        <p:nvGraphicFramePr>
          <p:cNvPr id="5" name="Table 4"/>
          <p:cNvGraphicFramePr>
            <a:graphicFrameLocks noGrp="1"/>
          </p:cNvGraphicFramePr>
          <p:nvPr>
            <p:extLst>
              <p:ext uri="{D42A27DB-BD31-4B8C-83A1-F6EECF244321}">
                <p14:modId xmlns:p14="http://schemas.microsoft.com/office/powerpoint/2010/main" val="3593851590"/>
              </p:ext>
            </p:extLst>
          </p:nvPr>
        </p:nvGraphicFramePr>
        <p:xfrm>
          <a:off x="925551" y="1496033"/>
          <a:ext cx="10459844" cy="4693920"/>
        </p:xfrm>
        <a:graphic>
          <a:graphicData uri="http://schemas.openxmlformats.org/drawingml/2006/table">
            <a:tbl>
              <a:tblPr firstRow="1" bandRow="1">
                <a:tableStyleId>{5C22544A-7EE6-4342-B048-85BDC9FD1C3A}</a:tableStyleId>
              </a:tblPr>
              <a:tblGrid>
                <a:gridCol w="2108735">
                  <a:extLst>
                    <a:ext uri="{9D8B030D-6E8A-4147-A177-3AD203B41FA5}">
                      <a16:colId xmlns:a16="http://schemas.microsoft.com/office/drawing/2014/main" val="20000"/>
                    </a:ext>
                  </a:extLst>
                </a:gridCol>
                <a:gridCol w="8351109">
                  <a:extLst>
                    <a:ext uri="{9D8B030D-6E8A-4147-A177-3AD203B41FA5}">
                      <a16:colId xmlns:a16="http://schemas.microsoft.com/office/drawing/2014/main" val="20001"/>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tx1"/>
                          </a:solidFill>
                          <a:effectLst/>
                          <a:latin typeface="+mn-lt"/>
                          <a:ea typeface="ＭＳ Ｐゴシック" pitchFamily="-84" charset="-128"/>
                        </a:rPr>
                        <a:t>Type</a:t>
                      </a:r>
                    </a:p>
                  </a:txBody>
                  <a:tcPr marT="60960" marB="6096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tx1"/>
                          </a:solidFill>
                          <a:effectLst/>
                          <a:latin typeface="+mn-lt"/>
                          <a:ea typeface="ＭＳ Ｐゴシック" pitchFamily="-84" charset="-128"/>
                        </a:rPr>
                        <a:t>Description</a:t>
                      </a:r>
                    </a:p>
                  </a:txBody>
                  <a:tcPr marT="60960" marB="60960"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err="1">
                          <a:ln>
                            <a:noFill/>
                          </a:ln>
                          <a:solidFill>
                            <a:schemeClr val="tx1"/>
                          </a:solidFill>
                          <a:effectLst/>
                          <a:latin typeface="+mn-lt"/>
                          <a:ea typeface="ＭＳ Ｐゴシック" pitchFamily="-84" charset="-128"/>
                        </a:rPr>
                        <a:t>int</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a:ln>
                            <a:noFill/>
                          </a:ln>
                          <a:solidFill>
                            <a:schemeClr val="tx1"/>
                          </a:solidFill>
                          <a:effectLst/>
                          <a:latin typeface="+mn-lt"/>
                          <a:ea typeface="ＭＳ Ｐゴシック" pitchFamily="-84" charset="-128"/>
                        </a:rPr>
                        <a:t>4-byte integer</a:t>
                      </a:r>
                    </a:p>
                  </a:txBody>
                  <a:tcPr marT="60960" marB="60960"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long</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8-byte integer</a:t>
                      </a:r>
                    </a:p>
                  </a:txBody>
                  <a:tcPr marT="60960" marB="60960"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float</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4-byte (single precision) floating point</a:t>
                      </a:r>
                    </a:p>
                  </a:txBody>
                  <a:tcPr marT="60960" marB="60960"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double</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8-byte (double precision) floating point</a:t>
                      </a:r>
                    </a:p>
                  </a:txBody>
                  <a:tcPr marT="60960" marB="60960"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err="1">
                          <a:ln>
                            <a:noFill/>
                          </a:ln>
                          <a:solidFill>
                            <a:schemeClr val="tx1"/>
                          </a:solidFill>
                          <a:effectLst/>
                          <a:latin typeface="+mn-lt"/>
                          <a:ea typeface="ＭＳ Ｐゴシック" pitchFamily="-84" charset="-128"/>
                        </a:rPr>
                        <a:t>bytearray</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Array of bytes; blob</a:t>
                      </a:r>
                    </a:p>
                  </a:txBody>
                  <a:tcPr marT="60960" marB="60960" horzOverflow="overflow"/>
                </a:tc>
                <a:extLst>
                  <a:ext uri="{0D108BD9-81ED-4DB2-BD59-A6C34878D82A}">
                    <a16:rowId xmlns:a16="http://schemas.microsoft.com/office/drawing/2014/main" val="1000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err="1">
                          <a:ln>
                            <a:noFill/>
                          </a:ln>
                          <a:solidFill>
                            <a:schemeClr val="tx1"/>
                          </a:solidFill>
                          <a:effectLst/>
                          <a:latin typeface="+mn-lt"/>
                          <a:ea typeface="ＭＳ Ｐゴシック" pitchFamily="-84" charset="-128"/>
                        </a:rPr>
                        <a:t>chararray</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String (</a:t>
                      </a:r>
                      <a:r>
                        <a:rPr kumimoji="0" lang="en-AU" altLang="en-US" sz="2000" b="0" i="0" u="none" strike="noStrike" cap="none" normalizeH="0" baseline="0" dirty="0">
                          <a:ln>
                            <a:noFill/>
                          </a:ln>
                          <a:solidFill>
                            <a:schemeClr val="tx1"/>
                          </a:solidFill>
                          <a:effectLst/>
                          <a:latin typeface="+mn-lt"/>
                          <a:ea typeface="ＭＳ Ｐゴシック" pitchFamily="-84" charset="-128"/>
                        </a:rPr>
                        <a:t>“</a:t>
                      </a:r>
                      <a:r>
                        <a:rPr kumimoji="0" lang="en-AU" sz="2000" b="0" i="0" u="none" strike="noStrike" cap="none" normalizeH="0" baseline="0" dirty="0">
                          <a:ln>
                            <a:noFill/>
                          </a:ln>
                          <a:solidFill>
                            <a:schemeClr val="tx1"/>
                          </a:solidFill>
                          <a:effectLst/>
                          <a:latin typeface="+mn-lt"/>
                          <a:ea typeface="ＭＳ Ｐゴシック" pitchFamily="-84" charset="-128"/>
                        </a:rPr>
                        <a:t>hello world</a:t>
                      </a:r>
                      <a:r>
                        <a:rPr kumimoji="0" lang="en-AU" altLang="en-US" sz="2000" b="0" i="0" u="none" strike="noStrike" cap="none" normalizeH="0" baseline="0" dirty="0">
                          <a:ln>
                            <a:noFill/>
                          </a:ln>
                          <a:solidFill>
                            <a:schemeClr val="tx1"/>
                          </a:solidFill>
                          <a:effectLst/>
                          <a:latin typeface="+mn-lt"/>
                          <a:ea typeface="ＭＳ Ｐゴシック" pitchFamily="-84" charset="-128"/>
                        </a:rPr>
                        <a:t>”</a:t>
                      </a:r>
                      <a:r>
                        <a:rPr kumimoji="0" lang="en-AU" sz="2000" b="0" i="0" u="none" strike="noStrike" cap="none" normalizeH="0" baseline="0" dirty="0">
                          <a:ln>
                            <a:noFill/>
                          </a:ln>
                          <a:solidFill>
                            <a:schemeClr val="tx1"/>
                          </a:solidFill>
                          <a:effectLst/>
                          <a:latin typeface="+mn-lt"/>
                          <a:ea typeface="ＭＳ Ｐゴシック" pitchFamily="-84" charset="-128"/>
                        </a:rPr>
                        <a:t>)</a:t>
                      </a:r>
                    </a:p>
                  </a:txBody>
                  <a:tcPr marT="60960" marB="60960" horzOverflow="overflow"/>
                </a:tc>
                <a:extLst>
                  <a:ext uri="{0D108BD9-81ED-4DB2-BD59-A6C34878D82A}">
                    <a16:rowId xmlns:a16="http://schemas.microsoft.com/office/drawing/2014/main" val="10006"/>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err="1">
                          <a:ln>
                            <a:noFill/>
                          </a:ln>
                          <a:solidFill>
                            <a:schemeClr val="tx1"/>
                          </a:solidFill>
                          <a:effectLst/>
                          <a:latin typeface="+mn-lt"/>
                          <a:ea typeface="ＭＳ Ｐゴシック" pitchFamily="-84" charset="-128"/>
                        </a:rPr>
                        <a:t>boolean</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True/False (case insensitive)</a:t>
                      </a:r>
                    </a:p>
                  </a:txBody>
                  <a:tcPr marT="60960" marB="60960" horzOverflow="overflow"/>
                </a:tc>
                <a:extLst>
                  <a:ext uri="{0D108BD9-81ED-4DB2-BD59-A6C34878D82A}">
                    <a16:rowId xmlns:a16="http://schemas.microsoft.com/office/drawing/2014/main" val="10007"/>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err="1">
                          <a:ln>
                            <a:noFill/>
                          </a:ln>
                          <a:solidFill>
                            <a:schemeClr val="tx1"/>
                          </a:solidFill>
                          <a:effectLst/>
                          <a:latin typeface="+mn-lt"/>
                          <a:ea typeface="ＭＳ Ｐゴシック" pitchFamily="-84" charset="-128"/>
                        </a:rPr>
                        <a:t>datetime</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A date and time</a:t>
                      </a:r>
                    </a:p>
                  </a:txBody>
                  <a:tcPr marT="60960" marB="60960" horzOverflow="overflow"/>
                </a:tc>
                <a:extLst>
                  <a:ext uri="{0D108BD9-81ED-4DB2-BD59-A6C34878D82A}">
                    <a16:rowId xmlns:a16="http://schemas.microsoft.com/office/drawing/2014/main" val="10008"/>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err="1">
                          <a:ln>
                            <a:noFill/>
                          </a:ln>
                          <a:solidFill>
                            <a:schemeClr val="tx1"/>
                          </a:solidFill>
                          <a:effectLst/>
                          <a:latin typeface="+mn-lt"/>
                          <a:ea typeface="ＭＳ Ｐゴシック" pitchFamily="-84" charset="-128"/>
                        </a:rPr>
                        <a:t>biginteger</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Java </a:t>
                      </a:r>
                      <a:r>
                        <a:rPr kumimoji="0" lang="en-AU" sz="2000" b="0" i="0" u="none" strike="noStrike" cap="none" normalizeH="0" baseline="0" dirty="0" err="1">
                          <a:ln>
                            <a:noFill/>
                          </a:ln>
                          <a:solidFill>
                            <a:schemeClr val="tx1"/>
                          </a:solidFill>
                          <a:effectLst/>
                          <a:latin typeface="+mn-lt"/>
                          <a:ea typeface="ＭＳ Ｐゴシック" pitchFamily="-84" charset="-128"/>
                        </a:rPr>
                        <a:t>BigInteger</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extLst>
                  <a:ext uri="{0D108BD9-81ED-4DB2-BD59-A6C34878D82A}">
                    <a16:rowId xmlns:a16="http://schemas.microsoft.com/office/drawing/2014/main" val="10009"/>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err="1">
                          <a:ln>
                            <a:noFill/>
                          </a:ln>
                          <a:solidFill>
                            <a:schemeClr val="tx1"/>
                          </a:solidFill>
                          <a:effectLst/>
                          <a:latin typeface="+mn-lt"/>
                          <a:ea typeface="ＭＳ Ｐゴシック" pitchFamily="-84" charset="-128"/>
                        </a:rPr>
                        <a:t>bigdecimal</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a:ln>
                            <a:noFill/>
                          </a:ln>
                          <a:solidFill>
                            <a:schemeClr val="tx1"/>
                          </a:solidFill>
                          <a:effectLst/>
                          <a:latin typeface="+mn-lt"/>
                          <a:ea typeface="ＭＳ Ｐゴシック" pitchFamily="-84" charset="-128"/>
                        </a:rPr>
                        <a:t>Java </a:t>
                      </a:r>
                      <a:r>
                        <a:rPr kumimoji="0" lang="en-AU" sz="2000" b="0" i="0" u="none" strike="noStrike" cap="none" normalizeH="0" baseline="0" dirty="0" err="1">
                          <a:ln>
                            <a:noFill/>
                          </a:ln>
                          <a:solidFill>
                            <a:schemeClr val="tx1"/>
                          </a:solidFill>
                          <a:effectLst/>
                          <a:latin typeface="+mn-lt"/>
                          <a:ea typeface="ＭＳ Ｐゴシック" pitchFamily="-84" charset="-128"/>
                        </a:rPr>
                        <a:t>BigDecimal</a:t>
                      </a:r>
                      <a:endParaRPr kumimoji="0" lang="en-AU" sz="20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40840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808661" y="365125"/>
            <a:ext cx="10357666" cy="761148"/>
          </a:xfrm>
          <a:noFill/>
          <a:ln>
            <a:miter lim="800000"/>
            <a:headEnd/>
            <a:tailEnd/>
          </a:ln>
        </p:spPr>
        <p:txBody>
          <a:bodyPr vert="horz" wrap="square" numCol="1" compatLnSpc="1">
            <a:prstTxWarp prst="textNoShape">
              <a:avLst/>
            </a:prstTxWarp>
          </a:bodyPr>
          <a:lstStyle/>
          <a:p>
            <a:r>
              <a:rPr lang="en-AU" dirty="0">
                <a:cs typeface="Arial" pitchFamily="34" charset="0"/>
              </a:rPr>
              <a:t>Complex Data Types</a:t>
            </a:r>
          </a:p>
        </p:txBody>
      </p:sp>
      <p:graphicFrame>
        <p:nvGraphicFramePr>
          <p:cNvPr id="5" name="Table 4"/>
          <p:cNvGraphicFramePr>
            <a:graphicFrameLocks noGrp="1"/>
          </p:cNvGraphicFramePr>
          <p:nvPr>
            <p:extLst>
              <p:ext uri="{D42A27DB-BD31-4B8C-83A1-F6EECF244321}">
                <p14:modId xmlns:p14="http://schemas.microsoft.com/office/powerpoint/2010/main" val="1724675092"/>
              </p:ext>
            </p:extLst>
          </p:nvPr>
        </p:nvGraphicFramePr>
        <p:xfrm>
          <a:off x="1605776" y="1962615"/>
          <a:ext cx="7628306" cy="2618989"/>
        </p:xfrm>
        <a:graphic>
          <a:graphicData uri="http://schemas.openxmlformats.org/drawingml/2006/table">
            <a:tbl>
              <a:tblPr firstRow="1" bandRow="1">
                <a:tableStyleId>{5C22544A-7EE6-4342-B048-85BDC9FD1C3A}</a:tableStyleId>
              </a:tblPr>
              <a:tblGrid>
                <a:gridCol w="1085342">
                  <a:extLst>
                    <a:ext uri="{9D8B030D-6E8A-4147-A177-3AD203B41FA5}">
                      <a16:colId xmlns:a16="http://schemas.microsoft.com/office/drawing/2014/main" val="20000"/>
                    </a:ext>
                  </a:extLst>
                </a:gridCol>
                <a:gridCol w="6542964">
                  <a:extLst>
                    <a:ext uri="{9D8B030D-6E8A-4147-A177-3AD203B41FA5}">
                      <a16:colId xmlns:a16="http://schemas.microsoft.com/office/drawing/2014/main" val="20001"/>
                    </a:ext>
                  </a:extLst>
                </a:gridCol>
              </a:tblGrid>
              <a:tr h="5513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2400" b="1" i="0" u="none" strike="noStrike" cap="none" normalizeH="0" baseline="0" dirty="0">
                          <a:ln>
                            <a:noFill/>
                          </a:ln>
                          <a:solidFill>
                            <a:schemeClr val="tx1"/>
                          </a:solidFill>
                          <a:effectLst/>
                          <a:latin typeface="+mn-lt"/>
                          <a:ea typeface="ＭＳ Ｐゴシック" pitchFamily="-84" charset="-128"/>
                        </a:rPr>
                        <a:t>Type</a:t>
                      </a:r>
                    </a:p>
                  </a:txBody>
                  <a:tcPr marT="60960" marB="6096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2400" b="1" i="0" u="none" strike="noStrike" cap="none" normalizeH="0" baseline="0" dirty="0">
                          <a:ln>
                            <a:noFill/>
                          </a:ln>
                          <a:solidFill>
                            <a:schemeClr val="tx1"/>
                          </a:solidFill>
                          <a:effectLst/>
                          <a:latin typeface="+mn-lt"/>
                          <a:ea typeface="ＭＳ Ｐゴシック" pitchFamily="-84" charset="-128"/>
                        </a:rPr>
                        <a:t>Description</a:t>
                      </a:r>
                    </a:p>
                  </a:txBody>
                  <a:tcPr marT="60960" marB="60960" horzOverflow="overflow"/>
                </a:tc>
                <a:extLst>
                  <a:ext uri="{0D108BD9-81ED-4DB2-BD59-A6C34878D82A}">
                    <a16:rowId xmlns:a16="http://schemas.microsoft.com/office/drawing/2014/main" val="10000"/>
                  </a:ext>
                </a:extLst>
              </a:tr>
              <a:tr h="5513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a:ln>
                            <a:noFill/>
                          </a:ln>
                          <a:solidFill>
                            <a:schemeClr val="tx1"/>
                          </a:solidFill>
                          <a:effectLst/>
                          <a:latin typeface="+mn-lt"/>
                          <a:ea typeface="ＭＳ Ｐゴシック" pitchFamily="-84" charset="-128"/>
                        </a:rPr>
                        <a:t>Tuple</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dirty="0">
                          <a:ln>
                            <a:noFill/>
                          </a:ln>
                          <a:solidFill>
                            <a:schemeClr val="tx1"/>
                          </a:solidFill>
                          <a:effectLst/>
                          <a:latin typeface="+mn-lt"/>
                          <a:ea typeface="ＭＳ Ｐゴシック" pitchFamily="-84" charset="-128"/>
                        </a:rPr>
                        <a:t>Ordered set of fields (a </a:t>
                      </a:r>
                      <a:r>
                        <a:rPr kumimoji="0" lang="en-AU" altLang="en-US" sz="2400" b="0" i="0" u="none" strike="noStrike" cap="none" normalizeH="0" baseline="0" dirty="0">
                          <a:ln>
                            <a:noFill/>
                          </a:ln>
                          <a:solidFill>
                            <a:schemeClr val="tx1"/>
                          </a:solidFill>
                          <a:effectLst/>
                          <a:latin typeface="+mn-lt"/>
                          <a:ea typeface="ＭＳ Ｐゴシック" pitchFamily="-84" charset="-128"/>
                        </a:rPr>
                        <a:t>“</a:t>
                      </a:r>
                      <a:r>
                        <a:rPr kumimoji="0" lang="en-AU" sz="2400" b="0" i="0" u="none" strike="noStrike" cap="none" normalizeH="0" baseline="0" dirty="0">
                          <a:ln>
                            <a:noFill/>
                          </a:ln>
                          <a:solidFill>
                            <a:schemeClr val="tx1"/>
                          </a:solidFill>
                          <a:effectLst/>
                          <a:latin typeface="+mn-lt"/>
                          <a:ea typeface="ＭＳ Ｐゴシック" pitchFamily="-84" charset="-128"/>
                        </a:rPr>
                        <a:t>row / record</a:t>
                      </a:r>
                      <a:r>
                        <a:rPr kumimoji="0" lang="en-AU" altLang="en-US" sz="2400" b="0" i="0" u="none" strike="noStrike" cap="none" normalizeH="0" baseline="0" dirty="0">
                          <a:ln>
                            <a:noFill/>
                          </a:ln>
                          <a:solidFill>
                            <a:schemeClr val="tx1"/>
                          </a:solidFill>
                          <a:effectLst/>
                          <a:latin typeface="+mn-lt"/>
                          <a:ea typeface="ＭＳ Ｐゴシック" pitchFamily="-84" charset="-128"/>
                        </a:rPr>
                        <a:t>”</a:t>
                      </a:r>
                      <a:r>
                        <a:rPr kumimoji="0" lang="en-AU" sz="2400" b="0" i="0" u="none" strike="noStrike" cap="none" normalizeH="0" baseline="0" dirty="0">
                          <a:ln>
                            <a:noFill/>
                          </a:ln>
                          <a:solidFill>
                            <a:schemeClr val="tx1"/>
                          </a:solidFill>
                          <a:effectLst/>
                          <a:latin typeface="+mn-lt"/>
                          <a:ea typeface="ＭＳ Ｐゴシック" pitchFamily="-84" charset="-128"/>
                        </a:rPr>
                        <a:t>)</a:t>
                      </a:r>
                    </a:p>
                  </a:txBody>
                  <a:tcPr marT="60960" marB="60960" horzOverflow="overflow"/>
                </a:tc>
                <a:extLst>
                  <a:ext uri="{0D108BD9-81ED-4DB2-BD59-A6C34878D82A}">
                    <a16:rowId xmlns:a16="http://schemas.microsoft.com/office/drawing/2014/main" val="10001"/>
                  </a:ext>
                </a:extLst>
              </a:tr>
              <a:tr h="5513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dirty="0">
                          <a:ln>
                            <a:noFill/>
                          </a:ln>
                          <a:solidFill>
                            <a:schemeClr val="tx1"/>
                          </a:solidFill>
                          <a:effectLst/>
                          <a:latin typeface="+mn-lt"/>
                          <a:ea typeface="ＭＳ Ｐゴシック" pitchFamily="-84" charset="-128"/>
                        </a:rPr>
                        <a:t>Bag</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dirty="0">
                          <a:ln>
                            <a:noFill/>
                          </a:ln>
                          <a:solidFill>
                            <a:schemeClr val="tx1"/>
                          </a:solidFill>
                          <a:effectLst/>
                          <a:latin typeface="+mn-lt"/>
                          <a:ea typeface="ＭＳ Ｐゴシック" pitchFamily="-84" charset="-128"/>
                        </a:rPr>
                        <a:t>Collection of </a:t>
                      </a:r>
                      <a:r>
                        <a:rPr kumimoji="0" lang="en-AU" sz="2400" b="0" i="0" u="none" strike="noStrike" cap="none" normalizeH="0" baseline="0" dirty="0" err="1">
                          <a:ln>
                            <a:noFill/>
                          </a:ln>
                          <a:solidFill>
                            <a:schemeClr val="tx1"/>
                          </a:solidFill>
                          <a:effectLst/>
                          <a:latin typeface="+mn-lt"/>
                          <a:ea typeface="ＭＳ Ｐゴシック" pitchFamily="-84" charset="-128"/>
                        </a:rPr>
                        <a:t>tuples</a:t>
                      </a:r>
                      <a:r>
                        <a:rPr kumimoji="0" lang="en-AU" sz="2400" b="0" i="0" u="none" strike="noStrike" cap="none" normalizeH="0" baseline="0" dirty="0">
                          <a:ln>
                            <a:noFill/>
                          </a:ln>
                          <a:solidFill>
                            <a:schemeClr val="tx1"/>
                          </a:solidFill>
                          <a:effectLst/>
                          <a:latin typeface="+mn-lt"/>
                          <a:ea typeface="ＭＳ Ｐゴシック" pitchFamily="-84" charset="-128"/>
                        </a:rPr>
                        <a:t> (a </a:t>
                      </a:r>
                      <a:r>
                        <a:rPr kumimoji="0" lang="en-AU" altLang="en-US" sz="2400" b="0" i="0" u="none" strike="noStrike" cap="none" normalizeH="0" baseline="0" dirty="0">
                          <a:ln>
                            <a:noFill/>
                          </a:ln>
                          <a:solidFill>
                            <a:schemeClr val="tx1"/>
                          </a:solidFill>
                          <a:effectLst/>
                          <a:latin typeface="+mn-lt"/>
                          <a:ea typeface="ＭＳ Ｐゴシック" pitchFamily="-84" charset="-128"/>
                        </a:rPr>
                        <a:t>“</a:t>
                      </a:r>
                      <a:r>
                        <a:rPr kumimoji="0" lang="en-AU" altLang="en-US" sz="2400" b="0" i="0" u="none" strike="noStrike" cap="none" normalizeH="0" baseline="0" dirty="0" err="1">
                          <a:ln>
                            <a:noFill/>
                          </a:ln>
                          <a:solidFill>
                            <a:schemeClr val="tx1"/>
                          </a:solidFill>
                          <a:effectLst/>
                          <a:latin typeface="+mn-lt"/>
                          <a:ea typeface="ＭＳ Ｐゴシック" pitchFamily="-84" charset="-128"/>
                        </a:rPr>
                        <a:t>resultset</a:t>
                      </a:r>
                      <a:r>
                        <a:rPr kumimoji="0" lang="en-AU" altLang="en-US" sz="2400" b="0" i="0" u="none" strike="noStrike" cap="none" normalizeH="0" baseline="0" dirty="0">
                          <a:ln>
                            <a:noFill/>
                          </a:ln>
                          <a:solidFill>
                            <a:schemeClr val="tx1"/>
                          </a:solidFill>
                          <a:effectLst/>
                          <a:latin typeface="+mn-lt"/>
                          <a:ea typeface="ＭＳ Ｐゴシック" pitchFamily="-84" charset="-128"/>
                        </a:rPr>
                        <a:t> / </a:t>
                      </a:r>
                      <a:r>
                        <a:rPr kumimoji="0" lang="en-AU" sz="2400" b="0" i="0" u="none" strike="noStrike" cap="none" normalizeH="0" baseline="0" dirty="0">
                          <a:ln>
                            <a:noFill/>
                          </a:ln>
                          <a:solidFill>
                            <a:schemeClr val="tx1"/>
                          </a:solidFill>
                          <a:effectLst/>
                          <a:latin typeface="+mn-lt"/>
                          <a:ea typeface="ＭＳ Ｐゴシック" pitchFamily="-84" charset="-128"/>
                        </a:rPr>
                        <a:t>table</a:t>
                      </a:r>
                      <a:r>
                        <a:rPr kumimoji="0" lang="en-AU" altLang="en-US" sz="2400" b="0" i="0" u="none" strike="noStrike" cap="none" normalizeH="0" baseline="0" dirty="0">
                          <a:ln>
                            <a:noFill/>
                          </a:ln>
                          <a:solidFill>
                            <a:schemeClr val="tx1"/>
                          </a:solidFill>
                          <a:effectLst/>
                          <a:latin typeface="+mn-lt"/>
                          <a:ea typeface="ＭＳ Ｐゴシック" pitchFamily="-84" charset="-128"/>
                        </a:rPr>
                        <a:t>”</a:t>
                      </a:r>
                      <a:r>
                        <a:rPr kumimoji="0" lang="en-AU" sz="2400" b="0" i="0" u="none" strike="noStrike" cap="none" normalizeH="0" baseline="0" dirty="0">
                          <a:ln>
                            <a:noFill/>
                          </a:ln>
                          <a:solidFill>
                            <a:schemeClr val="tx1"/>
                          </a:solidFill>
                          <a:effectLst/>
                          <a:latin typeface="+mn-lt"/>
                          <a:ea typeface="ＭＳ Ｐゴシック" pitchFamily="-84" charset="-128"/>
                        </a:rPr>
                        <a:t>)</a:t>
                      </a:r>
                    </a:p>
                  </a:txBody>
                  <a:tcPr marT="60960" marB="60960" horzOverflow="overflow"/>
                </a:tc>
                <a:extLst>
                  <a:ext uri="{0D108BD9-81ED-4DB2-BD59-A6C34878D82A}">
                    <a16:rowId xmlns:a16="http://schemas.microsoft.com/office/drawing/2014/main" val="10002"/>
                  </a:ext>
                </a:extLst>
              </a:tr>
              <a:tr h="9648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a:ln>
                            <a:noFill/>
                          </a:ln>
                          <a:solidFill>
                            <a:schemeClr val="tx1"/>
                          </a:solidFill>
                          <a:effectLst/>
                          <a:latin typeface="+mn-lt"/>
                          <a:ea typeface="ＭＳ Ｐゴシック" pitchFamily="-84" charset="-128"/>
                        </a:rPr>
                        <a:t>Map</a:t>
                      </a:r>
                    </a:p>
                  </a:txBody>
                  <a:tcPr marT="60960" marB="6096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dirty="0">
                          <a:ln>
                            <a:noFill/>
                          </a:ln>
                          <a:solidFill>
                            <a:schemeClr val="tx1"/>
                          </a:solidFill>
                          <a:effectLst/>
                          <a:latin typeface="+mn-lt"/>
                          <a:ea typeface="ＭＳ Ｐゴシック" pitchFamily="-84" charset="-128"/>
                        </a:rPr>
                        <a:t>A set of key-value pairs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dirty="0">
                          <a:ln>
                            <a:noFill/>
                          </a:ln>
                          <a:solidFill>
                            <a:schemeClr val="tx1"/>
                          </a:solidFill>
                          <a:effectLst/>
                          <a:latin typeface="+mn-lt"/>
                          <a:ea typeface="ＭＳ Ｐゴシック" pitchFamily="-84" charset="-128"/>
                        </a:rPr>
                        <a:t>Keys must be of type </a:t>
                      </a:r>
                      <a:r>
                        <a:rPr kumimoji="0" lang="en-AU" sz="2400" b="0" i="0" u="none" strike="noStrike" cap="none" normalizeH="0" baseline="0" dirty="0" err="1">
                          <a:ln>
                            <a:noFill/>
                          </a:ln>
                          <a:solidFill>
                            <a:schemeClr val="tx1"/>
                          </a:solidFill>
                          <a:effectLst/>
                          <a:latin typeface="+mn-lt"/>
                          <a:ea typeface="ＭＳ Ｐゴシック" pitchFamily="-84" charset="-128"/>
                        </a:rPr>
                        <a:t>chararray</a:t>
                      </a:r>
                      <a:endParaRPr kumimoji="0" lang="en-AU" sz="2400" b="0" i="0" u="none" strike="noStrike" cap="none" normalizeH="0" baseline="0" dirty="0">
                        <a:ln>
                          <a:noFill/>
                        </a:ln>
                        <a:solidFill>
                          <a:schemeClr val="tx1"/>
                        </a:solidFill>
                        <a:effectLst/>
                        <a:latin typeface="+mn-lt"/>
                        <a:ea typeface="ＭＳ Ｐゴシック" pitchFamily="-84" charset="-128"/>
                      </a:endParaRPr>
                    </a:p>
                  </a:txBody>
                  <a:tcPr marT="60960" marB="60960"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599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rPr>
              <a:t>Pig Data Formats</a:t>
            </a:r>
          </a:p>
        </p:txBody>
      </p:sp>
      <p:graphicFrame>
        <p:nvGraphicFramePr>
          <p:cNvPr id="5" name="Content Placeholder 2">
            <a:extLst>
              <a:ext uri="{FF2B5EF4-FFF2-40B4-BE49-F238E27FC236}">
                <a16:creationId xmlns:a16="http://schemas.microsoft.com/office/drawing/2014/main" id="{EA0019C7-BCAF-C43D-50E5-0BC04262D9AB}"/>
              </a:ext>
            </a:extLst>
          </p:cNvPr>
          <p:cNvGraphicFramePr>
            <a:graphicFrameLocks noGrp="1"/>
          </p:cNvGraphicFramePr>
          <p:nvPr>
            <p:ph idx="1"/>
            <p:extLst>
              <p:ext uri="{D42A27DB-BD31-4B8C-83A1-F6EECF244321}">
                <p14:modId xmlns:p14="http://schemas.microsoft.com/office/powerpoint/2010/main" val="627602235"/>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1269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9276D6-2E4B-0BBF-F1D3-654AA0847092}"/>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rPr>
              <a:t>DIFFERENCE BETWEEN PIG AND HIVE </a:t>
            </a:r>
          </a:p>
        </p:txBody>
      </p:sp>
      <p:graphicFrame>
        <p:nvGraphicFramePr>
          <p:cNvPr id="42" name="Content Placeholder 41">
            <a:extLst>
              <a:ext uri="{FF2B5EF4-FFF2-40B4-BE49-F238E27FC236}">
                <a16:creationId xmlns:a16="http://schemas.microsoft.com/office/drawing/2014/main" id="{5A344E10-F626-8538-B9F3-CC2F36A8BE65}"/>
              </a:ext>
            </a:extLst>
          </p:cNvPr>
          <p:cNvGraphicFramePr>
            <a:graphicFrameLocks noGrp="1"/>
          </p:cNvGraphicFramePr>
          <p:nvPr>
            <p:ph idx="1"/>
            <p:extLst>
              <p:ext uri="{D42A27DB-BD31-4B8C-83A1-F6EECF244321}">
                <p14:modId xmlns:p14="http://schemas.microsoft.com/office/powerpoint/2010/main" val="4187158418"/>
              </p:ext>
            </p:extLst>
          </p:nvPr>
        </p:nvGraphicFramePr>
        <p:xfrm>
          <a:off x="920685" y="1987505"/>
          <a:ext cx="10372853" cy="4681356"/>
        </p:xfrm>
        <a:graphic>
          <a:graphicData uri="http://schemas.openxmlformats.org/drawingml/2006/table">
            <a:tbl>
              <a:tblPr firstRow="1" firstCol="1">
                <a:tableStyleId>{616DA210-FB5B-4158-B5E0-FEB733F419BA}</a:tableStyleId>
              </a:tblPr>
              <a:tblGrid>
                <a:gridCol w="2254964">
                  <a:extLst>
                    <a:ext uri="{9D8B030D-6E8A-4147-A177-3AD203B41FA5}">
                      <a16:colId xmlns:a16="http://schemas.microsoft.com/office/drawing/2014/main" val="3486095828"/>
                    </a:ext>
                  </a:extLst>
                </a:gridCol>
                <a:gridCol w="4048636">
                  <a:extLst>
                    <a:ext uri="{9D8B030D-6E8A-4147-A177-3AD203B41FA5}">
                      <a16:colId xmlns:a16="http://schemas.microsoft.com/office/drawing/2014/main" val="3517598755"/>
                    </a:ext>
                  </a:extLst>
                </a:gridCol>
                <a:gridCol w="4069253">
                  <a:extLst>
                    <a:ext uri="{9D8B030D-6E8A-4147-A177-3AD203B41FA5}">
                      <a16:colId xmlns:a16="http://schemas.microsoft.com/office/drawing/2014/main" val="1931840046"/>
                    </a:ext>
                  </a:extLst>
                </a:gridCol>
              </a:tblGrid>
              <a:tr h="405793">
                <a:tc>
                  <a:txBody>
                    <a:bodyPr/>
                    <a:lstStyle/>
                    <a:p>
                      <a:pPr algn="ctr" rtl="0" fontAlgn="b">
                        <a:spcBef>
                          <a:spcPts val="0"/>
                        </a:spcBef>
                        <a:spcAft>
                          <a:spcPts val="0"/>
                        </a:spcAft>
                      </a:pPr>
                      <a:r>
                        <a:rPr lang="en-IN" sz="1600" b="1" u="none" strike="noStrike">
                          <a:effectLst/>
                        </a:rPr>
                        <a:t>Feature</a:t>
                      </a:r>
                      <a:endParaRPr lang="en-IN" sz="1600" b="0" i="0" u="none" strike="noStrike">
                        <a:effectLst/>
                        <a:latin typeface="Arial" panose="020B0604020202020204" pitchFamily="34" charset="0"/>
                      </a:endParaRPr>
                    </a:p>
                  </a:txBody>
                  <a:tcPr marL="14683" marR="14683" marT="9789" marB="9789" anchor="b"/>
                </a:tc>
                <a:tc>
                  <a:txBody>
                    <a:bodyPr/>
                    <a:lstStyle/>
                    <a:p>
                      <a:pPr algn="ctr" rtl="0" fontAlgn="b">
                        <a:spcBef>
                          <a:spcPts val="0"/>
                        </a:spcBef>
                        <a:spcAft>
                          <a:spcPts val="0"/>
                        </a:spcAft>
                      </a:pPr>
                      <a:r>
                        <a:rPr lang="en-IN" sz="1600" b="1" u="none" strike="noStrike">
                          <a:effectLst/>
                        </a:rPr>
                        <a:t>Apache Pig</a:t>
                      </a:r>
                      <a:endParaRPr lang="en-IN" sz="1600" b="0" i="0" u="none" strike="noStrike">
                        <a:effectLst/>
                        <a:latin typeface="Arial" panose="020B0604020202020204" pitchFamily="34" charset="0"/>
                      </a:endParaRPr>
                    </a:p>
                  </a:txBody>
                  <a:tcPr marL="14683" marR="14683" marT="9789" marB="9789" anchor="b"/>
                </a:tc>
                <a:tc>
                  <a:txBody>
                    <a:bodyPr/>
                    <a:lstStyle/>
                    <a:p>
                      <a:pPr algn="ctr" rtl="0" fontAlgn="b">
                        <a:spcBef>
                          <a:spcPts val="0"/>
                        </a:spcBef>
                        <a:spcAft>
                          <a:spcPts val="0"/>
                        </a:spcAft>
                      </a:pPr>
                      <a:r>
                        <a:rPr lang="en-IN" sz="1600" b="1" u="none" strike="noStrike">
                          <a:effectLst/>
                        </a:rPr>
                        <a:t>Apache Hive</a:t>
                      </a:r>
                      <a:endParaRPr lang="en-IN" sz="1600" b="0" i="0" u="none" strike="noStrike">
                        <a:effectLst/>
                        <a:latin typeface="Arial" panose="020B0604020202020204" pitchFamily="34" charset="0"/>
                      </a:endParaRPr>
                    </a:p>
                  </a:txBody>
                  <a:tcPr marL="14683" marR="14683" marT="9789" marB="9789" anchor="b"/>
                </a:tc>
                <a:extLst>
                  <a:ext uri="{0D108BD9-81ED-4DB2-BD59-A6C34878D82A}">
                    <a16:rowId xmlns:a16="http://schemas.microsoft.com/office/drawing/2014/main" val="248489961"/>
                  </a:ext>
                </a:extLst>
              </a:tr>
              <a:tr h="405793">
                <a:tc>
                  <a:txBody>
                    <a:bodyPr/>
                    <a:lstStyle/>
                    <a:p>
                      <a:pPr algn="l" rtl="0" fontAlgn="b">
                        <a:spcBef>
                          <a:spcPts val="0"/>
                        </a:spcBef>
                        <a:spcAft>
                          <a:spcPts val="0"/>
                        </a:spcAft>
                      </a:pPr>
                      <a:r>
                        <a:rPr lang="en-IN" sz="1600" b="0" u="none" strike="noStrike">
                          <a:effectLst/>
                        </a:rPr>
                        <a:t>Language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Pig Latin (Procedural Language)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HiveQL (Declarative Language, similar to SQL)</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1471657109"/>
                  </a:ext>
                </a:extLst>
              </a:tr>
              <a:tr h="405793">
                <a:tc>
                  <a:txBody>
                    <a:bodyPr/>
                    <a:lstStyle/>
                    <a:p>
                      <a:pPr algn="l" rtl="0" fontAlgn="b">
                        <a:spcBef>
                          <a:spcPts val="0"/>
                        </a:spcBef>
                        <a:spcAft>
                          <a:spcPts val="0"/>
                        </a:spcAft>
                      </a:pPr>
                      <a:r>
                        <a:rPr lang="en-IN" sz="1600" b="0" u="none" strike="noStrike">
                          <a:effectLst/>
                        </a:rPr>
                        <a:t>Purpose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Data transformation and processing (especially for ETL tasks).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Data querying, reporting, and analysis.</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1235927669"/>
                  </a:ext>
                </a:extLst>
              </a:tr>
              <a:tr h="405793">
                <a:tc>
                  <a:txBody>
                    <a:bodyPr/>
                    <a:lstStyle/>
                    <a:p>
                      <a:pPr algn="l" rtl="0" fontAlgn="b">
                        <a:spcBef>
                          <a:spcPts val="0"/>
                        </a:spcBef>
                        <a:spcAft>
                          <a:spcPts val="0"/>
                        </a:spcAft>
                      </a:pPr>
                      <a:r>
                        <a:rPr lang="en-IN" sz="1600" b="0" u="none" strike="noStrike">
                          <a:effectLst/>
                        </a:rPr>
                        <a:t>Data Model</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Works well with semi-structured data (e.g., JSON, log files).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Best suited for structured data, similar to relational databases.</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1043331339"/>
                  </a:ext>
                </a:extLst>
              </a:tr>
              <a:tr h="405793">
                <a:tc>
                  <a:txBody>
                    <a:bodyPr/>
                    <a:lstStyle/>
                    <a:p>
                      <a:pPr algn="l" rtl="0" fontAlgn="b">
                        <a:spcBef>
                          <a:spcPts val="0"/>
                        </a:spcBef>
                        <a:spcAft>
                          <a:spcPts val="0"/>
                        </a:spcAft>
                      </a:pPr>
                      <a:r>
                        <a:rPr lang="en-IN" sz="1600" b="0" u="none" strike="noStrike">
                          <a:effectLst/>
                        </a:rPr>
                        <a:t>Type of Processing</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Procedural, where each step defines how the data is transformed.</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Declarative, users specify what to do with data (similar to SQL).</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381282807"/>
                  </a:ext>
                </a:extLst>
              </a:tr>
              <a:tr h="405793">
                <a:tc>
                  <a:txBody>
                    <a:bodyPr/>
                    <a:lstStyle/>
                    <a:p>
                      <a:pPr algn="l" rtl="0" fontAlgn="b">
                        <a:spcBef>
                          <a:spcPts val="0"/>
                        </a:spcBef>
                        <a:spcAft>
                          <a:spcPts val="0"/>
                        </a:spcAft>
                      </a:pPr>
                      <a:r>
                        <a:rPr lang="en-IN" sz="1600" b="0" u="none" strike="noStrike">
                          <a:effectLst/>
                        </a:rPr>
                        <a:t>Ease of Learning</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Requires learning Pig Latin, which is more procedural and script-like.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Easier for users familiar with SQL, as it uses SQL-like queries (HiveQL).</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3420050958"/>
                  </a:ext>
                </a:extLst>
              </a:tr>
              <a:tr h="724757">
                <a:tc>
                  <a:txBody>
                    <a:bodyPr/>
                    <a:lstStyle/>
                    <a:p>
                      <a:pPr algn="l" rtl="0" fontAlgn="b">
                        <a:spcBef>
                          <a:spcPts val="0"/>
                        </a:spcBef>
                        <a:spcAft>
                          <a:spcPts val="0"/>
                        </a:spcAft>
                      </a:pPr>
                      <a:r>
                        <a:rPr lang="en-IN" sz="1600" b="0" u="none" strike="noStrike">
                          <a:effectLst/>
                        </a:rPr>
                        <a:t>Use Case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Complex ETL (Extract, Transform, Load), data cleansing, and transformations.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Querying, reporting, and data analysis (OLAP-like operations).</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1937082264"/>
                  </a:ext>
                </a:extLst>
              </a:tr>
              <a:tr h="405793">
                <a:tc>
                  <a:txBody>
                    <a:bodyPr/>
                    <a:lstStyle/>
                    <a:p>
                      <a:pPr algn="l" rtl="0" fontAlgn="b">
                        <a:spcBef>
                          <a:spcPts val="0"/>
                        </a:spcBef>
                        <a:spcAft>
                          <a:spcPts val="0"/>
                        </a:spcAft>
                      </a:pPr>
                      <a:r>
                        <a:rPr lang="en-IN" sz="1600" b="0" u="none" strike="noStrike" dirty="0">
                          <a:effectLst/>
                        </a:rPr>
                        <a:t>Execution</a:t>
                      </a:r>
                      <a:endParaRPr lang="en-IN" sz="1600" b="0" i="0" u="none" strike="noStrike" dirty="0">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Converts Pig Latin scripts into MapReduce jobs.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Converts HiveQL queries into MapReduce, Tez, or Spark jobs.</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2617090193"/>
                  </a:ext>
                </a:extLst>
              </a:tr>
              <a:tr h="405793">
                <a:tc>
                  <a:txBody>
                    <a:bodyPr/>
                    <a:lstStyle/>
                    <a:p>
                      <a:pPr algn="l" rtl="0" fontAlgn="b">
                        <a:spcBef>
                          <a:spcPts val="0"/>
                        </a:spcBef>
                        <a:spcAft>
                          <a:spcPts val="0"/>
                        </a:spcAft>
                      </a:pPr>
                      <a:r>
                        <a:rPr lang="en-IN" sz="1600" b="0" u="none" strike="noStrike" dirty="0">
                          <a:effectLst/>
                        </a:rPr>
                        <a:t>Optimization</a:t>
                      </a:r>
                      <a:endParaRPr lang="en-IN" sz="1600" b="0" i="0" u="none" strike="noStrike" dirty="0">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Built-in optimizations but more manual effort may be required.</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dirty="0">
                          <a:effectLst/>
                        </a:rPr>
                        <a:t>Query optimization engine (Cost-based optimization in recent versions).</a:t>
                      </a:r>
                      <a:endParaRPr lang="en-IN" sz="1600" b="0" i="0" u="none" strike="noStrike" dirty="0">
                        <a:effectLst/>
                        <a:latin typeface="Arial" panose="020B0604020202020204" pitchFamily="34" charset="0"/>
                      </a:endParaRPr>
                    </a:p>
                  </a:txBody>
                  <a:tcPr marL="4894" marR="4894" marT="9789" marB="9789" anchor="b"/>
                </a:tc>
                <a:extLst>
                  <a:ext uri="{0D108BD9-81ED-4DB2-BD59-A6C34878D82A}">
                    <a16:rowId xmlns:a16="http://schemas.microsoft.com/office/drawing/2014/main" val="3825281333"/>
                  </a:ext>
                </a:extLst>
              </a:tr>
            </a:tbl>
          </a:graphicData>
        </a:graphic>
      </p:graphicFrame>
    </p:spTree>
    <p:extLst>
      <p:ext uri="{BB962C8B-B14F-4D97-AF65-F5344CB8AC3E}">
        <p14:creationId xmlns:p14="http://schemas.microsoft.com/office/powerpoint/2010/main" val="3259125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69FA63-A064-ACB6-4AAA-67C83A198EB1}"/>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9D62236-A279-8A76-6C5F-36E9F3622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216C9FFD-E3E7-0029-A246-BE9110999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B5AA14-88D2-A825-2EFF-86B0027BDC79}"/>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rPr>
              <a:t>DIFFERENCE BETWEEN PIG AND HIVE </a:t>
            </a:r>
          </a:p>
        </p:txBody>
      </p:sp>
      <p:graphicFrame>
        <p:nvGraphicFramePr>
          <p:cNvPr id="42" name="Content Placeholder 41">
            <a:extLst>
              <a:ext uri="{FF2B5EF4-FFF2-40B4-BE49-F238E27FC236}">
                <a16:creationId xmlns:a16="http://schemas.microsoft.com/office/drawing/2014/main" id="{484AC31E-1034-9B23-8F76-98A6B67E4453}"/>
              </a:ext>
            </a:extLst>
          </p:cNvPr>
          <p:cNvGraphicFramePr>
            <a:graphicFrameLocks noGrp="1"/>
          </p:cNvGraphicFramePr>
          <p:nvPr>
            <p:ph idx="1"/>
            <p:extLst>
              <p:ext uri="{D42A27DB-BD31-4B8C-83A1-F6EECF244321}">
                <p14:modId xmlns:p14="http://schemas.microsoft.com/office/powerpoint/2010/main" val="3895756857"/>
              </p:ext>
            </p:extLst>
          </p:nvPr>
        </p:nvGraphicFramePr>
        <p:xfrm>
          <a:off x="920687" y="1926887"/>
          <a:ext cx="10654279" cy="4139377"/>
        </p:xfrm>
        <a:graphic>
          <a:graphicData uri="http://schemas.openxmlformats.org/drawingml/2006/table">
            <a:tbl>
              <a:tblPr>
                <a:tableStyleId>{616DA210-FB5B-4158-B5E0-FEB733F419BA}</a:tableStyleId>
              </a:tblPr>
              <a:tblGrid>
                <a:gridCol w="2316143">
                  <a:extLst>
                    <a:ext uri="{9D8B030D-6E8A-4147-A177-3AD203B41FA5}">
                      <a16:colId xmlns:a16="http://schemas.microsoft.com/office/drawing/2014/main" val="3486095828"/>
                    </a:ext>
                  </a:extLst>
                </a:gridCol>
                <a:gridCol w="4158480">
                  <a:extLst>
                    <a:ext uri="{9D8B030D-6E8A-4147-A177-3AD203B41FA5}">
                      <a16:colId xmlns:a16="http://schemas.microsoft.com/office/drawing/2014/main" val="3517598755"/>
                    </a:ext>
                  </a:extLst>
                </a:gridCol>
                <a:gridCol w="4179656">
                  <a:extLst>
                    <a:ext uri="{9D8B030D-6E8A-4147-A177-3AD203B41FA5}">
                      <a16:colId xmlns:a16="http://schemas.microsoft.com/office/drawing/2014/main" val="1931840046"/>
                    </a:ext>
                  </a:extLst>
                </a:gridCol>
              </a:tblGrid>
              <a:tr h="546142">
                <a:tc>
                  <a:txBody>
                    <a:bodyPr/>
                    <a:lstStyle/>
                    <a:p>
                      <a:pPr algn="ctr" rtl="0" fontAlgn="b">
                        <a:spcBef>
                          <a:spcPts val="0"/>
                        </a:spcBef>
                        <a:spcAft>
                          <a:spcPts val="0"/>
                        </a:spcAft>
                      </a:pPr>
                      <a:r>
                        <a:rPr lang="en-IN" sz="1600" b="1" u="none" strike="noStrike">
                          <a:effectLst/>
                        </a:rPr>
                        <a:t>Feature</a:t>
                      </a:r>
                      <a:endParaRPr lang="en-IN" sz="1600" b="0" i="0" u="none" strike="noStrike">
                        <a:effectLst/>
                        <a:latin typeface="Arial" panose="020B0604020202020204" pitchFamily="34" charset="0"/>
                      </a:endParaRPr>
                    </a:p>
                  </a:txBody>
                  <a:tcPr marL="14683" marR="14683" marT="9789" marB="9789" anchor="b"/>
                </a:tc>
                <a:tc>
                  <a:txBody>
                    <a:bodyPr/>
                    <a:lstStyle/>
                    <a:p>
                      <a:pPr algn="ctr" rtl="0" fontAlgn="b">
                        <a:spcBef>
                          <a:spcPts val="0"/>
                        </a:spcBef>
                        <a:spcAft>
                          <a:spcPts val="0"/>
                        </a:spcAft>
                      </a:pPr>
                      <a:r>
                        <a:rPr lang="en-IN" sz="1600" b="1" u="none" strike="noStrike">
                          <a:effectLst/>
                        </a:rPr>
                        <a:t>Apache Pig</a:t>
                      </a:r>
                      <a:endParaRPr lang="en-IN" sz="1600" b="0" i="0" u="none" strike="noStrike">
                        <a:effectLst/>
                        <a:latin typeface="Arial" panose="020B0604020202020204" pitchFamily="34" charset="0"/>
                      </a:endParaRPr>
                    </a:p>
                  </a:txBody>
                  <a:tcPr marL="14683" marR="14683" marT="9789" marB="9789" anchor="b"/>
                </a:tc>
                <a:tc>
                  <a:txBody>
                    <a:bodyPr/>
                    <a:lstStyle/>
                    <a:p>
                      <a:pPr algn="ctr" rtl="0" fontAlgn="b">
                        <a:spcBef>
                          <a:spcPts val="0"/>
                        </a:spcBef>
                        <a:spcAft>
                          <a:spcPts val="0"/>
                        </a:spcAft>
                      </a:pPr>
                      <a:r>
                        <a:rPr lang="en-IN" sz="1600" b="1" u="none" strike="noStrike">
                          <a:effectLst/>
                        </a:rPr>
                        <a:t>Apache Hive</a:t>
                      </a:r>
                      <a:endParaRPr lang="en-IN" sz="1600" b="0" i="0" u="none" strike="noStrike">
                        <a:effectLst/>
                        <a:latin typeface="Arial" panose="020B0604020202020204" pitchFamily="34" charset="0"/>
                      </a:endParaRPr>
                    </a:p>
                  </a:txBody>
                  <a:tcPr marL="14683" marR="14683" marT="9789" marB="9789" anchor="b"/>
                </a:tc>
                <a:extLst>
                  <a:ext uri="{0D108BD9-81ED-4DB2-BD59-A6C34878D82A}">
                    <a16:rowId xmlns:a16="http://schemas.microsoft.com/office/drawing/2014/main" val="248489961"/>
                  </a:ext>
                </a:extLst>
              </a:tr>
              <a:tr h="654453">
                <a:tc>
                  <a:txBody>
                    <a:bodyPr/>
                    <a:lstStyle/>
                    <a:p>
                      <a:pPr algn="l" rtl="0" fontAlgn="b">
                        <a:spcBef>
                          <a:spcPts val="0"/>
                        </a:spcBef>
                        <a:spcAft>
                          <a:spcPts val="0"/>
                        </a:spcAft>
                      </a:pPr>
                      <a:r>
                        <a:rPr lang="en-IN" sz="1600" b="0" u="none" strike="noStrike">
                          <a:effectLst/>
                        </a:rPr>
                        <a:t>Support for UDFs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Supports User Defined Functions (UDFs) written in Java, Python, etc.</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dirty="0">
                          <a:effectLst/>
                        </a:rPr>
                        <a:t>Supports UDFs written in Java, Python, and more, using Hive UDFs.</a:t>
                      </a:r>
                      <a:endParaRPr lang="en-IN" sz="1600" b="0" i="0" u="none" strike="noStrike" dirty="0">
                        <a:effectLst/>
                        <a:latin typeface="Arial" panose="020B0604020202020204" pitchFamily="34" charset="0"/>
                      </a:endParaRPr>
                    </a:p>
                  </a:txBody>
                  <a:tcPr marL="4894" marR="4894" marT="9789" marB="9789" anchor="b"/>
                </a:tc>
                <a:extLst>
                  <a:ext uri="{0D108BD9-81ED-4DB2-BD59-A6C34878D82A}">
                    <a16:rowId xmlns:a16="http://schemas.microsoft.com/office/drawing/2014/main" val="3736070095"/>
                  </a:ext>
                </a:extLst>
              </a:tr>
              <a:tr h="654453">
                <a:tc>
                  <a:txBody>
                    <a:bodyPr/>
                    <a:lstStyle/>
                    <a:p>
                      <a:pPr algn="l" rtl="0" fontAlgn="b">
                        <a:spcBef>
                          <a:spcPts val="0"/>
                        </a:spcBef>
                        <a:spcAft>
                          <a:spcPts val="0"/>
                        </a:spcAft>
                      </a:pPr>
                      <a:r>
                        <a:rPr lang="en-IN" sz="1600" b="0" u="none" strike="noStrike">
                          <a:effectLst/>
                        </a:rPr>
                        <a:t>Schema on Read/Write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Does not require a fixed schema before loading data.</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Uses schema-on-read; schema is defined when the table is created.</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4199588134"/>
                  </a:ext>
                </a:extLst>
              </a:tr>
              <a:tr h="654453">
                <a:tc>
                  <a:txBody>
                    <a:bodyPr/>
                    <a:lstStyle/>
                    <a:p>
                      <a:pPr algn="l" rtl="0" fontAlgn="b">
                        <a:spcBef>
                          <a:spcPts val="0"/>
                        </a:spcBef>
                        <a:spcAft>
                          <a:spcPts val="0"/>
                        </a:spcAft>
                      </a:pPr>
                      <a:r>
                        <a:rPr lang="en-IN" sz="1600" b="0" u="none" strike="noStrike">
                          <a:effectLst/>
                        </a:rPr>
                        <a:t>Target Users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Developers and engineers who need custom data transformation flows.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Analysts and data scientists who are familiar with SQL-like queries.</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1424554963"/>
                  </a:ext>
                </a:extLst>
              </a:tr>
              <a:tr h="654453">
                <a:tc>
                  <a:txBody>
                    <a:bodyPr/>
                    <a:lstStyle/>
                    <a:p>
                      <a:pPr algn="l" rtl="0" fontAlgn="b">
                        <a:spcBef>
                          <a:spcPts val="0"/>
                        </a:spcBef>
                        <a:spcAft>
                          <a:spcPts val="0"/>
                        </a:spcAft>
                      </a:pPr>
                      <a:r>
                        <a:rPr lang="en-IN" sz="1600" b="0" u="none" strike="noStrike">
                          <a:effectLst/>
                        </a:rPr>
                        <a:t>Execution Modes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Local mode (on a single machine) and MapReduce mode (on Hadoop).</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Hive supports execution on Hadoop using MapReduce, Tez, and Spark.</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4225020486"/>
                  </a:ext>
                </a:extLst>
              </a:tr>
              <a:tr h="975423">
                <a:tc>
                  <a:txBody>
                    <a:bodyPr/>
                    <a:lstStyle/>
                    <a:p>
                      <a:pPr algn="l" rtl="0" fontAlgn="b">
                        <a:spcBef>
                          <a:spcPts val="0"/>
                        </a:spcBef>
                        <a:spcAft>
                          <a:spcPts val="0"/>
                        </a:spcAft>
                      </a:pPr>
                      <a:r>
                        <a:rPr lang="en-IN" sz="1600" b="0" u="none" strike="noStrike">
                          <a:effectLst/>
                        </a:rPr>
                        <a:t>Performance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Efficient for complex data transformations but can be slower than Hive for simple queries.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dirty="0">
                          <a:effectLst/>
                        </a:rPr>
                        <a:t>Faster for simple SQL queries, especially when using Tez or Spark as the execution engine.</a:t>
                      </a:r>
                      <a:endParaRPr lang="en-IN" sz="1600" b="0" i="0" u="none" strike="noStrike" dirty="0">
                        <a:effectLst/>
                        <a:latin typeface="Arial" panose="020B0604020202020204" pitchFamily="34" charset="0"/>
                      </a:endParaRPr>
                    </a:p>
                  </a:txBody>
                  <a:tcPr marL="4894" marR="4894" marT="9789" marB="9789" anchor="b"/>
                </a:tc>
                <a:extLst>
                  <a:ext uri="{0D108BD9-81ED-4DB2-BD59-A6C34878D82A}">
                    <a16:rowId xmlns:a16="http://schemas.microsoft.com/office/drawing/2014/main" val="3992372448"/>
                  </a:ext>
                </a:extLst>
              </a:tr>
            </a:tbl>
          </a:graphicData>
        </a:graphic>
      </p:graphicFrame>
    </p:spTree>
    <p:extLst>
      <p:ext uri="{BB962C8B-B14F-4D97-AF65-F5344CB8AC3E}">
        <p14:creationId xmlns:p14="http://schemas.microsoft.com/office/powerpoint/2010/main" val="2294184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4F4EE7-2925-BA5D-DB0A-80D3042AECBC}"/>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75521F7-B50D-FCC3-02CB-E84FE83EB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9F108C64-153E-8046-E049-CD5F0558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5AD367-B22C-3CD9-5F06-631F37D27965}"/>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rPr>
              <a:t>DIFFERENCE BETWEEN PIG AND HIVE </a:t>
            </a:r>
          </a:p>
        </p:txBody>
      </p:sp>
      <p:graphicFrame>
        <p:nvGraphicFramePr>
          <p:cNvPr id="42" name="Content Placeholder 41">
            <a:extLst>
              <a:ext uri="{FF2B5EF4-FFF2-40B4-BE49-F238E27FC236}">
                <a16:creationId xmlns:a16="http://schemas.microsoft.com/office/drawing/2014/main" id="{296A5650-F4E4-2204-9409-BDAFB1BB1EFD}"/>
              </a:ext>
            </a:extLst>
          </p:cNvPr>
          <p:cNvGraphicFramePr>
            <a:graphicFrameLocks noGrp="1"/>
          </p:cNvGraphicFramePr>
          <p:nvPr>
            <p:ph idx="1"/>
            <p:extLst>
              <p:ext uri="{D42A27DB-BD31-4B8C-83A1-F6EECF244321}">
                <p14:modId xmlns:p14="http://schemas.microsoft.com/office/powerpoint/2010/main" val="3228444878"/>
              </p:ext>
            </p:extLst>
          </p:nvPr>
        </p:nvGraphicFramePr>
        <p:xfrm>
          <a:off x="920687" y="1926887"/>
          <a:ext cx="10654279" cy="4295495"/>
        </p:xfrm>
        <a:graphic>
          <a:graphicData uri="http://schemas.openxmlformats.org/drawingml/2006/table">
            <a:tbl>
              <a:tblPr>
                <a:tableStyleId>{616DA210-FB5B-4158-B5E0-FEB733F419BA}</a:tableStyleId>
              </a:tblPr>
              <a:tblGrid>
                <a:gridCol w="2316143">
                  <a:extLst>
                    <a:ext uri="{9D8B030D-6E8A-4147-A177-3AD203B41FA5}">
                      <a16:colId xmlns:a16="http://schemas.microsoft.com/office/drawing/2014/main" val="3486095828"/>
                    </a:ext>
                  </a:extLst>
                </a:gridCol>
                <a:gridCol w="4158480">
                  <a:extLst>
                    <a:ext uri="{9D8B030D-6E8A-4147-A177-3AD203B41FA5}">
                      <a16:colId xmlns:a16="http://schemas.microsoft.com/office/drawing/2014/main" val="3517598755"/>
                    </a:ext>
                  </a:extLst>
                </a:gridCol>
                <a:gridCol w="4179656">
                  <a:extLst>
                    <a:ext uri="{9D8B030D-6E8A-4147-A177-3AD203B41FA5}">
                      <a16:colId xmlns:a16="http://schemas.microsoft.com/office/drawing/2014/main" val="1931840046"/>
                    </a:ext>
                  </a:extLst>
                </a:gridCol>
              </a:tblGrid>
              <a:tr h="372183">
                <a:tc>
                  <a:txBody>
                    <a:bodyPr/>
                    <a:lstStyle/>
                    <a:p>
                      <a:pPr algn="ctr" rtl="0" fontAlgn="b">
                        <a:spcBef>
                          <a:spcPts val="0"/>
                        </a:spcBef>
                        <a:spcAft>
                          <a:spcPts val="0"/>
                        </a:spcAft>
                      </a:pPr>
                      <a:r>
                        <a:rPr lang="en-IN" sz="1600" b="1" u="none" strike="noStrike">
                          <a:effectLst/>
                        </a:rPr>
                        <a:t>Feature</a:t>
                      </a:r>
                      <a:endParaRPr lang="en-IN" sz="1600" b="0" i="0" u="none" strike="noStrike">
                        <a:effectLst/>
                        <a:latin typeface="Arial" panose="020B0604020202020204" pitchFamily="34" charset="0"/>
                      </a:endParaRPr>
                    </a:p>
                  </a:txBody>
                  <a:tcPr marL="14683" marR="14683" marT="9789" marB="9789" anchor="b"/>
                </a:tc>
                <a:tc>
                  <a:txBody>
                    <a:bodyPr/>
                    <a:lstStyle/>
                    <a:p>
                      <a:pPr algn="ctr" rtl="0" fontAlgn="b">
                        <a:spcBef>
                          <a:spcPts val="0"/>
                        </a:spcBef>
                        <a:spcAft>
                          <a:spcPts val="0"/>
                        </a:spcAft>
                      </a:pPr>
                      <a:r>
                        <a:rPr lang="en-IN" sz="1600" b="1" u="none" strike="noStrike">
                          <a:effectLst/>
                        </a:rPr>
                        <a:t>Apache Pig</a:t>
                      </a:r>
                      <a:endParaRPr lang="en-IN" sz="1600" b="0" i="0" u="none" strike="noStrike">
                        <a:effectLst/>
                        <a:latin typeface="Arial" panose="020B0604020202020204" pitchFamily="34" charset="0"/>
                      </a:endParaRPr>
                    </a:p>
                  </a:txBody>
                  <a:tcPr marL="14683" marR="14683" marT="9789" marB="9789" anchor="b"/>
                </a:tc>
                <a:tc>
                  <a:txBody>
                    <a:bodyPr/>
                    <a:lstStyle/>
                    <a:p>
                      <a:pPr algn="ctr" rtl="0" fontAlgn="b">
                        <a:spcBef>
                          <a:spcPts val="0"/>
                        </a:spcBef>
                        <a:spcAft>
                          <a:spcPts val="0"/>
                        </a:spcAft>
                      </a:pPr>
                      <a:r>
                        <a:rPr lang="en-IN" sz="1600" b="1" u="none" strike="noStrike">
                          <a:effectLst/>
                        </a:rPr>
                        <a:t>Apache Hive</a:t>
                      </a:r>
                      <a:endParaRPr lang="en-IN" sz="1600" b="0" i="0" u="none" strike="noStrike">
                        <a:effectLst/>
                        <a:latin typeface="Arial" panose="020B0604020202020204" pitchFamily="34" charset="0"/>
                      </a:endParaRPr>
                    </a:p>
                  </a:txBody>
                  <a:tcPr marL="14683" marR="14683" marT="9789" marB="9789" anchor="b"/>
                </a:tc>
                <a:extLst>
                  <a:ext uri="{0D108BD9-81ED-4DB2-BD59-A6C34878D82A}">
                    <a16:rowId xmlns:a16="http://schemas.microsoft.com/office/drawing/2014/main" val="248489961"/>
                  </a:ext>
                </a:extLst>
              </a:tr>
              <a:tr h="657662">
                <a:tc>
                  <a:txBody>
                    <a:bodyPr/>
                    <a:lstStyle/>
                    <a:p>
                      <a:pPr algn="l" rtl="0" fontAlgn="b">
                        <a:spcBef>
                          <a:spcPts val="0"/>
                        </a:spcBef>
                        <a:spcAft>
                          <a:spcPts val="0"/>
                        </a:spcAft>
                      </a:pPr>
                      <a:r>
                        <a:rPr lang="en-IN" sz="1600" b="0" u="none" strike="noStrike">
                          <a:effectLst/>
                        </a:rPr>
                        <a:t>Use of Joins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More flexible but less optimized for complex joins compared to Hive.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dirty="0">
                          <a:effectLst/>
                        </a:rPr>
                        <a:t>Better optimized for performing complex joins and aggregations.</a:t>
                      </a:r>
                      <a:endParaRPr lang="en-IN" sz="1600" b="0" i="0" u="none" strike="noStrike" dirty="0">
                        <a:effectLst/>
                        <a:latin typeface="Arial" panose="020B0604020202020204" pitchFamily="34" charset="0"/>
                      </a:endParaRPr>
                    </a:p>
                  </a:txBody>
                  <a:tcPr marL="4894" marR="4894" marT="9789" marB="9789" anchor="b"/>
                </a:tc>
                <a:extLst>
                  <a:ext uri="{0D108BD9-81ED-4DB2-BD59-A6C34878D82A}">
                    <a16:rowId xmlns:a16="http://schemas.microsoft.com/office/drawing/2014/main" val="3983035005"/>
                  </a:ext>
                </a:extLst>
              </a:tr>
              <a:tr h="975163">
                <a:tc>
                  <a:txBody>
                    <a:bodyPr/>
                    <a:lstStyle/>
                    <a:p>
                      <a:pPr algn="l" rtl="0" fontAlgn="b">
                        <a:spcBef>
                          <a:spcPts val="0"/>
                        </a:spcBef>
                        <a:spcAft>
                          <a:spcPts val="0"/>
                        </a:spcAft>
                      </a:pPr>
                      <a:r>
                        <a:rPr lang="en-IN" sz="1600" b="0" u="none" strike="noStrike">
                          <a:effectLst/>
                        </a:rPr>
                        <a:t>Community &amp; Ecosystem</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Originally developed by Yahoo! for data pipelines. Pig has a niche community.</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Larger community and broader ecosystem, as it is widely used by data analysts.</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948042966"/>
                  </a:ext>
                </a:extLst>
              </a:tr>
              <a:tr h="975163">
                <a:tc>
                  <a:txBody>
                    <a:bodyPr/>
                    <a:lstStyle/>
                    <a:p>
                      <a:pPr algn="l" rtl="0" fontAlgn="b">
                        <a:spcBef>
                          <a:spcPts val="0"/>
                        </a:spcBef>
                        <a:spcAft>
                          <a:spcPts val="0"/>
                        </a:spcAft>
                      </a:pPr>
                      <a:r>
                        <a:rPr lang="en-IN" sz="1600" b="0" u="none" strike="noStrike">
                          <a:effectLst/>
                        </a:rPr>
                        <a:t>Execution Engine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Pig runs on the MapReduce engine (with support for Spark in recent versions).</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dirty="0">
                          <a:effectLst/>
                        </a:rPr>
                        <a:t>Hive can run on MapReduce, Tez, or Spark, making it more flexible for different workloads.</a:t>
                      </a:r>
                      <a:endParaRPr lang="en-IN" sz="1600" b="0" i="0" u="none" strike="noStrike" dirty="0">
                        <a:effectLst/>
                        <a:latin typeface="Arial" panose="020B0604020202020204" pitchFamily="34" charset="0"/>
                      </a:endParaRPr>
                    </a:p>
                  </a:txBody>
                  <a:tcPr marL="4894" marR="4894" marT="9789" marB="9789" anchor="b"/>
                </a:tc>
                <a:extLst>
                  <a:ext uri="{0D108BD9-81ED-4DB2-BD59-A6C34878D82A}">
                    <a16:rowId xmlns:a16="http://schemas.microsoft.com/office/drawing/2014/main" val="867829726"/>
                  </a:ext>
                </a:extLst>
              </a:tr>
              <a:tr h="657662">
                <a:tc>
                  <a:txBody>
                    <a:bodyPr/>
                    <a:lstStyle/>
                    <a:p>
                      <a:pPr algn="l" rtl="0" fontAlgn="b">
                        <a:spcBef>
                          <a:spcPts val="0"/>
                        </a:spcBef>
                        <a:spcAft>
                          <a:spcPts val="0"/>
                        </a:spcAft>
                      </a:pPr>
                      <a:r>
                        <a:rPr lang="en-IN" sz="1600" b="0" u="none" strike="noStrike">
                          <a:effectLst/>
                        </a:rPr>
                        <a:t>Error Handling</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Debugging can be more challenging due to its procedural nature.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Easier to debug since it is more SQL-like and declarative.</a:t>
                      </a:r>
                      <a:endParaRPr lang="en-IN" sz="1600" b="0" i="0" u="none" strike="noStrike">
                        <a:effectLst/>
                        <a:latin typeface="Arial" panose="020B0604020202020204" pitchFamily="34" charset="0"/>
                      </a:endParaRPr>
                    </a:p>
                  </a:txBody>
                  <a:tcPr marL="4894" marR="4894" marT="9789" marB="9789" anchor="b"/>
                </a:tc>
                <a:extLst>
                  <a:ext uri="{0D108BD9-81ED-4DB2-BD59-A6C34878D82A}">
                    <a16:rowId xmlns:a16="http://schemas.microsoft.com/office/drawing/2014/main" val="1140519836"/>
                  </a:ext>
                </a:extLst>
              </a:tr>
              <a:tr h="657662">
                <a:tc>
                  <a:txBody>
                    <a:bodyPr/>
                    <a:lstStyle/>
                    <a:p>
                      <a:pPr algn="l" rtl="0" fontAlgn="b">
                        <a:spcBef>
                          <a:spcPts val="0"/>
                        </a:spcBef>
                        <a:spcAft>
                          <a:spcPts val="0"/>
                        </a:spcAft>
                      </a:pPr>
                      <a:r>
                        <a:rPr lang="en-IN" sz="1600" b="0" u="none" strike="noStrike">
                          <a:effectLst/>
                        </a:rPr>
                        <a:t>Example Use Case</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a:effectLst/>
                        </a:rPr>
                        <a:t>Data transformation in ETL pipelines, log analysis, sessionization of data.</a:t>
                      </a:r>
                      <a:endParaRPr lang="en-IN" sz="1600" b="0" i="0" u="none" strike="noStrike">
                        <a:effectLst/>
                        <a:latin typeface="Arial" panose="020B0604020202020204" pitchFamily="34" charset="0"/>
                      </a:endParaRPr>
                    </a:p>
                  </a:txBody>
                  <a:tcPr marL="14683" marR="14683" marT="9789" marB="9789" anchor="b"/>
                </a:tc>
                <a:tc>
                  <a:txBody>
                    <a:bodyPr/>
                    <a:lstStyle/>
                    <a:p>
                      <a:pPr algn="l" rtl="0" fontAlgn="b">
                        <a:spcBef>
                          <a:spcPts val="0"/>
                        </a:spcBef>
                        <a:spcAft>
                          <a:spcPts val="0"/>
                        </a:spcAft>
                      </a:pPr>
                      <a:r>
                        <a:rPr lang="en-IN" sz="1600" b="0" u="none" strike="noStrike" dirty="0">
                          <a:effectLst/>
                        </a:rPr>
                        <a:t>Querying large datasets for reporting, aggregating, and summarizing data.</a:t>
                      </a:r>
                      <a:endParaRPr lang="en-IN" sz="1600" b="0" i="0" u="none" strike="noStrike" dirty="0">
                        <a:effectLst/>
                        <a:latin typeface="Arial" panose="020B0604020202020204" pitchFamily="34" charset="0"/>
                      </a:endParaRPr>
                    </a:p>
                  </a:txBody>
                  <a:tcPr marL="4894" marR="4894" marT="9789" marB="9789" anchor="b"/>
                </a:tc>
                <a:extLst>
                  <a:ext uri="{0D108BD9-81ED-4DB2-BD59-A6C34878D82A}">
                    <a16:rowId xmlns:a16="http://schemas.microsoft.com/office/drawing/2014/main" val="3184738437"/>
                  </a:ext>
                </a:extLst>
              </a:tr>
            </a:tbl>
          </a:graphicData>
        </a:graphic>
      </p:graphicFrame>
    </p:spTree>
    <p:extLst>
      <p:ext uri="{BB962C8B-B14F-4D97-AF65-F5344CB8AC3E}">
        <p14:creationId xmlns:p14="http://schemas.microsoft.com/office/powerpoint/2010/main" val="2608245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Apache Hive</a:t>
            </a:r>
          </a:p>
        </p:txBody>
      </p:sp>
      <p:sp>
        <p:nvSpPr>
          <p:cNvPr id="3" name="Subtitle 2"/>
          <p:cNvSpPr>
            <a:spLocks noGrp="1"/>
          </p:cNvSpPr>
          <p:nvPr>
            <p:ph type="subTitle" idx="1"/>
          </p:nvPr>
        </p:nvSpPr>
        <p:spPr>
          <a:xfrm>
            <a:off x="2680447" y="5106770"/>
            <a:ext cx="6831106" cy="532030"/>
          </a:xfrm>
        </p:spPr>
        <p:txBody>
          <a:bodyPr>
            <a:normAutofit/>
          </a:bodyPr>
          <a:lstStyle/>
          <a:p>
            <a:r>
              <a:rPr lang="en-US" sz="1800" dirty="0"/>
              <a:t>Based on Slides by Adam Shook</a:t>
            </a:r>
          </a:p>
          <a:p>
            <a:endParaRPr lang="en-US" sz="1800" dirty="0"/>
          </a:p>
        </p:txBody>
      </p:sp>
      <p:pic>
        <p:nvPicPr>
          <p:cNvPr id="4" name="Picture 3" descr="http://dunuah571ylv3.cloudfront.net/wp-content/uploads/2014/05/hive-pig.png"/>
          <p:cNvPicPr>
            <a:picLocks noChangeAspect="1" noChangeArrowheads="1"/>
          </p:cNvPicPr>
          <p:nvPr/>
        </p:nvPicPr>
        <p:blipFill rotWithShape="1">
          <a:blip r:embed="rId2">
            <a:extLst>
              <a:ext uri="{28A0092B-C50C-407E-A947-70E740481C1C}">
                <a14:useLocalDpi xmlns:a14="http://schemas.microsoft.com/office/drawing/2010/main" val="0"/>
              </a:ext>
            </a:extLst>
          </a:blip>
          <a:srcRect r="46324"/>
          <a:stretch/>
        </p:blipFill>
        <p:spPr bwMode="auto">
          <a:xfrm>
            <a:off x="2002951" y="913780"/>
            <a:ext cx="2537138" cy="29724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20466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What Is Hive?</a:t>
            </a:r>
          </a:p>
        </p:txBody>
      </p:sp>
      <p:sp>
        <p:nvSpPr>
          <p:cNvPr id="1843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dirty="0">
                <a:cs typeface="Arial" pitchFamily="34" charset="0"/>
              </a:rPr>
              <a:t>Developed by Facebook and a top-level Apache project</a:t>
            </a:r>
          </a:p>
          <a:p>
            <a:r>
              <a:rPr lang="en-AU" dirty="0">
                <a:cs typeface="Arial" pitchFamily="34" charset="0"/>
              </a:rPr>
              <a:t>A data warehousing infrastructure based on </a:t>
            </a:r>
            <a:r>
              <a:rPr lang="en-AU" dirty="0" err="1">
                <a:cs typeface="Arial" pitchFamily="34" charset="0"/>
              </a:rPr>
              <a:t>Hadoop</a:t>
            </a:r>
            <a:endParaRPr lang="en-AU" dirty="0">
              <a:cs typeface="Arial" pitchFamily="34" charset="0"/>
            </a:endParaRPr>
          </a:p>
          <a:p>
            <a:r>
              <a:rPr lang="en-AU" dirty="0">
                <a:cs typeface="Arial" pitchFamily="34" charset="0"/>
              </a:rPr>
              <a:t>Immediately makes data on a cluster available to non-Java programmers via SQL like queries</a:t>
            </a:r>
          </a:p>
          <a:p>
            <a:r>
              <a:rPr lang="en-AU" dirty="0">
                <a:cs typeface="Arial" pitchFamily="34" charset="0"/>
              </a:rPr>
              <a:t>Built on </a:t>
            </a:r>
            <a:r>
              <a:rPr lang="en-AU" dirty="0" err="1">
                <a:cs typeface="Arial" pitchFamily="34" charset="0"/>
              </a:rPr>
              <a:t>HiveQL</a:t>
            </a:r>
            <a:r>
              <a:rPr lang="en-AU" dirty="0">
                <a:cs typeface="Arial" pitchFamily="34" charset="0"/>
              </a:rPr>
              <a:t>  (HQL), a SQL-like query language</a:t>
            </a:r>
          </a:p>
          <a:p>
            <a:r>
              <a:rPr lang="en-AU" dirty="0">
                <a:cs typeface="Arial" pitchFamily="34" charset="0"/>
              </a:rPr>
              <a:t>Interprets </a:t>
            </a:r>
            <a:r>
              <a:rPr lang="en-AU" dirty="0" err="1">
                <a:cs typeface="Arial" pitchFamily="34" charset="0"/>
              </a:rPr>
              <a:t>HiveQL</a:t>
            </a:r>
            <a:r>
              <a:rPr lang="en-AU" dirty="0">
                <a:cs typeface="Arial" pitchFamily="34" charset="0"/>
              </a:rPr>
              <a:t> and generates </a:t>
            </a:r>
            <a:r>
              <a:rPr lang="en-AU" dirty="0" err="1">
                <a:cs typeface="Arial" pitchFamily="34" charset="0"/>
              </a:rPr>
              <a:t>MapReduce</a:t>
            </a:r>
            <a:r>
              <a:rPr lang="en-AU" dirty="0">
                <a:cs typeface="Arial" pitchFamily="34" charset="0"/>
              </a:rPr>
              <a:t> jobs that run on the cluster</a:t>
            </a:r>
          </a:p>
          <a:p>
            <a:r>
              <a:rPr lang="en-AU" dirty="0">
                <a:cs typeface="Arial" pitchFamily="34" charset="0"/>
              </a:rPr>
              <a:t>Enables easy data summarization, ad-hoc reporting and querying, and analysis of large volumes of data</a:t>
            </a:r>
          </a:p>
        </p:txBody>
      </p:sp>
    </p:spTree>
    <p:extLst>
      <p:ext uri="{BB962C8B-B14F-4D97-AF65-F5344CB8AC3E}">
        <p14:creationId xmlns:p14="http://schemas.microsoft.com/office/powerpoint/2010/main" val="105550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62A2D2A-418A-44CF-BDFA-DF226CCC2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819" y="659510"/>
            <a:ext cx="10699380" cy="5410200"/>
          </a:xfrm>
          <a:prstGeom prst="rect">
            <a:avLst/>
          </a:prstGeom>
          <a:ln w="38100">
            <a:noFill/>
          </a:ln>
          <a:effectLst>
            <a:outerShdw dist="190500" dir="264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50DC032-B05A-5555-42CD-8EF7E778E776}"/>
              </a:ext>
            </a:extLst>
          </p:cNvPr>
          <p:cNvSpPr>
            <a:spLocks noGrp="1"/>
          </p:cNvSpPr>
          <p:nvPr>
            <p:ph type="title"/>
          </p:nvPr>
        </p:nvSpPr>
        <p:spPr>
          <a:xfrm>
            <a:off x="1217055" y="1126902"/>
            <a:ext cx="9374746" cy="650384"/>
          </a:xfrm>
        </p:spPr>
        <p:txBody>
          <a:bodyPr anchor="ctr">
            <a:normAutofit/>
          </a:bodyPr>
          <a:lstStyle/>
          <a:p>
            <a:r>
              <a:rPr lang="en-IN" b="1" dirty="0"/>
              <a:t>Steps in Data Cleaning</a:t>
            </a:r>
            <a:endParaRPr lang="en-US" dirty="0"/>
          </a:p>
        </p:txBody>
      </p:sp>
      <p:graphicFrame>
        <p:nvGraphicFramePr>
          <p:cNvPr id="9" name="Content Placeholder 4">
            <a:extLst>
              <a:ext uri="{FF2B5EF4-FFF2-40B4-BE49-F238E27FC236}">
                <a16:creationId xmlns:a16="http://schemas.microsoft.com/office/drawing/2014/main" id="{CE8ED7CB-39EE-EF4C-6C54-6DDFC9E1EF57}"/>
              </a:ext>
            </a:extLst>
          </p:cNvPr>
          <p:cNvGraphicFramePr>
            <a:graphicFrameLocks noGrp="1"/>
          </p:cNvGraphicFramePr>
          <p:nvPr>
            <p:ph idx="1"/>
            <p:extLst>
              <p:ext uri="{D42A27DB-BD31-4B8C-83A1-F6EECF244321}">
                <p14:modId xmlns:p14="http://schemas.microsoft.com/office/powerpoint/2010/main" val="2962094179"/>
              </p:ext>
            </p:extLst>
          </p:nvPr>
        </p:nvGraphicFramePr>
        <p:xfrm>
          <a:off x="1217055" y="1126902"/>
          <a:ext cx="9543245" cy="4942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161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What Hive Is Not</a:t>
            </a:r>
          </a:p>
        </p:txBody>
      </p:sp>
      <p:sp>
        <p:nvSpPr>
          <p:cNvPr id="19458"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r>
              <a:rPr lang="en-AU" dirty="0">
                <a:cs typeface="Arial" pitchFamily="34" charset="0"/>
              </a:rPr>
              <a:t>Hive, like </a:t>
            </a:r>
            <a:r>
              <a:rPr lang="en-AU" dirty="0" err="1">
                <a:cs typeface="Arial" pitchFamily="34" charset="0"/>
              </a:rPr>
              <a:t>Hadoop</a:t>
            </a:r>
            <a:r>
              <a:rPr lang="en-AU" dirty="0">
                <a:cs typeface="Arial" pitchFamily="34" charset="0"/>
              </a:rPr>
              <a:t>, is designed for batch processing of large datasets</a:t>
            </a:r>
          </a:p>
          <a:p>
            <a:r>
              <a:rPr lang="en-AU" dirty="0">
                <a:cs typeface="Arial" pitchFamily="34" charset="0"/>
              </a:rPr>
              <a:t>Not an OLTP or real-time system</a:t>
            </a:r>
          </a:p>
          <a:p>
            <a:r>
              <a:rPr lang="en-AU" dirty="0">
                <a:cs typeface="Arial" pitchFamily="34" charset="0"/>
              </a:rPr>
              <a:t>Latency and throughput are both high compared to a traditional RDBMS</a:t>
            </a:r>
          </a:p>
          <a:p>
            <a:pPr lvl="1"/>
            <a:r>
              <a:rPr lang="en-AU" dirty="0">
                <a:cs typeface="Arial" pitchFamily="34" charset="0"/>
              </a:rPr>
              <a:t>Even when dealing with relatively small data  ( &lt;100 MB )</a:t>
            </a:r>
          </a:p>
        </p:txBody>
      </p:sp>
    </p:spTree>
    <p:extLst>
      <p:ext uri="{BB962C8B-B14F-4D97-AF65-F5344CB8AC3E}">
        <p14:creationId xmlns:p14="http://schemas.microsoft.com/office/powerpoint/2010/main" val="2727002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Data Hierarchy</a:t>
            </a:r>
          </a:p>
        </p:txBody>
      </p:sp>
      <p:sp>
        <p:nvSpPr>
          <p:cNvPr id="2355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dirty="0">
                <a:cs typeface="Arial" pitchFamily="34" charset="0"/>
              </a:rPr>
              <a:t>Hive is organised hierarchically into:</a:t>
            </a:r>
          </a:p>
          <a:p>
            <a:pPr lvl="1"/>
            <a:r>
              <a:rPr lang="en-AU" dirty="0">
                <a:cs typeface="Arial" pitchFamily="34" charset="0"/>
              </a:rPr>
              <a:t>Databases: namespaces that separate tables and other objects</a:t>
            </a:r>
          </a:p>
          <a:p>
            <a:pPr lvl="1"/>
            <a:r>
              <a:rPr lang="en-AU" dirty="0">
                <a:cs typeface="Arial" pitchFamily="34" charset="0"/>
              </a:rPr>
              <a:t>Tables: homogeneous units of data with the same schema</a:t>
            </a:r>
          </a:p>
          <a:p>
            <a:pPr lvl="2"/>
            <a:r>
              <a:rPr lang="en-AU" dirty="0">
                <a:cs typeface="Arial" pitchFamily="34" charset="0"/>
              </a:rPr>
              <a:t>Analogous to tables in an RDBMS</a:t>
            </a:r>
          </a:p>
          <a:p>
            <a:pPr lvl="1"/>
            <a:r>
              <a:rPr lang="en-AU" dirty="0">
                <a:cs typeface="Arial" pitchFamily="34" charset="0"/>
              </a:rPr>
              <a:t>Partitions: determine how the data is stored</a:t>
            </a:r>
          </a:p>
          <a:p>
            <a:pPr lvl="2"/>
            <a:r>
              <a:rPr lang="en-AU" dirty="0">
                <a:cs typeface="Arial" pitchFamily="34" charset="0"/>
              </a:rPr>
              <a:t>Allow efficient access to subsets of the data</a:t>
            </a:r>
          </a:p>
          <a:p>
            <a:pPr lvl="1"/>
            <a:r>
              <a:rPr lang="en-AU" dirty="0">
                <a:cs typeface="Arial" pitchFamily="34" charset="0"/>
              </a:rPr>
              <a:t>Buckets/clusters</a:t>
            </a:r>
          </a:p>
          <a:p>
            <a:pPr lvl="2"/>
            <a:r>
              <a:rPr lang="en-AU" dirty="0">
                <a:cs typeface="Arial" pitchFamily="34" charset="0"/>
              </a:rPr>
              <a:t>For sub-sampling within a partition</a:t>
            </a:r>
          </a:p>
          <a:p>
            <a:pPr lvl="2"/>
            <a:r>
              <a:rPr lang="en-AU" dirty="0">
                <a:cs typeface="Arial" pitchFamily="34" charset="0"/>
              </a:rPr>
              <a:t>Join optimization</a:t>
            </a:r>
          </a:p>
        </p:txBody>
      </p:sp>
    </p:spTree>
    <p:extLst>
      <p:ext uri="{BB962C8B-B14F-4D97-AF65-F5344CB8AC3E}">
        <p14:creationId xmlns:p14="http://schemas.microsoft.com/office/powerpoint/2010/main" val="469620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dirty="0" err="1">
                <a:cs typeface="Arial" pitchFamily="34" charset="0"/>
              </a:rPr>
              <a:t>HiveQL</a:t>
            </a:r>
            <a:endParaRPr lang="en-AU" dirty="0">
              <a:cs typeface="Arial" pitchFamily="34" charset="0"/>
            </a:endParaRPr>
          </a:p>
        </p:txBody>
      </p:sp>
      <p:sp>
        <p:nvSpPr>
          <p:cNvPr id="24578"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dirty="0" err="1">
                <a:cs typeface="Arial" pitchFamily="34" charset="0"/>
              </a:rPr>
              <a:t>HiveQL</a:t>
            </a:r>
            <a:r>
              <a:rPr lang="en-AU" dirty="0">
                <a:cs typeface="Arial" pitchFamily="34" charset="0"/>
              </a:rPr>
              <a:t> / HQL provides the basic SQL-like operations:</a:t>
            </a:r>
          </a:p>
          <a:p>
            <a:pPr lvl="1"/>
            <a:r>
              <a:rPr lang="en-AU" dirty="0">
                <a:cs typeface="Arial" pitchFamily="34" charset="0"/>
              </a:rPr>
              <a:t>Select columns using SELECT</a:t>
            </a:r>
          </a:p>
          <a:p>
            <a:pPr lvl="1"/>
            <a:r>
              <a:rPr lang="en-AU" dirty="0">
                <a:cs typeface="Arial" pitchFamily="34" charset="0"/>
              </a:rPr>
              <a:t>Filter rows using WHERE</a:t>
            </a:r>
          </a:p>
          <a:p>
            <a:pPr lvl="1"/>
            <a:r>
              <a:rPr lang="en-AU" dirty="0">
                <a:cs typeface="Arial" pitchFamily="34" charset="0"/>
              </a:rPr>
              <a:t>JOIN between tables</a:t>
            </a:r>
          </a:p>
          <a:p>
            <a:pPr lvl="1"/>
            <a:r>
              <a:rPr lang="en-AU" dirty="0">
                <a:cs typeface="Arial" pitchFamily="34" charset="0"/>
              </a:rPr>
              <a:t>Evaluate aggregates using GROUP BY</a:t>
            </a:r>
          </a:p>
          <a:p>
            <a:pPr lvl="1"/>
            <a:r>
              <a:rPr lang="en-AU" dirty="0">
                <a:cs typeface="Arial" pitchFamily="34" charset="0"/>
              </a:rPr>
              <a:t>Store query results into another table</a:t>
            </a:r>
          </a:p>
          <a:p>
            <a:pPr lvl="1"/>
            <a:r>
              <a:rPr lang="en-AU" dirty="0">
                <a:cs typeface="Arial" pitchFamily="34" charset="0"/>
              </a:rPr>
              <a:t>Download results to a local directory  (i.e., export from HDFS)</a:t>
            </a:r>
          </a:p>
          <a:p>
            <a:pPr lvl="1"/>
            <a:r>
              <a:rPr lang="en-AU" dirty="0">
                <a:cs typeface="Arial" pitchFamily="34" charset="0"/>
              </a:rPr>
              <a:t>Manage tables and queries with CREATE, DROP, and ALTER</a:t>
            </a:r>
          </a:p>
        </p:txBody>
      </p:sp>
    </p:spTree>
    <p:extLst>
      <p:ext uri="{BB962C8B-B14F-4D97-AF65-F5344CB8AC3E}">
        <p14:creationId xmlns:p14="http://schemas.microsoft.com/office/powerpoint/2010/main" val="2012949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Primitive Data Types</a:t>
            </a:r>
          </a:p>
        </p:txBody>
      </p:sp>
      <p:graphicFrame>
        <p:nvGraphicFramePr>
          <p:cNvPr id="4" name="Table 3"/>
          <p:cNvGraphicFramePr>
            <a:graphicFrameLocks noGrp="1"/>
          </p:cNvGraphicFramePr>
          <p:nvPr>
            <p:extLst>
              <p:ext uri="{D42A27DB-BD31-4B8C-83A1-F6EECF244321}">
                <p14:modId xmlns:p14="http://schemas.microsoft.com/office/powerpoint/2010/main" val="1581792588"/>
              </p:ext>
            </p:extLst>
          </p:nvPr>
        </p:nvGraphicFramePr>
        <p:xfrm>
          <a:off x="1890714" y="2013989"/>
          <a:ext cx="8410575" cy="3169920"/>
        </p:xfrm>
        <a:graphic>
          <a:graphicData uri="http://schemas.openxmlformats.org/drawingml/2006/table">
            <a:tbl>
              <a:tblPr firstRow="1" bandRow="1">
                <a:tableStyleId>{5C22544A-7EE6-4342-B048-85BDC9FD1C3A}</a:tableStyleId>
              </a:tblPr>
              <a:tblGrid>
                <a:gridCol w="3604777">
                  <a:extLst>
                    <a:ext uri="{9D8B030D-6E8A-4147-A177-3AD203B41FA5}">
                      <a16:colId xmlns:a16="http://schemas.microsoft.com/office/drawing/2014/main" val="20000"/>
                    </a:ext>
                  </a:extLst>
                </a:gridCol>
                <a:gridCol w="4805798">
                  <a:extLst>
                    <a:ext uri="{9D8B030D-6E8A-4147-A177-3AD203B41FA5}">
                      <a16:colId xmlns:a16="http://schemas.microsoft.com/office/drawing/2014/main" val="20001"/>
                    </a:ext>
                  </a:extLst>
                </a:gridCol>
              </a:tblGrid>
              <a:tr h="0">
                <a:tc>
                  <a:txBody>
                    <a:bodyPr/>
                    <a:lstStyle/>
                    <a:p>
                      <a:pPr algn="ctr"/>
                      <a:r>
                        <a:rPr lang="en-AU" sz="1800" dirty="0">
                          <a:latin typeface="+mn-lt"/>
                        </a:rPr>
                        <a:t>Type</a:t>
                      </a:r>
                    </a:p>
                  </a:txBody>
                  <a:tcPr marT="60960" marB="60960" anchor="ctr"/>
                </a:tc>
                <a:tc>
                  <a:txBody>
                    <a:bodyPr/>
                    <a:lstStyle/>
                    <a:p>
                      <a:pPr algn="ctr"/>
                      <a:r>
                        <a:rPr lang="en-AU" sz="1800" dirty="0">
                          <a:latin typeface="+mn-lt"/>
                        </a:rPr>
                        <a:t>Comments</a:t>
                      </a:r>
                    </a:p>
                  </a:txBody>
                  <a:tcPr marT="60960" marB="60960" anchor="ctr"/>
                </a:tc>
                <a:extLst>
                  <a:ext uri="{0D108BD9-81ED-4DB2-BD59-A6C34878D82A}">
                    <a16:rowId xmlns:a16="http://schemas.microsoft.com/office/drawing/2014/main" val="10000"/>
                  </a:ext>
                </a:extLst>
              </a:tr>
              <a:tr h="370840">
                <a:tc>
                  <a:txBody>
                    <a:bodyPr/>
                    <a:lstStyle/>
                    <a:p>
                      <a:r>
                        <a:rPr lang="en-AU" sz="1800" cap="all" baseline="0" dirty="0" err="1">
                          <a:latin typeface="+mn-lt"/>
                        </a:rPr>
                        <a:t>Tinyint</a:t>
                      </a:r>
                      <a:r>
                        <a:rPr lang="en-AU" sz="1800" cap="all" baseline="0" dirty="0">
                          <a:latin typeface="+mn-lt"/>
                        </a:rPr>
                        <a:t>, </a:t>
                      </a:r>
                      <a:r>
                        <a:rPr lang="en-AU" sz="1800" cap="all" baseline="0" dirty="0" err="1">
                          <a:latin typeface="+mn-lt"/>
                        </a:rPr>
                        <a:t>smallint</a:t>
                      </a:r>
                      <a:r>
                        <a:rPr lang="en-AU" sz="1800" cap="all" baseline="0" dirty="0">
                          <a:latin typeface="+mn-lt"/>
                        </a:rPr>
                        <a:t>, </a:t>
                      </a:r>
                      <a:r>
                        <a:rPr lang="en-AU" sz="1800" cap="all" baseline="0" dirty="0" err="1">
                          <a:latin typeface="+mn-lt"/>
                        </a:rPr>
                        <a:t>int</a:t>
                      </a:r>
                      <a:r>
                        <a:rPr lang="en-AU" sz="1800" cap="all" baseline="0" dirty="0">
                          <a:latin typeface="+mn-lt"/>
                        </a:rPr>
                        <a:t>, </a:t>
                      </a:r>
                      <a:r>
                        <a:rPr lang="en-AU" sz="1800" cap="all" baseline="0" dirty="0" err="1">
                          <a:latin typeface="+mn-lt"/>
                        </a:rPr>
                        <a:t>bigint</a:t>
                      </a:r>
                      <a:endParaRPr lang="en-AU" sz="1800" cap="all" baseline="0" dirty="0">
                        <a:latin typeface="+mn-lt"/>
                      </a:endParaRPr>
                    </a:p>
                  </a:txBody>
                  <a:tcPr marT="60960" marB="60960"/>
                </a:tc>
                <a:tc>
                  <a:txBody>
                    <a:bodyPr/>
                    <a:lstStyle/>
                    <a:p>
                      <a:r>
                        <a:rPr lang="en-AU" sz="1800" dirty="0">
                          <a:latin typeface="+mn-lt"/>
                        </a:rPr>
                        <a:t>1, 2, 4 and 8-byte</a:t>
                      </a:r>
                      <a:r>
                        <a:rPr lang="en-AU" sz="1800" baseline="0" dirty="0">
                          <a:latin typeface="+mn-lt"/>
                        </a:rPr>
                        <a:t> integers</a:t>
                      </a:r>
                      <a:endParaRPr lang="en-AU" sz="1800" dirty="0">
                        <a:latin typeface="+mn-lt"/>
                      </a:endParaRPr>
                    </a:p>
                  </a:txBody>
                  <a:tcPr marT="60960" marB="60960"/>
                </a:tc>
                <a:extLst>
                  <a:ext uri="{0D108BD9-81ED-4DB2-BD59-A6C34878D82A}">
                    <a16:rowId xmlns:a16="http://schemas.microsoft.com/office/drawing/2014/main" val="10001"/>
                  </a:ext>
                </a:extLst>
              </a:tr>
              <a:tr h="370840">
                <a:tc>
                  <a:txBody>
                    <a:bodyPr/>
                    <a:lstStyle/>
                    <a:p>
                      <a:r>
                        <a:rPr lang="en-AU" sz="1800" cap="all" baseline="0" dirty="0">
                          <a:latin typeface="+mn-lt"/>
                        </a:rPr>
                        <a:t>Boolean</a:t>
                      </a:r>
                    </a:p>
                  </a:txBody>
                  <a:tcPr marT="60960" marB="60960"/>
                </a:tc>
                <a:tc>
                  <a:txBody>
                    <a:bodyPr/>
                    <a:lstStyle/>
                    <a:p>
                      <a:r>
                        <a:rPr lang="en-AU" sz="1800" dirty="0">
                          <a:latin typeface="+mn-lt"/>
                        </a:rPr>
                        <a:t>TRUE/FALSE</a:t>
                      </a:r>
                    </a:p>
                  </a:txBody>
                  <a:tcPr marT="60960" marB="60960"/>
                </a:tc>
                <a:extLst>
                  <a:ext uri="{0D108BD9-81ED-4DB2-BD59-A6C34878D82A}">
                    <a16:rowId xmlns:a16="http://schemas.microsoft.com/office/drawing/2014/main" val="10002"/>
                  </a:ext>
                </a:extLst>
              </a:tr>
              <a:tr h="370840">
                <a:tc>
                  <a:txBody>
                    <a:bodyPr/>
                    <a:lstStyle/>
                    <a:p>
                      <a:r>
                        <a:rPr lang="en-AU" sz="1800" cap="all" baseline="0" dirty="0">
                          <a:latin typeface="+mn-lt"/>
                        </a:rPr>
                        <a:t>Float, double</a:t>
                      </a:r>
                    </a:p>
                  </a:txBody>
                  <a:tcPr marT="60960" marB="60960"/>
                </a:tc>
                <a:tc>
                  <a:txBody>
                    <a:bodyPr/>
                    <a:lstStyle/>
                    <a:p>
                      <a:r>
                        <a:rPr lang="en-AU" sz="1800" dirty="0">
                          <a:latin typeface="+mn-lt"/>
                        </a:rPr>
                        <a:t>Single</a:t>
                      </a:r>
                      <a:r>
                        <a:rPr lang="en-AU" sz="1800" baseline="0" dirty="0">
                          <a:latin typeface="+mn-lt"/>
                        </a:rPr>
                        <a:t> and double </a:t>
                      </a:r>
                      <a:r>
                        <a:rPr lang="en-AU" sz="1800" dirty="0">
                          <a:latin typeface="+mn-lt"/>
                        </a:rPr>
                        <a:t>precision</a:t>
                      </a:r>
                      <a:r>
                        <a:rPr lang="en-AU" sz="1800" baseline="0" dirty="0">
                          <a:latin typeface="+mn-lt"/>
                        </a:rPr>
                        <a:t> real numbers</a:t>
                      </a:r>
                      <a:endParaRPr lang="en-AU" sz="1800" dirty="0">
                        <a:latin typeface="+mn-lt"/>
                      </a:endParaRPr>
                    </a:p>
                  </a:txBody>
                  <a:tcPr marT="60960" marB="60960"/>
                </a:tc>
                <a:extLst>
                  <a:ext uri="{0D108BD9-81ED-4DB2-BD59-A6C34878D82A}">
                    <a16:rowId xmlns:a16="http://schemas.microsoft.com/office/drawing/2014/main" val="10003"/>
                  </a:ext>
                </a:extLst>
              </a:tr>
              <a:tr h="370840">
                <a:tc>
                  <a:txBody>
                    <a:bodyPr/>
                    <a:lstStyle/>
                    <a:p>
                      <a:r>
                        <a:rPr lang="en-AU" sz="1800" cap="all" baseline="0" dirty="0">
                          <a:latin typeface="+mn-lt"/>
                        </a:rPr>
                        <a:t>String</a:t>
                      </a:r>
                    </a:p>
                  </a:txBody>
                  <a:tcPr marT="60960" marB="60960"/>
                </a:tc>
                <a:tc>
                  <a:txBody>
                    <a:bodyPr/>
                    <a:lstStyle/>
                    <a:p>
                      <a:r>
                        <a:rPr lang="en-AU" sz="1800" dirty="0">
                          <a:latin typeface="+mn-lt"/>
                        </a:rPr>
                        <a:t>Character string</a:t>
                      </a:r>
                    </a:p>
                  </a:txBody>
                  <a:tcPr marT="60960" marB="60960"/>
                </a:tc>
                <a:extLst>
                  <a:ext uri="{0D108BD9-81ED-4DB2-BD59-A6C34878D82A}">
                    <a16:rowId xmlns:a16="http://schemas.microsoft.com/office/drawing/2014/main" val="10004"/>
                  </a:ext>
                </a:extLst>
              </a:tr>
              <a:tr h="370840">
                <a:tc>
                  <a:txBody>
                    <a:bodyPr/>
                    <a:lstStyle/>
                    <a:p>
                      <a:r>
                        <a:rPr lang="en-AU" sz="1800" cap="all" baseline="0" dirty="0">
                          <a:latin typeface="+mn-lt"/>
                        </a:rPr>
                        <a:t>Timestamp</a:t>
                      </a:r>
                    </a:p>
                  </a:txBody>
                  <a:tcPr marT="60960" marB="60960"/>
                </a:tc>
                <a:tc>
                  <a:txBody>
                    <a:bodyPr/>
                    <a:lstStyle/>
                    <a:p>
                      <a:r>
                        <a:rPr lang="en-AU" sz="1800" dirty="0">
                          <a:latin typeface="+mn-lt"/>
                        </a:rPr>
                        <a:t>Unix-epoch offset </a:t>
                      </a:r>
                      <a:r>
                        <a:rPr lang="en-AU" sz="1800" i="1" dirty="0">
                          <a:latin typeface="+mn-lt"/>
                        </a:rPr>
                        <a:t>or</a:t>
                      </a:r>
                      <a:r>
                        <a:rPr lang="en-AU" sz="1800" baseline="0" dirty="0">
                          <a:latin typeface="+mn-lt"/>
                        </a:rPr>
                        <a:t> </a:t>
                      </a:r>
                      <a:r>
                        <a:rPr lang="en-AU" sz="1800" baseline="0" dirty="0" err="1">
                          <a:latin typeface="+mn-lt"/>
                        </a:rPr>
                        <a:t>datetime</a:t>
                      </a:r>
                      <a:r>
                        <a:rPr lang="en-AU" sz="1800" baseline="0" dirty="0">
                          <a:latin typeface="+mn-lt"/>
                        </a:rPr>
                        <a:t> string</a:t>
                      </a:r>
                      <a:endParaRPr lang="en-AU" sz="1800" dirty="0">
                        <a:latin typeface="+mn-lt"/>
                      </a:endParaRPr>
                    </a:p>
                  </a:txBody>
                  <a:tcPr marT="60960" marB="60960"/>
                </a:tc>
                <a:extLst>
                  <a:ext uri="{0D108BD9-81ED-4DB2-BD59-A6C34878D82A}">
                    <a16:rowId xmlns:a16="http://schemas.microsoft.com/office/drawing/2014/main" val="10005"/>
                  </a:ext>
                </a:extLst>
              </a:tr>
              <a:tr h="370840">
                <a:tc>
                  <a:txBody>
                    <a:bodyPr/>
                    <a:lstStyle/>
                    <a:p>
                      <a:r>
                        <a:rPr lang="en-AU" sz="1800" cap="all" baseline="0">
                          <a:latin typeface="+mn-lt"/>
                        </a:rPr>
                        <a:t>DECIMAL</a:t>
                      </a:r>
                    </a:p>
                  </a:txBody>
                  <a:tcPr marT="60960" marB="60960"/>
                </a:tc>
                <a:tc>
                  <a:txBody>
                    <a:bodyPr/>
                    <a:lstStyle/>
                    <a:p>
                      <a:r>
                        <a:rPr lang="en-AU" sz="1800" dirty="0">
                          <a:latin typeface="+mn-lt"/>
                        </a:rPr>
                        <a:t>Arbitrary-precision decimal</a:t>
                      </a:r>
                    </a:p>
                  </a:txBody>
                  <a:tcPr marT="60960" marB="60960"/>
                </a:tc>
                <a:extLst>
                  <a:ext uri="{0D108BD9-81ED-4DB2-BD59-A6C34878D82A}">
                    <a16:rowId xmlns:a16="http://schemas.microsoft.com/office/drawing/2014/main" val="10006"/>
                  </a:ext>
                </a:extLst>
              </a:tr>
              <a:tr h="370840">
                <a:tc>
                  <a:txBody>
                    <a:bodyPr/>
                    <a:lstStyle/>
                    <a:p>
                      <a:r>
                        <a:rPr lang="en-AU" sz="1800" cap="all" baseline="0">
                          <a:latin typeface="+mn-lt"/>
                        </a:rPr>
                        <a:t>BINARY</a:t>
                      </a:r>
                    </a:p>
                  </a:txBody>
                  <a:tcPr marT="60960" marB="60960"/>
                </a:tc>
                <a:tc>
                  <a:txBody>
                    <a:bodyPr/>
                    <a:lstStyle/>
                    <a:p>
                      <a:r>
                        <a:rPr lang="en-AU" sz="1800" dirty="0">
                          <a:latin typeface="+mn-lt"/>
                        </a:rPr>
                        <a:t>Opaque;</a:t>
                      </a:r>
                      <a:r>
                        <a:rPr lang="en-AU" sz="1800" baseline="0" dirty="0">
                          <a:latin typeface="+mn-lt"/>
                        </a:rPr>
                        <a:t> ignore these bytes</a:t>
                      </a:r>
                      <a:endParaRPr lang="en-AU" sz="1800" dirty="0">
                        <a:latin typeface="+mn-lt"/>
                      </a:endParaRPr>
                    </a:p>
                  </a:txBody>
                  <a:tcPr marT="60960" marB="6096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19727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Complex Data Types</a:t>
            </a:r>
          </a:p>
        </p:txBody>
      </p:sp>
      <p:graphicFrame>
        <p:nvGraphicFramePr>
          <p:cNvPr id="8" name="Table 7"/>
          <p:cNvGraphicFramePr>
            <a:graphicFrameLocks noGrp="1"/>
          </p:cNvGraphicFramePr>
          <p:nvPr>
            <p:extLst>
              <p:ext uri="{D42A27DB-BD31-4B8C-83A1-F6EECF244321}">
                <p14:modId xmlns:p14="http://schemas.microsoft.com/office/powerpoint/2010/main" val="3964651859"/>
              </p:ext>
            </p:extLst>
          </p:nvPr>
        </p:nvGraphicFramePr>
        <p:xfrm>
          <a:off x="1890715" y="2044469"/>
          <a:ext cx="8410575" cy="3200400"/>
        </p:xfrm>
        <a:graphic>
          <a:graphicData uri="http://schemas.openxmlformats.org/drawingml/2006/table">
            <a:tbl>
              <a:tblPr firstRow="1" bandRow="1">
                <a:tableStyleId>{5C22544A-7EE6-4342-B048-85BDC9FD1C3A}</a:tableStyleId>
              </a:tblPr>
              <a:tblGrid>
                <a:gridCol w="1996840">
                  <a:extLst>
                    <a:ext uri="{9D8B030D-6E8A-4147-A177-3AD203B41FA5}">
                      <a16:colId xmlns:a16="http://schemas.microsoft.com/office/drawing/2014/main" val="20000"/>
                    </a:ext>
                  </a:extLst>
                </a:gridCol>
                <a:gridCol w="6413735">
                  <a:extLst>
                    <a:ext uri="{9D8B030D-6E8A-4147-A177-3AD203B41FA5}">
                      <a16:colId xmlns:a16="http://schemas.microsoft.com/office/drawing/2014/main" val="20001"/>
                    </a:ext>
                  </a:extLst>
                </a:gridCol>
              </a:tblGrid>
              <a:tr h="0">
                <a:tc>
                  <a:txBody>
                    <a:bodyPr/>
                    <a:lstStyle/>
                    <a:p>
                      <a:pPr algn="ctr"/>
                      <a:r>
                        <a:rPr lang="en-US" sz="1800" dirty="0">
                          <a:latin typeface="+mn-lt"/>
                        </a:rPr>
                        <a:t>Type</a:t>
                      </a:r>
                    </a:p>
                  </a:txBody>
                  <a:tcPr anchor="ctr"/>
                </a:tc>
                <a:tc>
                  <a:txBody>
                    <a:bodyPr/>
                    <a:lstStyle/>
                    <a:p>
                      <a:pPr algn="ctr"/>
                      <a:r>
                        <a:rPr lang="en-US" sz="1800" dirty="0">
                          <a:latin typeface="+mn-lt"/>
                        </a:rPr>
                        <a:t>Comments</a:t>
                      </a:r>
                    </a:p>
                  </a:txBody>
                  <a:tcPr anchor="ctr"/>
                </a:tc>
                <a:extLst>
                  <a:ext uri="{0D108BD9-81ED-4DB2-BD59-A6C34878D82A}">
                    <a16:rowId xmlns:a16="http://schemas.microsoft.com/office/drawing/2014/main" val="10000"/>
                  </a:ext>
                </a:extLst>
              </a:tr>
              <a:tr h="370840">
                <a:tc>
                  <a:txBody>
                    <a:bodyPr/>
                    <a:lstStyle/>
                    <a:p>
                      <a:r>
                        <a:rPr lang="en-AU" sz="1800" cap="all" baseline="0" dirty="0" err="1">
                          <a:latin typeface="+mn-lt"/>
                        </a:rPr>
                        <a:t>Struct</a:t>
                      </a:r>
                      <a:endParaRPr lang="en-AU" sz="1800" cap="all" baseline="0" dirty="0">
                        <a:latin typeface="+mn-lt"/>
                      </a:endParaRPr>
                    </a:p>
                  </a:txBody>
                  <a:tcPr marT="60960" marB="60960"/>
                </a:tc>
                <a:tc>
                  <a:txBody>
                    <a:bodyPr/>
                    <a:lstStyle/>
                    <a:p>
                      <a:r>
                        <a:rPr lang="en-AU" sz="1800" dirty="0">
                          <a:latin typeface="+mn-lt"/>
                        </a:rPr>
                        <a:t>A collection of elements</a:t>
                      </a:r>
                    </a:p>
                    <a:p>
                      <a:r>
                        <a:rPr lang="en-AU" sz="1800" dirty="0">
                          <a:latin typeface="+mn-lt"/>
                        </a:rPr>
                        <a:t>If </a:t>
                      </a:r>
                      <a:r>
                        <a:rPr lang="en-AU" sz="1800" dirty="0">
                          <a:latin typeface="+mn-lt"/>
                          <a:cs typeface="Consolas" panose="020B0609020204030204" pitchFamily="49" charset="0"/>
                        </a:rPr>
                        <a:t>S</a:t>
                      </a:r>
                      <a:r>
                        <a:rPr lang="en-AU" sz="1800" baseline="0" dirty="0">
                          <a:latin typeface="+mn-lt"/>
                        </a:rPr>
                        <a:t> is of type </a:t>
                      </a:r>
                      <a:r>
                        <a:rPr lang="en-AU" sz="1800" baseline="0" dirty="0">
                          <a:latin typeface="+mn-lt"/>
                          <a:cs typeface="Consolas" panose="020B0609020204030204" pitchFamily="49" charset="0"/>
                        </a:rPr>
                        <a:t>STRUCT {a INT, b INT}</a:t>
                      </a:r>
                      <a:r>
                        <a:rPr lang="en-AU" sz="1800" dirty="0">
                          <a:latin typeface="+mn-lt"/>
                        </a:rPr>
                        <a:t>:</a:t>
                      </a:r>
                      <a:br>
                        <a:rPr lang="en-AU" sz="1800" dirty="0">
                          <a:latin typeface="+mn-lt"/>
                        </a:rPr>
                      </a:br>
                      <a:r>
                        <a:rPr lang="en-AU" sz="1800" dirty="0">
                          <a:latin typeface="+mn-lt"/>
                        </a:rPr>
                        <a:t>  </a:t>
                      </a:r>
                      <a:r>
                        <a:rPr lang="en-AU" sz="1800" dirty="0" err="1">
                          <a:latin typeface="+mn-lt"/>
                          <a:cs typeface="Consolas" panose="020B0609020204030204" pitchFamily="49" charset="0"/>
                        </a:rPr>
                        <a:t>S.a</a:t>
                      </a:r>
                      <a:r>
                        <a:rPr lang="en-AU" sz="1800" baseline="0" dirty="0">
                          <a:latin typeface="+mn-lt"/>
                        </a:rPr>
                        <a:t> returns element </a:t>
                      </a:r>
                      <a:r>
                        <a:rPr lang="en-AU" sz="1800" baseline="0" dirty="0">
                          <a:latin typeface="+mn-lt"/>
                          <a:cs typeface="Consolas" panose="020B0609020204030204" pitchFamily="49" charset="0"/>
                        </a:rPr>
                        <a:t>a</a:t>
                      </a:r>
                      <a:endParaRPr lang="en-AU" sz="1800" dirty="0">
                        <a:latin typeface="+mn-lt"/>
                        <a:cs typeface="Consolas" panose="020B0609020204030204" pitchFamily="49" charset="0"/>
                      </a:endParaRPr>
                    </a:p>
                  </a:txBody>
                  <a:tcPr marT="60960" marB="60960"/>
                </a:tc>
                <a:extLst>
                  <a:ext uri="{0D108BD9-81ED-4DB2-BD59-A6C34878D82A}">
                    <a16:rowId xmlns:a16="http://schemas.microsoft.com/office/drawing/2014/main" val="10001"/>
                  </a:ext>
                </a:extLst>
              </a:tr>
              <a:tr h="370840">
                <a:tc>
                  <a:txBody>
                    <a:bodyPr/>
                    <a:lstStyle/>
                    <a:p>
                      <a:r>
                        <a:rPr lang="en-AU" sz="1800" cap="all" baseline="0" dirty="0">
                          <a:latin typeface="+mn-lt"/>
                        </a:rPr>
                        <a:t>MAP</a:t>
                      </a:r>
                    </a:p>
                  </a:txBody>
                  <a:tcPr marT="60960" marB="60960"/>
                </a:tc>
                <a:tc>
                  <a:txBody>
                    <a:bodyPr/>
                    <a:lstStyle/>
                    <a:p>
                      <a:r>
                        <a:rPr lang="en-AU" sz="1800" dirty="0">
                          <a:latin typeface="+mn-lt"/>
                        </a:rPr>
                        <a:t>Key-value </a:t>
                      </a:r>
                      <a:r>
                        <a:rPr lang="en-AU" sz="1800" dirty="0" err="1">
                          <a:latin typeface="+mn-lt"/>
                        </a:rPr>
                        <a:t>tuple</a:t>
                      </a:r>
                      <a:endParaRPr lang="en-AU" sz="1800" dirty="0">
                        <a:latin typeface="+mn-lt"/>
                      </a:endParaRPr>
                    </a:p>
                    <a:p>
                      <a:r>
                        <a:rPr lang="en-AU" sz="1800" dirty="0">
                          <a:latin typeface="+mn-lt"/>
                        </a:rPr>
                        <a:t>If </a:t>
                      </a:r>
                      <a:r>
                        <a:rPr lang="en-AU" sz="1800" dirty="0">
                          <a:latin typeface="+mn-lt"/>
                          <a:cs typeface="Consolas" panose="020B0609020204030204" pitchFamily="49" charset="0"/>
                        </a:rPr>
                        <a:t>M</a:t>
                      </a:r>
                      <a:r>
                        <a:rPr lang="en-AU" sz="1800" dirty="0">
                          <a:latin typeface="+mn-lt"/>
                        </a:rPr>
                        <a:t> is a map from</a:t>
                      </a:r>
                      <a:r>
                        <a:rPr lang="en-AU" sz="1800" baseline="0" dirty="0">
                          <a:latin typeface="+mn-lt"/>
                        </a:rPr>
                        <a:t> </a:t>
                      </a:r>
                      <a:r>
                        <a:rPr lang="en-AU" sz="1800" baseline="0" dirty="0">
                          <a:latin typeface="+mn-lt"/>
                          <a:cs typeface="Consolas" panose="020B0609020204030204" pitchFamily="49" charset="0"/>
                        </a:rPr>
                        <a:t>'group'</a:t>
                      </a:r>
                      <a:r>
                        <a:rPr lang="en-AU" sz="1800" baseline="0" dirty="0">
                          <a:latin typeface="+mn-lt"/>
                        </a:rPr>
                        <a:t> to </a:t>
                      </a:r>
                      <a:r>
                        <a:rPr lang="en-AU" sz="1800" baseline="0" dirty="0">
                          <a:latin typeface="+mn-lt"/>
                          <a:cs typeface="Consolas" panose="020B0609020204030204" pitchFamily="49" charset="0"/>
                        </a:rPr>
                        <a:t>GID</a:t>
                      </a:r>
                      <a:r>
                        <a:rPr lang="en-AU" sz="1800" baseline="0" dirty="0">
                          <a:latin typeface="+mn-lt"/>
                        </a:rPr>
                        <a:t>:</a:t>
                      </a:r>
                    </a:p>
                    <a:p>
                      <a:r>
                        <a:rPr lang="en-AU" sz="1800" baseline="0" dirty="0">
                          <a:latin typeface="+mn-lt"/>
                        </a:rPr>
                        <a:t>  </a:t>
                      </a:r>
                      <a:r>
                        <a:rPr lang="en-AU" sz="1800" baseline="0" dirty="0">
                          <a:latin typeface="+mn-lt"/>
                          <a:cs typeface="Consolas" panose="020B0609020204030204" pitchFamily="49" charset="0"/>
                        </a:rPr>
                        <a:t>M['group']</a:t>
                      </a:r>
                      <a:r>
                        <a:rPr lang="en-AU" sz="1800" baseline="0" dirty="0">
                          <a:latin typeface="+mn-lt"/>
                        </a:rPr>
                        <a:t> returns value of </a:t>
                      </a:r>
                      <a:r>
                        <a:rPr lang="en-AU" sz="1800" baseline="0" dirty="0">
                          <a:latin typeface="+mn-lt"/>
                          <a:cs typeface="Consolas" panose="020B0609020204030204" pitchFamily="49" charset="0"/>
                        </a:rPr>
                        <a:t>GID</a:t>
                      </a:r>
                      <a:endParaRPr lang="en-AU" sz="1800" dirty="0">
                        <a:latin typeface="+mn-lt"/>
                        <a:cs typeface="Consolas" panose="020B0609020204030204" pitchFamily="49" charset="0"/>
                      </a:endParaRPr>
                    </a:p>
                  </a:txBody>
                  <a:tcPr marT="60960" marB="60960"/>
                </a:tc>
                <a:extLst>
                  <a:ext uri="{0D108BD9-81ED-4DB2-BD59-A6C34878D82A}">
                    <a16:rowId xmlns:a16="http://schemas.microsoft.com/office/drawing/2014/main" val="10002"/>
                  </a:ext>
                </a:extLst>
              </a:tr>
              <a:tr h="370840">
                <a:tc>
                  <a:txBody>
                    <a:bodyPr/>
                    <a:lstStyle/>
                    <a:p>
                      <a:r>
                        <a:rPr lang="en-AU" sz="1800" cap="all" baseline="0" dirty="0">
                          <a:latin typeface="+mn-lt"/>
                        </a:rPr>
                        <a:t>Array</a:t>
                      </a:r>
                    </a:p>
                  </a:txBody>
                  <a:tcPr marT="60960" marB="60960"/>
                </a:tc>
                <a:tc>
                  <a:txBody>
                    <a:bodyPr/>
                    <a:lstStyle/>
                    <a:p>
                      <a:r>
                        <a:rPr lang="en-AU" sz="1800" dirty="0">
                          <a:latin typeface="+mn-lt"/>
                        </a:rPr>
                        <a:t>Indexed list</a:t>
                      </a:r>
                    </a:p>
                    <a:p>
                      <a:r>
                        <a:rPr lang="en-AU" sz="1800" dirty="0">
                          <a:latin typeface="+mn-lt"/>
                        </a:rPr>
                        <a:t>If </a:t>
                      </a:r>
                      <a:r>
                        <a:rPr lang="en-AU" sz="1800" dirty="0">
                          <a:latin typeface="+mn-lt"/>
                          <a:cs typeface="Consolas" panose="020B0609020204030204" pitchFamily="49" charset="0"/>
                        </a:rPr>
                        <a:t>A</a:t>
                      </a:r>
                      <a:r>
                        <a:rPr lang="en-AU" sz="1800" dirty="0">
                          <a:latin typeface="+mn-lt"/>
                        </a:rPr>
                        <a:t> is an array of elements </a:t>
                      </a:r>
                      <a:r>
                        <a:rPr lang="en-AU" sz="1800" dirty="0">
                          <a:latin typeface="+mn-lt"/>
                          <a:cs typeface="Consolas" panose="020B0609020204030204" pitchFamily="49" charset="0"/>
                        </a:rPr>
                        <a:t>['</a:t>
                      </a:r>
                      <a:r>
                        <a:rPr lang="en-AU" sz="1800" dirty="0" err="1">
                          <a:latin typeface="+mn-lt"/>
                          <a:cs typeface="Consolas" panose="020B0609020204030204" pitchFamily="49" charset="0"/>
                        </a:rPr>
                        <a:t>a',</a:t>
                      </a:r>
                      <a:r>
                        <a:rPr lang="en-AU" sz="1800" baseline="0" dirty="0" err="1">
                          <a:latin typeface="+mn-lt"/>
                          <a:cs typeface="Consolas" panose="020B0609020204030204" pitchFamily="49" charset="0"/>
                        </a:rPr>
                        <a:t>'b','c</a:t>
                      </a:r>
                      <a:r>
                        <a:rPr lang="en-AU" sz="1800" baseline="0" dirty="0">
                          <a:latin typeface="+mn-lt"/>
                          <a:cs typeface="Consolas" panose="020B0609020204030204" pitchFamily="49" charset="0"/>
                        </a:rPr>
                        <a:t>']</a:t>
                      </a:r>
                      <a:r>
                        <a:rPr lang="en-AU" sz="1800" baseline="0" dirty="0">
                          <a:latin typeface="+mn-lt"/>
                        </a:rPr>
                        <a:t>:</a:t>
                      </a:r>
                    </a:p>
                    <a:p>
                      <a:r>
                        <a:rPr lang="en-AU" sz="1800" baseline="0" dirty="0">
                          <a:latin typeface="+mn-lt"/>
                        </a:rPr>
                        <a:t>  </a:t>
                      </a:r>
                      <a:r>
                        <a:rPr lang="en-AU" sz="1800" baseline="0" dirty="0">
                          <a:latin typeface="+mn-lt"/>
                          <a:cs typeface="Consolas" panose="020B0609020204030204" pitchFamily="49" charset="0"/>
                        </a:rPr>
                        <a:t>A[0]</a:t>
                      </a:r>
                      <a:r>
                        <a:rPr lang="en-AU" sz="1800" baseline="0" dirty="0">
                          <a:latin typeface="+mn-lt"/>
                        </a:rPr>
                        <a:t> returns </a:t>
                      </a:r>
                      <a:r>
                        <a:rPr lang="en-AU" sz="1800" baseline="0" dirty="0">
                          <a:latin typeface="+mn-lt"/>
                          <a:cs typeface="Consolas" panose="020B0609020204030204" pitchFamily="49" charset="0"/>
                        </a:rPr>
                        <a:t>'a'</a:t>
                      </a:r>
                      <a:endParaRPr lang="en-AU" sz="1800" dirty="0">
                        <a:latin typeface="+mn-lt"/>
                        <a:cs typeface="Consolas" panose="020B0609020204030204" pitchFamily="49" charset="0"/>
                      </a:endParaRPr>
                    </a:p>
                  </a:txBody>
                  <a:tcPr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7708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err="1">
                <a:cs typeface="Arial" pitchFamily="34" charset="0"/>
              </a:rPr>
              <a:t>HiveQL</a:t>
            </a:r>
            <a:r>
              <a:rPr lang="en-AU" dirty="0">
                <a:cs typeface="Arial" pitchFamily="34" charset="0"/>
              </a:rPr>
              <a:t> Limitations</a:t>
            </a:r>
          </a:p>
        </p:txBody>
      </p:sp>
      <p:sp>
        <p:nvSpPr>
          <p:cNvPr id="3" name="Content Placeholder 2"/>
          <p:cNvSpPr>
            <a:spLocks noGrp="1"/>
          </p:cNvSpPr>
          <p:nvPr>
            <p:ph idx="1"/>
          </p:nvPr>
        </p:nvSpPr>
        <p:spPr/>
        <p:txBody>
          <a:bodyPr>
            <a:normAutofit/>
          </a:bodyPr>
          <a:lstStyle/>
          <a:p>
            <a:pPr>
              <a:defRPr/>
            </a:pPr>
            <a:r>
              <a:rPr lang="en-AU" dirty="0">
                <a:ea typeface="+mn-ea"/>
              </a:rPr>
              <a:t>HQL only supports </a:t>
            </a:r>
            <a:r>
              <a:rPr lang="en-AU" dirty="0" err="1">
                <a:ea typeface="+mn-ea"/>
              </a:rPr>
              <a:t>equi</a:t>
            </a:r>
            <a:r>
              <a:rPr lang="en-AU" dirty="0">
                <a:ea typeface="+mn-ea"/>
              </a:rPr>
              <a:t>-joins, outer joins, left semi-joins</a:t>
            </a:r>
          </a:p>
          <a:p>
            <a:pPr>
              <a:defRPr/>
            </a:pPr>
            <a:r>
              <a:rPr lang="en-AU" dirty="0">
                <a:ea typeface="+mn-ea"/>
              </a:rPr>
              <a:t>Because it is only a shell for </a:t>
            </a:r>
            <a:r>
              <a:rPr lang="en-AU" dirty="0"/>
              <a:t>M</a:t>
            </a:r>
            <a:r>
              <a:rPr lang="en-AU" dirty="0">
                <a:ea typeface="+mn-ea"/>
              </a:rPr>
              <a:t>ap-Reduce, complex queries can be hard to optimise</a:t>
            </a:r>
          </a:p>
          <a:p>
            <a:pPr>
              <a:defRPr/>
            </a:pPr>
            <a:r>
              <a:rPr lang="en-AU" dirty="0">
                <a:ea typeface="+mn-ea"/>
              </a:rPr>
              <a:t>Missing large parts of full SQL specification:</a:t>
            </a:r>
          </a:p>
          <a:p>
            <a:pPr lvl="1">
              <a:defRPr/>
            </a:pPr>
            <a:r>
              <a:rPr lang="en-AU" dirty="0">
                <a:ea typeface="+mn-ea"/>
              </a:rPr>
              <a:t>HAVING clause in SELECT</a:t>
            </a:r>
          </a:p>
          <a:p>
            <a:pPr lvl="1">
              <a:defRPr/>
            </a:pPr>
            <a:r>
              <a:rPr lang="en-AU" dirty="0">
                <a:ea typeface="+mn-ea"/>
              </a:rPr>
              <a:t>Correlated sub-queries</a:t>
            </a:r>
          </a:p>
          <a:p>
            <a:pPr lvl="1">
              <a:defRPr/>
            </a:pPr>
            <a:r>
              <a:rPr lang="en-AU" dirty="0">
                <a:ea typeface="+mn-ea"/>
              </a:rPr>
              <a:t>Sub-queries outside FROM clauses</a:t>
            </a:r>
          </a:p>
          <a:p>
            <a:pPr lvl="1">
              <a:defRPr/>
            </a:pPr>
            <a:r>
              <a:rPr lang="en-AU" dirty="0">
                <a:ea typeface="+mn-ea"/>
              </a:rPr>
              <a:t>Updatable or materialized views</a:t>
            </a:r>
          </a:p>
          <a:p>
            <a:pPr lvl="1">
              <a:defRPr/>
            </a:pPr>
            <a:r>
              <a:rPr lang="en-AU" dirty="0">
                <a:ea typeface="+mn-ea"/>
              </a:rPr>
              <a:t>Stored procedures</a:t>
            </a:r>
          </a:p>
        </p:txBody>
      </p:sp>
    </p:spTree>
    <p:extLst>
      <p:ext uri="{BB962C8B-B14F-4D97-AF65-F5344CB8AC3E}">
        <p14:creationId xmlns:p14="http://schemas.microsoft.com/office/powerpoint/2010/main" val="14584136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Hive </a:t>
            </a:r>
            <a:r>
              <a:rPr lang="en-AU" dirty="0" err="1">
                <a:cs typeface="Arial" pitchFamily="34" charset="0"/>
              </a:rPr>
              <a:t>Metastore</a:t>
            </a:r>
            <a:endParaRPr lang="en-AU" dirty="0">
              <a:cs typeface="Arial" pitchFamily="34" charset="0"/>
            </a:endParaRPr>
          </a:p>
        </p:txBody>
      </p:sp>
      <p:sp>
        <p:nvSpPr>
          <p:cNvPr id="22530"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dirty="0">
                <a:cs typeface="Arial" pitchFamily="34" charset="0"/>
              </a:rPr>
              <a:t>Stores Hive metadata</a:t>
            </a:r>
          </a:p>
          <a:p>
            <a:r>
              <a:rPr lang="en-AU" dirty="0">
                <a:cs typeface="Arial" pitchFamily="34" charset="0"/>
              </a:rPr>
              <a:t>Default </a:t>
            </a:r>
            <a:r>
              <a:rPr lang="en-AU" dirty="0" err="1">
                <a:cs typeface="Arial" pitchFamily="34" charset="0"/>
              </a:rPr>
              <a:t>metastore</a:t>
            </a:r>
            <a:r>
              <a:rPr lang="en-AU" dirty="0">
                <a:cs typeface="Arial" pitchFamily="34" charset="0"/>
              </a:rPr>
              <a:t> database uses Apache Derby</a:t>
            </a:r>
          </a:p>
          <a:p>
            <a:r>
              <a:rPr lang="en-AU" dirty="0">
                <a:cs typeface="Arial" pitchFamily="34" charset="0"/>
              </a:rPr>
              <a:t>Various configurations:</a:t>
            </a:r>
          </a:p>
          <a:p>
            <a:pPr lvl="1"/>
            <a:r>
              <a:rPr lang="en-AU" dirty="0">
                <a:cs typeface="Arial" pitchFamily="34" charset="0"/>
              </a:rPr>
              <a:t>Embedded  (in-process </a:t>
            </a:r>
            <a:r>
              <a:rPr lang="en-AU" dirty="0" err="1">
                <a:cs typeface="Arial" pitchFamily="34" charset="0"/>
              </a:rPr>
              <a:t>metastore</a:t>
            </a:r>
            <a:r>
              <a:rPr lang="en-AU" dirty="0">
                <a:cs typeface="Arial" pitchFamily="34" charset="0"/>
              </a:rPr>
              <a:t>, in-process database)</a:t>
            </a:r>
          </a:p>
          <a:p>
            <a:pPr lvl="2"/>
            <a:r>
              <a:rPr lang="en-AU" dirty="0">
                <a:cs typeface="Arial" pitchFamily="34" charset="0"/>
              </a:rPr>
              <a:t>Mainly for unit tests</a:t>
            </a:r>
          </a:p>
          <a:p>
            <a:pPr lvl="1"/>
            <a:r>
              <a:rPr lang="en-AU" dirty="0">
                <a:cs typeface="Arial" pitchFamily="34" charset="0"/>
              </a:rPr>
              <a:t>Local  (in-process </a:t>
            </a:r>
            <a:r>
              <a:rPr lang="en-AU" dirty="0" err="1">
                <a:cs typeface="Arial" pitchFamily="34" charset="0"/>
              </a:rPr>
              <a:t>metastore</a:t>
            </a:r>
            <a:r>
              <a:rPr lang="en-AU" dirty="0">
                <a:cs typeface="Arial" pitchFamily="34" charset="0"/>
              </a:rPr>
              <a:t>, out-of-process database)</a:t>
            </a:r>
          </a:p>
          <a:p>
            <a:pPr lvl="2"/>
            <a:r>
              <a:rPr lang="en-AU" dirty="0">
                <a:cs typeface="Arial" pitchFamily="34" charset="0"/>
              </a:rPr>
              <a:t>Each Hive client connects to the </a:t>
            </a:r>
            <a:r>
              <a:rPr lang="en-AU" dirty="0" err="1">
                <a:cs typeface="Arial" pitchFamily="34" charset="0"/>
              </a:rPr>
              <a:t>metastore</a:t>
            </a:r>
            <a:r>
              <a:rPr lang="en-AU" dirty="0">
                <a:cs typeface="Arial" pitchFamily="34" charset="0"/>
              </a:rPr>
              <a:t> directly</a:t>
            </a:r>
          </a:p>
          <a:p>
            <a:pPr lvl="1"/>
            <a:r>
              <a:rPr lang="en-AU" dirty="0">
                <a:cs typeface="Arial" pitchFamily="34" charset="0"/>
              </a:rPr>
              <a:t>Remote  (out-of-process </a:t>
            </a:r>
            <a:r>
              <a:rPr lang="en-AU" dirty="0" err="1">
                <a:cs typeface="Arial" pitchFamily="34" charset="0"/>
              </a:rPr>
              <a:t>metastore</a:t>
            </a:r>
            <a:r>
              <a:rPr lang="en-AU" dirty="0">
                <a:cs typeface="Arial" pitchFamily="34" charset="0"/>
              </a:rPr>
              <a:t>, out-of-process database)</a:t>
            </a:r>
          </a:p>
          <a:p>
            <a:pPr lvl="2"/>
            <a:r>
              <a:rPr lang="en-AU" dirty="0">
                <a:cs typeface="Arial" pitchFamily="34" charset="0"/>
              </a:rPr>
              <a:t>Each Hive client connects to a </a:t>
            </a:r>
            <a:r>
              <a:rPr lang="en-AU" dirty="0" err="1">
                <a:cs typeface="Arial" pitchFamily="34" charset="0"/>
              </a:rPr>
              <a:t>metastore</a:t>
            </a:r>
            <a:r>
              <a:rPr lang="en-AU" dirty="0">
                <a:cs typeface="Arial" pitchFamily="34" charset="0"/>
              </a:rPr>
              <a:t> server, which connects to the metadata database itself</a:t>
            </a:r>
          </a:p>
        </p:txBody>
      </p:sp>
    </p:spTree>
    <p:extLst>
      <p:ext uri="{BB962C8B-B14F-4D97-AF65-F5344CB8AC3E}">
        <p14:creationId xmlns:p14="http://schemas.microsoft.com/office/powerpoint/2010/main" val="832334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Warehouse</a:t>
            </a:r>
          </a:p>
        </p:txBody>
      </p:sp>
      <p:sp>
        <p:nvSpPr>
          <p:cNvPr id="3" name="Content Placeholder 2"/>
          <p:cNvSpPr>
            <a:spLocks noGrp="1"/>
          </p:cNvSpPr>
          <p:nvPr>
            <p:ph idx="1"/>
          </p:nvPr>
        </p:nvSpPr>
        <p:spPr/>
        <p:txBody>
          <a:bodyPr/>
          <a:lstStyle/>
          <a:p>
            <a:r>
              <a:rPr lang="en-US" dirty="0"/>
              <a:t>Hive tables are stored in the Hive “warehouse”</a:t>
            </a:r>
          </a:p>
          <a:p>
            <a:pPr lvl="1"/>
            <a:r>
              <a:rPr lang="en-US" dirty="0"/>
              <a:t>Default HDFS location: /user/hive/warehouse</a:t>
            </a:r>
          </a:p>
          <a:p>
            <a:r>
              <a:rPr lang="en-US" dirty="0"/>
              <a:t>Tables are stored as sub-directories in the warehouse directory</a:t>
            </a:r>
          </a:p>
          <a:p>
            <a:r>
              <a:rPr lang="en-US" dirty="0"/>
              <a:t>Partitions are subdirectories of tables</a:t>
            </a:r>
          </a:p>
          <a:p>
            <a:r>
              <a:rPr lang="en-US" dirty="0"/>
              <a:t>External tables are supported in Hive</a:t>
            </a:r>
          </a:p>
          <a:p>
            <a:r>
              <a:rPr lang="en-US" dirty="0"/>
              <a:t>The actual data is stored in flat files</a:t>
            </a:r>
          </a:p>
        </p:txBody>
      </p:sp>
    </p:spTree>
    <p:extLst>
      <p:ext uri="{BB962C8B-B14F-4D97-AF65-F5344CB8AC3E}">
        <p14:creationId xmlns:p14="http://schemas.microsoft.com/office/powerpoint/2010/main" val="894811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Hive Schemas</a:t>
            </a:r>
          </a:p>
        </p:txBody>
      </p:sp>
      <p:sp>
        <p:nvSpPr>
          <p:cNvPr id="27650"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dirty="0">
                <a:cs typeface="Arial" pitchFamily="34" charset="0"/>
              </a:rPr>
              <a:t>Hive is schema-on-read</a:t>
            </a:r>
          </a:p>
          <a:p>
            <a:pPr lvl="1"/>
            <a:r>
              <a:rPr lang="en-AU" dirty="0">
                <a:cs typeface="Arial" pitchFamily="34" charset="0"/>
              </a:rPr>
              <a:t>Schema is only enforced when the data is read  (at query time)</a:t>
            </a:r>
          </a:p>
          <a:p>
            <a:pPr lvl="1"/>
            <a:r>
              <a:rPr lang="en-AU" dirty="0">
                <a:cs typeface="Arial" pitchFamily="34" charset="0"/>
              </a:rPr>
              <a:t>Allows greater flexibility: same data can be read using multiple schemas</a:t>
            </a:r>
          </a:p>
          <a:p>
            <a:r>
              <a:rPr lang="en-AU" dirty="0">
                <a:cs typeface="Arial" pitchFamily="34" charset="0"/>
              </a:rPr>
              <a:t>Contrast with an RDBMS, which is schema-on-write</a:t>
            </a:r>
          </a:p>
          <a:p>
            <a:pPr lvl="1"/>
            <a:r>
              <a:rPr lang="en-AU" dirty="0">
                <a:cs typeface="Arial" pitchFamily="34" charset="0"/>
              </a:rPr>
              <a:t>Schema is enforced when the data is loaded</a:t>
            </a:r>
          </a:p>
          <a:p>
            <a:pPr lvl="1"/>
            <a:r>
              <a:rPr lang="en-AU" dirty="0">
                <a:cs typeface="Arial" pitchFamily="34" charset="0"/>
              </a:rPr>
              <a:t>Speeds up queries at the expense of load times</a:t>
            </a:r>
          </a:p>
        </p:txBody>
      </p:sp>
    </p:spTree>
    <p:extLst>
      <p:ext uri="{BB962C8B-B14F-4D97-AF65-F5344CB8AC3E}">
        <p14:creationId xmlns:p14="http://schemas.microsoft.com/office/powerpoint/2010/main" val="2743951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Create Table Syntax</a:t>
            </a:r>
          </a:p>
        </p:txBody>
      </p:sp>
      <p:sp>
        <p:nvSpPr>
          <p:cNvPr id="25602"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pPr marL="0" indent="0">
              <a:spcBef>
                <a:spcPts val="600"/>
              </a:spcBef>
              <a:buNone/>
            </a:pPr>
            <a:r>
              <a:rPr lang="en-AU" sz="1800" dirty="0">
                <a:latin typeface="Courier New"/>
                <a:cs typeface="Courier New"/>
              </a:rPr>
              <a:t>CREATE TABLE </a:t>
            </a:r>
            <a:r>
              <a:rPr lang="en-AU" sz="1800" dirty="0" err="1">
                <a:latin typeface="Courier New"/>
                <a:cs typeface="Courier New"/>
              </a:rPr>
              <a:t>table_name</a:t>
            </a:r>
            <a:endParaRPr lang="en-AU" sz="1800" dirty="0">
              <a:latin typeface="Courier New"/>
              <a:cs typeface="Courier New"/>
            </a:endParaRPr>
          </a:p>
          <a:p>
            <a:pPr marL="0" indent="290513">
              <a:spcBef>
                <a:spcPts val="600"/>
              </a:spcBef>
              <a:buNone/>
            </a:pPr>
            <a:r>
              <a:rPr lang="en-AU" sz="1800" dirty="0">
                <a:latin typeface="Courier New"/>
                <a:cs typeface="Courier New"/>
              </a:rPr>
              <a:t> (col1 </a:t>
            </a:r>
            <a:r>
              <a:rPr lang="en-AU" sz="1800" dirty="0" err="1">
                <a:latin typeface="Courier New"/>
                <a:cs typeface="Courier New"/>
              </a:rPr>
              <a:t>data_type</a:t>
            </a:r>
            <a:r>
              <a:rPr lang="en-AU" sz="1800" dirty="0">
                <a:latin typeface="Courier New"/>
                <a:cs typeface="Courier New"/>
              </a:rPr>
              <a:t>,</a:t>
            </a:r>
          </a:p>
          <a:p>
            <a:pPr marL="747713" indent="-179388">
              <a:spcBef>
                <a:spcPts val="600"/>
              </a:spcBef>
              <a:buNone/>
            </a:pPr>
            <a:r>
              <a:rPr lang="en-AU" sz="1800" dirty="0">
                <a:latin typeface="Courier New"/>
                <a:cs typeface="Courier New"/>
              </a:rPr>
              <a:t>col2 </a:t>
            </a:r>
            <a:r>
              <a:rPr lang="en-AU" sz="1800" dirty="0" err="1">
                <a:latin typeface="Courier New"/>
                <a:cs typeface="Courier New"/>
              </a:rPr>
              <a:t>data_type</a:t>
            </a:r>
            <a:r>
              <a:rPr lang="en-AU" sz="1800" dirty="0">
                <a:latin typeface="Courier New"/>
                <a:cs typeface="Courier New"/>
              </a:rPr>
              <a:t>,</a:t>
            </a:r>
          </a:p>
          <a:p>
            <a:pPr marL="747713" indent="-179388">
              <a:spcBef>
                <a:spcPts val="600"/>
              </a:spcBef>
              <a:buNone/>
            </a:pPr>
            <a:r>
              <a:rPr lang="en-AU" sz="1800" dirty="0">
                <a:latin typeface="Courier New"/>
                <a:cs typeface="Courier New"/>
              </a:rPr>
              <a:t>col3 </a:t>
            </a:r>
            <a:r>
              <a:rPr lang="en-AU" sz="1800" dirty="0" err="1">
                <a:latin typeface="Courier New"/>
                <a:cs typeface="Courier New"/>
              </a:rPr>
              <a:t>data_type</a:t>
            </a:r>
            <a:r>
              <a:rPr lang="en-AU" sz="1800" dirty="0">
                <a:latin typeface="Courier New"/>
                <a:cs typeface="Courier New"/>
              </a:rPr>
              <a:t>,</a:t>
            </a:r>
          </a:p>
          <a:p>
            <a:pPr marL="747713" indent="-179388">
              <a:spcBef>
                <a:spcPts val="600"/>
              </a:spcBef>
              <a:buNone/>
            </a:pPr>
            <a:r>
              <a:rPr lang="en-AU" sz="1800" dirty="0">
                <a:latin typeface="Courier New"/>
                <a:cs typeface="Courier New"/>
              </a:rPr>
              <a:t>col4 </a:t>
            </a:r>
            <a:r>
              <a:rPr lang="en-AU" sz="1800" dirty="0" err="1">
                <a:latin typeface="Courier New"/>
                <a:cs typeface="Courier New"/>
              </a:rPr>
              <a:t>datatype</a:t>
            </a:r>
            <a:r>
              <a:rPr lang="en-AU" sz="1800" dirty="0">
                <a:latin typeface="Courier New"/>
                <a:cs typeface="Courier New"/>
              </a:rPr>
              <a:t> )</a:t>
            </a:r>
          </a:p>
          <a:p>
            <a:pPr marL="747713" indent="-401638">
              <a:spcBef>
                <a:spcPts val="600"/>
              </a:spcBef>
              <a:buNone/>
            </a:pPr>
            <a:r>
              <a:rPr lang="en-AU" sz="1800" dirty="0">
                <a:latin typeface="Courier New"/>
                <a:cs typeface="Courier New"/>
              </a:rPr>
              <a:t>ROW FORMAT DELIMITED</a:t>
            </a:r>
          </a:p>
          <a:p>
            <a:pPr marL="747713" indent="-401638">
              <a:spcBef>
                <a:spcPts val="600"/>
              </a:spcBef>
              <a:buNone/>
            </a:pPr>
            <a:r>
              <a:rPr lang="en-AU" sz="1800" dirty="0">
                <a:latin typeface="Courier New"/>
                <a:cs typeface="Courier New"/>
              </a:rPr>
              <a:t>FIELDS TERMINATED BY ','</a:t>
            </a:r>
          </a:p>
          <a:p>
            <a:pPr marL="747713" indent="-401638">
              <a:spcBef>
                <a:spcPts val="600"/>
              </a:spcBef>
              <a:buNone/>
            </a:pPr>
            <a:r>
              <a:rPr lang="en-AU" sz="1800" dirty="0">
                <a:latin typeface="Courier New"/>
                <a:cs typeface="Courier New"/>
              </a:rPr>
              <a:t>STORED AS </a:t>
            </a:r>
            <a:r>
              <a:rPr lang="en-AU" sz="1800" dirty="0" err="1">
                <a:latin typeface="Courier New"/>
                <a:cs typeface="Courier New"/>
              </a:rPr>
              <a:t>format_type</a:t>
            </a:r>
            <a:r>
              <a:rPr lang="en-AU" sz="1800" dirty="0">
                <a:latin typeface="Courier New"/>
                <a:cs typeface="Courier New"/>
              </a:rPr>
              <a:t>;</a:t>
            </a:r>
          </a:p>
        </p:txBody>
      </p:sp>
    </p:spTree>
    <p:extLst>
      <p:ext uri="{BB962C8B-B14F-4D97-AF65-F5344CB8AC3E}">
        <p14:creationId xmlns:p14="http://schemas.microsoft.com/office/powerpoint/2010/main" val="297026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31E60F-7F89-C1C5-D896-BA089CFCC057}"/>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IN">
                <a:solidFill>
                  <a:srgbClr val="000000"/>
                </a:solidFill>
              </a:rPr>
              <a:t>Identifying Errors</a:t>
            </a:r>
            <a:endParaRPr lang="en-US">
              <a:solidFill>
                <a:srgbClr val="000000"/>
              </a:solidFill>
            </a:endParaRPr>
          </a:p>
        </p:txBody>
      </p:sp>
      <p:graphicFrame>
        <p:nvGraphicFramePr>
          <p:cNvPr id="5" name="Content Placeholder 2">
            <a:extLst>
              <a:ext uri="{FF2B5EF4-FFF2-40B4-BE49-F238E27FC236}">
                <a16:creationId xmlns:a16="http://schemas.microsoft.com/office/drawing/2014/main" id="{69EFA314-ED55-ADE2-1D03-C3E1BC7E5D00}"/>
              </a:ext>
            </a:extLst>
          </p:cNvPr>
          <p:cNvGraphicFramePr>
            <a:graphicFrameLocks noGrp="1"/>
          </p:cNvGraphicFramePr>
          <p:nvPr>
            <p:ph idx="1"/>
            <p:extLst>
              <p:ext uri="{D42A27DB-BD31-4B8C-83A1-F6EECF244321}">
                <p14:modId xmlns:p14="http://schemas.microsoft.com/office/powerpoint/2010/main" val="399561545"/>
              </p:ext>
            </p:extLst>
          </p:nvPr>
        </p:nvGraphicFramePr>
        <p:xfrm>
          <a:off x="808038" y="2114551"/>
          <a:ext cx="10598150" cy="42262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3997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Simple Table</a:t>
            </a:r>
          </a:p>
        </p:txBody>
      </p:sp>
      <p:sp>
        <p:nvSpPr>
          <p:cNvPr id="25602"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pPr marL="0" indent="0">
              <a:spcBef>
                <a:spcPts val="600"/>
              </a:spcBef>
              <a:buNone/>
            </a:pPr>
            <a:r>
              <a:rPr lang="en-AU" sz="1800" dirty="0">
                <a:latin typeface="Courier New"/>
                <a:cs typeface="Courier New"/>
              </a:rPr>
              <a:t>CREATE TABLE </a:t>
            </a:r>
            <a:r>
              <a:rPr lang="en-AU" sz="1800" dirty="0" err="1">
                <a:latin typeface="Courier New"/>
                <a:cs typeface="Courier New"/>
              </a:rPr>
              <a:t>page_view</a:t>
            </a:r>
            <a:endParaRPr lang="en-AU" sz="1800" dirty="0">
              <a:latin typeface="Courier New"/>
              <a:cs typeface="Courier New"/>
            </a:endParaRPr>
          </a:p>
          <a:p>
            <a:pPr marL="0" indent="290513">
              <a:spcBef>
                <a:spcPts val="600"/>
              </a:spcBef>
              <a:buNone/>
            </a:pPr>
            <a:r>
              <a:rPr lang="en-AU" sz="1800" dirty="0">
                <a:latin typeface="Courier New"/>
                <a:cs typeface="Courier New"/>
              </a:rPr>
              <a:t> (</a:t>
            </a:r>
            <a:r>
              <a:rPr lang="en-AU" sz="1800" dirty="0" err="1">
                <a:latin typeface="Courier New"/>
                <a:cs typeface="Courier New"/>
              </a:rPr>
              <a:t>viewTime</a:t>
            </a:r>
            <a:r>
              <a:rPr lang="en-AU" sz="1800" dirty="0">
                <a:latin typeface="Courier New"/>
                <a:cs typeface="Courier New"/>
              </a:rPr>
              <a:t> INT,</a:t>
            </a:r>
          </a:p>
          <a:p>
            <a:pPr marL="0" indent="568325">
              <a:spcBef>
                <a:spcPts val="600"/>
              </a:spcBef>
              <a:buNone/>
            </a:pPr>
            <a:r>
              <a:rPr lang="en-AU" sz="1800" dirty="0" err="1">
                <a:latin typeface="Courier New"/>
                <a:cs typeface="Courier New"/>
              </a:rPr>
              <a:t>userid</a:t>
            </a:r>
            <a:r>
              <a:rPr lang="en-AU" sz="1800" dirty="0">
                <a:latin typeface="Courier New"/>
                <a:cs typeface="Courier New"/>
              </a:rPr>
              <a:t> BIGINT,</a:t>
            </a:r>
          </a:p>
          <a:p>
            <a:pPr marL="0" indent="568325">
              <a:spcBef>
                <a:spcPts val="600"/>
              </a:spcBef>
              <a:buNone/>
            </a:pPr>
            <a:r>
              <a:rPr lang="en-AU" sz="1800" dirty="0" err="1">
                <a:latin typeface="Courier New"/>
                <a:cs typeface="Courier New"/>
              </a:rPr>
              <a:t>page_url</a:t>
            </a:r>
            <a:r>
              <a:rPr lang="en-AU" sz="1800" dirty="0">
                <a:latin typeface="Courier New"/>
                <a:cs typeface="Courier New"/>
              </a:rPr>
              <a:t> STRING,</a:t>
            </a:r>
          </a:p>
          <a:p>
            <a:pPr marL="0" indent="568325">
              <a:spcBef>
                <a:spcPts val="600"/>
              </a:spcBef>
              <a:buNone/>
            </a:pPr>
            <a:r>
              <a:rPr lang="en-AU" sz="1800" dirty="0" err="1">
                <a:latin typeface="Courier New"/>
                <a:cs typeface="Courier New"/>
              </a:rPr>
              <a:t>referrer_url</a:t>
            </a:r>
            <a:r>
              <a:rPr lang="en-AU" sz="1800" dirty="0">
                <a:latin typeface="Courier New"/>
                <a:cs typeface="Courier New"/>
              </a:rPr>
              <a:t> STRING,</a:t>
            </a:r>
          </a:p>
          <a:p>
            <a:pPr marL="0" indent="568325">
              <a:spcBef>
                <a:spcPts val="600"/>
              </a:spcBef>
              <a:buNone/>
            </a:pPr>
            <a:r>
              <a:rPr lang="en-AU" sz="1800" dirty="0" err="1">
                <a:latin typeface="Courier New"/>
                <a:cs typeface="Courier New"/>
              </a:rPr>
              <a:t>ip</a:t>
            </a:r>
            <a:r>
              <a:rPr lang="en-AU" sz="1800" dirty="0">
                <a:latin typeface="Courier New"/>
                <a:cs typeface="Courier New"/>
              </a:rPr>
              <a:t> STRING COMMENT 'IP Address of the User' )</a:t>
            </a:r>
          </a:p>
          <a:p>
            <a:pPr marL="747713" indent="-401638">
              <a:spcBef>
                <a:spcPts val="600"/>
              </a:spcBef>
              <a:buNone/>
            </a:pPr>
            <a:r>
              <a:rPr lang="en-US" sz="1800" dirty="0">
                <a:latin typeface="Courier New"/>
                <a:cs typeface="Courier New"/>
              </a:rPr>
              <a:t>ROW FORMAT DELIMITED </a:t>
            </a:r>
          </a:p>
          <a:p>
            <a:pPr marL="747713" indent="-401638">
              <a:spcBef>
                <a:spcPts val="600"/>
              </a:spcBef>
              <a:buNone/>
            </a:pPr>
            <a:r>
              <a:rPr lang="en-US" sz="1800" dirty="0">
                <a:latin typeface="Courier New"/>
                <a:cs typeface="Courier New"/>
              </a:rPr>
              <a:t>FIELDS TERMINATED BY '\t'</a:t>
            </a:r>
          </a:p>
          <a:p>
            <a:pPr marL="747713" indent="-401638">
              <a:spcBef>
                <a:spcPts val="600"/>
              </a:spcBef>
              <a:buNone/>
            </a:pPr>
            <a:r>
              <a:rPr lang="en-US" sz="1800" dirty="0">
                <a:latin typeface="Courier New"/>
                <a:cs typeface="Courier New"/>
              </a:rPr>
              <a:t>STORED AS TEXTFILE;</a:t>
            </a:r>
            <a:endParaRPr lang="en-AU" sz="1800" dirty="0">
              <a:latin typeface="Courier New"/>
              <a:cs typeface="Courier New"/>
            </a:endParaRPr>
          </a:p>
        </p:txBody>
      </p:sp>
    </p:spTree>
    <p:extLst>
      <p:ext uri="{BB962C8B-B14F-4D97-AF65-F5344CB8AC3E}">
        <p14:creationId xmlns:p14="http://schemas.microsoft.com/office/powerpoint/2010/main" val="1666090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More Complex Table</a:t>
            </a:r>
          </a:p>
        </p:txBody>
      </p:sp>
      <p:sp>
        <p:nvSpPr>
          <p:cNvPr id="30722"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fontScale="85000" lnSpcReduction="20000"/>
          </a:bodyPr>
          <a:lstStyle/>
          <a:p>
            <a:pPr marL="0" indent="0">
              <a:spcBef>
                <a:spcPts val="600"/>
              </a:spcBef>
              <a:buNone/>
            </a:pPr>
            <a:r>
              <a:rPr lang="en-AU" sz="1800" dirty="0">
                <a:latin typeface="Courier New"/>
                <a:cs typeface="Courier New"/>
              </a:rPr>
              <a:t>CREATE TABLE employees  ( </a:t>
            </a:r>
          </a:p>
          <a:p>
            <a:pPr marL="747713" indent="-457200">
              <a:spcBef>
                <a:spcPts val="600"/>
              </a:spcBef>
              <a:buNone/>
            </a:pPr>
            <a:r>
              <a:rPr lang="en-AU" sz="1800" dirty="0">
                <a:latin typeface="Courier New"/>
                <a:cs typeface="Courier New"/>
              </a:rPr>
              <a:t>  (name STRING,</a:t>
            </a:r>
          </a:p>
          <a:p>
            <a:pPr marL="747713" indent="-179388">
              <a:spcBef>
                <a:spcPts val="600"/>
              </a:spcBef>
              <a:buNone/>
            </a:pPr>
            <a:r>
              <a:rPr lang="en-AU" sz="1800" dirty="0">
                <a:latin typeface="Courier New"/>
                <a:cs typeface="Courier New"/>
              </a:rPr>
              <a:t>salary FLOAT,</a:t>
            </a:r>
          </a:p>
          <a:p>
            <a:pPr marL="747713" indent="-179388">
              <a:spcBef>
                <a:spcPts val="600"/>
              </a:spcBef>
              <a:buNone/>
            </a:pPr>
            <a:r>
              <a:rPr lang="en-AU" sz="1800" dirty="0">
                <a:latin typeface="Courier New"/>
                <a:cs typeface="Courier New"/>
              </a:rPr>
              <a:t>subordinates ARRAY&lt;STRING&gt;,</a:t>
            </a:r>
          </a:p>
          <a:p>
            <a:pPr marL="747713" indent="-179388">
              <a:spcBef>
                <a:spcPts val="600"/>
              </a:spcBef>
              <a:buNone/>
            </a:pPr>
            <a:r>
              <a:rPr lang="en-AU" sz="1800" dirty="0">
                <a:latin typeface="Courier New"/>
                <a:cs typeface="Courier New"/>
              </a:rPr>
              <a:t>deductions MAP&lt;STRING, FLOAT&gt;,</a:t>
            </a:r>
          </a:p>
          <a:p>
            <a:pPr marL="747713" indent="-179388">
              <a:spcBef>
                <a:spcPts val="600"/>
              </a:spcBef>
              <a:buNone/>
            </a:pPr>
            <a:r>
              <a:rPr lang="en-AU" sz="1800" dirty="0">
                <a:latin typeface="Courier New"/>
                <a:cs typeface="Courier New"/>
              </a:rPr>
              <a:t>address STRUCT&lt;</a:t>
            </a:r>
            <a:r>
              <a:rPr lang="en-AU" sz="1800" dirty="0" err="1">
                <a:latin typeface="Courier New"/>
                <a:cs typeface="Courier New"/>
              </a:rPr>
              <a:t>street:STRING</a:t>
            </a:r>
            <a:r>
              <a:rPr lang="en-AU" sz="1800" dirty="0">
                <a:latin typeface="Courier New"/>
                <a:cs typeface="Courier New"/>
              </a:rPr>
              <a:t>,</a:t>
            </a:r>
          </a:p>
          <a:p>
            <a:pPr marL="747713" indent="1704975">
              <a:spcBef>
                <a:spcPts val="600"/>
              </a:spcBef>
              <a:buNone/>
            </a:pPr>
            <a:r>
              <a:rPr lang="en-AU" sz="1800" dirty="0" err="1">
                <a:latin typeface="Courier New"/>
                <a:cs typeface="Courier New"/>
              </a:rPr>
              <a:t>city:STRING</a:t>
            </a:r>
            <a:r>
              <a:rPr lang="en-AU" sz="1800" dirty="0">
                <a:latin typeface="Courier New"/>
                <a:cs typeface="Courier New"/>
              </a:rPr>
              <a:t>,</a:t>
            </a:r>
          </a:p>
          <a:p>
            <a:pPr marL="747713" indent="1704975">
              <a:spcBef>
                <a:spcPts val="600"/>
              </a:spcBef>
              <a:buNone/>
            </a:pPr>
            <a:r>
              <a:rPr lang="en-AU" sz="1800" dirty="0" err="1">
                <a:latin typeface="Courier New"/>
                <a:cs typeface="Courier New"/>
              </a:rPr>
              <a:t>state:STRING</a:t>
            </a:r>
            <a:r>
              <a:rPr lang="en-AU" sz="1800" dirty="0">
                <a:latin typeface="Courier New"/>
                <a:cs typeface="Courier New"/>
              </a:rPr>
              <a:t>,</a:t>
            </a:r>
          </a:p>
          <a:p>
            <a:pPr marL="747713" indent="1704975">
              <a:spcBef>
                <a:spcPts val="600"/>
              </a:spcBef>
              <a:buNone/>
            </a:pPr>
            <a:r>
              <a:rPr lang="en-AU" sz="1800" dirty="0" err="1">
                <a:latin typeface="Courier New"/>
                <a:cs typeface="Courier New"/>
              </a:rPr>
              <a:t>zip:INT</a:t>
            </a:r>
            <a:r>
              <a:rPr lang="en-AU" sz="1800" dirty="0">
                <a:latin typeface="Courier New"/>
                <a:cs typeface="Courier New"/>
              </a:rPr>
              <a:t>&gt;)</a:t>
            </a:r>
          </a:p>
          <a:p>
            <a:pPr marL="747713" indent="-457200">
              <a:spcBef>
                <a:spcPts val="600"/>
              </a:spcBef>
              <a:buNone/>
            </a:pPr>
            <a:r>
              <a:rPr lang="en-US" sz="1800" dirty="0">
                <a:latin typeface="Courier New"/>
                <a:cs typeface="Courier New"/>
              </a:rPr>
              <a:t>ROW FORMAT DELIMITED </a:t>
            </a:r>
          </a:p>
          <a:p>
            <a:pPr marL="747713" indent="-457200">
              <a:spcBef>
                <a:spcPts val="600"/>
              </a:spcBef>
              <a:buNone/>
            </a:pPr>
            <a:r>
              <a:rPr lang="en-US" sz="1800" dirty="0">
                <a:latin typeface="Courier New"/>
                <a:cs typeface="Courier New"/>
              </a:rPr>
              <a:t>FIELDS TERMINATED BY '\t'</a:t>
            </a:r>
          </a:p>
          <a:p>
            <a:pPr marL="747713" indent="-457200">
              <a:spcBef>
                <a:spcPts val="600"/>
              </a:spcBef>
              <a:buNone/>
            </a:pPr>
            <a:r>
              <a:rPr lang="en-US" sz="1800" dirty="0">
                <a:latin typeface="Courier New"/>
                <a:cs typeface="Courier New"/>
              </a:rPr>
              <a:t>STORED AS TEXTFILE</a:t>
            </a:r>
            <a:r>
              <a:rPr lang="en-AU" sz="1800" dirty="0">
                <a:latin typeface="Courier New"/>
                <a:cs typeface="Courier New"/>
              </a:rPr>
              <a:t>;</a:t>
            </a:r>
          </a:p>
        </p:txBody>
      </p:sp>
    </p:spTree>
    <p:extLst>
      <p:ext uri="{BB962C8B-B14F-4D97-AF65-F5344CB8AC3E}">
        <p14:creationId xmlns:p14="http://schemas.microsoft.com/office/powerpoint/2010/main" val="1145248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External Table</a:t>
            </a:r>
          </a:p>
        </p:txBody>
      </p:sp>
      <p:sp>
        <p:nvSpPr>
          <p:cNvPr id="25602"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lnSpcReduction="10000"/>
          </a:bodyPr>
          <a:lstStyle/>
          <a:p>
            <a:pPr marL="0" indent="0">
              <a:spcBef>
                <a:spcPts val="600"/>
              </a:spcBef>
              <a:buNone/>
            </a:pPr>
            <a:r>
              <a:rPr lang="en-AU" sz="1800" dirty="0">
                <a:latin typeface="Courier New"/>
                <a:cs typeface="Courier New"/>
              </a:rPr>
              <a:t>CREATE EXTERNAL TABLE </a:t>
            </a:r>
            <a:r>
              <a:rPr lang="en-AU" sz="1800" dirty="0" err="1">
                <a:latin typeface="Courier New"/>
                <a:cs typeface="Courier New"/>
              </a:rPr>
              <a:t>page_view_stg</a:t>
            </a:r>
            <a:endParaRPr lang="en-AU" sz="1800" dirty="0">
              <a:latin typeface="Courier New"/>
              <a:cs typeface="Courier New"/>
            </a:endParaRPr>
          </a:p>
          <a:p>
            <a:pPr marL="0" indent="290513">
              <a:spcBef>
                <a:spcPts val="600"/>
              </a:spcBef>
              <a:buNone/>
            </a:pPr>
            <a:r>
              <a:rPr lang="en-AU" sz="1800" dirty="0">
                <a:latin typeface="Courier New"/>
                <a:cs typeface="Courier New"/>
              </a:rPr>
              <a:t> (</a:t>
            </a:r>
            <a:r>
              <a:rPr lang="en-AU" sz="1800" dirty="0" err="1">
                <a:latin typeface="Courier New"/>
                <a:cs typeface="Courier New"/>
              </a:rPr>
              <a:t>viewTime</a:t>
            </a:r>
            <a:r>
              <a:rPr lang="en-AU" sz="1800" dirty="0">
                <a:latin typeface="Courier New"/>
                <a:cs typeface="Courier New"/>
              </a:rPr>
              <a:t> INT,</a:t>
            </a:r>
          </a:p>
          <a:p>
            <a:pPr marL="747713" indent="-179388">
              <a:spcBef>
                <a:spcPts val="600"/>
              </a:spcBef>
              <a:buNone/>
            </a:pPr>
            <a:r>
              <a:rPr lang="en-AU" sz="1800" dirty="0" err="1">
                <a:latin typeface="Courier New"/>
                <a:cs typeface="Courier New"/>
              </a:rPr>
              <a:t>userid</a:t>
            </a:r>
            <a:r>
              <a:rPr lang="en-AU" sz="1800" dirty="0">
                <a:latin typeface="Courier New"/>
                <a:cs typeface="Courier New"/>
              </a:rPr>
              <a:t> BIGINT,</a:t>
            </a:r>
          </a:p>
          <a:p>
            <a:pPr marL="747713" indent="-179388">
              <a:spcBef>
                <a:spcPts val="600"/>
              </a:spcBef>
              <a:buNone/>
            </a:pPr>
            <a:r>
              <a:rPr lang="en-AU" sz="1800" dirty="0" err="1">
                <a:latin typeface="Courier New"/>
                <a:cs typeface="Courier New"/>
              </a:rPr>
              <a:t>page_url</a:t>
            </a:r>
            <a:r>
              <a:rPr lang="en-AU" sz="1800" dirty="0">
                <a:latin typeface="Courier New"/>
                <a:cs typeface="Courier New"/>
              </a:rPr>
              <a:t> STRING,</a:t>
            </a:r>
          </a:p>
          <a:p>
            <a:pPr marL="747713" indent="-179388">
              <a:spcBef>
                <a:spcPts val="600"/>
              </a:spcBef>
              <a:buNone/>
            </a:pPr>
            <a:r>
              <a:rPr lang="en-AU" sz="1800" dirty="0" err="1">
                <a:latin typeface="Courier New"/>
                <a:cs typeface="Courier New"/>
              </a:rPr>
              <a:t>referrer_url</a:t>
            </a:r>
            <a:r>
              <a:rPr lang="en-AU" sz="1800" dirty="0">
                <a:latin typeface="Courier New"/>
                <a:cs typeface="Courier New"/>
              </a:rPr>
              <a:t> STRING,</a:t>
            </a:r>
          </a:p>
          <a:p>
            <a:pPr marL="346075" indent="222250">
              <a:spcBef>
                <a:spcPts val="600"/>
              </a:spcBef>
              <a:buNone/>
            </a:pPr>
            <a:r>
              <a:rPr lang="en-AU" sz="1800" dirty="0" err="1">
                <a:latin typeface="Courier New"/>
                <a:cs typeface="Courier New"/>
              </a:rPr>
              <a:t>ip</a:t>
            </a:r>
            <a:r>
              <a:rPr lang="en-AU" sz="1800" dirty="0">
                <a:latin typeface="Courier New"/>
                <a:cs typeface="Courier New"/>
              </a:rPr>
              <a:t> STRING COMMENT 'IP Address of the User')</a:t>
            </a:r>
            <a:br>
              <a:rPr lang="en-AU" sz="1800" dirty="0">
                <a:latin typeface="Courier New"/>
                <a:cs typeface="Courier New"/>
              </a:rPr>
            </a:br>
            <a:r>
              <a:rPr lang="en-AU" sz="1800" dirty="0">
                <a:latin typeface="Courier New"/>
                <a:cs typeface="Courier New"/>
              </a:rPr>
              <a:t>ROW FORMAT DELIMITED </a:t>
            </a:r>
          </a:p>
          <a:p>
            <a:pPr marL="747713" indent="-401638">
              <a:spcBef>
                <a:spcPts val="600"/>
              </a:spcBef>
              <a:buNone/>
            </a:pPr>
            <a:r>
              <a:rPr lang="en-AU" sz="1800" dirty="0">
                <a:latin typeface="Courier New"/>
                <a:cs typeface="Courier New"/>
              </a:rPr>
              <a:t>FIELDS TERMINATED BY '\t'</a:t>
            </a:r>
          </a:p>
          <a:p>
            <a:pPr marL="747713" indent="-401638">
              <a:spcBef>
                <a:spcPts val="600"/>
              </a:spcBef>
              <a:buNone/>
            </a:pPr>
            <a:r>
              <a:rPr lang="en-AU" sz="1800" dirty="0">
                <a:latin typeface="Courier New"/>
                <a:cs typeface="Courier New"/>
              </a:rPr>
              <a:t>STORED AS TEXTFILE</a:t>
            </a:r>
          </a:p>
          <a:p>
            <a:pPr marL="747713" indent="-401638">
              <a:spcBef>
                <a:spcPts val="600"/>
              </a:spcBef>
              <a:buNone/>
            </a:pPr>
            <a:r>
              <a:rPr lang="en-AU" sz="1800" dirty="0">
                <a:latin typeface="Courier New"/>
                <a:cs typeface="Courier New"/>
              </a:rPr>
              <a:t>LOCATION '/user/staging/</a:t>
            </a:r>
            <a:r>
              <a:rPr lang="en-AU" sz="1800" dirty="0" err="1">
                <a:latin typeface="Courier New"/>
                <a:cs typeface="Courier New"/>
              </a:rPr>
              <a:t>page_view</a:t>
            </a:r>
            <a:r>
              <a:rPr lang="en-AU" sz="1800" dirty="0">
                <a:latin typeface="Courier New"/>
                <a:cs typeface="Courier New"/>
              </a:rPr>
              <a:t>';</a:t>
            </a:r>
          </a:p>
        </p:txBody>
      </p:sp>
    </p:spTree>
    <p:extLst>
      <p:ext uri="{BB962C8B-B14F-4D97-AF65-F5344CB8AC3E}">
        <p14:creationId xmlns:p14="http://schemas.microsoft.com/office/powerpoint/2010/main" val="1575107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More About Tables</a:t>
            </a:r>
          </a:p>
        </p:txBody>
      </p:sp>
      <p:sp>
        <p:nvSpPr>
          <p:cNvPr id="34818"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dirty="0">
                <a:cs typeface="Arial" pitchFamily="34" charset="0"/>
              </a:rPr>
              <a:t>CREATE TABLE</a:t>
            </a:r>
          </a:p>
          <a:p>
            <a:pPr lvl="1"/>
            <a:r>
              <a:rPr lang="en-AU" dirty="0">
                <a:cs typeface="Arial" pitchFamily="34" charset="0"/>
              </a:rPr>
              <a:t>LOAD: file moved into Hive</a:t>
            </a:r>
            <a:r>
              <a:rPr lang="en-AU" altLang="en-US" dirty="0">
                <a:cs typeface="Arial" pitchFamily="34" charset="0"/>
              </a:rPr>
              <a:t>’</a:t>
            </a:r>
            <a:r>
              <a:rPr lang="en-AU" dirty="0">
                <a:cs typeface="Arial" pitchFamily="34" charset="0"/>
              </a:rPr>
              <a:t>s data warehouse directory</a:t>
            </a:r>
          </a:p>
          <a:p>
            <a:pPr lvl="1"/>
            <a:r>
              <a:rPr lang="en-AU" dirty="0">
                <a:cs typeface="Arial" pitchFamily="34" charset="0"/>
              </a:rPr>
              <a:t>DROP: both metadata and data deleted</a:t>
            </a:r>
          </a:p>
          <a:p>
            <a:r>
              <a:rPr lang="en-AU" dirty="0">
                <a:cs typeface="Arial" pitchFamily="34" charset="0"/>
              </a:rPr>
              <a:t>CREATE EXTERNAL TABLE</a:t>
            </a:r>
          </a:p>
          <a:p>
            <a:pPr lvl="1"/>
            <a:r>
              <a:rPr lang="en-AU" dirty="0">
                <a:cs typeface="Arial" pitchFamily="34" charset="0"/>
              </a:rPr>
              <a:t>LOAD: no files moved</a:t>
            </a:r>
          </a:p>
          <a:p>
            <a:pPr lvl="1"/>
            <a:r>
              <a:rPr lang="en-AU" dirty="0">
                <a:cs typeface="Arial" pitchFamily="34" charset="0"/>
              </a:rPr>
              <a:t>DROP: only metadata deleted</a:t>
            </a:r>
          </a:p>
          <a:p>
            <a:pPr lvl="1"/>
            <a:r>
              <a:rPr lang="en-AU" dirty="0">
                <a:cs typeface="Arial" pitchFamily="34" charset="0"/>
              </a:rPr>
              <a:t>Use this when sharing with other </a:t>
            </a:r>
            <a:r>
              <a:rPr lang="en-AU" dirty="0" err="1">
                <a:cs typeface="Arial" pitchFamily="34" charset="0"/>
              </a:rPr>
              <a:t>Hadoop</a:t>
            </a:r>
            <a:r>
              <a:rPr lang="en-AU" dirty="0">
                <a:cs typeface="Arial" pitchFamily="34" charset="0"/>
              </a:rPr>
              <a:t> applications, or when you want to use multiple schemas on the same data</a:t>
            </a:r>
          </a:p>
        </p:txBody>
      </p:sp>
    </p:spTree>
    <p:extLst>
      <p:ext uri="{BB962C8B-B14F-4D97-AF65-F5344CB8AC3E}">
        <p14:creationId xmlns:p14="http://schemas.microsoft.com/office/powerpoint/2010/main" val="14033454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Partitioning</a:t>
            </a:r>
          </a:p>
        </p:txBody>
      </p:sp>
      <p:sp>
        <p:nvSpPr>
          <p:cNvPr id="35842"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r>
              <a:rPr lang="en-AU" dirty="0">
                <a:cs typeface="Arial" pitchFamily="34" charset="0"/>
              </a:rPr>
              <a:t>Can make some queries faster</a:t>
            </a:r>
          </a:p>
          <a:p>
            <a:r>
              <a:rPr lang="en-AU" dirty="0">
                <a:cs typeface="Arial" pitchFamily="34" charset="0"/>
              </a:rPr>
              <a:t>Divide data based on partition column</a:t>
            </a:r>
          </a:p>
          <a:p>
            <a:r>
              <a:rPr lang="en-AU" dirty="0">
                <a:cs typeface="Arial" pitchFamily="34" charset="0"/>
              </a:rPr>
              <a:t>Use PARTITION BY clause when creating table</a:t>
            </a:r>
          </a:p>
          <a:p>
            <a:r>
              <a:rPr lang="en-AU" dirty="0">
                <a:cs typeface="Arial" pitchFamily="34" charset="0"/>
              </a:rPr>
              <a:t>Use PARTITION clause when loading data</a:t>
            </a:r>
          </a:p>
          <a:p>
            <a:r>
              <a:rPr lang="en-AU" dirty="0">
                <a:cs typeface="Arial" pitchFamily="34" charset="0"/>
              </a:rPr>
              <a:t>SHOW PARTITIONS will show a table</a:t>
            </a:r>
            <a:r>
              <a:rPr lang="en-AU" altLang="en-US" dirty="0">
                <a:cs typeface="Arial" pitchFamily="34" charset="0"/>
              </a:rPr>
              <a:t>’</a:t>
            </a:r>
            <a:r>
              <a:rPr lang="en-AU" dirty="0">
                <a:cs typeface="Arial" pitchFamily="34" charset="0"/>
              </a:rPr>
              <a:t>s partitions</a:t>
            </a:r>
          </a:p>
        </p:txBody>
      </p:sp>
    </p:spTree>
    <p:extLst>
      <p:ext uri="{BB962C8B-B14F-4D97-AF65-F5344CB8AC3E}">
        <p14:creationId xmlns:p14="http://schemas.microsoft.com/office/powerpoint/2010/main" val="699527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Bucketing</a:t>
            </a:r>
          </a:p>
        </p:txBody>
      </p:sp>
      <p:sp>
        <p:nvSpPr>
          <p:cNvPr id="36866"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r>
              <a:rPr lang="en-AU" dirty="0">
                <a:cs typeface="Arial" pitchFamily="34" charset="0"/>
              </a:rPr>
              <a:t>Can speed up queries that involve sampling the data</a:t>
            </a:r>
          </a:p>
          <a:p>
            <a:pPr lvl="1"/>
            <a:r>
              <a:rPr lang="en-AU" dirty="0">
                <a:cs typeface="Arial" pitchFamily="34" charset="0"/>
              </a:rPr>
              <a:t>Sampling works without bucketing, but Hive has to scan the entire dataset</a:t>
            </a:r>
          </a:p>
          <a:p>
            <a:r>
              <a:rPr lang="en-AU" dirty="0">
                <a:cs typeface="Arial" pitchFamily="34" charset="0"/>
              </a:rPr>
              <a:t>Use CLUSTERED BY when creating table</a:t>
            </a:r>
          </a:p>
          <a:p>
            <a:pPr lvl="1"/>
            <a:r>
              <a:rPr lang="en-AU" dirty="0">
                <a:cs typeface="Arial" pitchFamily="34" charset="0"/>
              </a:rPr>
              <a:t>For sorted buckets, add SORTED BY</a:t>
            </a:r>
          </a:p>
          <a:p>
            <a:r>
              <a:rPr lang="en-AU" dirty="0">
                <a:cs typeface="Arial" pitchFamily="34" charset="0"/>
              </a:rPr>
              <a:t>To query a sample of your data, use TABLESAMPLE</a:t>
            </a:r>
          </a:p>
        </p:txBody>
      </p:sp>
    </p:spTree>
    <p:extLst>
      <p:ext uri="{BB962C8B-B14F-4D97-AF65-F5344CB8AC3E}">
        <p14:creationId xmlns:p14="http://schemas.microsoft.com/office/powerpoint/2010/main" val="3194538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Browsing Tables And Partitions</a:t>
            </a:r>
          </a:p>
        </p:txBody>
      </p:sp>
      <p:graphicFrame>
        <p:nvGraphicFramePr>
          <p:cNvPr id="5" name="Table 4"/>
          <p:cNvGraphicFramePr>
            <a:graphicFrameLocks noGrp="1"/>
          </p:cNvGraphicFramePr>
          <p:nvPr>
            <p:extLst>
              <p:ext uri="{D42A27DB-BD31-4B8C-83A1-F6EECF244321}">
                <p14:modId xmlns:p14="http://schemas.microsoft.com/office/powerpoint/2010/main" val="1830763225"/>
              </p:ext>
            </p:extLst>
          </p:nvPr>
        </p:nvGraphicFramePr>
        <p:xfrm>
          <a:off x="1623513" y="2064984"/>
          <a:ext cx="8763432" cy="4160520"/>
        </p:xfrm>
        <a:graphic>
          <a:graphicData uri="http://schemas.openxmlformats.org/drawingml/2006/table">
            <a:tbl>
              <a:tblPr firstRow="1" bandRow="1">
                <a:tableStyleId>{5C22544A-7EE6-4342-B048-85BDC9FD1C3A}</a:tableStyleId>
              </a:tblPr>
              <a:tblGrid>
                <a:gridCol w="4579366">
                  <a:extLst>
                    <a:ext uri="{9D8B030D-6E8A-4147-A177-3AD203B41FA5}">
                      <a16:colId xmlns:a16="http://schemas.microsoft.com/office/drawing/2014/main" val="20000"/>
                    </a:ext>
                  </a:extLst>
                </a:gridCol>
                <a:gridCol w="4184066">
                  <a:extLst>
                    <a:ext uri="{9D8B030D-6E8A-4147-A177-3AD203B41FA5}">
                      <a16:colId xmlns:a16="http://schemas.microsoft.com/office/drawing/2014/main" val="20001"/>
                    </a:ext>
                  </a:extLst>
                </a:gridCol>
              </a:tblGrid>
              <a:tr h="370840">
                <a:tc>
                  <a:txBody>
                    <a:bodyPr/>
                    <a:lstStyle/>
                    <a:p>
                      <a:pPr algn="ctr"/>
                      <a:r>
                        <a:rPr lang="en-AU" sz="2100" dirty="0">
                          <a:latin typeface="+mn-lt"/>
                        </a:rPr>
                        <a:t>Command</a:t>
                      </a:r>
                    </a:p>
                  </a:txBody>
                  <a:tcPr marT="60960" marB="60960"/>
                </a:tc>
                <a:tc>
                  <a:txBody>
                    <a:bodyPr/>
                    <a:lstStyle/>
                    <a:p>
                      <a:pPr algn="ctr"/>
                      <a:r>
                        <a:rPr lang="en-AU" sz="2100" dirty="0">
                          <a:latin typeface="+mn-lt"/>
                        </a:rPr>
                        <a:t>Comments</a:t>
                      </a:r>
                    </a:p>
                  </a:txBody>
                  <a:tcPr marT="60960" marB="60960"/>
                </a:tc>
                <a:extLst>
                  <a:ext uri="{0D108BD9-81ED-4DB2-BD59-A6C34878D82A}">
                    <a16:rowId xmlns:a16="http://schemas.microsoft.com/office/drawing/2014/main" val="10000"/>
                  </a:ext>
                </a:extLst>
              </a:tr>
              <a:tr h="370840">
                <a:tc>
                  <a:txBody>
                    <a:bodyPr/>
                    <a:lstStyle/>
                    <a:p>
                      <a:r>
                        <a:rPr lang="en-AU" sz="1800" dirty="0">
                          <a:latin typeface="Courier New"/>
                          <a:cs typeface="Courier New"/>
                        </a:rPr>
                        <a:t>SHOW TABLES;</a:t>
                      </a:r>
                    </a:p>
                  </a:txBody>
                  <a:tcPr marT="60960" marB="60960"/>
                </a:tc>
                <a:tc>
                  <a:txBody>
                    <a:bodyPr/>
                    <a:lstStyle/>
                    <a:p>
                      <a:r>
                        <a:rPr lang="en-AU" sz="2000">
                          <a:latin typeface="+mn-lt"/>
                        </a:rPr>
                        <a:t>Show all the tables in the database</a:t>
                      </a:r>
                    </a:p>
                  </a:txBody>
                  <a:tcPr marT="60960" marB="60960"/>
                </a:tc>
                <a:extLst>
                  <a:ext uri="{0D108BD9-81ED-4DB2-BD59-A6C34878D82A}">
                    <a16:rowId xmlns:a16="http://schemas.microsoft.com/office/drawing/2014/main" val="10001"/>
                  </a:ext>
                </a:extLst>
              </a:tr>
              <a:tr h="370840">
                <a:tc>
                  <a:txBody>
                    <a:bodyPr/>
                    <a:lstStyle/>
                    <a:p>
                      <a:r>
                        <a:rPr lang="en-AU" sz="1800" dirty="0">
                          <a:latin typeface="Courier New"/>
                          <a:cs typeface="Courier New"/>
                        </a:rPr>
                        <a:t>SHOW TABLES 'page.*';</a:t>
                      </a:r>
                    </a:p>
                  </a:txBody>
                  <a:tcPr marT="60960" marB="60960"/>
                </a:tc>
                <a:tc>
                  <a:txBody>
                    <a:bodyPr/>
                    <a:lstStyle/>
                    <a:p>
                      <a:r>
                        <a:rPr lang="en-AU" sz="2000" dirty="0">
                          <a:latin typeface="+mn-lt"/>
                        </a:rPr>
                        <a:t>Show tables matching the specification</a:t>
                      </a:r>
                      <a:r>
                        <a:rPr lang="en-AU" sz="2000" baseline="0" dirty="0">
                          <a:latin typeface="+mn-lt"/>
                        </a:rPr>
                        <a:t>  ( uses </a:t>
                      </a:r>
                      <a:r>
                        <a:rPr lang="en-AU" sz="2000" baseline="0" dirty="0" err="1">
                          <a:latin typeface="+mn-lt"/>
                        </a:rPr>
                        <a:t>regex</a:t>
                      </a:r>
                      <a:r>
                        <a:rPr lang="en-AU" sz="2000" baseline="0" dirty="0">
                          <a:latin typeface="+mn-lt"/>
                        </a:rPr>
                        <a:t> syntax )</a:t>
                      </a:r>
                      <a:endParaRPr lang="en-AU" sz="2000" dirty="0">
                        <a:latin typeface="+mn-lt"/>
                      </a:endParaRPr>
                    </a:p>
                  </a:txBody>
                  <a:tcPr marT="60960" marB="60960"/>
                </a:tc>
                <a:extLst>
                  <a:ext uri="{0D108BD9-81ED-4DB2-BD59-A6C34878D82A}">
                    <a16:rowId xmlns:a16="http://schemas.microsoft.com/office/drawing/2014/main" val="10002"/>
                  </a:ext>
                </a:extLst>
              </a:tr>
              <a:tr h="370840">
                <a:tc>
                  <a:txBody>
                    <a:bodyPr/>
                    <a:lstStyle/>
                    <a:p>
                      <a:r>
                        <a:rPr lang="en-AU" sz="1800" dirty="0">
                          <a:latin typeface="Courier New"/>
                          <a:cs typeface="Courier New"/>
                        </a:rPr>
                        <a:t>SHOW PARTITIONS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dirty="0">
                          <a:latin typeface="+mn-lt"/>
                        </a:rPr>
                        <a:t>Show the partitions of the </a:t>
                      </a:r>
                      <a:r>
                        <a:rPr lang="en-AU" sz="2000" dirty="0" err="1">
                          <a:latin typeface="+mn-lt"/>
                          <a:cs typeface="Consolas" panose="020B0609020204030204" pitchFamily="49" charset="0"/>
                        </a:rPr>
                        <a:t>page_view</a:t>
                      </a:r>
                      <a:r>
                        <a:rPr lang="en-AU" sz="2000" dirty="0">
                          <a:latin typeface="+mn-lt"/>
                        </a:rPr>
                        <a:t> table</a:t>
                      </a:r>
                    </a:p>
                  </a:txBody>
                  <a:tcPr marT="60960" marB="60960"/>
                </a:tc>
                <a:extLst>
                  <a:ext uri="{0D108BD9-81ED-4DB2-BD59-A6C34878D82A}">
                    <a16:rowId xmlns:a16="http://schemas.microsoft.com/office/drawing/2014/main" val="10003"/>
                  </a:ext>
                </a:extLst>
              </a:tr>
              <a:tr h="370840">
                <a:tc>
                  <a:txBody>
                    <a:bodyPr/>
                    <a:lstStyle/>
                    <a:p>
                      <a:r>
                        <a:rPr lang="en-AU" sz="1800" dirty="0">
                          <a:latin typeface="Courier New"/>
                          <a:cs typeface="Courier New"/>
                        </a:rPr>
                        <a:t>DESCRIBE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a:latin typeface="+mn-lt"/>
                        </a:rPr>
                        <a:t>List columns of the table</a:t>
                      </a:r>
                    </a:p>
                  </a:txBody>
                  <a:tcPr marT="60960" marB="60960"/>
                </a:tc>
                <a:extLst>
                  <a:ext uri="{0D108BD9-81ED-4DB2-BD59-A6C34878D82A}">
                    <a16:rowId xmlns:a16="http://schemas.microsoft.com/office/drawing/2014/main" val="10004"/>
                  </a:ext>
                </a:extLst>
              </a:tr>
              <a:tr h="370840">
                <a:tc>
                  <a:txBody>
                    <a:bodyPr/>
                    <a:lstStyle/>
                    <a:p>
                      <a:r>
                        <a:rPr lang="en-AU" sz="1800" dirty="0">
                          <a:latin typeface="Courier New"/>
                          <a:cs typeface="Courier New"/>
                        </a:rPr>
                        <a:t>DESCRIBE EXTENDED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dirty="0">
                          <a:latin typeface="+mn-lt"/>
                        </a:rPr>
                        <a:t>More information</a:t>
                      </a:r>
                      <a:r>
                        <a:rPr lang="en-AU" sz="2000" baseline="0" dirty="0">
                          <a:latin typeface="+mn-lt"/>
                        </a:rPr>
                        <a:t> on columns  (useful only for debugging )</a:t>
                      </a:r>
                      <a:endParaRPr lang="en-AU" sz="2000" dirty="0">
                        <a:latin typeface="+mn-lt"/>
                      </a:endParaRPr>
                    </a:p>
                  </a:txBody>
                  <a:tcPr marT="60960" marB="60960"/>
                </a:tc>
                <a:extLst>
                  <a:ext uri="{0D108BD9-81ED-4DB2-BD59-A6C34878D82A}">
                    <a16:rowId xmlns:a16="http://schemas.microsoft.com/office/drawing/2014/main" val="10005"/>
                  </a:ext>
                </a:extLst>
              </a:tr>
              <a:tr h="370840">
                <a:tc>
                  <a:txBody>
                    <a:bodyPr/>
                    <a:lstStyle/>
                    <a:p>
                      <a:r>
                        <a:rPr lang="en-AU" sz="1800" dirty="0">
                          <a:latin typeface="Courier New"/>
                          <a:cs typeface="Courier New"/>
                        </a:rPr>
                        <a:t>DESCRIBE </a:t>
                      </a:r>
                      <a:r>
                        <a:rPr lang="en-AU" sz="1800" dirty="0" err="1">
                          <a:latin typeface="Courier New"/>
                          <a:cs typeface="Courier New"/>
                        </a:rPr>
                        <a:t>page_view</a:t>
                      </a:r>
                      <a:r>
                        <a:rPr lang="en-AU" sz="1800" dirty="0">
                          <a:latin typeface="Courier New"/>
                          <a:cs typeface="Courier New"/>
                        </a:rPr>
                        <a:t> </a:t>
                      </a:r>
                    </a:p>
                    <a:p>
                      <a:r>
                        <a:rPr lang="en-AU" sz="1800" dirty="0">
                          <a:latin typeface="Courier New"/>
                          <a:cs typeface="Courier New"/>
                        </a:rPr>
                        <a:t>PARTITION  (ds='2008-10-31');</a:t>
                      </a:r>
                    </a:p>
                  </a:txBody>
                  <a:tcPr marT="60960" marB="60960"/>
                </a:tc>
                <a:tc>
                  <a:txBody>
                    <a:bodyPr/>
                    <a:lstStyle/>
                    <a:p>
                      <a:r>
                        <a:rPr lang="en-AU" sz="2000" dirty="0">
                          <a:latin typeface="+mn-lt"/>
                        </a:rPr>
                        <a:t>List information about a partition</a:t>
                      </a:r>
                    </a:p>
                  </a:txBody>
                  <a:tcPr marT="60960" marB="6096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15299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Loading Data</a:t>
            </a:r>
          </a:p>
        </p:txBody>
      </p:sp>
      <p:sp>
        <p:nvSpPr>
          <p:cNvPr id="3" name="Content Placeholder 2"/>
          <p:cNvSpPr>
            <a:spLocks noGrp="1"/>
          </p:cNvSpPr>
          <p:nvPr>
            <p:ph idx="1"/>
          </p:nvPr>
        </p:nvSpPr>
        <p:spPr/>
        <p:txBody>
          <a:bodyPr vert="horz" wrap="square" numCol="1" anchor="t" anchorCtr="0" compatLnSpc="1">
            <a:prstTxWarp prst="textNoShape">
              <a:avLst/>
            </a:prstTxWarp>
            <a:normAutofit/>
          </a:bodyPr>
          <a:lstStyle/>
          <a:p>
            <a:r>
              <a:rPr lang="en-AU" dirty="0">
                <a:cs typeface="Arial" pitchFamily="34" charset="0"/>
              </a:rPr>
              <a:t>Use LOAD DATA to load data from a file or directory</a:t>
            </a:r>
            <a:endParaRPr lang="en-AU" sz="1600" dirty="0"/>
          </a:p>
          <a:p>
            <a:pPr lvl="1"/>
            <a:r>
              <a:rPr lang="en-AU" dirty="0">
                <a:cs typeface="Arial" pitchFamily="34" charset="0"/>
              </a:rPr>
              <a:t>Will read from HDFS unless LOCAL keyword is specified</a:t>
            </a:r>
          </a:p>
          <a:p>
            <a:pPr lvl="1"/>
            <a:r>
              <a:rPr lang="en-AU" dirty="0">
                <a:cs typeface="Arial" pitchFamily="34" charset="0"/>
              </a:rPr>
              <a:t>Will append data unless OVERWRITE specified</a:t>
            </a:r>
          </a:p>
          <a:p>
            <a:pPr lvl="1"/>
            <a:r>
              <a:rPr lang="en-AU" dirty="0">
                <a:cs typeface="Arial" pitchFamily="34" charset="0"/>
              </a:rPr>
              <a:t>PARTITION required if destination table is partitioned</a:t>
            </a:r>
          </a:p>
          <a:p>
            <a:pPr lvl="1"/>
            <a:endParaRPr lang="en-AU" dirty="0">
              <a:cs typeface="Arial" pitchFamily="34" charset="0"/>
            </a:endParaRPr>
          </a:p>
          <a:p>
            <a:pPr marL="747713" indent="0">
              <a:spcBef>
                <a:spcPts val="600"/>
              </a:spcBef>
              <a:buNone/>
            </a:pPr>
            <a:r>
              <a:rPr lang="en-AU" dirty="0">
                <a:latin typeface="Courier New"/>
                <a:cs typeface="Courier New"/>
              </a:rPr>
              <a:t>LOAD DATA LOCAL INPATH '/</a:t>
            </a:r>
            <a:r>
              <a:rPr lang="en-AU" dirty="0" err="1">
                <a:latin typeface="Courier New"/>
                <a:cs typeface="Courier New"/>
              </a:rPr>
              <a:t>tmp</a:t>
            </a:r>
            <a:r>
              <a:rPr lang="en-AU" dirty="0">
                <a:latin typeface="Courier New"/>
                <a:cs typeface="Courier New"/>
              </a:rPr>
              <a:t>/pv_2008-06-8_us.txt'</a:t>
            </a:r>
          </a:p>
          <a:p>
            <a:pPr marL="747713" indent="277813">
              <a:spcBef>
                <a:spcPts val="600"/>
              </a:spcBef>
              <a:buNone/>
            </a:pPr>
            <a:r>
              <a:rPr lang="en-AU" dirty="0">
                <a:latin typeface="Courier New"/>
                <a:cs typeface="Courier New"/>
              </a:rPr>
              <a:t>OVERWRITE INTO TABLE </a:t>
            </a:r>
            <a:r>
              <a:rPr lang="en-AU" dirty="0" err="1">
                <a:latin typeface="Courier New"/>
                <a:cs typeface="Courier New"/>
              </a:rPr>
              <a:t>page_view</a:t>
            </a:r>
            <a:endParaRPr lang="en-AU" dirty="0">
              <a:latin typeface="Courier New"/>
              <a:cs typeface="Courier New"/>
            </a:endParaRPr>
          </a:p>
          <a:p>
            <a:pPr marL="747713" indent="277813">
              <a:spcBef>
                <a:spcPts val="600"/>
              </a:spcBef>
              <a:buNone/>
            </a:pPr>
            <a:r>
              <a:rPr lang="en-AU" dirty="0">
                <a:latin typeface="Courier New"/>
                <a:cs typeface="Courier New"/>
              </a:rPr>
              <a:t>PARTITION (date='2008-06-08', country='US')</a:t>
            </a:r>
          </a:p>
        </p:txBody>
      </p:sp>
    </p:spTree>
    <p:extLst>
      <p:ext uri="{BB962C8B-B14F-4D97-AF65-F5344CB8AC3E}">
        <p14:creationId xmlns:p14="http://schemas.microsoft.com/office/powerpoint/2010/main" val="3071603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Inserting Data</a:t>
            </a:r>
          </a:p>
        </p:txBody>
      </p:sp>
      <p:sp>
        <p:nvSpPr>
          <p:cNvPr id="3" name="Content Placeholder 2"/>
          <p:cNvSpPr>
            <a:spLocks noGrp="1"/>
          </p:cNvSpPr>
          <p:nvPr>
            <p:ph idx="1"/>
          </p:nvPr>
        </p:nvSpPr>
        <p:spPr/>
        <p:txBody>
          <a:bodyPr vert="horz" wrap="square" numCol="1" anchor="t" anchorCtr="0" compatLnSpc="1">
            <a:prstTxWarp prst="textNoShape">
              <a:avLst/>
            </a:prstTxWarp>
            <a:normAutofit fontScale="92500" lnSpcReduction="20000"/>
          </a:bodyPr>
          <a:lstStyle/>
          <a:p>
            <a:r>
              <a:rPr lang="en-AU" dirty="0">
                <a:cs typeface="Arial" pitchFamily="34" charset="0"/>
              </a:rPr>
              <a:t>Use INSERT to load data from a Hive query</a:t>
            </a:r>
            <a:endParaRPr lang="en-AU" sz="1600" dirty="0"/>
          </a:p>
          <a:p>
            <a:pPr lvl="1">
              <a:spcBef>
                <a:spcPts val="600"/>
              </a:spcBef>
            </a:pPr>
            <a:r>
              <a:rPr lang="en-AU" dirty="0">
                <a:cs typeface="Arial" pitchFamily="34" charset="0"/>
              </a:rPr>
              <a:t>Will append data unless OVERWRITE specified</a:t>
            </a:r>
          </a:p>
          <a:p>
            <a:pPr marL="747713" lvl="1" indent="-290513">
              <a:spcBef>
                <a:spcPts val="600"/>
              </a:spcBef>
            </a:pPr>
            <a:r>
              <a:rPr lang="en-AU" dirty="0">
                <a:cs typeface="Arial" pitchFamily="34" charset="0"/>
              </a:rPr>
              <a:t>PARTITION required if destination table is partitioned</a:t>
            </a:r>
            <a:br>
              <a:rPr lang="en-AU" dirty="0">
                <a:cs typeface="Arial" pitchFamily="34" charset="0"/>
              </a:rPr>
            </a:br>
            <a:endParaRPr lang="en-AU" sz="2200" dirty="0">
              <a:cs typeface="Arial" pitchFamily="34" charset="0"/>
            </a:endParaRPr>
          </a:p>
          <a:p>
            <a:pPr marL="747713" lvl="1" indent="0">
              <a:spcBef>
                <a:spcPts val="600"/>
              </a:spcBef>
              <a:buNone/>
            </a:pPr>
            <a:r>
              <a:rPr lang="en-AU" sz="2200" dirty="0">
                <a:latin typeface="Courier New"/>
                <a:cs typeface="Courier New"/>
              </a:rPr>
              <a:t>FROM </a:t>
            </a:r>
            <a:r>
              <a:rPr lang="en-AU" sz="2200" dirty="0" err="1">
                <a:latin typeface="Courier New"/>
                <a:cs typeface="Courier New"/>
              </a:rPr>
              <a:t>page_view_stg</a:t>
            </a:r>
            <a:r>
              <a:rPr lang="en-AU" sz="2200" dirty="0">
                <a:latin typeface="Courier New"/>
                <a:cs typeface="Courier New"/>
              </a:rPr>
              <a:t> </a:t>
            </a:r>
            <a:r>
              <a:rPr lang="en-AU" sz="2200" dirty="0" err="1">
                <a:latin typeface="Courier New"/>
                <a:cs typeface="Courier New"/>
              </a:rPr>
              <a:t>pvs</a:t>
            </a:r>
            <a:endParaRPr lang="en-AU" sz="2200" dirty="0">
              <a:latin typeface="Courier New"/>
              <a:cs typeface="Courier New"/>
            </a:endParaRPr>
          </a:p>
          <a:p>
            <a:pPr indent="682625">
              <a:spcBef>
                <a:spcPts val="600"/>
              </a:spcBef>
              <a:buNone/>
            </a:pPr>
            <a:r>
              <a:rPr lang="en-AU" sz="2200" dirty="0">
                <a:latin typeface="Courier New"/>
                <a:cs typeface="Courier New"/>
              </a:rPr>
              <a:t>INSERT OVERWRITE TABLE </a:t>
            </a:r>
            <a:r>
              <a:rPr lang="en-AU" sz="2200" dirty="0" err="1">
                <a:latin typeface="Courier New"/>
                <a:cs typeface="Courier New"/>
              </a:rPr>
              <a:t>page_view</a:t>
            </a:r>
            <a:r>
              <a:rPr lang="en-AU" sz="2200" dirty="0">
                <a:latin typeface="Courier New"/>
                <a:cs typeface="Courier New"/>
              </a:rPr>
              <a:t> </a:t>
            </a:r>
          </a:p>
          <a:p>
            <a:pPr indent="682625">
              <a:spcBef>
                <a:spcPts val="600"/>
              </a:spcBef>
              <a:buNone/>
            </a:pPr>
            <a:r>
              <a:rPr lang="en-AU" sz="2200" dirty="0">
                <a:latin typeface="Courier New"/>
                <a:cs typeface="Courier New"/>
              </a:rPr>
              <a:t>PARTITION (</a:t>
            </a:r>
            <a:r>
              <a:rPr lang="en-AU" sz="2200" dirty="0" err="1">
                <a:latin typeface="Courier New"/>
                <a:cs typeface="Courier New"/>
              </a:rPr>
              <a:t>dt</a:t>
            </a:r>
            <a:r>
              <a:rPr lang="en-AU" sz="2200" dirty="0">
                <a:latin typeface="Courier New"/>
                <a:cs typeface="Courier New"/>
              </a:rPr>
              <a:t>='2008-06-08', country='US')</a:t>
            </a:r>
          </a:p>
          <a:p>
            <a:pPr marL="1995488" indent="-969963">
              <a:spcBef>
                <a:spcPts val="600"/>
              </a:spcBef>
              <a:buNone/>
            </a:pPr>
            <a:r>
              <a:rPr lang="en-AU" sz="2200" dirty="0">
                <a:latin typeface="Courier New"/>
                <a:cs typeface="Courier New"/>
              </a:rPr>
              <a:t>SELECT </a:t>
            </a:r>
            <a:r>
              <a:rPr lang="en-AU" sz="2200" dirty="0" err="1">
                <a:latin typeface="Courier New"/>
                <a:cs typeface="Courier New"/>
              </a:rPr>
              <a:t>pvs.viewTime</a:t>
            </a:r>
            <a:r>
              <a:rPr lang="en-AU" sz="2200" dirty="0">
                <a:latin typeface="Courier New"/>
                <a:cs typeface="Courier New"/>
              </a:rPr>
              <a:t>, </a:t>
            </a:r>
            <a:r>
              <a:rPr lang="en-AU" sz="2200" dirty="0" err="1">
                <a:latin typeface="Courier New"/>
                <a:cs typeface="Courier New"/>
              </a:rPr>
              <a:t>pvs.userid</a:t>
            </a:r>
            <a:r>
              <a:rPr lang="en-AU" sz="2200" dirty="0">
                <a:latin typeface="Courier New"/>
                <a:cs typeface="Courier New"/>
              </a:rPr>
              <a:t>, </a:t>
            </a:r>
            <a:r>
              <a:rPr lang="en-AU" sz="2200" dirty="0" err="1">
                <a:latin typeface="Courier New"/>
                <a:cs typeface="Courier New"/>
              </a:rPr>
              <a:t>pvs.page_url</a:t>
            </a:r>
            <a:r>
              <a:rPr lang="en-AU" sz="2200" dirty="0">
                <a:latin typeface="Courier New"/>
                <a:cs typeface="Courier New"/>
              </a:rPr>
              <a:t>, </a:t>
            </a:r>
            <a:r>
              <a:rPr lang="en-AU" sz="2200" dirty="0" err="1">
                <a:latin typeface="Courier New"/>
                <a:cs typeface="Courier New"/>
              </a:rPr>
              <a:t>pvs.referrer_url</a:t>
            </a:r>
            <a:endParaRPr lang="en-AU" sz="2200" dirty="0">
              <a:latin typeface="Courier New"/>
              <a:cs typeface="Courier New"/>
            </a:endParaRPr>
          </a:p>
          <a:p>
            <a:pPr indent="682625">
              <a:spcBef>
                <a:spcPts val="600"/>
              </a:spcBef>
              <a:buNone/>
            </a:pPr>
            <a:r>
              <a:rPr lang="en-AU" sz="2200" dirty="0">
                <a:latin typeface="Courier New"/>
                <a:cs typeface="Courier New"/>
              </a:rPr>
              <a:t>WHERE </a:t>
            </a:r>
            <a:r>
              <a:rPr lang="en-AU" sz="2200" dirty="0" err="1">
                <a:latin typeface="Courier New"/>
                <a:cs typeface="Courier New"/>
              </a:rPr>
              <a:t>pvs.country</a:t>
            </a:r>
            <a:r>
              <a:rPr lang="en-AU" sz="2200" dirty="0">
                <a:latin typeface="Courier New"/>
                <a:cs typeface="Courier New"/>
              </a:rPr>
              <a:t> = 'US';</a:t>
            </a:r>
          </a:p>
        </p:txBody>
      </p:sp>
    </p:spTree>
    <p:extLst>
      <p:ext uri="{BB962C8B-B14F-4D97-AF65-F5344CB8AC3E}">
        <p14:creationId xmlns:p14="http://schemas.microsoft.com/office/powerpoint/2010/main" val="4270282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dirty="0">
                <a:cs typeface="Arial" pitchFamily="34" charset="0"/>
              </a:rPr>
              <a:t>Loading And Inserting Data: Summary</a:t>
            </a:r>
          </a:p>
        </p:txBody>
      </p:sp>
      <p:graphicFrame>
        <p:nvGraphicFramePr>
          <p:cNvPr id="5" name="Table 4"/>
          <p:cNvGraphicFramePr>
            <a:graphicFrameLocks noGrp="1"/>
          </p:cNvGraphicFramePr>
          <p:nvPr>
            <p:extLst>
              <p:ext uri="{D42A27DB-BD31-4B8C-83A1-F6EECF244321}">
                <p14:modId xmlns:p14="http://schemas.microsoft.com/office/powerpoint/2010/main" val="3624712299"/>
              </p:ext>
            </p:extLst>
          </p:nvPr>
        </p:nvGraphicFramePr>
        <p:xfrm>
          <a:off x="1923373" y="2138235"/>
          <a:ext cx="8410575" cy="3048000"/>
        </p:xfrm>
        <a:graphic>
          <a:graphicData uri="http://schemas.openxmlformats.org/drawingml/2006/table">
            <a:tbl>
              <a:tblPr firstRow="1" bandRow="1">
                <a:tableStyleId>{5C22544A-7EE6-4342-B048-85BDC9FD1C3A}</a:tableStyleId>
              </a:tblPr>
              <a:tblGrid>
                <a:gridCol w="3595108">
                  <a:extLst>
                    <a:ext uri="{9D8B030D-6E8A-4147-A177-3AD203B41FA5}">
                      <a16:colId xmlns:a16="http://schemas.microsoft.com/office/drawing/2014/main" val="20000"/>
                    </a:ext>
                  </a:extLst>
                </a:gridCol>
                <a:gridCol w="4815467">
                  <a:extLst>
                    <a:ext uri="{9D8B030D-6E8A-4147-A177-3AD203B41FA5}">
                      <a16:colId xmlns:a16="http://schemas.microsoft.com/office/drawing/2014/main" val="20001"/>
                    </a:ext>
                  </a:extLst>
                </a:gridCol>
              </a:tblGrid>
              <a:tr h="370840">
                <a:tc>
                  <a:txBody>
                    <a:bodyPr/>
                    <a:lstStyle/>
                    <a:p>
                      <a:pPr algn="ctr"/>
                      <a:r>
                        <a:rPr lang="en-AU" sz="2000" b="0" dirty="0">
                          <a:latin typeface="+mn-lt"/>
                        </a:rPr>
                        <a:t>Use this</a:t>
                      </a:r>
                    </a:p>
                  </a:txBody>
                  <a:tcPr marT="60960" marB="60960"/>
                </a:tc>
                <a:tc>
                  <a:txBody>
                    <a:bodyPr/>
                    <a:lstStyle/>
                    <a:p>
                      <a:pPr algn="ctr"/>
                      <a:r>
                        <a:rPr lang="en-AU" sz="2000" b="0" dirty="0">
                          <a:latin typeface="+mn-lt"/>
                        </a:rPr>
                        <a:t>For this purpose</a:t>
                      </a:r>
                    </a:p>
                  </a:txBody>
                  <a:tcPr marT="60960" marB="60960"/>
                </a:tc>
                <a:extLst>
                  <a:ext uri="{0D108BD9-81ED-4DB2-BD59-A6C34878D82A}">
                    <a16:rowId xmlns:a16="http://schemas.microsoft.com/office/drawing/2014/main" val="10000"/>
                  </a:ext>
                </a:extLst>
              </a:tr>
              <a:tr h="370840">
                <a:tc>
                  <a:txBody>
                    <a:bodyPr/>
                    <a:lstStyle/>
                    <a:p>
                      <a:r>
                        <a:rPr lang="en-AU" sz="1800" b="0" dirty="0">
                          <a:latin typeface="Courier New"/>
                          <a:cs typeface="Courier New"/>
                        </a:rPr>
                        <a:t>LOAD</a:t>
                      </a:r>
                    </a:p>
                  </a:txBody>
                  <a:tcPr marT="60960" marB="60960"/>
                </a:tc>
                <a:tc>
                  <a:txBody>
                    <a:bodyPr/>
                    <a:lstStyle/>
                    <a:p>
                      <a:r>
                        <a:rPr lang="en-AU" sz="2000" b="0">
                          <a:latin typeface="+mn-lt"/>
                        </a:rPr>
                        <a:t>Load data from</a:t>
                      </a:r>
                      <a:r>
                        <a:rPr lang="en-AU" sz="2000" b="0" baseline="0">
                          <a:latin typeface="+mn-lt"/>
                        </a:rPr>
                        <a:t> a file or directory</a:t>
                      </a:r>
                      <a:endParaRPr lang="en-AU" sz="2000" b="0">
                        <a:latin typeface="+mn-lt"/>
                      </a:endParaRPr>
                    </a:p>
                  </a:txBody>
                  <a:tcPr marT="60960" marB="60960"/>
                </a:tc>
                <a:extLst>
                  <a:ext uri="{0D108BD9-81ED-4DB2-BD59-A6C34878D82A}">
                    <a16:rowId xmlns:a16="http://schemas.microsoft.com/office/drawing/2014/main" val="10001"/>
                  </a:ext>
                </a:extLst>
              </a:tr>
              <a:tr h="370840">
                <a:tc>
                  <a:txBody>
                    <a:bodyPr/>
                    <a:lstStyle/>
                    <a:p>
                      <a:r>
                        <a:rPr lang="en-AU" sz="1800" b="0" dirty="0">
                          <a:latin typeface="Courier New"/>
                          <a:cs typeface="Courier New"/>
                        </a:rPr>
                        <a:t>INSERT</a:t>
                      </a:r>
                    </a:p>
                  </a:txBody>
                  <a:tcPr marT="60960" marB="60960"/>
                </a:tc>
                <a:tc>
                  <a:txBody>
                    <a:bodyPr/>
                    <a:lstStyle/>
                    <a:p>
                      <a:r>
                        <a:rPr lang="en-AU" sz="2000" b="0" dirty="0">
                          <a:latin typeface="+mn-lt"/>
                        </a:rPr>
                        <a:t>Load</a:t>
                      </a:r>
                      <a:r>
                        <a:rPr lang="en-AU" sz="2000" b="0" baseline="0" dirty="0">
                          <a:latin typeface="+mn-lt"/>
                        </a:rPr>
                        <a:t> data from a query</a:t>
                      </a:r>
                    </a:p>
                    <a:p>
                      <a:pPr marL="285750" indent="-285750">
                        <a:buFont typeface="Arial" panose="020B0604020202020204" pitchFamily="34" charset="0"/>
                        <a:buChar char="•"/>
                      </a:pPr>
                      <a:r>
                        <a:rPr lang="en-AU" sz="2000" b="0" baseline="0" dirty="0">
                          <a:latin typeface="+mn-lt"/>
                        </a:rPr>
                        <a:t>One partition at a time</a:t>
                      </a:r>
                    </a:p>
                    <a:p>
                      <a:pPr marL="285750" indent="-285750">
                        <a:buFont typeface="Arial" panose="020B0604020202020204" pitchFamily="34" charset="0"/>
                        <a:buChar char="•"/>
                      </a:pPr>
                      <a:r>
                        <a:rPr lang="en-AU" sz="2000" b="0" baseline="0" dirty="0">
                          <a:latin typeface="+mn-lt"/>
                        </a:rPr>
                        <a:t>Use multiple INSERTs to insert into multiple partitions in the one query</a:t>
                      </a:r>
                      <a:endParaRPr lang="en-AU" sz="2000" b="0" dirty="0">
                        <a:latin typeface="+mn-lt"/>
                      </a:endParaRPr>
                    </a:p>
                  </a:txBody>
                  <a:tcPr marT="60960" marB="60960"/>
                </a:tc>
                <a:extLst>
                  <a:ext uri="{0D108BD9-81ED-4DB2-BD59-A6C34878D82A}">
                    <a16:rowId xmlns:a16="http://schemas.microsoft.com/office/drawing/2014/main" val="10002"/>
                  </a:ext>
                </a:extLst>
              </a:tr>
              <a:tr h="370840">
                <a:tc>
                  <a:txBody>
                    <a:bodyPr/>
                    <a:lstStyle/>
                    <a:p>
                      <a:r>
                        <a:rPr lang="en-AU" sz="1800" b="0" dirty="0">
                          <a:latin typeface="Courier New"/>
                          <a:cs typeface="Courier New"/>
                        </a:rPr>
                        <a:t>CREATE</a:t>
                      </a:r>
                      <a:r>
                        <a:rPr lang="en-AU" sz="1800" b="0" baseline="0" dirty="0">
                          <a:latin typeface="Courier New"/>
                          <a:cs typeface="Courier New"/>
                        </a:rPr>
                        <a:t> TABLE AS (CTAS)</a:t>
                      </a:r>
                      <a:endParaRPr lang="en-AU" sz="1800" b="0" dirty="0">
                        <a:latin typeface="Courier New"/>
                        <a:cs typeface="Courier New"/>
                      </a:endParaRPr>
                    </a:p>
                  </a:txBody>
                  <a:tcPr marT="60960" marB="60960"/>
                </a:tc>
                <a:tc>
                  <a:txBody>
                    <a:bodyPr/>
                    <a:lstStyle/>
                    <a:p>
                      <a:r>
                        <a:rPr lang="en-AU" sz="2000" b="0">
                          <a:latin typeface="+mn-lt"/>
                        </a:rPr>
                        <a:t>Insert data while creating a table</a:t>
                      </a:r>
                    </a:p>
                  </a:txBody>
                  <a:tcPr marT="60960" marB="60960"/>
                </a:tc>
                <a:extLst>
                  <a:ext uri="{0D108BD9-81ED-4DB2-BD59-A6C34878D82A}">
                    <a16:rowId xmlns:a16="http://schemas.microsoft.com/office/drawing/2014/main" val="10003"/>
                  </a:ext>
                </a:extLst>
              </a:tr>
              <a:tr h="370840">
                <a:tc>
                  <a:txBody>
                    <a:bodyPr/>
                    <a:lstStyle/>
                    <a:p>
                      <a:r>
                        <a:rPr lang="en-AU" sz="2000" b="0" dirty="0">
                          <a:latin typeface="+mn-lt"/>
                        </a:rPr>
                        <a:t>Add/modify external file</a:t>
                      </a:r>
                    </a:p>
                  </a:txBody>
                  <a:tcPr marT="60960" marB="60960"/>
                </a:tc>
                <a:tc>
                  <a:txBody>
                    <a:bodyPr/>
                    <a:lstStyle/>
                    <a:p>
                      <a:r>
                        <a:rPr lang="en-AU" sz="2000" b="0" dirty="0">
                          <a:latin typeface="+mn-lt"/>
                        </a:rPr>
                        <a:t>Load</a:t>
                      </a:r>
                      <a:r>
                        <a:rPr lang="en-AU" sz="2000" b="0" baseline="0" dirty="0">
                          <a:latin typeface="+mn-lt"/>
                        </a:rPr>
                        <a:t> new data into external table</a:t>
                      </a:r>
                      <a:endParaRPr lang="en-AU" sz="2000" b="0" dirty="0">
                        <a:latin typeface="+mn-lt"/>
                      </a:endParaRPr>
                    </a:p>
                  </a:txBody>
                  <a:tcPr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919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AAB0-A3DF-03DA-CE55-EEA38EFCC7A6}"/>
              </a:ext>
            </a:extLst>
          </p:cNvPr>
          <p:cNvSpPr>
            <a:spLocks noGrp="1"/>
          </p:cNvSpPr>
          <p:nvPr>
            <p:ph type="title"/>
          </p:nvPr>
        </p:nvSpPr>
        <p:spPr>
          <a:xfrm>
            <a:off x="808661" y="365125"/>
            <a:ext cx="10357666" cy="469265"/>
          </a:xfrm>
        </p:spPr>
        <p:txBody>
          <a:bodyPr>
            <a:normAutofit fontScale="90000"/>
          </a:bodyPr>
          <a:lstStyle/>
          <a:p>
            <a:r>
              <a:rPr lang="en-US" dirty="0"/>
              <a:t>PYTHON CODE </a:t>
            </a:r>
          </a:p>
        </p:txBody>
      </p:sp>
      <p:sp>
        <p:nvSpPr>
          <p:cNvPr id="3" name="Content Placeholder 2">
            <a:extLst>
              <a:ext uri="{FF2B5EF4-FFF2-40B4-BE49-F238E27FC236}">
                <a16:creationId xmlns:a16="http://schemas.microsoft.com/office/drawing/2014/main" id="{E398DF23-C0DF-AA40-0BAA-7402C7749BCD}"/>
              </a:ext>
            </a:extLst>
          </p:cNvPr>
          <p:cNvSpPr>
            <a:spLocks noGrp="1"/>
          </p:cNvSpPr>
          <p:nvPr>
            <p:ph idx="1"/>
          </p:nvPr>
        </p:nvSpPr>
        <p:spPr>
          <a:xfrm>
            <a:off x="808661" y="990599"/>
            <a:ext cx="5287339" cy="5261611"/>
          </a:xfrm>
          <a:ln>
            <a:solidFill>
              <a:schemeClr val="accent1"/>
            </a:solidFill>
          </a:ln>
        </p:spPr>
        <p:txBody>
          <a:bodyPr>
            <a:noAutofit/>
          </a:bodyPr>
          <a:lstStyle/>
          <a:p>
            <a:pPr marL="0" indent="0">
              <a:buNone/>
            </a:pPr>
            <a:r>
              <a:rPr lang="en-US" sz="1600" b="1" dirty="0"/>
              <a:t>from </a:t>
            </a:r>
            <a:r>
              <a:rPr lang="en-US" sz="1600" b="1" dirty="0" err="1"/>
              <a:t>pyspark.sql</a:t>
            </a:r>
            <a:r>
              <a:rPr lang="en-US" sz="1600" b="1" dirty="0"/>
              <a:t> import </a:t>
            </a:r>
            <a:r>
              <a:rPr lang="en-US" sz="1600" b="1" dirty="0" err="1"/>
              <a:t>SparkSession</a:t>
            </a:r>
            <a:endParaRPr lang="en-US" sz="1600" b="1" dirty="0"/>
          </a:p>
          <a:p>
            <a:pPr marL="0" indent="0">
              <a:buNone/>
            </a:pPr>
            <a:r>
              <a:rPr lang="en-US" sz="1600" b="1" dirty="0"/>
              <a:t>from </a:t>
            </a:r>
            <a:r>
              <a:rPr lang="en-US" sz="1600" b="1" dirty="0" err="1"/>
              <a:t>pyspark.sql.functions</a:t>
            </a:r>
            <a:r>
              <a:rPr lang="en-US" sz="1600" b="1" dirty="0"/>
              <a:t> import col, count, </a:t>
            </a:r>
            <a:r>
              <a:rPr lang="en-US" sz="1600" b="1" dirty="0" err="1"/>
              <a:t>isnan</a:t>
            </a:r>
            <a:r>
              <a:rPr lang="en-US" sz="1600" b="1" dirty="0"/>
              <a:t>, when</a:t>
            </a:r>
          </a:p>
          <a:p>
            <a:pPr marL="0" indent="0">
              <a:buNone/>
            </a:pPr>
            <a:r>
              <a:rPr lang="en-US" sz="1600" b="1" dirty="0"/>
              <a:t># Initialize Spark session</a:t>
            </a:r>
          </a:p>
          <a:p>
            <a:pPr marL="0" indent="0">
              <a:buNone/>
            </a:pPr>
            <a:r>
              <a:rPr lang="en-US" sz="1600" b="1" dirty="0"/>
              <a:t>spark = </a:t>
            </a:r>
            <a:r>
              <a:rPr lang="en-US" sz="1600" b="1" dirty="0" err="1"/>
              <a:t>SparkSession.builder.appName</a:t>
            </a:r>
            <a:r>
              <a:rPr lang="en-US" sz="1600" b="1" dirty="0"/>
              <a:t>("</a:t>
            </a:r>
            <a:r>
              <a:rPr lang="en-US" sz="1600" b="1" dirty="0" err="1"/>
              <a:t>DataProfilingExample</a:t>
            </a:r>
            <a:r>
              <a:rPr lang="en-US" sz="1600" b="1" dirty="0"/>
              <a:t>").</a:t>
            </a:r>
            <a:r>
              <a:rPr lang="en-US" sz="1600" b="1" dirty="0" err="1"/>
              <a:t>getOrCreate</a:t>
            </a:r>
            <a:r>
              <a:rPr lang="en-US" sz="1600" b="1" dirty="0"/>
              <a:t>()</a:t>
            </a:r>
          </a:p>
          <a:p>
            <a:pPr marL="0" indent="0">
              <a:buNone/>
            </a:pPr>
            <a:r>
              <a:rPr lang="en-US" sz="1600" b="1" dirty="0"/>
              <a:t># Load data into a </a:t>
            </a:r>
            <a:r>
              <a:rPr lang="en-US" sz="1600" b="1" dirty="0" err="1"/>
              <a:t>DataFrame</a:t>
            </a:r>
            <a:endParaRPr lang="en-US" sz="1600" b="1" dirty="0"/>
          </a:p>
          <a:p>
            <a:pPr marL="0" indent="0">
              <a:buNone/>
            </a:pPr>
            <a:r>
              <a:rPr lang="en-US" sz="1600" b="1" dirty="0" err="1"/>
              <a:t>df</a:t>
            </a:r>
            <a:r>
              <a:rPr lang="en-US" sz="1600" b="1" dirty="0"/>
              <a:t> = </a:t>
            </a:r>
            <a:r>
              <a:rPr lang="en-US" sz="1600" b="1" dirty="0" err="1"/>
              <a:t>spark.read.csv</a:t>
            </a:r>
            <a:r>
              <a:rPr lang="en-US" sz="1600" b="1" dirty="0"/>
              <a:t>("path/to/your/</a:t>
            </a:r>
            <a:r>
              <a:rPr lang="en-US" sz="1600" b="1" dirty="0" err="1"/>
              <a:t>data.csv</a:t>
            </a:r>
            <a:r>
              <a:rPr lang="en-US" sz="1600" b="1" dirty="0"/>
              <a:t>", header=True, </a:t>
            </a:r>
            <a:r>
              <a:rPr lang="en-US" sz="1600" b="1" dirty="0" err="1"/>
              <a:t>inferSchema</a:t>
            </a:r>
            <a:r>
              <a:rPr lang="en-US" sz="1600" b="1" dirty="0"/>
              <a:t>=True)</a:t>
            </a:r>
          </a:p>
          <a:p>
            <a:pPr marL="0" indent="0">
              <a:buNone/>
            </a:pPr>
            <a:r>
              <a:rPr lang="en-US" sz="1600" b="1" dirty="0"/>
              <a:t># Inspect schema</a:t>
            </a:r>
          </a:p>
          <a:p>
            <a:pPr marL="0" indent="0">
              <a:buNone/>
            </a:pPr>
            <a:r>
              <a:rPr lang="en-US" sz="1600" b="1" dirty="0" err="1"/>
              <a:t>df.printSchema</a:t>
            </a:r>
            <a:r>
              <a:rPr lang="en-US" sz="1600" b="1" dirty="0"/>
              <a:t>()</a:t>
            </a:r>
          </a:p>
          <a:p>
            <a:pPr marL="0" indent="0">
              <a:buNone/>
            </a:pPr>
            <a:endParaRPr lang="en-US" sz="1600" b="1" dirty="0"/>
          </a:p>
        </p:txBody>
      </p:sp>
      <p:sp>
        <p:nvSpPr>
          <p:cNvPr id="4" name="Content Placeholder 2">
            <a:extLst>
              <a:ext uri="{FF2B5EF4-FFF2-40B4-BE49-F238E27FC236}">
                <a16:creationId xmlns:a16="http://schemas.microsoft.com/office/drawing/2014/main" id="{9BCF796C-1BFB-C646-7D58-8FFF87CA0055}"/>
              </a:ext>
            </a:extLst>
          </p:cNvPr>
          <p:cNvSpPr txBox="1">
            <a:spLocks/>
          </p:cNvSpPr>
          <p:nvPr/>
        </p:nvSpPr>
        <p:spPr>
          <a:xfrm>
            <a:off x="6298871" y="990599"/>
            <a:ext cx="5287339" cy="5078731"/>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 Check for missing values</a:t>
            </a:r>
          </a:p>
          <a:p>
            <a:pPr marL="0" indent="0">
              <a:buFont typeface="Arial" panose="020B0604020202020204" pitchFamily="34" charset="0"/>
              <a:buNone/>
            </a:pPr>
            <a:r>
              <a:rPr lang="en-US" sz="1600" b="1" dirty="0" err="1"/>
              <a:t>df.select</a:t>
            </a:r>
            <a:r>
              <a:rPr lang="en-US" sz="1600" b="1" dirty="0"/>
              <a:t>([count(when(col(c).</a:t>
            </a:r>
            <a:r>
              <a:rPr lang="en-US" sz="1600" b="1" dirty="0" err="1"/>
              <a:t>isNull</a:t>
            </a:r>
            <a:r>
              <a:rPr lang="en-US" sz="1600" b="1" dirty="0"/>
              <a:t>() | </a:t>
            </a:r>
            <a:r>
              <a:rPr lang="en-US" sz="1600" b="1" dirty="0" err="1"/>
              <a:t>isnan</a:t>
            </a:r>
            <a:r>
              <a:rPr lang="en-US" sz="1600" b="1" dirty="0"/>
              <a:t>(c), c)).alias(c) for c in </a:t>
            </a:r>
            <a:r>
              <a:rPr lang="en-US" sz="1600" b="1" dirty="0" err="1"/>
              <a:t>df.columns</a:t>
            </a:r>
            <a:r>
              <a:rPr lang="en-US" sz="1600" b="1" dirty="0"/>
              <a:t>]).show()</a:t>
            </a:r>
          </a:p>
          <a:p>
            <a:pPr marL="0" indent="0">
              <a:buFont typeface="Arial" panose="020B0604020202020204" pitchFamily="34" charset="0"/>
              <a:buNone/>
            </a:pPr>
            <a:r>
              <a:rPr lang="en-US" sz="1600" b="1" dirty="0"/>
              <a:t># Identify duplicates</a:t>
            </a:r>
          </a:p>
          <a:p>
            <a:pPr marL="0" indent="0">
              <a:buFont typeface="Arial" panose="020B0604020202020204" pitchFamily="34" charset="0"/>
              <a:buNone/>
            </a:pPr>
            <a:r>
              <a:rPr lang="en-US" sz="1600" b="1" dirty="0"/>
              <a:t>duplicates = </a:t>
            </a:r>
            <a:r>
              <a:rPr lang="en-US" sz="1600" b="1" dirty="0" err="1"/>
              <a:t>df.groupBy</a:t>
            </a:r>
            <a:r>
              <a:rPr lang="en-US" sz="1600" b="1" dirty="0"/>
              <a:t>(</a:t>
            </a:r>
            <a:r>
              <a:rPr lang="en-US" sz="1600" b="1" dirty="0" err="1"/>
              <a:t>df.columns</a:t>
            </a:r>
            <a:r>
              <a:rPr lang="en-US" sz="1600" b="1" dirty="0"/>
              <a:t>).count().filter("count &gt; 1")</a:t>
            </a:r>
          </a:p>
          <a:p>
            <a:pPr marL="0" indent="0">
              <a:buFont typeface="Arial" panose="020B0604020202020204" pitchFamily="34" charset="0"/>
              <a:buNone/>
            </a:pPr>
            <a:r>
              <a:rPr lang="en-US" sz="1600" b="1" dirty="0" err="1"/>
              <a:t>duplicates.show</a:t>
            </a:r>
            <a:r>
              <a:rPr lang="en-US" sz="1600" b="1" dirty="0"/>
              <a:t>()</a:t>
            </a:r>
          </a:p>
          <a:p>
            <a:pPr marL="0" indent="0">
              <a:buFont typeface="Arial" panose="020B0604020202020204" pitchFamily="34" charset="0"/>
              <a:buNone/>
            </a:pPr>
            <a:r>
              <a:rPr lang="en-US" sz="1600" b="1" dirty="0"/>
              <a:t># Summary statistics</a:t>
            </a:r>
          </a:p>
          <a:p>
            <a:pPr marL="0" indent="0">
              <a:buFont typeface="Arial" panose="020B0604020202020204" pitchFamily="34" charset="0"/>
              <a:buNone/>
            </a:pPr>
            <a:r>
              <a:rPr lang="en-US" sz="1600" b="1" dirty="0" err="1"/>
              <a:t>df.describe</a:t>
            </a:r>
            <a:r>
              <a:rPr lang="en-US" sz="1600" b="1" dirty="0"/>
              <a:t>().show()</a:t>
            </a:r>
          </a:p>
          <a:p>
            <a:pPr marL="0" indent="0">
              <a:buFont typeface="Arial" panose="020B0604020202020204" pitchFamily="34" charset="0"/>
              <a:buNone/>
            </a:pPr>
            <a:endParaRPr lang="en-US" sz="1600" b="1" dirty="0"/>
          </a:p>
        </p:txBody>
      </p:sp>
    </p:spTree>
    <p:extLst>
      <p:ext uri="{BB962C8B-B14F-4D97-AF65-F5344CB8AC3E}">
        <p14:creationId xmlns:p14="http://schemas.microsoft.com/office/powerpoint/2010/main" val="466692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Select Clauses</a:t>
            </a:r>
          </a:p>
        </p:txBody>
      </p:sp>
      <p:sp>
        <p:nvSpPr>
          <p:cNvPr id="3" name="Content Placeholder 2"/>
          <p:cNvSpPr>
            <a:spLocks noGrp="1"/>
          </p:cNvSpPr>
          <p:nvPr>
            <p:ph idx="1"/>
          </p:nvPr>
        </p:nvSpPr>
        <p:spPr/>
        <p:txBody>
          <a:bodyPr>
            <a:normAutofit fontScale="62500" lnSpcReduction="20000"/>
          </a:bodyPr>
          <a:lstStyle/>
          <a:p>
            <a:r>
              <a:rPr lang="en-US" dirty="0"/>
              <a:t>Select from a single table</a:t>
            </a:r>
          </a:p>
          <a:p>
            <a:pPr marL="0" indent="0">
              <a:buNone/>
            </a:pPr>
            <a:r>
              <a:rPr lang="en-US" dirty="0">
                <a:latin typeface="Consolas" panose="020B0609020204030204" pitchFamily="49" charset="0"/>
                <a:cs typeface="Consolas" panose="020B0609020204030204" pitchFamily="49" charset="0"/>
              </a:rPr>
              <a:t>	</a:t>
            </a:r>
            <a:r>
              <a:rPr lang="en-US" sz="2600" dirty="0">
                <a:latin typeface="Consolas" panose="020B0609020204030204" pitchFamily="49" charset="0"/>
                <a:cs typeface="Consolas" panose="020B0609020204030204" pitchFamily="49" charset="0"/>
              </a:rPr>
              <a:t>SELECT *</a:t>
            </a:r>
          </a:p>
          <a:p>
            <a:pPr marL="0" indent="0">
              <a:buNone/>
            </a:pPr>
            <a:r>
              <a:rPr lang="en-US" sz="2600" dirty="0">
                <a:latin typeface="Consolas" panose="020B0609020204030204" pitchFamily="49" charset="0"/>
                <a:cs typeface="Consolas" panose="020B0609020204030204" pitchFamily="49" charset="0"/>
              </a:rPr>
              <a:t>		FROM sales</a:t>
            </a:r>
          </a:p>
          <a:p>
            <a:pPr marL="0" indent="0">
              <a:buNone/>
            </a:pPr>
            <a:r>
              <a:rPr lang="en-US" sz="2600" dirty="0">
                <a:latin typeface="Consolas" panose="020B0609020204030204" pitchFamily="49" charset="0"/>
                <a:cs typeface="Consolas" panose="020B0609020204030204" pitchFamily="49" charset="0"/>
              </a:rPr>
              <a:t>		WHERE amount &gt; 10 AND</a:t>
            </a:r>
          </a:p>
          <a:p>
            <a:pPr marL="0" indent="0">
              <a:buNone/>
            </a:pPr>
            <a:r>
              <a:rPr lang="en-US" sz="2600" dirty="0">
                <a:latin typeface="Consolas" panose="020B0609020204030204" pitchFamily="49" charset="0"/>
                <a:cs typeface="Consolas" panose="020B0609020204030204" pitchFamily="49" charset="0"/>
              </a:rPr>
              <a:t>					region = "US";</a:t>
            </a:r>
          </a:p>
          <a:p>
            <a:r>
              <a:rPr lang="en-US" dirty="0"/>
              <a:t>Select from a partitioned table</a:t>
            </a:r>
          </a:p>
          <a:p>
            <a:pPr indent="3175" fontAlgn="base">
              <a:buClr>
                <a:srgbClr val="33928A"/>
              </a:buClr>
              <a:buNone/>
            </a:pPr>
            <a:r>
              <a:rPr lang="en-US" sz="2800" dirty="0">
                <a:latin typeface="Consolas" panose="020B0609020204030204" pitchFamily="49" charset="0"/>
                <a:cs typeface="Consolas" panose="020B0609020204030204" pitchFamily="49" charset="0"/>
              </a:rPr>
              <a:t>	</a:t>
            </a:r>
            <a:r>
              <a:rPr lang="en-US" sz="2600" dirty="0">
                <a:latin typeface="Consolas" panose="020B0609020204030204" pitchFamily="49" charset="0"/>
                <a:cs typeface="Consolas" panose="020B0609020204030204" pitchFamily="49" charset="0"/>
              </a:rPr>
              <a:t>SELECT page_views.*</a:t>
            </a:r>
          </a:p>
          <a:p>
            <a:pPr indent="280988" fontAlgn="base">
              <a:buClr>
                <a:srgbClr val="33928A"/>
              </a:buClr>
              <a:buNone/>
            </a:pPr>
            <a:r>
              <a:rPr lang="en-US" sz="2600" dirty="0">
                <a:latin typeface="Consolas" panose="020B0609020204030204" pitchFamily="49" charset="0"/>
                <a:cs typeface="Consolas" panose="020B0609020204030204" pitchFamily="49" charset="0"/>
              </a:rPr>
              <a:t>FROM </a:t>
            </a:r>
            <a:r>
              <a:rPr lang="en-US" sz="2600" dirty="0" err="1">
                <a:latin typeface="Consolas" panose="020B0609020204030204" pitchFamily="49" charset="0"/>
                <a:cs typeface="Consolas" panose="020B0609020204030204" pitchFamily="49" charset="0"/>
              </a:rPr>
              <a:t>page_views</a:t>
            </a:r>
            <a:endParaRPr lang="en-US" sz="2600" dirty="0">
              <a:latin typeface="Consolas" panose="020B0609020204030204" pitchFamily="49" charset="0"/>
              <a:cs typeface="Consolas" panose="020B0609020204030204" pitchFamily="49" charset="0"/>
            </a:endParaRPr>
          </a:p>
          <a:p>
            <a:pPr indent="280988" fontAlgn="base">
              <a:buClr>
                <a:srgbClr val="33928A"/>
              </a:buClr>
              <a:buNone/>
            </a:pPr>
            <a:r>
              <a:rPr lang="en-US" sz="2600" dirty="0">
                <a:latin typeface="Consolas" panose="020B0609020204030204" pitchFamily="49" charset="0"/>
                <a:cs typeface="Consolas" panose="020B0609020204030204" pitchFamily="49" charset="0"/>
              </a:rPr>
              <a:t>WHERE </a:t>
            </a:r>
            <a:r>
              <a:rPr lang="en-US" sz="2600" dirty="0" err="1">
                <a:latin typeface="Consolas" panose="020B0609020204030204" pitchFamily="49" charset="0"/>
                <a:cs typeface="Consolas" panose="020B0609020204030204" pitchFamily="49" charset="0"/>
              </a:rPr>
              <a:t>page_views.date</a:t>
            </a:r>
            <a:r>
              <a:rPr lang="en-US" sz="2600" dirty="0">
                <a:latin typeface="Consolas" panose="020B0609020204030204" pitchFamily="49" charset="0"/>
                <a:cs typeface="Consolas" panose="020B0609020204030204" pitchFamily="49" charset="0"/>
              </a:rPr>
              <a:t> &gt;= '2008-03-01' AND </a:t>
            </a:r>
          </a:p>
          <a:p>
            <a:pPr indent="1028700" fontAlgn="base">
              <a:buClr>
                <a:srgbClr val="33928A"/>
              </a:buClr>
              <a:buNone/>
            </a:pPr>
            <a:r>
              <a:rPr lang="en-US" sz="2600" dirty="0" err="1">
                <a:latin typeface="Consolas" panose="020B0609020204030204" pitchFamily="49" charset="0"/>
                <a:cs typeface="Consolas" panose="020B0609020204030204" pitchFamily="49" charset="0"/>
              </a:rPr>
              <a:t>page_views.date</a:t>
            </a:r>
            <a:r>
              <a:rPr lang="en-US" sz="2600" dirty="0">
                <a:latin typeface="Consolas" panose="020B0609020204030204" pitchFamily="49" charset="0"/>
                <a:cs typeface="Consolas" panose="020B0609020204030204" pitchFamily="49" charset="0"/>
              </a:rPr>
              <a:t> &lt;= '2008-03-31'</a:t>
            </a:r>
            <a:endParaRPr lang="en-AU" sz="2600" dirty="0">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655335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Courier New"/>
              </a:rPr>
              <a:t>Relational Operators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dirty="0">
                <a:cs typeface="Arial" pitchFamily="34" charset="0"/>
              </a:rPr>
              <a:t>ALL and DISTINCT</a:t>
            </a:r>
          </a:p>
          <a:p>
            <a:pPr lvl="1"/>
            <a:r>
              <a:rPr lang="en-US" dirty="0">
                <a:cs typeface="Arial" pitchFamily="34" charset="0"/>
              </a:rPr>
              <a:t>Specify whether duplicate rows should be returned</a:t>
            </a:r>
          </a:p>
          <a:p>
            <a:pPr lvl="1"/>
            <a:r>
              <a:rPr lang="en-US" dirty="0">
                <a:cs typeface="Arial" pitchFamily="34" charset="0"/>
              </a:rPr>
              <a:t>ALL is the default  (all matching rows are returned)</a:t>
            </a:r>
          </a:p>
          <a:p>
            <a:pPr lvl="1"/>
            <a:r>
              <a:rPr lang="en-US" dirty="0">
                <a:cs typeface="Arial" pitchFamily="34" charset="0"/>
              </a:rPr>
              <a:t>DISTINCT removes duplicate rows from the result set</a:t>
            </a:r>
            <a:endParaRPr lang="en-AU" dirty="0">
              <a:cs typeface="Arial" pitchFamily="34" charset="0"/>
            </a:endParaRPr>
          </a:p>
          <a:p>
            <a:r>
              <a:rPr lang="en-AU" dirty="0">
                <a:cs typeface="Arial" pitchFamily="34" charset="0"/>
              </a:rPr>
              <a:t>WHERE</a:t>
            </a:r>
          </a:p>
          <a:p>
            <a:pPr lvl="1"/>
            <a:r>
              <a:rPr lang="en-AU" dirty="0">
                <a:cs typeface="Arial" pitchFamily="34" charset="0"/>
              </a:rPr>
              <a:t>Filters by expression</a:t>
            </a:r>
          </a:p>
          <a:p>
            <a:pPr lvl="1"/>
            <a:r>
              <a:rPr lang="en-AU" dirty="0">
                <a:cs typeface="Arial" pitchFamily="34" charset="0"/>
              </a:rPr>
              <a:t>Does not support IN, EXISTS or sub-queries in the WHERE clause</a:t>
            </a:r>
          </a:p>
          <a:p>
            <a:r>
              <a:rPr lang="en-AU" dirty="0">
                <a:cs typeface="Arial" pitchFamily="34" charset="0"/>
              </a:rPr>
              <a:t>LIMIT</a:t>
            </a:r>
          </a:p>
          <a:p>
            <a:pPr lvl="1"/>
            <a:r>
              <a:rPr lang="en-US" dirty="0"/>
              <a:t>Indicates the number of rows to be returned </a:t>
            </a:r>
            <a:endParaRPr lang="en-AU" dirty="0">
              <a:cs typeface="Arial" pitchFamily="34" charset="0"/>
            </a:endParaRPr>
          </a:p>
        </p:txBody>
      </p:sp>
    </p:spTree>
    <p:extLst>
      <p:ext uri="{BB962C8B-B14F-4D97-AF65-F5344CB8AC3E}">
        <p14:creationId xmlns:p14="http://schemas.microsoft.com/office/powerpoint/2010/main" val="691779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Relational Operators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dirty="0">
                <a:cs typeface="Arial" pitchFamily="34" charset="0"/>
              </a:rPr>
              <a:t>GROUP BY</a:t>
            </a:r>
          </a:p>
          <a:p>
            <a:pPr lvl="1"/>
            <a:r>
              <a:rPr lang="en-AU" dirty="0">
                <a:cs typeface="Arial" pitchFamily="34" charset="0"/>
              </a:rPr>
              <a:t>Group data by column values</a:t>
            </a:r>
          </a:p>
          <a:p>
            <a:pPr lvl="1"/>
            <a:r>
              <a:rPr lang="en-AU" dirty="0">
                <a:cs typeface="Arial" pitchFamily="34" charset="0"/>
              </a:rPr>
              <a:t>Select statement can only include columns included in the </a:t>
            </a:r>
            <a:br>
              <a:rPr lang="en-AU" dirty="0">
                <a:cs typeface="Arial" pitchFamily="34" charset="0"/>
              </a:rPr>
            </a:br>
            <a:r>
              <a:rPr lang="en-AU" dirty="0">
                <a:cs typeface="Arial" pitchFamily="34" charset="0"/>
              </a:rPr>
              <a:t>GROUP BY clause</a:t>
            </a:r>
          </a:p>
          <a:p>
            <a:r>
              <a:rPr lang="en-AU" dirty="0">
                <a:cs typeface="Arial" pitchFamily="34" charset="0"/>
              </a:rPr>
              <a:t>ORDER BY / SORT BY</a:t>
            </a:r>
          </a:p>
          <a:p>
            <a:pPr lvl="1"/>
            <a:r>
              <a:rPr lang="en-AU" dirty="0">
                <a:cs typeface="Arial" pitchFamily="34" charset="0"/>
              </a:rPr>
              <a:t>ORDER BY performs total ordering</a:t>
            </a:r>
          </a:p>
          <a:p>
            <a:pPr lvl="2"/>
            <a:r>
              <a:rPr lang="en-AU" dirty="0">
                <a:cs typeface="Arial" pitchFamily="34" charset="0"/>
              </a:rPr>
              <a:t>Slow, poor performance</a:t>
            </a:r>
          </a:p>
          <a:p>
            <a:pPr lvl="1"/>
            <a:r>
              <a:rPr lang="en-AU" dirty="0">
                <a:cs typeface="Arial" pitchFamily="34" charset="0"/>
              </a:rPr>
              <a:t>SORT BY performs partial ordering</a:t>
            </a:r>
          </a:p>
          <a:p>
            <a:pPr lvl="2"/>
            <a:r>
              <a:rPr lang="en-AU" dirty="0">
                <a:cs typeface="Arial" pitchFamily="34" charset="0"/>
              </a:rPr>
              <a:t>Sorts output from each reducer</a:t>
            </a:r>
          </a:p>
        </p:txBody>
      </p:sp>
    </p:spTree>
    <p:extLst>
      <p:ext uri="{BB962C8B-B14F-4D97-AF65-F5344CB8AC3E}">
        <p14:creationId xmlns:p14="http://schemas.microsoft.com/office/powerpoint/2010/main" val="34370017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Advanced Hive Operations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fontScale="92500" lnSpcReduction="20000"/>
          </a:bodyPr>
          <a:lstStyle/>
          <a:p>
            <a:r>
              <a:rPr lang="en-AU" dirty="0">
                <a:cs typeface="Arial" pitchFamily="34" charset="0"/>
              </a:rPr>
              <a:t>JOIN</a:t>
            </a:r>
          </a:p>
          <a:p>
            <a:pPr lvl="1"/>
            <a:r>
              <a:rPr lang="en-AU" dirty="0">
                <a:cs typeface="Arial" pitchFamily="34" charset="0"/>
              </a:rPr>
              <a:t>If only one column in each table is used in the join, then only one </a:t>
            </a:r>
            <a:r>
              <a:rPr lang="en-AU" dirty="0" err="1">
                <a:cs typeface="Arial" pitchFamily="34" charset="0"/>
              </a:rPr>
              <a:t>MapReduce</a:t>
            </a:r>
            <a:r>
              <a:rPr lang="en-AU" dirty="0">
                <a:cs typeface="Arial" pitchFamily="34" charset="0"/>
              </a:rPr>
              <a:t> job will run</a:t>
            </a:r>
          </a:p>
          <a:p>
            <a:pPr lvl="2"/>
            <a:r>
              <a:rPr lang="en-AU" dirty="0">
                <a:cs typeface="Arial" pitchFamily="34" charset="0"/>
              </a:rPr>
              <a:t>This results in 1 </a:t>
            </a:r>
            <a:r>
              <a:rPr lang="en-AU" dirty="0" err="1">
                <a:cs typeface="Arial" pitchFamily="34" charset="0"/>
              </a:rPr>
              <a:t>MapReduce</a:t>
            </a:r>
            <a:r>
              <a:rPr lang="en-AU" dirty="0">
                <a:cs typeface="Arial" pitchFamily="34" charset="0"/>
              </a:rPr>
              <a:t> job:</a:t>
            </a:r>
          </a:p>
          <a:p>
            <a:pPr marL="1149350" indent="3175">
              <a:buNone/>
            </a:pPr>
            <a:r>
              <a:rPr lang="en-AU" sz="1600" dirty="0">
                <a:latin typeface="Courier New"/>
                <a:cs typeface="Courier New"/>
              </a:rPr>
              <a:t>SELECT * FROM a JOIN b ON </a:t>
            </a:r>
            <a:r>
              <a:rPr lang="en-AU" sz="1600" dirty="0" err="1">
                <a:latin typeface="Courier New"/>
                <a:cs typeface="Courier New"/>
              </a:rPr>
              <a:t>a.key</a:t>
            </a:r>
            <a:r>
              <a:rPr lang="en-AU" sz="1600" dirty="0">
                <a:latin typeface="Courier New"/>
                <a:cs typeface="Courier New"/>
              </a:rPr>
              <a:t> = </a:t>
            </a:r>
            <a:r>
              <a:rPr lang="en-AU" sz="1600" dirty="0" err="1">
                <a:latin typeface="Courier New"/>
                <a:cs typeface="Courier New"/>
              </a:rPr>
              <a:t>b.key</a:t>
            </a:r>
            <a:r>
              <a:rPr lang="en-AU" sz="1600" dirty="0">
                <a:latin typeface="Courier New"/>
                <a:cs typeface="Courier New"/>
              </a:rPr>
              <a:t> JOIN c ON </a:t>
            </a:r>
            <a:r>
              <a:rPr lang="en-AU" sz="1600" dirty="0" err="1">
                <a:latin typeface="Courier New"/>
                <a:cs typeface="Courier New"/>
              </a:rPr>
              <a:t>b.key</a:t>
            </a:r>
            <a:r>
              <a:rPr lang="en-AU" sz="1600" dirty="0">
                <a:latin typeface="Courier New"/>
                <a:cs typeface="Courier New"/>
              </a:rPr>
              <a:t> = </a:t>
            </a:r>
            <a:r>
              <a:rPr lang="en-AU" sz="1600" dirty="0" err="1">
                <a:latin typeface="Courier New"/>
                <a:cs typeface="Courier New"/>
              </a:rPr>
              <a:t>c.key</a:t>
            </a:r>
            <a:br>
              <a:rPr lang="en-AU" sz="1600" dirty="0">
                <a:latin typeface="Courier New"/>
                <a:cs typeface="Courier New"/>
              </a:rPr>
            </a:br>
            <a:endParaRPr lang="en-AU" sz="1600" dirty="0">
              <a:latin typeface="Courier New"/>
              <a:cs typeface="Courier New"/>
            </a:endParaRPr>
          </a:p>
          <a:p>
            <a:pPr lvl="2"/>
            <a:r>
              <a:rPr lang="en-AU" dirty="0"/>
              <a:t>This results in 2 </a:t>
            </a:r>
            <a:r>
              <a:rPr lang="en-AU" dirty="0" err="1"/>
              <a:t>MapReduce</a:t>
            </a:r>
            <a:r>
              <a:rPr lang="en-AU" dirty="0"/>
              <a:t> jobs:</a:t>
            </a:r>
          </a:p>
          <a:p>
            <a:pPr indent="806450">
              <a:buNone/>
            </a:pPr>
            <a:r>
              <a:rPr lang="en-AU" sz="1600" dirty="0">
                <a:latin typeface="Courier New"/>
                <a:cs typeface="Courier New"/>
              </a:rPr>
              <a:t>SELECT * FROM a JOIN b ON </a:t>
            </a:r>
            <a:r>
              <a:rPr lang="en-AU" sz="1600" dirty="0" err="1">
                <a:latin typeface="Courier New"/>
                <a:cs typeface="Courier New"/>
              </a:rPr>
              <a:t>a.key</a:t>
            </a:r>
            <a:r>
              <a:rPr lang="en-AU" sz="1600" dirty="0">
                <a:latin typeface="Courier New"/>
                <a:cs typeface="Courier New"/>
              </a:rPr>
              <a:t> = </a:t>
            </a:r>
            <a:r>
              <a:rPr lang="en-AU" sz="1600" dirty="0" err="1">
                <a:latin typeface="Courier New"/>
                <a:cs typeface="Courier New"/>
              </a:rPr>
              <a:t>b.key</a:t>
            </a:r>
            <a:r>
              <a:rPr lang="en-AU" sz="1600" dirty="0">
                <a:latin typeface="Courier New"/>
                <a:cs typeface="Courier New"/>
              </a:rPr>
              <a:t> JOIN c ON </a:t>
            </a:r>
            <a:r>
              <a:rPr lang="en-AU" sz="1600" dirty="0">
                <a:solidFill>
                  <a:srgbClr val="FF0000"/>
                </a:solidFill>
                <a:latin typeface="Courier New"/>
                <a:cs typeface="Courier New"/>
              </a:rPr>
              <a:t>b.key2</a:t>
            </a:r>
            <a:r>
              <a:rPr lang="en-AU" sz="1600" dirty="0">
                <a:latin typeface="Courier New"/>
                <a:cs typeface="Courier New"/>
              </a:rPr>
              <a:t> = </a:t>
            </a:r>
            <a:r>
              <a:rPr lang="en-AU" sz="1600" dirty="0" err="1">
                <a:latin typeface="Courier New"/>
                <a:cs typeface="Courier New"/>
              </a:rPr>
              <a:t>c.key</a:t>
            </a:r>
            <a:br>
              <a:rPr lang="en-AU" sz="1600" dirty="0">
                <a:latin typeface="Courier New"/>
                <a:cs typeface="Courier New"/>
              </a:rPr>
            </a:br>
            <a:endParaRPr lang="en-AU" sz="1600" dirty="0">
              <a:latin typeface="Courier New"/>
              <a:cs typeface="Courier New"/>
            </a:endParaRPr>
          </a:p>
          <a:p>
            <a:pPr lvl="1"/>
            <a:r>
              <a:rPr lang="en-AU" dirty="0">
                <a:cs typeface="Arial" pitchFamily="34" charset="0"/>
              </a:rPr>
              <a:t>If multiple tables are joined, put the biggest table last and the reducer will stream the last table, buffer the others</a:t>
            </a:r>
          </a:p>
          <a:p>
            <a:pPr lvl="1">
              <a:defRPr/>
            </a:pPr>
            <a:r>
              <a:rPr lang="en-AU" dirty="0"/>
              <a:t>Use left semi-joins to take the place of IN/EXISTS	</a:t>
            </a:r>
            <a:endParaRPr lang="en-AU" dirty="0">
              <a:cs typeface="Consolas" panose="020B0609020204030204" pitchFamily="49" charset="0"/>
            </a:endParaRPr>
          </a:p>
          <a:p>
            <a:pPr marL="514350" lvl="1" indent="233363">
              <a:spcBef>
                <a:spcPts val="600"/>
              </a:spcBef>
              <a:buNone/>
              <a:defRPr/>
            </a:pPr>
            <a:r>
              <a:rPr lang="en-AU" dirty="0">
                <a:latin typeface="Courier New"/>
                <a:cs typeface="Courier New"/>
              </a:rPr>
              <a:t>SELECT </a:t>
            </a:r>
            <a:r>
              <a:rPr lang="en-AU" dirty="0" err="1">
                <a:latin typeface="Courier New"/>
                <a:cs typeface="Courier New"/>
              </a:rPr>
              <a:t>a.key</a:t>
            </a:r>
            <a:r>
              <a:rPr lang="en-AU" dirty="0">
                <a:latin typeface="Courier New"/>
                <a:cs typeface="Courier New"/>
              </a:rPr>
              <a:t>, a.val FROM a LEFT SEMI JOIN b on </a:t>
            </a:r>
            <a:r>
              <a:rPr lang="en-AU" dirty="0" err="1">
                <a:latin typeface="Courier New"/>
                <a:cs typeface="Courier New"/>
              </a:rPr>
              <a:t>a.key</a:t>
            </a:r>
            <a:r>
              <a:rPr lang="en-AU" dirty="0">
                <a:latin typeface="Courier New"/>
                <a:cs typeface="Courier New"/>
              </a:rPr>
              <a:t> = </a:t>
            </a:r>
            <a:r>
              <a:rPr lang="en-AU" dirty="0" err="1">
                <a:latin typeface="Courier New"/>
                <a:cs typeface="Courier New"/>
              </a:rPr>
              <a:t>b.key</a:t>
            </a:r>
            <a:r>
              <a:rPr lang="en-AU" dirty="0">
                <a:latin typeface="Courier New"/>
                <a:cs typeface="Courier New"/>
              </a:rPr>
              <a:t>;</a:t>
            </a:r>
          </a:p>
        </p:txBody>
      </p:sp>
    </p:spTree>
    <p:extLst>
      <p:ext uri="{BB962C8B-B14F-4D97-AF65-F5344CB8AC3E}">
        <p14:creationId xmlns:p14="http://schemas.microsoft.com/office/powerpoint/2010/main" val="3087668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Advanced Hive Operations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fontScale="77500" lnSpcReduction="20000"/>
          </a:bodyPr>
          <a:lstStyle/>
          <a:p>
            <a:r>
              <a:rPr lang="en-AU" dirty="0">
                <a:cs typeface="Arial" pitchFamily="34" charset="0"/>
              </a:rPr>
              <a:t>JOIN</a:t>
            </a:r>
          </a:p>
          <a:p>
            <a:pPr lvl="1">
              <a:defRPr/>
            </a:pPr>
            <a:r>
              <a:rPr lang="en-AU" dirty="0"/>
              <a:t>Do not specify join conditions in the WHERE clause</a:t>
            </a:r>
          </a:p>
          <a:p>
            <a:pPr lvl="2">
              <a:defRPr/>
            </a:pPr>
            <a:r>
              <a:rPr lang="en-AU" dirty="0"/>
              <a:t>Hive does not know how to optimise such queries</a:t>
            </a:r>
          </a:p>
          <a:p>
            <a:pPr lvl="2">
              <a:defRPr/>
            </a:pPr>
            <a:r>
              <a:rPr lang="en-AU" dirty="0"/>
              <a:t>Will compute a full Cartesian product before filtering it</a:t>
            </a:r>
          </a:p>
          <a:p>
            <a:pPr>
              <a:defRPr/>
            </a:pPr>
            <a:r>
              <a:rPr lang="en-AU" dirty="0"/>
              <a:t>Join Example</a:t>
            </a:r>
          </a:p>
          <a:p>
            <a:pPr lvl="2">
              <a:buNone/>
              <a:defRPr/>
            </a:pPr>
            <a:endParaRPr lang="en-AU" dirty="0">
              <a:latin typeface="Courier New"/>
              <a:cs typeface="Courier New"/>
            </a:endParaRPr>
          </a:p>
          <a:p>
            <a:pPr marL="400050" lvl="1" indent="-53975">
              <a:spcBef>
                <a:spcPts val="600"/>
              </a:spcBef>
              <a:buNone/>
            </a:pPr>
            <a:r>
              <a:rPr lang="en-AU" dirty="0">
                <a:latin typeface="Courier New"/>
                <a:cs typeface="Courier New"/>
              </a:rPr>
              <a:t>SELECT</a:t>
            </a:r>
          </a:p>
          <a:p>
            <a:pPr marL="400050" lvl="1" indent="-53975">
              <a:spcBef>
                <a:spcPts val="600"/>
              </a:spcBef>
              <a:buNone/>
            </a:pPr>
            <a:r>
              <a:rPr lang="en-AU" dirty="0">
                <a:latin typeface="Courier New"/>
                <a:cs typeface="Courier New"/>
              </a:rPr>
              <a:t>  a.ymd, </a:t>
            </a:r>
            <a:r>
              <a:rPr lang="en-AU" dirty="0" err="1">
                <a:latin typeface="Courier New"/>
                <a:cs typeface="Courier New"/>
              </a:rPr>
              <a:t>a.price_close</a:t>
            </a:r>
            <a:r>
              <a:rPr lang="en-AU" dirty="0">
                <a:latin typeface="Courier New"/>
                <a:cs typeface="Courier New"/>
              </a:rPr>
              <a:t>, </a:t>
            </a:r>
            <a:r>
              <a:rPr lang="en-AU" dirty="0" err="1">
                <a:latin typeface="Courier New"/>
                <a:cs typeface="Courier New"/>
              </a:rPr>
              <a:t>b.price_close</a:t>
            </a:r>
            <a:endParaRPr lang="en-AU" dirty="0">
              <a:latin typeface="Courier New"/>
              <a:cs typeface="Courier New"/>
            </a:endParaRPr>
          </a:p>
          <a:p>
            <a:pPr marL="400050" lvl="1" indent="-53975">
              <a:spcBef>
                <a:spcPts val="600"/>
              </a:spcBef>
              <a:buNone/>
            </a:pPr>
            <a:r>
              <a:rPr lang="en-AU" dirty="0">
                <a:latin typeface="Courier New"/>
                <a:cs typeface="Courier New"/>
              </a:rPr>
              <a:t>FROM stocks a</a:t>
            </a:r>
          </a:p>
          <a:p>
            <a:pPr marL="400050" lvl="1" indent="-53975">
              <a:spcBef>
                <a:spcPts val="600"/>
              </a:spcBef>
              <a:buNone/>
            </a:pPr>
            <a:r>
              <a:rPr lang="en-AU" dirty="0">
                <a:latin typeface="Courier New"/>
                <a:cs typeface="Courier New"/>
              </a:rPr>
              <a:t>JOIN stocks b ON a.ymd = b.ymd</a:t>
            </a:r>
          </a:p>
          <a:p>
            <a:pPr marL="400050" lvl="1" indent="-53975">
              <a:spcBef>
                <a:spcPts val="600"/>
              </a:spcBef>
              <a:buNone/>
            </a:pPr>
            <a:r>
              <a:rPr lang="en-AU" dirty="0">
                <a:latin typeface="Courier New"/>
                <a:cs typeface="Courier New"/>
              </a:rPr>
              <a:t>WHERE </a:t>
            </a:r>
            <a:r>
              <a:rPr lang="en-AU" dirty="0" err="1">
                <a:latin typeface="Courier New"/>
                <a:cs typeface="Courier New"/>
              </a:rPr>
              <a:t>a.symbol</a:t>
            </a:r>
            <a:r>
              <a:rPr lang="en-AU" dirty="0">
                <a:latin typeface="Courier New"/>
                <a:cs typeface="Courier New"/>
              </a:rPr>
              <a:t> = 'AAPL' AND</a:t>
            </a:r>
          </a:p>
          <a:p>
            <a:pPr marL="400050" lvl="1" indent="-53975">
              <a:spcBef>
                <a:spcPts val="600"/>
              </a:spcBef>
              <a:buNone/>
            </a:pPr>
            <a:r>
              <a:rPr lang="en-AU" dirty="0">
                <a:latin typeface="Courier New"/>
                <a:cs typeface="Courier New"/>
              </a:rPr>
              <a:t>      </a:t>
            </a:r>
            <a:r>
              <a:rPr lang="en-AU" dirty="0" err="1">
                <a:latin typeface="Courier New"/>
                <a:cs typeface="Courier New"/>
              </a:rPr>
              <a:t>b.symbol</a:t>
            </a:r>
            <a:r>
              <a:rPr lang="en-AU" dirty="0">
                <a:latin typeface="Courier New"/>
                <a:cs typeface="Courier New"/>
              </a:rPr>
              <a:t> = 'IBM' AND</a:t>
            </a:r>
          </a:p>
          <a:p>
            <a:pPr marL="400050" lvl="1" indent="-53975">
              <a:spcBef>
                <a:spcPts val="600"/>
              </a:spcBef>
              <a:buNone/>
            </a:pPr>
            <a:r>
              <a:rPr lang="en-AU" dirty="0">
                <a:latin typeface="Courier New"/>
                <a:cs typeface="Courier New"/>
              </a:rPr>
              <a:t>      a.ymd &gt; '2010-01-01';</a:t>
            </a:r>
          </a:p>
        </p:txBody>
      </p:sp>
    </p:spTree>
    <p:extLst>
      <p:ext uri="{BB962C8B-B14F-4D97-AF65-F5344CB8AC3E}">
        <p14:creationId xmlns:p14="http://schemas.microsoft.com/office/powerpoint/2010/main" val="2205980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Stinger</a:t>
            </a:r>
          </a:p>
        </p:txBody>
      </p:sp>
      <p:sp>
        <p:nvSpPr>
          <p:cNvPr id="3" name="Content Placeholder 2"/>
          <p:cNvSpPr>
            <a:spLocks noGrp="1"/>
          </p:cNvSpPr>
          <p:nvPr>
            <p:ph idx="1"/>
          </p:nvPr>
        </p:nvSpPr>
        <p:spPr/>
        <p:txBody>
          <a:bodyPr/>
          <a:lstStyle/>
          <a:p>
            <a:r>
              <a:rPr lang="en-US" dirty="0"/>
              <a:t>MPP-style execution of Hive queries</a:t>
            </a:r>
          </a:p>
          <a:p>
            <a:r>
              <a:rPr lang="en-US" dirty="0"/>
              <a:t>Available since Hive 0.13</a:t>
            </a:r>
          </a:p>
          <a:p>
            <a:r>
              <a:rPr lang="en-US" dirty="0"/>
              <a:t>No </a:t>
            </a:r>
            <a:r>
              <a:rPr lang="en-US" dirty="0" err="1"/>
              <a:t>MapReduce</a:t>
            </a:r>
            <a:endParaRPr lang="en-US" dirty="0"/>
          </a:p>
          <a:p>
            <a:r>
              <a:rPr lang="en-US" dirty="0"/>
              <a:t>We will talk about this more when we get to SQL on Hadoop</a:t>
            </a:r>
          </a:p>
        </p:txBody>
      </p:sp>
    </p:spTree>
    <p:extLst>
      <p:ext uri="{BB962C8B-B14F-4D97-AF65-F5344CB8AC3E}">
        <p14:creationId xmlns:p14="http://schemas.microsoft.com/office/powerpoint/2010/main" val="29778178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http://hive.apache.org</a:t>
            </a:r>
            <a:endParaRPr lang="en-US" dirty="0"/>
          </a:p>
          <a:p>
            <a:pPr marL="0" indent="0">
              <a:buNone/>
            </a:pPr>
            <a:endParaRPr lang="en-US" dirty="0"/>
          </a:p>
        </p:txBody>
      </p:sp>
    </p:spTree>
    <p:extLst>
      <p:ext uri="{BB962C8B-B14F-4D97-AF65-F5344CB8AC3E}">
        <p14:creationId xmlns:p14="http://schemas.microsoft.com/office/powerpoint/2010/main" val="3402861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B296-FAE9-8CF1-E42D-46F056B458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6755E7-E1AB-434B-780D-F27A4D6BCD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704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B0C752-0EB9-BAE6-B8B1-E9E608273010}"/>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rPr>
              <a:t>OTHER TOOLS </a:t>
            </a:r>
          </a:p>
        </p:txBody>
      </p:sp>
      <p:graphicFrame>
        <p:nvGraphicFramePr>
          <p:cNvPr id="5" name="Content Placeholder 2">
            <a:extLst>
              <a:ext uri="{FF2B5EF4-FFF2-40B4-BE49-F238E27FC236}">
                <a16:creationId xmlns:a16="http://schemas.microsoft.com/office/drawing/2014/main" id="{DC044994-447D-29CC-7405-CE43DEA1892A}"/>
              </a:ext>
            </a:extLst>
          </p:cNvPr>
          <p:cNvGraphicFramePr>
            <a:graphicFrameLocks noGrp="1"/>
          </p:cNvGraphicFramePr>
          <p:nvPr>
            <p:ph idx="1"/>
            <p:extLst>
              <p:ext uri="{D42A27DB-BD31-4B8C-83A1-F6EECF244321}">
                <p14:modId xmlns:p14="http://schemas.microsoft.com/office/powerpoint/2010/main" val="3011552244"/>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312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C53D39-2D7B-0720-93E0-D080050274CA}"/>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IN">
                <a:solidFill>
                  <a:srgbClr val="000000"/>
                </a:solidFill>
              </a:rPr>
              <a:t>Statistical Analysis Tools</a:t>
            </a:r>
            <a:endParaRPr lang="en-US">
              <a:solidFill>
                <a:srgbClr val="000000"/>
              </a:solidFill>
            </a:endParaRPr>
          </a:p>
        </p:txBody>
      </p:sp>
      <p:graphicFrame>
        <p:nvGraphicFramePr>
          <p:cNvPr id="5" name="Content Placeholder 2">
            <a:extLst>
              <a:ext uri="{FF2B5EF4-FFF2-40B4-BE49-F238E27FC236}">
                <a16:creationId xmlns:a16="http://schemas.microsoft.com/office/drawing/2014/main" id="{F9B06573-BCE1-5752-1645-5DDB95403DBB}"/>
              </a:ext>
            </a:extLst>
          </p:cNvPr>
          <p:cNvGraphicFramePr>
            <a:graphicFrameLocks noGrp="1"/>
          </p:cNvGraphicFramePr>
          <p:nvPr>
            <p:ph idx="1"/>
            <p:extLst>
              <p:ext uri="{D42A27DB-BD31-4B8C-83A1-F6EECF244321}">
                <p14:modId xmlns:p14="http://schemas.microsoft.com/office/powerpoint/2010/main" val="327884270"/>
              </p:ext>
            </p:extLst>
          </p:nvPr>
        </p:nvGraphicFramePr>
        <p:xfrm>
          <a:off x="796925" y="1966846"/>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236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6EC7-C3BB-C9CA-9BBC-D64E1C6A1050}"/>
              </a:ext>
            </a:extLst>
          </p:cNvPr>
          <p:cNvSpPr>
            <a:spLocks noGrp="1"/>
          </p:cNvSpPr>
          <p:nvPr>
            <p:ph type="title"/>
          </p:nvPr>
        </p:nvSpPr>
        <p:spPr/>
        <p:txBody>
          <a:bodyPr/>
          <a:lstStyle/>
          <a:p>
            <a:r>
              <a:rPr lang="en-US" dirty="0"/>
              <a:t>PYTHON CODE </a:t>
            </a:r>
          </a:p>
        </p:txBody>
      </p:sp>
      <p:sp>
        <p:nvSpPr>
          <p:cNvPr id="3" name="Content Placeholder 2">
            <a:extLst>
              <a:ext uri="{FF2B5EF4-FFF2-40B4-BE49-F238E27FC236}">
                <a16:creationId xmlns:a16="http://schemas.microsoft.com/office/drawing/2014/main" id="{2D816147-E724-F37F-879A-862E67485926}"/>
              </a:ext>
            </a:extLst>
          </p:cNvPr>
          <p:cNvSpPr>
            <a:spLocks noGrp="1"/>
          </p:cNvSpPr>
          <p:nvPr>
            <p:ph idx="1"/>
          </p:nvPr>
        </p:nvSpPr>
        <p:spPr>
          <a:xfrm>
            <a:off x="808662" y="2019299"/>
            <a:ext cx="5287338" cy="4114801"/>
          </a:xfrm>
          <a:ln>
            <a:solidFill>
              <a:schemeClr val="accent1"/>
            </a:solidFill>
          </a:ln>
        </p:spPr>
        <p:txBody>
          <a:bodyPr>
            <a:normAutofit/>
          </a:bodyPr>
          <a:lstStyle/>
          <a:p>
            <a:pPr marL="0" indent="0">
              <a:buNone/>
            </a:pPr>
            <a:r>
              <a:rPr lang="en-US" b="1" dirty="0"/>
              <a:t>import pandas as pd</a:t>
            </a:r>
          </a:p>
          <a:p>
            <a:pPr marL="0" indent="0">
              <a:buNone/>
            </a:pPr>
            <a:r>
              <a:rPr lang="en-US" b="1" dirty="0"/>
              <a:t>import </a:t>
            </a:r>
            <a:r>
              <a:rPr lang="en-US" b="1" dirty="0" err="1"/>
              <a:t>numpy</a:t>
            </a:r>
            <a:r>
              <a:rPr lang="en-US" b="1" dirty="0"/>
              <a:t> as np</a:t>
            </a:r>
          </a:p>
          <a:p>
            <a:pPr marL="0" indent="0">
              <a:buNone/>
            </a:pPr>
            <a:endParaRPr lang="en-US" b="1" dirty="0"/>
          </a:p>
          <a:p>
            <a:pPr marL="0" indent="0">
              <a:buNone/>
            </a:pPr>
            <a:r>
              <a:rPr lang="en-US" b="1" dirty="0"/>
              <a:t># Load data into a </a:t>
            </a:r>
            <a:r>
              <a:rPr lang="en-US" b="1" dirty="0" err="1"/>
              <a:t>DataFrame</a:t>
            </a:r>
            <a:endParaRPr lang="en-US" b="1" dirty="0"/>
          </a:p>
          <a:p>
            <a:pPr marL="0" indent="0">
              <a:buNone/>
            </a:pPr>
            <a:r>
              <a:rPr lang="en-US" b="1" dirty="0" err="1"/>
              <a:t>df</a:t>
            </a:r>
            <a:r>
              <a:rPr lang="en-US" b="1" dirty="0"/>
              <a:t> = </a:t>
            </a:r>
            <a:r>
              <a:rPr lang="en-US" b="1" dirty="0" err="1"/>
              <a:t>pd.read_csv</a:t>
            </a:r>
            <a:r>
              <a:rPr lang="en-US" b="1" dirty="0"/>
              <a:t>("path/to/your/</a:t>
            </a:r>
            <a:r>
              <a:rPr lang="en-US" b="1" dirty="0" err="1"/>
              <a:t>data.csv</a:t>
            </a:r>
            <a:r>
              <a:rPr lang="en-US" b="1" dirty="0"/>
              <a:t>")</a:t>
            </a:r>
          </a:p>
          <a:p>
            <a:pPr marL="0" indent="0">
              <a:buNone/>
            </a:pPr>
            <a:endParaRPr lang="en-US" b="1" dirty="0"/>
          </a:p>
        </p:txBody>
      </p:sp>
      <p:sp>
        <p:nvSpPr>
          <p:cNvPr id="4" name="Content Placeholder 2">
            <a:extLst>
              <a:ext uri="{FF2B5EF4-FFF2-40B4-BE49-F238E27FC236}">
                <a16:creationId xmlns:a16="http://schemas.microsoft.com/office/drawing/2014/main" id="{5C0CAE24-102E-4044-7E79-805FC02E0978}"/>
              </a:ext>
            </a:extLst>
          </p:cNvPr>
          <p:cNvSpPr txBox="1">
            <a:spLocks/>
          </p:cNvSpPr>
          <p:nvPr/>
        </p:nvSpPr>
        <p:spPr>
          <a:xfrm>
            <a:off x="6413172" y="2019298"/>
            <a:ext cx="5287338" cy="4114801"/>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 Descriptive statistics</a:t>
            </a:r>
          </a:p>
          <a:p>
            <a:pPr marL="0" indent="0">
              <a:buFont typeface="Arial" panose="020B0604020202020204" pitchFamily="34" charset="0"/>
              <a:buNone/>
            </a:pPr>
            <a:r>
              <a:rPr lang="en-US" sz="1800" b="1" dirty="0"/>
              <a:t>print(</a:t>
            </a:r>
            <a:r>
              <a:rPr lang="en-US" sz="1800" b="1" dirty="0" err="1"/>
              <a:t>df.describe</a:t>
            </a:r>
            <a:r>
              <a:rPr lang="en-US" sz="1800" b="1" dirty="0"/>
              <a:t>())</a:t>
            </a:r>
          </a:p>
          <a:p>
            <a:pPr marL="0" indent="0">
              <a:buFont typeface="Arial" panose="020B0604020202020204" pitchFamily="34" charset="0"/>
              <a:buNone/>
            </a:pPr>
            <a:endParaRPr lang="en-US" sz="1800" b="1" dirty="0"/>
          </a:p>
          <a:p>
            <a:pPr marL="0" indent="0">
              <a:buFont typeface="Arial" panose="020B0604020202020204" pitchFamily="34" charset="0"/>
              <a:buNone/>
            </a:pPr>
            <a:r>
              <a:rPr lang="en-US" sz="1800" b="1" dirty="0"/>
              <a:t># Detect outliers using Z-scores</a:t>
            </a:r>
          </a:p>
          <a:p>
            <a:pPr marL="0" indent="0">
              <a:buFont typeface="Arial" panose="020B0604020202020204" pitchFamily="34" charset="0"/>
              <a:buNone/>
            </a:pPr>
            <a:r>
              <a:rPr lang="en-US" sz="1800" b="1" dirty="0" err="1"/>
              <a:t>df</a:t>
            </a:r>
            <a:r>
              <a:rPr lang="en-US" sz="1800" b="1" dirty="0"/>
              <a:t>['</a:t>
            </a:r>
            <a:r>
              <a:rPr lang="en-US" sz="1800" b="1" dirty="0" err="1"/>
              <a:t>z_score</a:t>
            </a:r>
            <a:r>
              <a:rPr lang="en-US" sz="1800" b="1" dirty="0"/>
              <a:t>'] = (</a:t>
            </a:r>
            <a:r>
              <a:rPr lang="en-US" sz="1800" b="1" dirty="0" err="1"/>
              <a:t>df</a:t>
            </a:r>
            <a:r>
              <a:rPr lang="en-US" sz="1800" b="1" dirty="0"/>
              <a:t>['</a:t>
            </a:r>
            <a:r>
              <a:rPr lang="en-US" sz="1800" b="1" dirty="0" err="1"/>
              <a:t>column_name</a:t>
            </a:r>
            <a:r>
              <a:rPr lang="en-US" sz="1800" b="1" dirty="0"/>
              <a:t>'] - </a:t>
            </a:r>
            <a:r>
              <a:rPr lang="en-US" sz="1800" b="1" dirty="0" err="1"/>
              <a:t>df</a:t>
            </a:r>
            <a:r>
              <a:rPr lang="en-US" sz="1800" b="1" dirty="0"/>
              <a:t>['</a:t>
            </a:r>
            <a:r>
              <a:rPr lang="en-US" sz="1800" b="1" dirty="0" err="1"/>
              <a:t>column_name</a:t>
            </a:r>
            <a:r>
              <a:rPr lang="en-US" sz="1800" b="1" dirty="0"/>
              <a:t>'].mean()) / </a:t>
            </a:r>
            <a:r>
              <a:rPr lang="en-US" sz="1800" b="1" dirty="0" err="1"/>
              <a:t>df</a:t>
            </a:r>
            <a:r>
              <a:rPr lang="en-US" sz="1800" b="1" dirty="0"/>
              <a:t>['</a:t>
            </a:r>
            <a:r>
              <a:rPr lang="en-US" sz="1800" b="1" dirty="0" err="1"/>
              <a:t>column_name</a:t>
            </a:r>
            <a:r>
              <a:rPr lang="en-US" sz="1800" b="1" dirty="0"/>
              <a:t>'].std()</a:t>
            </a:r>
          </a:p>
          <a:p>
            <a:pPr marL="0" indent="0">
              <a:buFont typeface="Arial" panose="020B0604020202020204" pitchFamily="34" charset="0"/>
              <a:buNone/>
            </a:pPr>
            <a:r>
              <a:rPr lang="en-US" sz="1800" b="1" dirty="0"/>
              <a:t>outliers = </a:t>
            </a:r>
            <a:r>
              <a:rPr lang="en-US" sz="1800" b="1" dirty="0" err="1"/>
              <a:t>df</a:t>
            </a:r>
            <a:r>
              <a:rPr lang="en-US" sz="1800" b="1" dirty="0"/>
              <a:t>[</a:t>
            </a:r>
            <a:r>
              <a:rPr lang="en-US" sz="1800" b="1" dirty="0" err="1"/>
              <a:t>np.abs</a:t>
            </a:r>
            <a:r>
              <a:rPr lang="en-US" sz="1800" b="1" dirty="0"/>
              <a:t>(</a:t>
            </a:r>
            <a:r>
              <a:rPr lang="en-US" sz="1800" b="1" dirty="0" err="1"/>
              <a:t>df</a:t>
            </a:r>
            <a:r>
              <a:rPr lang="en-US" sz="1800" b="1" dirty="0"/>
              <a:t>['</a:t>
            </a:r>
            <a:r>
              <a:rPr lang="en-US" sz="1800" b="1" dirty="0" err="1"/>
              <a:t>z_score</a:t>
            </a:r>
            <a:r>
              <a:rPr lang="en-US" sz="1800" b="1" dirty="0"/>
              <a:t>']) &gt; 3]</a:t>
            </a:r>
          </a:p>
          <a:p>
            <a:pPr marL="0" indent="0">
              <a:buFont typeface="Arial" panose="020B0604020202020204" pitchFamily="34" charset="0"/>
              <a:buNone/>
            </a:pPr>
            <a:r>
              <a:rPr lang="en-US" sz="1800" b="1" dirty="0"/>
              <a:t>print(outliers)</a:t>
            </a:r>
          </a:p>
          <a:p>
            <a:pPr marL="0" indent="0">
              <a:buFont typeface="Arial" panose="020B0604020202020204" pitchFamily="34" charset="0"/>
              <a:buNone/>
            </a:pPr>
            <a:endParaRPr lang="en-US" sz="1800" b="1" dirty="0"/>
          </a:p>
        </p:txBody>
      </p:sp>
    </p:spTree>
    <p:extLst>
      <p:ext uri="{BB962C8B-B14F-4D97-AF65-F5344CB8AC3E}">
        <p14:creationId xmlns:p14="http://schemas.microsoft.com/office/powerpoint/2010/main" val="900320875"/>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1C2131"/>
      </a:dk2>
      <a:lt2>
        <a:srgbClr val="F1F3F0"/>
      </a:lt2>
      <a:accent1>
        <a:srgbClr val="C629E7"/>
      </a:accent1>
      <a:accent2>
        <a:srgbClr val="661AD5"/>
      </a:accent2>
      <a:accent3>
        <a:srgbClr val="292BE7"/>
      </a:accent3>
      <a:accent4>
        <a:srgbClr val="1768D5"/>
      </a:accent4>
      <a:accent5>
        <a:srgbClr val="26BBD7"/>
      </a:accent5>
      <a:accent6>
        <a:srgbClr val="15C396"/>
      </a:accent6>
      <a:hlink>
        <a:srgbClr val="3E93BC"/>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TotalTime>
  <Words>5102</Words>
  <Application>Microsoft Office PowerPoint</Application>
  <PresentationFormat>Widescreen</PresentationFormat>
  <Paragraphs>642</Paragraphs>
  <Slides>67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Aharoni</vt:lpstr>
      <vt:lpstr>Aptos</vt:lpstr>
      <vt:lpstr>Arial</vt:lpstr>
      <vt:lpstr>Avenir Next LT Pro</vt:lpstr>
      <vt:lpstr>Avenir Next LT Pro Light</vt:lpstr>
      <vt:lpstr>Consolas</vt:lpstr>
      <vt:lpstr>Courier New</vt:lpstr>
      <vt:lpstr>VeniceBeachVTI</vt:lpstr>
      <vt:lpstr>DATA PREPROCESSING AND CLEANING</vt:lpstr>
      <vt:lpstr>CONTENT </vt:lpstr>
      <vt:lpstr>Data Cleaning in Big Data Analytics</vt:lpstr>
      <vt:lpstr>Steps in Data Cleaning</vt:lpstr>
      <vt:lpstr>Identifying Errors</vt:lpstr>
      <vt:lpstr>PYTHON CODE </vt:lpstr>
      <vt:lpstr>OTHER TOOLS </vt:lpstr>
      <vt:lpstr>Statistical Analysis Tools</vt:lpstr>
      <vt:lpstr>PYTHON CODE </vt:lpstr>
      <vt:lpstr>OTHER TOOLS </vt:lpstr>
      <vt:lpstr>OTHER TOOLS </vt:lpstr>
      <vt:lpstr>Handling Missing Data </vt:lpstr>
      <vt:lpstr>CODE </vt:lpstr>
      <vt:lpstr>Removing Duplicates </vt:lpstr>
      <vt:lpstr>Standardizing Formats</vt:lpstr>
      <vt:lpstr>Handling Outliers </vt:lpstr>
      <vt:lpstr>Removing Noise</vt:lpstr>
      <vt:lpstr>Apache Pig</vt:lpstr>
      <vt:lpstr>A SCRIPTING TOOL </vt:lpstr>
      <vt:lpstr>What Is Pig?</vt:lpstr>
      <vt:lpstr>KEY COMPONENTS OF PIG</vt:lpstr>
      <vt:lpstr>KEY COMPONENTS OF PIG</vt:lpstr>
      <vt:lpstr>Features of Apache Pig</vt:lpstr>
      <vt:lpstr>Features of Apache Pig</vt:lpstr>
      <vt:lpstr>Common Pig Latin Operators</vt:lpstr>
      <vt:lpstr>Use Cases of Apache Pig</vt:lpstr>
      <vt:lpstr>ETL (Extract, Transform, Load): </vt:lpstr>
      <vt:lpstr>Data Cleansing: </vt:lpstr>
      <vt:lpstr>Data Analysis</vt:lpstr>
      <vt:lpstr>Handling Semi-Structured Data:</vt:lpstr>
      <vt:lpstr>Pig Terms</vt:lpstr>
      <vt:lpstr>Simple Data Types</vt:lpstr>
      <vt:lpstr>Complex Data Types</vt:lpstr>
      <vt:lpstr>Pig Data Formats</vt:lpstr>
      <vt:lpstr>DIFFERENCE BETWEEN PIG AND HIVE </vt:lpstr>
      <vt:lpstr>DIFFERENCE BETWEEN PIG AND HIVE </vt:lpstr>
      <vt:lpstr>DIFFERENCE BETWEEN PIG AND HIVE </vt:lpstr>
      <vt:lpstr>Apache Hive</vt:lpstr>
      <vt:lpstr>What Is Hive?</vt:lpstr>
      <vt:lpstr>What Hive Is Not</vt:lpstr>
      <vt:lpstr>Data Hierarchy</vt:lpstr>
      <vt:lpstr>HiveQL</vt:lpstr>
      <vt:lpstr>Primitive Data Types</vt:lpstr>
      <vt:lpstr>Complex Data Types</vt:lpstr>
      <vt:lpstr>HiveQL Limitations</vt:lpstr>
      <vt:lpstr>Hive Metastore</vt:lpstr>
      <vt:lpstr>Hive Warehouse</vt:lpstr>
      <vt:lpstr>Hive Schemas</vt:lpstr>
      <vt:lpstr>Create Table Syntax</vt:lpstr>
      <vt:lpstr>Simple Table</vt:lpstr>
      <vt:lpstr>More Complex Table</vt:lpstr>
      <vt:lpstr>External Table</vt:lpstr>
      <vt:lpstr>More About Tables</vt:lpstr>
      <vt:lpstr>Partitioning</vt:lpstr>
      <vt:lpstr>Bucketing</vt:lpstr>
      <vt:lpstr>Browsing Tables And Partitions</vt:lpstr>
      <vt:lpstr>Loading Data</vt:lpstr>
      <vt:lpstr>Inserting Data</vt:lpstr>
      <vt:lpstr>Loading And Inserting Data: Summary</vt:lpstr>
      <vt:lpstr>Sample Select Clauses</vt:lpstr>
      <vt:lpstr>Relational Operators</vt:lpstr>
      <vt:lpstr>Relational Operators</vt:lpstr>
      <vt:lpstr>Advanced Hive Operations</vt:lpstr>
      <vt:lpstr>Advanced Hive Operations</vt:lpstr>
      <vt:lpstr>Hive Stinger</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vibhooti rajkumar</dc:creator>
  <cp:lastModifiedBy>Madhurima Rawat</cp:lastModifiedBy>
  <cp:revision>14</cp:revision>
  <dcterms:created xsi:type="dcterms:W3CDTF">2024-09-03T02:37:44Z</dcterms:created>
  <dcterms:modified xsi:type="dcterms:W3CDTF">2024-09-28T08:06:33Z</dcterms:modified>
</cp:coreProperties>
</file>