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8B8F-EE18-4C6F-AAFA-CFE6634C9D50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F795-5953-4A14-948A-0CEEC34EA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2000263"/>
          </a:xfrm>
        </p:spPr>
        <p:txBody>
          <a:bodyPr/>
          <a:lstStyle/>
          <a:p>
            <a:r>
              <a:rPr lang="en-US" dirty="0" smtClean="0"/>
              <a:t>Reshaping and Pivoting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2643182"/>
            <a:ext cx="8215370" cy="35004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are a number of basic operations for rearranging tabular data. These are alter </a:t>
            </a:r>
            <a:r>
              <a:rPr lang="en-US" dirty="0" err="1" smtClean="0">
                <a:solidFill>
                  <a:schemeClr val="tx1"/>
                </a:solidFill>
              </a:rPr>
              <a:t>natingly</a:t>
            </a:r>
            <a:r>
              <a:rPr lang="en-US" dirty="0" smtClean="0">
                <a:solidFill>
                  <a:schemeClr val="tx1"/>
                </a:solidFill>
              </a:rPr>
              <a:t> referred to as reshape or pivot operations.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US" b="1" dirty="0" smtClean="0"/>
              <a:t>Stacking filters out missing data by default, so the operation is more easily invertible: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[132]: data2.unstack() </a:t>
            </a:r>
          </a:p>
          <a:p>
            <a:pPr>
              <a:buNone/>
            </a:pPr>
            <a:r>
              <a:rPr lang="en-US" dirty="0" smtClean="0"/>
              <a:t>Out[132]: </a:t>
            </a:r>
          </a:p>
          <a:p>
            <a:pPr>
              <a:buNone/>
            </a:pPr>
            <a:r>
              <a:rPr lang="en-US" dirty="0" smtClean="0"/>
              <a:t>               a         b        c        d        e </a:t>
            </a:r>
          </a:p>
          <a:p>
            <a:pPr>
              <a:buNone/>
            </a:pPr>
            <a:r>
              <a:rPr lang="en-US" dirty="0" smtClean="0"/>
              <a:t>one      0.0      1.0     2.0     3.0   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two      </a:t>
            </a:r>
            <a:r>
              <a:rPr lang="en-US" dirty="0" err="1" smtClean="0"/>
              <a:t>NaN</a:t>
            </a:r>
            <a:r>
              <a:rPr lang="en-US" dirty="0" smtClean="0"/>
              <a:t>    </a:t>
            </a:r>
            <a:r>
              <a:rPr lang="en-US" dirty="0" err="1" smtClean="0"/>
              <a:t>NaN</a:t>
            </a:r>
            <a:r>
              <a:rPr lang="en-US" dirty="0" smtClean="0"/>
              <a:t>  4.0      5.0    6.0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In [133]: data2.unstack().stack() </a:t>
            </a:r>
          </a:p>
          <a:p>
            <a:pPr>
              <a:buNone/>
            </a:pPr>
            <a:r>
              <a:rPr lang="en-US" dirty="0" smtClean="0"/>
              <a:t>Out[133]: </a:t>
            </a:r>
          </a:p>
          <a:p>
            <a:pPr>
              <a:buNone/>
            </a:pPr>
            <a:r>
              <a:rPr lang="en-US" dirty="0" smtClean="0"/>
              <a:t>One       a         0.0 </a:t>
            </a:r>
          </a:p>
          <a:p>
            <a:pPr>
              <a:buNone/>
            </a:pPr>
            <a:r>
              <a:rPr lang="en-US" dirty="0" smtClean="0"/>
              <a:t>              b         1.0 </a:t>
            </a:r>
          </a:p>
          <a:p>
            <a:pPr>
              <a:buNone/>
            </a:pPr>
            <a:r>
              <a:rPr lang="en-US" dirty="0" smtClean="0"/>
              <a:t>              c          2.0 </a:t>
            </a:r>
          </a:p>
          <a:p>
            <a:pPr>
              <a:buNone/>
            </a:pPr>
            <a:r>
              <a:rPr lang="en-US" dirty="0" smtClean="0"/>
              <a:t>              d         3.0 </a:t>
            </a:r>
          </a:p>
          <a:p>
            <a:pPr>
              <a:buNone/>
            </a:pPr>
            <a:r>
              <a:rPr lang="en-US" dirty="0" smtClean="0"/>
              <a:t>two       c         4.0 </a:t>
            </a:r>
          </a:p>
          <a:p>
            <a:pPr>
              <a:buNone/>
            </a:pPr>
            <a:r>
              <a:rPr lang="en-US" dirty="0" smtClean="0"/>
              <a:t>              d         5.0 </a:t>
            </a:r>
          </a:p>
          <a:p>
            <a:pPr>
              <a:buNone/>
            </a:pPr>
            <a:r>
              <a:rPr lang="en-US" dirty="0" smtClean="0"/>
              <a:t>              e         6.0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Pivoting “Long” to “Wide” Format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 common way to store multiple time series in databases and CSV is in so-called </a:t>
            </a:r>
            <a:r>
              <a:rPr lang="en-US" sz="2800" i="1" dirty="0" smtClean="0"/>
              <a:t>long </a:t>
            </a:r>
            <a:r>
              <a:rPr lang="en-US" sz="2800" dirty="0" smtClean="0"/>
              <a:t>or </a:t>
            </a:r>
            <a:r>
              <a:rPr lang="en-US" sz="2800" i="1" dirty="0" smtClean="0"/>
              <a:t>stacked </a:t>
            </a:r>
            <a:r>
              <a:rPr lang="en-US" sz="2800" dirty="0" smtClean="0"/>
              <a:t>format. </a:t>
            </a:r>
          </a:p>
          <a:p>
            <a:pPr>
              <a:buNone/>
            </a:pPr>
            <a:r>
              <a:rPr lang="en-US" sz="2800" dirty="0" smtClean="0"/>
              <a:t>Let’s load some example data and do a small amount of time series wrangling and other data cleaning: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Pivoting </a:t>
            </a:r>
            <a:r>
              <a:rPr lang="en-US" dirty="0" smtClean="0"/>
              <a:t>is a common data manipulation technique used to transform data from a “long” format (where each row represents a single observation) to a “wide” format (where each unique value in a column becomes a new column). This is particularly useful when you want to create a summary of the data.</a:t>
            </a:r>
          </a:p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Let's </a:t>
            </a:r>
            <a:r>
              <a:rPr lang="en-US" dirty="0" smtClean="0"/>
              <a:t>say you have a dataset containing sales data for different products over several months. The data is in a long format like this: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9-04 17332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Here</a:t>
            </a:r>
            <a:r>
              <a:rPr lang="en-US" dirty="0" smtClean="0"/>
              <a:t>, each row represents a single observation for a product in a specific month.</a:t>
            </a:r>
            <a:endParaRPr lang="en-US" dirty="0"/>
          </a:p>
        </p:txBody>
      </p:sp>
      <p:pic>
        <p:nvPicPr>
          <p:cNvPr id="4" name="Picture 3" descr="Screenshot 2024-09-04 1733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28604"/>
            <a:ext cx="8643998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Pivoting to Wide Format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To </a:t>
            </a:r>
            <a:r>
              <a:rPr lang="en-US" dirty="0" smtClean="0"/>
              <a:t>transform this data into a wide format where each month becomes a separate column, you can use the pivot() function in pandas.</a:t>
            </a:r>
          </a:p>
          <a:p>
            <a:endParaRPr lang="en-US" dirty="0"/>
          </a:p>
        </p:txBody>
      </p:sp>
      <p:pic>
        <p:nvPicPr>
          <p:cNvPr id="4" name="Content Placeholder 3" descr="Screenshot 2024-09-04 173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357562"/>
            <a:ext cx="8643998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4-09-04 1735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571481"/>
            <a:ext cx="8501122" cy="429196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Reshaping with Hierarchical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Hierarchical indexing provides a consistent way to rearrange data in a Data Frame. There are two primary actions: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stack :</a:t>
            </a:r>
            <a:r>
              <a:rPr lang="en-US" dirty="0" smtClean="0"/>
              <a:t> This “rotates” or pivots from the columns in the data to the rows. </a:t>
            </a:r>
          </a:p>
          <a:p>
            <a:pPr>
              <a:buNone/>
            </a:pPr>
            <a:r>
              <a:rPr lang="en-US" b="1" dirty="0" err="1" smtClean="0"/>
              <a:t>unstack</a:t>
            </a:r>
            <a:r>
              <a:rPr lang="en-US" dirty="0" smtClean="0"/>
              <a:t> : This pivots from the rows into the columns I’ll illustrate these operations through a series of examples. </a:t>
            </a:r>
          </a:p>
          <a:p>
            <a:pPr>
              <a:buNone/>
            </a:pPr>
            <a:r>
              <a:rPr lang="en-US" b="1" dirty="0" smtClean="0"/>
              <a:t>Consider a small Data‐ Frame with string arrays as row and column indexes: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14290"/>
            <a:ext cx="8572560" cy="63579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In[120]:data=</a:t>
            </a:r>
            <a:r>
              <a:rPr lang="en-US" sz="2800" dirty="0" err="1" smtClean="0"/>
              <a:t>pd.DataFrame</a:t>
            </a:r>
            <a:r>
              <a:rPr lang="en-US" sz="2800" dirty="0" smtClean="0"/>
              <a:t>(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(6).reshape((2, 3)),</a:t>
            </a:r>
          </a:p>
          <a:p>
            <a:pPr>
              <a:buNone/>
            </a:pPr>
            <a:r>
              <a:rPr lang="en-US" sz="2800" dirty="0" smtClean="0"/>
              <a:t> .....: index=</a:t>
            </a:r>
            <a:r>
              <a:rPr lang="en-US" sz="2800" dirty="0" err="1" smtClean="0"/>
              <a:t>pd.Index</a:t>
            </a:r>
            <a:r>
              <a:rPr lang="en-US" sz="2800" dirty="0" smtClean="0"/>
              <a:t>(['Ohio', 'Colorado'], name='state'),</a:t>
            </a:r>
          </a:p>
          <a:p>
            <a:pPr>
              <a:buNone/>
            </a:pPr>
            <a:r>
              <a:rPr lang="en-US" sz="2800" dirty="0" smtClean="0"/>
              <a:t> .....: columns=</a:t>
            </a:r>
            <a:r>
              <a:rPr lang="en-US" sz="2800" dirty="0" err="1" smtClean="0"/>
              <a:t>pd.Index</a:t>
            </a:r>
            <a:r>
              <a:rPr lang="en-US" sz="2800" dirty="0" smtClean="0"/>
              <a:t>(['one', 'two', 'three'],</a:t>
            </a:r>
          </a:p>
          <a:p>
            <a:pPr>
              <a:buNone/>
            </a:pPr>
            <a:r>
              <a:rPr lang="en-US" sz="2800" dirty="0" smtClean="0"/>
              <a:t> .....: name='number'))</a:t>
            </a:r>
          </a:p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In [121]: data </a:t>
            </a:r>
          </a:p>
          <a:p>
            <a:pPr>
              <a:buNone/>
            </a:pPr>
            <a:r>
              <a:rPr lang="en-US" sz="2800" b="1" dirty="0" smtClean="0"/>
              <a:t>Out</a:t>
            </a:r>
            <a:r>
              <a:rPr lang="en-US" sz="2800" dirty="0" smtClean="0"/>
              <a:t>[121]: </a:t>
            </a:r>
          </a:p>
          <a:p>
            <a:pPr>
              <a:buNone/>
            </a:pPr>
            <a:r>
              <a:rPr lang="en-US" sz="2800" dirty="0" smtClean="0"/>
              <a:t>Number    one    two    three </a:t>
            </a:r>
          </a:p>
          <a:p>
            <a:pPr>
              <a:buNone/>
            </a:pPr>
            <a:r>
              <a:rPr lang="en-US" sz="2800" dirty="0" smtClean="0"/>
              <a:t>state </a:t>
            </a:r>
          </a:p>
          <a:p>
            <a:pPr>
              <a:buNone/>
            </a:pPr>
            <a:r>
              <a:rPr lang="en-US" sz="2800" dirty="0" smtClean="0"/>
              <a:t>Ohio            0        1         2 </a:t>
            </a:r>
          </a:p>
          <a:p>
            <a:pPr>
              <a:buNone/>
            </a:pPr>
            <a:r>
              <a:rPr lang="en-US" sz="2800" dirty="0" smtClean="0"/>
              <a:t>Colorado    3        4         5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Using the stack method on this data pivots the columns into the rows, producing a Series: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In [122]: result = </a:t>
            </a:r>
            <a:r>
              <a:rPr lang="en-US" sz="2800" dirty="0" err="1" smtClean="0"/>
              <a:t>data.stack</a:t>
            </a:r>
            <a:r>
              <a:rPr lang="en-US" sz="2800" dirty="0" smtClean="0"/>
              <a:t>()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[123]: result </a:t>
            </a:r>
          </a:p>
          <a:p>
            <a:pPr>
              <a:buNone/>
            </a:pPr>
            <a:r>
              <a:rPr lang="en-US" sz="2800" dirty="0" smtClean="0"/>
              <a:t>Out[123]: </a:t>
            </a:r>
          </a:p>
          <a:p>
            <a:pPr>
              <a:buNone/>
            </a:pPr>
            <a:r>
              <a:rPr lang="en-US" sz="2800" dirty="0" smtClean="0"/>
              <a:t>state          number </a:t>
            </a:r>
          </a:p>
          <a:p>
            <a:pPr>
              <a:buNone/>
            </a:pPr>
            <a:r>
              <a:rPr lang="en-US" sz="2800" dirty="0" smtClean="0"/>
              <a:t>Ohio            one         0    </a:t>
            </a:r>
          </a:p>
          <a:p>
            <a:pPr>
              <a:buNone/>
            </a:pPr>
            <a:r>
              <a:rPr lang="en-US" sz="2800" dirty="0" smtClean="0"/>
              <a:t>                     two         1 </a:t>
            </a:r>
          </a:p>
          <a:p>
            <a:pPr>
              <a:buNone/>
            </a:pPr>
            <a:r>
              <a:rPr lang="en-US" sz="2800" dirty="0" smtClean="0"/>
              <a:t>                     three      2 </a:t>
            </a:r>
          </a:p>
          <a:p>
            <a:pPr>
              <a:buNone/>
            </a:pPr>
            <a:r>
              <a:rPr lang="en-US" sz="2800" dirty="0" smtClean="0"/>
              <a:t>Colorado     one         3 </a:t>
            </a:r>
          </a:p>
          <a:p>
            <a:pPr>
              <a:buNone/>
            </a:pPr>
            <a:r>
              <a:rPr lang="en-US" sz="2800" dirty="0" smtClean="0"/>
              <a:t>                     two         4 </a:t>
            </a:r>
          </a:p>
          <a:p>
            <a:pPr>
              <a:buNone/>
            </a:pPr>
            <a:r>
              <a:rPr lang="en-US" sz="2800" dirty="0" smtClean="0"/>
              <a:t>                     three      5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From a hierarchically indexed Series, you can rearrange the data back into a Data‐ Frame with </a:t>
            </a:r>
            <a:r>
              <a:rPr lang="en-US" sz="2800" b="1" dirty="0" err="1" smtClean="0"/>
              <a:t>unstack</a:t>
            </a:r>
            <a:r>
              <a:rPr lang="en-US" sz="2800" b="1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[124]: </a:t>
            </a:r>
            <a:r>
              <a:rPr lang="en-US" sz="2800" dirty="0" err="1" smtClean="0"/>
              <a:t>result.unstack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 Out[124]: </a:t>
            </a:r>
          </a:p>
          <a:p>
            <a:pPr>
              <a:buNone/>
            </a:pPr>
            <a:r>
              <a:rPr lang="en-US" sz="2800" dirty="0" smtClean="0"/>
              <a:t>Number    one     two    three </a:t>
            </a:r>
          </a:p>
          <a:p>
            <a:pPr>
              <a:buNone/>
            </a:pPr>
            <a:r>
              <a:rPr lang="en-US" sz="2800" dirty="0" smtClean="0"/>
              <a:t>State</a:t>
            </a:r>
          </a:p>
          <a:p>
            <a:pPr>
              <a:buNone/>
            </a:pPr>
            <a:r>
              <a:rPr lang="en-US" sz="2800" dirty="0" smtClean="0"/>
              <a:t> Ohio           0         1           2 </a:t>
            </a:r>
          </a:p>
          <a:p>
            <a:pPr>
              <a:buNone/>
            </a:pPr>
            <a:r>
              <a:rPr lang="en-US" sz="2800" dirty="0" smtClean="0"/>
              <a:t>Colorado     3        4           5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By default the innermost level is </a:t>
            </a:r>
            <a:r>
              <a:rPr lang="en-US" sz="2800" b="1" dirty="0" err="1" smtClean="0"/>
              <a:t>unstacked</a:t>
            </a:r>
            <a:r>
              <a:rPr lang="en-US" sz="2800" b="1" dirty="0" smtClean="0"/>
              <a:t> (same with stack). You can </a:t>
            </a:r>
            <a:r>
              <a:rPr lang="en-US" sz="2800" b="1" dirty="0" err="1" smtClean="0"/>
              <a:t>unstack</a:t>
            </a:r>
            <a:r>
              <a:rPr lang="en-US" sz="2800" b="1" dirty="0" smtClean="0"/>
              <a:t> a dif‐ </a:t>
            </a:r>
            <a:r>
              <a:rPr lang="en-US" sz="2800" b="1" dirty="0" err="1" smtClean="0"/>
              <a:t>ferent</a:t>
            </a:r>
            <a:r>
              <a:rPr lang="en-US" sz="2800" b="1" dirty="0" smtClean="0"/>
              <a:t> level by passing a level number or name: 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dirty="0" smtClean="0"/>
              <a:t>In [125]: </a:t>
            </a:r>
            <a:r>
              <a:rPr lang="en-US" dirty="0" err="1" smtClean="0"/>
              <a:t>result.unstack</a:t>
            </a:r>
            <a:r>
              <a:rPr lang="en-US" dirty="0" smtClean="0"/>
              <a:t>(0)</a:t>
            </a:r>
          </a:p>
          <a:p>
            <a:pPr>
              <a:buNone/>
            </a:pPr>
            <a:r>
              <a:rPr lang="en-US" dirty="0" smtClean="0"/>
              <a:t> Out[125]: </a:t>
            </a:r>
          </a:p>
          <a:p>
            <a:pPr>
              <a:buNone/>
            </a:pPr>
            <a:r>
              <a:rPr lang="en-US" dirty="0" smtClean="0"/>
              <a:t>state          Ohio     Colorado </a:t>
            </a:r>
          </a:p>
          <a:p>
            <a:pPr>
              <a:buNone/>
            </a:pPr>
            <a:r>
              <a:rPr lang="en-US" dirty="0" smtClean="0"/>
              <a:t>number    </a:t>
            </a:r>
          </a:p>
          <a:p>
            <a:pPr>
              <a:buNone/>
            </a:pPr>
            <a:r>
              <a:rPr lang="en-US" dirty="0" smtClean="0"/>
              <a:t>one              0               3 </a:t>
            </a:r>
          </a:p>
          <a:p>
            <a:pPr>
              <a:buNone/>
            </a:pPr>
            <a:r>
              <a:rPr lang="en-US" dirty="0" smtClean="0"/>
              <a:t>two              1               4</a:t>
            </a:r>
          </a:p>
          <a:p>
            <a:pPr>
              <a:buNone/>
            </a:pPr>
            <a:r>
              <a:rPr lang="en-US" dirty="0" smtClean="0"/>
              <a:t>three           2               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[126]: </a:t>
            </a:r>
            <a:r>
              <a:rPr lang="en-US" dirty="0" err="1" smtClean="0"/>
              <a:t>result.unstack</a:t>
            </a:r>
            <a:r>
              <a:rPr lang="en-US" dirty="0" smtClean="0"/>
              <a:t>('state') </a:t>
            </a:r>
          </a:p>
          <a:p>
            <a:pPr>
              <a:buNone/>
            </a:pPr>
            <a:r>
              <a:rPr lang="en-US" dirty="0" smtClean="0"/>
              <a:t>Out[126]: </a:t>
            </a:r>
          </a:p>
          <a:p>
            <a:pPr>
              <a:buNone/>
            </a:pPr>
            <a:r>
              <a:rPr lang="en-US" dirty="0" smtClean="0"/>
              <a:t>State          Ohio      Colorado </a:t>
            </a:r>
          </a:p>
          <a:p>
            <a:pPr>
              <a:buNone/>
            </a:pPr>
            <a:r>
              <a:rPr lang="en-US" dirty="0" smtClean="0"/>
              <a:t>number </a:t>
            </a:r>
          </a:p>
          <a:p>
            <a:pPr>
              <a:buNone/>
            </a:pPr>
            <a:r>
              <a:rPr lang="en-US" dirty="0" smtClean="0"/>
              <a:t>one              0               3 </a:t>
            </a:r>
          </a:p>
          <a:p>
            <a:pPr>
              <a:buNone/>
            </a:pPr>
            <a:r>
              <a:rPr lang="en-US" dirty="0" smtClean="0"/>
              <a:t>two              1               4 </a:t>
            </a:r>
          </a:p>
          <a:p>
            <a:pPr>
              <a:buNone/>
            </a:pPr>
            <a:r>
              <a:rPr lang="en-US" dirty="0" smtClean="0"/>
              <a:t>three           2               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472518" cy="650085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err="1" smtClean="0"/>
              <a:t>Unstacking</a:t>
            </a:r>
            <a:r>
              <a:rPr lang="en-US" sz="2800" b="1" dirty="0" smtClean="0"/>
              <a:t> might introduce missing data if all of the values in the level aren’t found in each of the subgroups:</a:t>
            </a:r>
          </a:p>
          <a:p>
            <a:pPr>
              <a:buNone/>
            </a:pPr>
            <a:r>
              <a:rPr lang="en-US" sz="2800" dirty="0" smtClean="0"/>
              <a:t>In [127]: s1 = </a:t>
            </a:r>
            <a:r>
              <a:rPr lang="en-US" sz="2800" dirty="0" err="1" smtClean="0"/>
              <a:t>pd.Series</a:t>
            </a:r>
            <a:r>
              <a:rPr lang="en-US" sz="2800" dirty="0" smtClean="0"/>
              <a:t>([0, 1, 2, 3], index=['a', 'b', 'c', 'd'])</a:t>
            </a:r>
          </a:p>
          <a:p>
            <a:pPr>
              <a:buNone/>
            </a:pPr>
            <a:r>
              <a:rPr lang="en-US" sz="2800" dirty="0" smtClean="0"/>
              <a:t>In [128]: s2 = </a:t>
            </a:r>
            <a:r>
              <a:rPr lang="en-US" sz="2800" dirty="0" err="1" smtClean="0"/>
              <a:t>pd.Series</a:t>
            </a:r>
            <a:r>
              <a:rPr lang="en-US" sz="2800" dirty="0" smtClean="0"/>
              <a:t>([4, 5, 6], index=['c', 'd', 'e'])</a:t>
            </a:r>
          </a:p>
          <a:p>
            <a:pPr>
              <a:buNone/>
            </a:pPr>
            <a:r>
              <a:rPr lang="en-US" sz="2800" dirty="0" smtClean="0"/>
              <a:t>In [129]: data2 = </a:t>
            </a:r>
            <a:r>
              <a:rPr lang="en-US" sz="2800" dirty="0" err="1" smtClean="0"/>
              <a:t>pd.concat</a:t>
            </a:r>
            <a:r>
              <a:rPr lang="en-US" sz="2800" dirty="0" smtClean="0"/>
              <a:t>([s1, s2], keys=['one', 'two']) </a:t>
            </a:r>
          </a:p>
          <a:p>
            <a:pPr>
              <a:buNone/>
            </a:pPr>
            <a:r>
              <a:rPr lang="en-US" sz="2800" dirty="0" smtClean="0"/>
              <a:t>In [130]: data2 </a:t>
            </a:r>
          </a:p>
          <a:p>
            <a:pPr>
              <a:buNone/>
            </a:pPr>
            <a:r>
              <a:rPr lang="en-US" sz="2800" dirty="0" smtClean="0"/>
              <a:t>Out[130]: </a:t>
            </a:r>
          </a:p>
          <a:p>
            <a:pPr>
              <a:buNone/>
            </a:pPr>
            <a:r>
              <a:rPr lang="en-US" sz="2800" dirty="0" smtClean="0"/>
              <a:t>One      a         0 </a:t>
            </a:r>
          </a:p>
          <a:p>
            <a:pPr>
              <a:buNone/>
            </a:pPr>
            <a:r>
              <a:rPr lang="en-US" sz="2800" dirty="0" smtClean="0"/>
              <a:t>              b        1 </a:t>
            </a:r>
          </a:p>
          <a:p>
            <a:pPr>
              <a:buNone/>
            </a:pPr>
            <a:r>
              <a:rPr lang="en-US" sz="2800" dirty="0" smtClean="0"/>
              <a:t>              c         2</a:t>
            </a:r>
          </a:p>
          <a:p>
            <a:pPr>
              <a:buNone/>
            </a:pPr>
            <a:r>
              <a:rPr lang="en-US" sz="2800" dirty="0" smtClean="0"/>
              <a:t>              d         3</a:t>
            </a:r>
          </a:p>
          <a:p>
            <a:pPr>
              <a:buNone/>
            </a:pPr>
            <a:r>
              <a:rPr lang="en-US" sz="2800" dirty="0" smtClean="0"/>
              <a:t> two      c         4 </a:t>
            </a:r>
          </a:p>
          <a:p>
            <a:pPr>
              <a:buNone/>
            </a:pPr>
            <a:r>
              <a:rPr lang="en-US" sz="2800" dirty="0" smtClean="0"/>
              <a:t>              d         5 </a:t>
            </a:r>
          </a:p>
          <a:p>
            <a:pPr>
              <a:buNone/>
            </a:pPr>
            <a:r>
              <a:rPr lang="en-US" sz="2800" dirty="0" smtClean="0"/>
              <a:t>              e         6 </a:t>
            </a:r>
          </a:p>
          <a:p>
            <a:pPr>
              <a:buNone/>
            </a:pPr>
            <a:r>
              <a:rPr lang="en-US" sz="2800" dirty="0" err="1" smtClean="0"/>
              <a:t>dtype</a:t>
            </a:r>
            <a:r>
              <a:rPr lang="en-US" sz="2800" dirty="0" smtClean="0"/>
              <a:t>: int64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 [131]: data2.unstack() </a:t>
            </a:r>
          </a:p>
          <a:p>
            <a:pPr>
              <a:buNone/>
            </a:pPr>
            <a:r>
              <a:rPr lang="en-US" dirty="0" smtClean="0"/>
              <a:t>Out[131]: </a:t>
            </a:r>
          </a:p>
          <a:p>
            <a:pPr>
              <a:buNone/>
            </a:pPr>
            <a:r>
              <a:rPr lang="en-US" dirty="0" smtClean="0"/>
              <a:t>              a         b        c         d         e </a:t>
            </a:r>
          </a:p>
          <a:p>
            <a:pPr>
              <a:buNone/>
            </a:pPr>
            <a:r>
              <a:rPr lang="en-US" dirty="0" smtClean="0"/>
              <a:t>one      0.0     1.0     2.0     3.0     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two     </a:t>
            </a:r>
            <a:r>
              <a:rPr lang="en-US" dirty="0" err="1" smtClean="0"/>
              <a:t>NaN</a:t>
            </a:r>
            <a:r>
              <a:rPr lang="en-US" dirty="0" smtClean="0"/>
              <a:t>   </a:t>
            </a:r>
            <a:r>
              <a:rPr lang="en-US" dirty="0" err="1" smtClean="0"/>
              <a:t>NaN</a:t>
            </a:r>
            <a:r>
              <a:rPr lang="en-US" dirty="0" smtClean="0"/>
              <a:t>   4.0    5.0      6.0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741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Reshaping and Pivoting</vt:lpstr>
      <vt:lpstr>Reshaping with Hierarchical Indexing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Pivoting “Long” to “Wide” Format </vt:lpstr>
      <vt:lpstr>Slide 13</vt:lpstr>
      <vt:lpstr>Slide 14</vt:lpstr>
      <vt:lpstr>Slide 15</vt:lpstr>
      <vt:lpstr>Pivoting to Wide Format 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Reshaping and Pivoting</dc:title>
  <dc:creator>Lenovo</dc:creator>
  <cp:lastModifiedBy>Lenovo</cp:lastModifiedBy>
  <cp:revision>25</cp:revision>
  <dcterms:created xsi:type="dcterms:W3CDTF">2024-08-29T06:41:53Z</dcterms:created>
  <dcterms:modified xsi:type="dcterms:W3CDTF">2024-09-05T05:36:25Z</dcterms:modified>
</cp:coreProperties>
</file>