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9" r:id="rId4"/>
    <p:sldId id="263" r:id="rId5"/>
    <p:sldId id="266" r:id="rId6"/>
    <p:sldId id="267" r:id="rId7"/>
    <p:sldId id="264" r:id="rId8"/>
    <p:sldId id="265" r:id="rId9"/>
    <p:sldId id="268" r:id="rId10"/>
    <p:sldId id="270" r:id="rId11"/>
    <p:sldId id="261" r:id="rId12"/>
    <p:sldId id="260" r:id="rId13"/>
    <p:sldId id="262" r:id="rId14"/>
    <p:sldId id="269"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692E4-5FAF-4F43-BBEE-CCEE974D5B20}"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B05EF44C-4612-4616-AD19-0B3F9F7AABAC}">
      <dgm:prSet/>
      <dgm:spPr/>
      <dgm:t>
        <a:bodyPr/>
        <a:lstStyle/>
        <a:p>
          <a:pPr algn="just"/>
          <a:r>
            <a:rPr lang="en-US"/>
            <a:t>Outline data sources and data collection methods</a:t>
          </a:r>
          <a:endParaRPr lang="en-IN"/>
        </a:p>
      </dgm:t>
    </dgm:pt>
    <dgm:pt modelId="{3BB14003-A99F-4679-974F-4B51E6D8E443}" type="parTrans" cxnId="{72041437-096A-4115-8ACF-F70AFEEFC916}">
      <dgm:prSet/>
      <dgm:spPr/>
      <dgm:t>
        <a:bodyPr/>
        <a:lstStyle/>
        <a:p>
          <a:endParaRPr lang="en-IN"/>
        </a:p>
      </dgm:t>
    </dgm:pt>
    <dgm:pt modelId="{330B2A97-D495-4707-BB59-F20C9F0FA8DC}" type="sibTrans" cxnId="{72041437-096A-4115-8ACF-F70AFEEFC916}">
      <dgm:prSet/>
      <dgm:spPr/>
      <dgm:t>
        <a:bodyPr/>
        <a:lstStyle/>
        <a:p>
          <a:endParaRPr lang="en-IN"/>
        </a:p>
      </dgm:t>
    </dgm:pt>
    <dgm:pt modelId="{2791B521-9C76-44DD-B224-13702F519929}">
      <dgm:prSet/>
      <dgm:spPr/>
      <dgm:t>
        <a:bodyPr/>
        <a:lstStyle/>
        <a:p>
          <a:pPr algn="just"/>
          <a:r>
            <a:rPr lang="en-US"/>
            <a:t>Describe data cleaning steps for consistency</a:t>
          </a:r>
          <a:endParaRPr lang="en-IN"/>
        </a:p>
      </dgm:t>
    </dgm:pt>
    <dgm:pt modelId="{48BE5334-314A-4748-B7C6-BFECC3EECAC4}" type="parTrans" cxnId="{F5269AB9-3E42-454A-A0A3-CB81E5BA22FA}">
      <dgm:prSet/>
      <dgm:spPr/>
      <dgm:t>
        <a:bodyPr/>
        <a:lstStyle/>
        <a:p>
          <a:endParaRPr lang="en-IN"/>
        </a:p>
      </dgm:t>
    </dgm:pt>
    <dgm:pt modelId="{0364CAF8-F8A6-485A-9483-648A80305067}" type="sibTrans" cxnId="{F5269AB9-3E42-454A-A0A3-CB81E5BA22FA}">
      <dgm:prSet/>
      <dgm:spPr/>
      <dgm:t>
        <a:bodyPr/>
        <a:lstStyle/>
        <a:p>
          <a:endParaRPr lang="en-IN"/>
        </a:p>
      </dgm:t>
    </dgm:pt>
    <dgm:pt modelId="{C54E91C4-EA3A-42B4-B7BA-171CEF1F8343}">
      <dgm:prSet/>
      <dgm:spPr/>
      <dgm:t>
        <a:bodyPr/>
        <a:lstStyle/>
        <a:p>
          <a:pPr algn="just"/>
          <a:r>
            <a:rPr lang="en-US"/>
            <a:t>Document transformations and data reshaping techniques</a:t>
          </a:r>
          <a:endParaRPr lang="en-IN"/>
        </a:p>
      </dgm:t>
    </dgm:pt>
    <dgm:pt modelId="{F67EC724-AFEF-453D-9261-58D9E20A801D}" type="parTrans" cxnId="{FA758C21-FD31-4E7E-9737-D2638BD98BE7}">
      <dgm:prSet/>
      <dgm:spPr/>
      <dgm:t>
        <a:bodyPr/>
        <a:lstStyle/>
        <a:p>
          <a:endParaRPr lang="en-IN"/>
        </a:p>
      </dgm:t>
    </dgm:pt>
    <dgm:pt modelId="{266A9E51-59AF-4DDB-896E-68554AA69AF3}" type="sibTrans" cxnId="{FA758C21-FD31-4E7E-9737-D2638BD98BE7}">
      <dgm:prSet/>
      <dgm:spPr/>
      <dgm:t>
        <a:bodyPr/>
        <a:lstStyle/>
        <a:p>
          <a:endParaRPr lang="en-IN"/>
        </a:p>
      </dgm:t>
    </dgm:pt>
    <dgm:pt modelId="{583AE782-C5B3-4ED4-91B0-37DED4FBCDC8}">
      <dgm:prSet/>
      <dgm:spPr/>
      <dgm:t>
        <a:bodyPr/>
        <a:lstStyle/>
        <a:p>
          <a:pPr algn="just"/>
          <a:r>
            <a:rPr lang="en-US"/>
            <a:t>Note any missing data handling approaches</a:t>
          </a:r>
          <a:endParaRPr lang="en-IN"/>
        </a:p>
      </dgm:t>
    </dgm:pt>
    <dgm:pt modelId="{0ED11028-FD6B-4B58-B904-65D6E38AF961}" type="parTrans" cxnId="{005E2231-C175-4A6C-ACC9-C7551097B04F}">
      <dgm:prSet/>
      <dgm:spPr/>
      <dgm:t>
        <a:bodyPr/>
        <a:lstStyle/>
        <a:p>
          <a:endParaRPr lang="en-IN"/>
        </a:p>
      </dgm:t>
    </dgm:pt>
    <dgm:pt modelId="{EEB5D102-891C-4907-B37E-6CC9D574BCA1}" type="sibTrans" cxnId="{005E2231-C175-4A6C-ACC9-C7551097B04F}">
      <dgm:prSet/>
      <dgm:spPr/>
      <dgm:t>
        <a:bodyPr/>
        <a:lstStyle/>
        <a:p>
          <a:endParaRPr lang="en-IN"/>
        </a:p>
      </dgm:t>
    </dgm:pt>
    <dgm:pt modelId="{82E89F9B-C3E9-436B-985E-E1F6100B3071}">
      <dgm:prSet/>
      <dgm:spPr/>
      <dgm:t>
        <a:bodyPr/>
        <a:lstStyle/>
        <a:p>
          <a:pPr algn="just"/>
          <a:r>
            <a:rPr lang="en-US"/>
            <a:t>Record feature engineering and variable selection</a:t>
          </a:r>
          <a:endParaRPr lang="en-IN"/>
        </a:p>
      </dgm:t>
    </dgm:pt>
    <dgm:pt modelId="{37B516B9-EF00-480C-A8F2-A100909C1EF8}" type="parTrans" cxnId="{F2A6F11E-02E3-436B-A3E8-370529547DA8}">
      <dgm:prSet/>
      <dgm:spPr/>
      <dgm:t>
        <a:bodyPr/>
        <a:lstStyle/>
        <a:p>
          <a:endParaRPr lang="en-IN"/>
        </a:p>
      </dgm:t>
    </dgm:pt>
    <dgm:pt modelId="{C03978DB-5752-48D0-813F-879BD1DA0B8E}" type="sibTrans" cxnId="{F2A6F11E-02E3-436B-A3E8-370529547DA8}">
      <dgm:prSet/>
      <dgm:spPr/>
      <dgm:t>
        <a:bodyPr/>
        <a:lstStyle/>
        <a:p>
          <a:endParaRPr lang="en-IN"/>
        </a:p>
      </dgm:t>
    </dgm:pt>
    <dgm:pt modelId="{9050721D-644D-478D-8880-4DB62A3E5700}">
      <dgm:prSet/>
      <dgm:spPr/>
      <dgm:t>
        <a:bodyPr/>
        <a:lstStyle/>
        <a:p>
          <a:pPr algn="just"/>
          <a:r>
            <a:rPr lang="en-US"/>
            <a:t>Summarize tools and libraries used in the process</a:t>
          </a:r>
          <a:endParaRPr lang="en-IN"/>
        </a:p>
      </dgm:t>
    </dgm:pt>
    <dgm:pt modelId="{27F79E67-6B1C-4EB7-8AD0-221BDD2E130C}" type="parTrans" cxnId="{0F62463F-202F-437F-90BC-765EB5434E4F}">
      <dgm:prSet/>
      <dgm:spPr/>
      <dgm:t>
        <a:bodyPr/>
        <a:lstStyle/>
        <a:p>
          <a:endParaRPr lang="en-IN"/>
        </a:p>
      </dgm:t>
    </dgm:pt>
    <dgm:pt modelId="{006C77D7-6D0F-4F4F-8470-67D49AE085E4}" type="sibTrans" cxnId="{0F62463F-202F-437F-90BC-765EB5434E4F}">
      <dgm:prSet/>
      <dgm:spPr/>
      <dgm:t>
        <a:bodyPr/>
        <a:lstStyle/>
        <a:p>
          <a:endParaRPr lang="en-IN"/>
        </a:p>
      </dgm:t>
    </dgm:pt>
    <dgm:pt modelId="{955D0344-04E8-4584-9199-5AB90C12EE66}" type="pres">
      <dgm:prSet presAssocID="{477692E4-5FAF-4F43-BBEE-CCEE974D5B20}" presName="linear" presStyleCnt="0">
        <dgm:presLayoutVars>
          <dgm:animLvl val="lvl"/>
          <dgm:resizeHandles val="exact"/>
        </dgm:presLayoutVars>
      </dgm:prSet>
      <dgm:spPr/>
    </dgm:pt>
    <dgm:pt modelId="{C7140B20-3B42-428E-AA05-BCB7BEAC72BE}" type="pres">
      <dgm:prSet presAssocID="{B05EF44C-4612-4616-AD19-0B3F9F7AABAC}" presName="parentText" presStyleLbl="node1" presStyleIdx="0" presStyleCnt="6">
        <dgm:presLayoutVars>
          <dgm:chMax val="0"/>
          <dgm:bulletEnabled val="1"/>
        </dgm:presLayoutVars>
      </dgm:prSet>
      <dgm:spPr/>
    </dgm:pt>
    <dgm:pt modelId="{B5671DB4-ADEB-4591-85C8-A16538557F08}" type="pres">
      <dgm:prSet presAssocID="{330B2A97-D495-4707-BB59-F20C9F0FA8DC}" presName="spacer" presStyleCnt="0"/>
      <dgm:spPr/>
    </dgm:pt>
    <dgm:pt modelId="{6528B8C5-5A8F-4675-BEC8-E238883BA655}" type="pres">
      <dgm:prSet presAssocID="{2791B521-9C76-44DD-B224-13702F519929}" presName="parentText" presStyleLbl="node1" presStyleIdx="1" presStyleCnt="6">
        <dgm:presLayoutVars>
          <dgm:chMax val="0"/>
          <dgm:bulletEnabled val="1"/>
        </dgm:presLayoutVars>
      </dgm:prSet>
      <dgm:spPr/>
    </dgm:pt>
    <dgm:pt modelId="{C03C3018-C26E-498E-87DF-C1FB1143A712}" type="pres">
      <dgm:prSet presAssocID="{0364CAF8-F8A6-485A-9483-648A80305067}" presName="spacer" presStyleCnt="0"/>
      <dgm:spPr/>
    </dgm:pt>
    <dgm:pt modelId="{3788DD3C-F6A9-4195-989B-B2FA7271C865}" type="pres">
      <dgm:prSet presAssocID="{C54E91C4-EA3A-42B4-B7BA-171CEF1F8343}" presName="parentText" presStyleLbl="node1" presStyleIdx="2" presStyleCnt="6">
        <dgm:presLayoutVars>
          <dgm:chMax val="0"/>
          <dgm:bulletEnabled val="1"/>
        </dgm:presLayoutVars>
      </dgm:prSet>
      <dgm:spPr/>
    </dgm:pt>
    <dgm:pt modelId="{4E04DCE2-0B7C-46BE-974A-0011A14AA566}" type="pres">
      <dgm:prSet presAssocID="{266A9E51-59AF-4DDB-896E-68554AA69AF3}" presName="spacer" presStyleCnt="0"/>
      <dgm:spPr/>
    </dgm:pt>
    <dgm:pt modelId="{A1322FFE-803F-4B59-8799-343CF4A0EB39}" type="pres">
      <dgm:prSet presAssocID="{583AE782-C5B3-4ED4-91B0-37DED4FBCDC8}" presName="parentText" presStyleLbl="node1" presStyleIdx="3" presStyleCnt="6">
        <dgm:presLayoutVars>
          <dgm:chMax val="0"/>
          <dgm:bulletEnabled val="1"/>
        </dgm:presLayoutVars>
      </dgm:prSet>
      <dgm:spPr/>
    </dgm:pt>
    <dgm:pt modelId="{C92020B9-75C1-4715-BFBD-33E31616B9F2}" type="pres">
      <dgm:prSet presAssocID="{EEB5D102-891C-4907-B37E-6CC9D574BCA1}" presName="spacer" presStyleCnt="0"/>
      <dgm:spPr/>
    </dgm:pt>
    <dgm:pt modelId="{0A184EA2-8A93-4107-90DD-00B1B01698E0}" type="pres">
      <dgm:prSet presAssocID="{82E89F9B-C3E9-436B-985E-E1F6100B3071}" presName="parentText" presStyleLbl="node1" presStyleIdx="4" presStyleCnt="6">
        <dgm:presLayoutVars>
          <dgm:chMax val="0"/>
          <dgm:bulletEnabled val="1"/>
        </dgm:presLayoutVars>
      </dgm:prSet>
      <dgm:spPr/>
    </dgm:pt>
    <dgm:pt modelId="{AA6187BC-F509-44DB-94BE-5D0C3307750E}" type="pres">
      <dgm:prSet presAssocID="{C03978DB-5752-48D0-813F-879BD1DA0B8E}" presName="spacer" presStyleCnt="0"/>
      <dgm:spPr/>
    </dgm:pt>
    <dgm:pt modelId="{920C3766-5CF3-4FCF-8852-E46068654CD8}" type="pres">
      <dgm:prSet presAssocID="{9050721D-644D-478D-8880-4DB62A3E5700}" presName="parentText" presStyleLbl="node1" presStyleIdx="5" presStyleCnt="6">
        <dgm:presLayoutVars>
          <dgm:chMax val="0"/>
          <dgm:bulletEnabled val="1"/>
        </dgm:presLayoutVars>
      </dgm:prSet>
      <dgm:spPr/>
    </dgm:pt>
  </dgm:ptLst>
  <dgm:cxnLst>
    <dgm:cxn modelId="{A4619C02-6F3E-4FF6-8A0B-AAA9ADF7BC5F}" type="presOf" srcId="{583AE782-C5B3-4ED4-91B0-37DED4FBCDC8}" destId="{A1322FFE-803F-4B59-8799-343CF4A0EB39}" srcOrd="0" destOrd="0" presId="urn:microsoft.com/office/officeart/2005/8/layout/vList2"/>
    <dgm:cxn modelId="{E688410D-F3A7-4948-BBE9-8BC12B251165}" type="presOf" srcId="{C54E91C4-EA3A-42B4-B7BA-171CEF1F8343}" destId="{3788DD3C-F6A9-4195-989B-B2FA7271C865}" srcOrd="0" destOrd="0" presId="urn:microsoft.com/office/officeart/2005/8/layout/vList2"/>
    <dgm:cxn modelId="{E4A2210E-223D-4080-8BCE-07E7893A9D60}" type="presOf" srcId="{2791B521-9C76-44DD-B224-13702F519929}" destId="{6528B8C5-5A8F-4675-BEC8-E238883BA655}" srcOrd="0" destOrd="0" presId="urn:microsoft.com/office/officeart/2005/8/layout/vList2"/>
    <dgm:cxn modelId="{F2A6F11E-02E3-436B-A3E8-370529547DA8}" srcId="{477692E4-5FAF-4F43-BBEE-CCEE974D5B20}" destId="{82E89F9B-C3E9-436B-985E-E1F6100B3071}" srcOrd="4" destOrd="0" parTransId="{37B516B9-EF00-480C-A8F2-A100909C1EF8}" sibTransId="{C03978DB-5752-48D0-813F-879BD1DA0B8E}"/>
    <dgm:cxn modelId="{FA758C21-FD31-4E7E-9737-D2638BD98BE7}" srcId="{477692E4-5FAF-4F43-BBEE-CCEE974D5B20}" destId="{C54E91C4-EA3A-42B4-B7BA-171CEF1F8343}" srcOrd="2" destOrd="0" parTransId="{F67EC724-AFEF-453D-9261-58D9E20A801D}" sibTransId="{266A9E51-59AF-4DDB-896E-68554AA69AF3}"/>
    <dgm:cxn modelId="{6D3A912B-F5AC-404F-8081-B176B1213243}" type="presOf" srcId="{B05EF44C-4612-4616-AD19-0B3F9F7AABAC}" destId="{C7140B20-3B42-428E-AA05-BCB7BEAC72BE}" srcOrd="0" destOrd="0" presId="urn:microsoft.com/office/officeart/2005/8/layout/vList2"/>
    <dgm:cxn modelId="{005E2231-C175-4A6C-ACC9-C7551097B04F}" srcId="{477692E4-5FAF-4F43-BBEE-CCEE974D5B20}" destId="{583AE782-C5B3-4ED4-91B0-37DED4FBCDC8}" srcOrd="3" destOrd="0" parTransId="{0ED11028-FD6B-4B58-B904-65D6E38AF961}" sibTransId="{EEB5D102-891C-4907-B37E-6CC9D574BCA1}"/>
    <dgm:cxn modelId="{72041437-096A-4115-8ACF-F70AFEEFC916}" srcId="{477692E4-5FAF-4F43-BBEE-CCEE974D5B20}" destId="{B05EF44C-4612-4616-AD19-0B3F9F7AABAC}" srcOrd="0" destOrd="0" parTransId="{3BB14003-A99F-4679-974F-4B51E6D8E443}" sibTransId="{330B2A97-D495-4707-BB59-F20C9F0FA8DC}"/>
    <dgm:cxn modelId="{0F62463F-202F-437F-90BC-765EB5434E4F}" srcId="{477692E4-5FAF-4F43-BBEE-CCEE974D5B20}" destId="{9050721D-644D-478D-8880-4DB62A3E5700}" srcOrd="5" destOrd="0" parTransId="{27F79E67-6B1C-4EB7-8AD0-221BDD2E130C}" sibTransId="{006C77D7-6D0F-4F4F-8470-67D49AE085E4}"/>
    <dgm:cxn modelId="{ED11AB50-01D0-48EF-99D0-75AED62A6860}" type="presOf" srcId="{82E89F9B-C3E9-436B-985E-E1F6100B3071}" destId="{0A184EA2-8A93-4107-90DD-00B1B01698E0}" srcOrd="0" destOrd="0" presId="urn:microsoft.com/office/officeart/2005/8/layout/vList2"/>
    <dgm:cxn modelId="{218CDE70-D8FC-4DC4-8463-4235FB6552B4}" type="presOf" srcId="{477692E4-5FAF-4F43-BBEE-CCEE974D5B20}" destId="{955D0344-04E8-4584-9199-5AB90C12EE66}" srcOrd="0" destOrd="0" presId="urn:microsoft.com/office/officeart/2005/8/layout/vList2"/>
    <dgm:cxn modelId="{D9C134B4-5D08-4386-98EF-49D0E1D7DC02}" type="presOf" srcId="{9050721D-644D-478D-8880-4DB62A3E5700}" destId="{920C3766-5CF3-4FCF-8852-E46068654CD8}" srcOrd="0" destOrd="0" presId="urn:microsoft.com/office/officeart/2005/8/layout/vList2"/>
    <dgm:cxn modelId="{F5269AB9-3E42-454A-A0A3-CB81E5BA22FA}" srcId="{477692E4-5FAF-4F43-BBEE-CCEE974D5B20}" destId="{2791B521-9C76-44DD-B224-13702F519929}" srcOrd="1" destOrd="0" parTransId="{48BE5334-314A-4748-B7C6-BFECC3EECAC4}" sibTransId="{0364CAF8-F8A6-485A-9483-648A80305067}"/>
    <dgm:cxn modelId="{639BB0D6-FCCE-4D6C-939C-40619A2CC662}" type="presParOf" srcId="{955D0344-04E8-4584-9199-5AB90C12EE66}" destId="{C7140B20-3B42-428E-AA05-BCB7BEAC72BE}" srcOrd="0" destOrd="0" presId="urn:microsoft.com/office/officeart/2005/8/layout/vList2"/>
    <dgm:cxn modelId="{D2951BC1-D00F-47D5-B3D7-E1872B55CA82}" type="presParOf" srcId="{955D0344-04E8-4584-9199-5AB90C12EE66}" destId="{B5671DB4-ADEB-4591-85C8-A16538557F08}" srcOrd="1" destOrd="0" presId="urn:microsoft.com/office/officeart/2005/8/layout/vList2"/>
    <dgm:cxn modelId="{EE4ABD99-783E-4F5E-99ED-804CB64FC365}" type="presParOf" srcId="{955D0344-04E8-4584-9199-5AB90C12EE66}" destId="{6528B8C5-5A8F-4675-BEC8-E238883BA655}" srcOrd="2" destOrd="0" presId="urn:microsoft.com/office/officeart/2005/8/layout/vList2"/>
    <dgm:cxn modelId="{6BE319FC-8956-4E40-B72F-83C6DA12F29F}" type="presParOf" srcId="{955D0344-04E8-4584-9199-5AB90C12EE66}" destId="{C03C3018-C26E-498E-87DF-C1FB1143A712}" srcOrd="3" destOrd="0" presId="urn:microsoft.com/office/officeart/2005/8/layout/vList2"/>
    <dgm:cxn modelId="{11BC886A-E65B-40E9-842C-A0386DF2C20F}" type="presParOf" srcId="{955D0344-04E8-4584-9199-5AB90C12EE66}" destId="{3788DD3C-F6A9-4195-989B-B2FA7271C865}" srcOrd="4" destOrd="0" presId="urn:microsoft.com/office/officeart/2005/8/layout/vList2"/>
    <dgm:cxn modelId="{910E904F-2A47-4BD6-8CB2-67897AA309AC}" type="presParOf" srcId="{955D0344-04E8-4584-9199-5AB90C12EE66}" destId="{4E04DCE2-0B7C-46BE-974A-0011A14AA566}" srcOrd="5" destOrd="0" presId="urn:microsoft.com/office/officeart/2005/8/layout/vList2"/>
    <dgm:cxn modelId="{5EB25A4F-86FB-4842-BF2A-369A0ED5F6BA}" type="presParOf" srcId="{955D0344-04E8-4584-9199-5AB90C12EE66}" destId="{A1322FFE-803F-4B59-8799-343CF4A0EB39}" srcOrd="6" destOrd="0" presId="urn:microsoft.com/office/officeart/2005/8/layout/vList2"/>
    <dgm:cxn modelId="{3380597D-6BE7-4FFE-BCC8-3F9BEA9C657D}" type="presParOf" srcId="{955D0344-04E8-4584-9199-5AB90C12EE66}" destId="{C92020B9-75C1-4715-BFBD-33E31616B9F2}" srcOrd="7" destOrd="0" presId="urn:microsoft.com/office/officeart/2005/8/layout/vList2"/>
    <dgm:cxn modelId="{E1755906-E96C-406B-BD2C-CA9F1D265029}" type="presParOf" srcId="{955D0344-04E8-4584-9199-5AB90C12EE66}" destId="{0A184EA2-8A93-4107-90DD-00B1B01698E0}" srcOrd="8" destOrd="0" presId="urn:microsoft.com/office/officeart/2005/8/layout/vList2"/>
    <dgm:cxn modelId="{E4F5F5EB-5873-4389-AB95-A9C9CF033A32}" type="presParOf" srcId="{955D0344-04E8-4584-9199-5AB90C12EE66}" destId="{AA6187BC-F509-44DB-94BE-5D0C3307750E}" srcOrd="9" destOrd="0" presId="urn:microsoft.com/office/officeart/2005/8/layout/vList2"/>
    <dgm:cxn modelId="{4E1B2B7B-9825-4B7F-9A8D-4F554D27B768}" type="presParOf" srcId="{955D0344-04E8-4584-9199-5AB90C12EE66}" destId="{920C3766-5CF3-4FCF-8852-E46068654CD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FE327-DC60-475F-B230-566F81A19330}"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4F34BF9B-C7D6-44D3-B507-B02B12D6BB51}">
      <dgm:prSet/>
      <dgm:spPr/>
      <dgm:t>
        <a:bodyPr/>
        <a:lstStyle/>
        <a:p>
          <a:r>
            <a:rPr lang="en-US"/>
            <a:t>Markdown is a lightweight markup language used for creating formatted text using a plain text editor. </a:t>
          </a:r>
          <a:endParaRPr lang="en-IN"/>
        </a:p>
      </dgm:t>
    </dgm:pt>
    <dgm:pt modelId="{7296F724-E395-4161-9EDC-1BC73BEC067F}" type="parTrans" cxnId="{B6EC7D98-06BE-43B8-A871-40657117076F}">
      <dgm:prSet/>
      <dgm:spPr/>
      <dgm:t>
        <a:bodyPr/>
        <a:lstStyle/>
        <a:p>
          <a:endParaRPr lang="en-IN"/>
        </a:p>
      </dgm:t>
    </dgm:pt>
    <dgm:pt modelId="{E02F9EA8-76E5-45D1-A72E-416A28083301}" type="sibTrans" cxnId="{B6EC7D98-06BE-43B8-A871-40657117076F}">
      <dgm:prSet/>
      <dgm:spPr/>
      <dgm:t>
        <a:bodyPr/>
        <a:lstStyle/>
        <a:p>
          <a:endParaRPr lang="en-IN"/>
        </a:p>
      </dgm:t>
    </dgm:pt>
    <dgm:pt modelId="{5A635AE8-0397-4E5E-9CD7-F9D708310FC9}">
      <dgm:prSet/>
      <dgm:spPr/>
      <dgm:t>
        <a:bodyPr/>
        <a:lstStyle/>
        <a:p>
          <a:r>
            <a:rPr lang="en-US"/>
            <a:t>It has the file extensions `.md` or `.markdown` and is known for its simplicity and readability. </a:t>
          </a:r>
          <a:endParaRPr lang="en-IN"/>
        </a:p>
      </dgm:t>
    </dgm:pt>
    <dgm:pt modelId="{E9815CDC-1C4A-4B21-8E51-630FC80E26DE}" type="parTrans" cxnId="{0E95FD56-27BD-40A4-8BF1-82460933EE8C}">
      <dgm:prSet/>
      <dgm:spPr/>
      <dgm:t>
        <a:bodyPr/>
        <a:lstStyle/>
        <a:p>
          <a:endParaRPr lang="en-IN"/>
        </a:p>
      </dgm:t>
    </dgm:pt>
    <dgm:pt modelId="{30AE5BD1-A458-48A4-A5EB-D48E280A5C15}" type="sibTrans" cxnId="{0E95FD56-27BD-40A4-8BF1-82460933EE8C}">
      <dgm:prSet/>
      <dgm:spPr/>
      <dgm:t>
        <a:bodyPr/>
        <a:lstStyle/>
        <a:p>
          <a:endParaRPr lang="en-IN"/>
        </a:p>
      </dgm:t>
    </dgm:pt>
    <dgm:pt modelId="{687C8338-133F-4D9F-84BD-447399850238}">
      <dgm:prSet/>
      <dgm:spPr/>
      <dgm:t>
        <a:bodyPr/>
        <a:lstStyle/>
        <a:p>
          <a:r>
            <a:rPr lang="en-US"/>
            <a:t>Markdown allows users to format text with headings, lists, links, images, and code blocks without complex syntax, making it popular for writing README files, project documentation, and web content. </a:t>
          </a:r>
          <a:endParaRPr lang="en-IN"/>
        </a:p>
      </dgm:t>
    </dgm:pt>
    <dgm:pt modelId="{32D0D4CB-AAAE-4D6E-AFCF-A19342C53117}" type="parTrans" cxnId="{708D9515-8CD9-49C1-84DD-A698B7712F12}">
      <dgm:prSet/>
      <dgm:spPr/>
      <dgm:t>
        <a:bodyPr/>
        <a:lstStyle/>
        <a:p>
          <a:endParaRPr lang="en-IN"/>
        </a:p>
      </dgm:t>
    </dgm:pt>
    <dgm:pt modelId="{54A4D16B-C7D7-483B-A3F7-B1AC4C17101D}" type="sibTrans" cxnId="{708D9515-8CD9-49C1-84DD-A698B7712F12}">
      <dgm:prSet/>
      <dgm:spPr/>
      <dgm:t>
        <a:bodyPr/>
        <a:lstStyle/>
        <a:p>
          <a:endParaRPr lang="en-IN"/>
        </a:p>
      </dgm:t>
    </dgm:pt>
    <dgm:pt modelId="{3B72500B-C17B-4CB5-81EF-3B159F877E99}">
      <dgm:prSet/>
      <dgm:spPr/>
      <dgm:t>
        <a:bodyPr/>
        <a:lstStyle/>
        <a:p>
          <a:r>
            <a:rPr lang="en-US"/>
            <a:t>Key properties include its portability, as it can be converted to HTML or other formats, and versatility with features like bold and italic text, tables, and inline code. </a:t>
          </a:r>
          <a:endParaRPr lang="en-IN"/>
        </a:p>
      </dgm:t>
    </dgm:pt>
    <dgm:pt modelId="{55845C30-8A76-465C-A7DA-6851A4FB8B81}" type="parTrans" cxnId="{C29EF93B-8723-461D-9BAA-2C6195BB0314}">
      <dgm:prSet/>
      <dgm:spPr/>
      <dgm:t>
        <a:bodyPr/>
        <a:lstStyle/>
        <a:p>
          <a:endParaRPr lang="en-IN"/>
        </a:p>
      </dgm:t>
    </dgm:pt>
    <dgm:pt modelId="{F42D9463-59FC-4109-9F6D-351EEA2E4307}" type="sibTrans" cxnId="{C29EF93B-8723-461D-9BAA-2C6195BB0314}">
      <dgm:prSet/>
      <dgm:spPr/>
      <dgm:t>
        <a:bodyPr/>
        <a:lstStyle/>
        <a:p>
          <a:endParaRPr lang="en-IN"/>
        </a:p>
      </dgm:t>
    </dgm:pt>
    <dgm:pt modelId="{93DBDC7E-149B-4CF5-A195-35FB0819B123}">
      <dgm:prSet/>
      <dgm:spPr/>
      <dgm:t>
        <a:bodyPr/>
        <a:lstStyle/>
        <a:p>
          <a:r>
            <a:rPr lang="en-US"/>
            <a:t>Tools like VS Code and platforms like GitHub support and extend Markdown's functionality, including GitHub Flavored Markdown (GFM) that adds features like tables and task lists.</a:t>
          </a:r>
          <a:endParaRPr lang="en-IN"/>
        </a:p>
      </dgm:t>
    </dgm:pt>
    <dgm:pt modelId="{03BED6FF-0E01-4B20-B05A-F74EDA12F3A9}" type="parTrans" cxnId="{9624B31A-F439-41D5-AE3F-D9DB66C6B269}">
      <dgm:prSet/>
      <dgm:spPr/>
      <dgm:t>
        <a:bodyPr/>
        <a:lstStyle/>
        <a:p>
          <a:endParaRPr lang="en-IN"/>
        </a:p>
      </dgm:t>
    </dgm:pt>
    <dgm:pt modelId="{DB39CD5A-B0B8-4B36-A576-38DD979B5A10}" type="sibTrans" cxnId="{9624B31A-F439-41D5-AE3F-D9DB66C6B269}">
      <dgm:prSet/>
      <dgm:spPr/>
      <dgm:t>
        <a:bodyPr/>
        <a:lstStyle/>
        <a:p>
          <a:endParaRPr lang="en-IN"/>
        </a:p>
      </dgm:t>
    </dgm:pt>
    <dgm:pt modelId="{77E2E719-42E1-45ED-ABED-9115B32C936B}" type="pres">
      <dgm:prSet presAssocID="{107FE327-DC60-475F-B230-566F81A19330}" presName="linear" presStyleCnt="0">
        <dgm:presLayoutVars>
          <dgm:animLvl val="lvl"/>
          <dgm:resizeHandles val="exact"/>
        </dgm:presLayoutVars>
      </dgm:prSet>
      <dgm:spPr/>
    </dgm:pt>
    <dgm:pt modelId="{6FC3CCD3-3195-4023-A742-463A23B8BC9D}" type="pres">
      <dgm:prSet presAssocID="{4F34BF9B-C7D6-44D3-B507-B02B12D6BB51}" presName="parentText" presStyleLbl="node1" presStyleIdx="0" presStyleCnt="5">
        <dgm:presLayoutVars>
          <dgm:chMax val="0"/>
          <dgm:bulletEnabled val="1"/>
        </dgm:presLayoutVars>
      </dgm:prSet>
      <dgm:spPr/>
    </dgm:pt>
    <dgm:pt modelId="{09809D08-91CC-4701-A110-A9F860D1E9DA}" type="pres">
      <dgm:prSet presAssocID="{E02F9EA8-76E5-45D1-A72E-416A28083301}" presName="spacer" presStyleCnt="0"/>
      <dgm:spPr/>
    </dgm:pt>
    <dgm:pt modelId="{7EEB5099-4DC6-45E4-B49E-1FDD0DE9C75F}" type="pres">
      <dgm:prSet presAssocID="{5A635AE8-0397-4E5E-9CD7-F9D708310FC9}" presName="parentText" presStyleLbl="node1" presStyleIdx="1" presStyleCnt="5">
        <dgm:presLayoutVars>
          <dgm:chMax val="0"/>
          <dgm:bulletEnabled val="1"/>
        </dgm:presLayoutVars>
      </dgm:prSet>
      <dgm:spPr/>
    </dgm:pt>
    <dgm:pt modelId="{5EED28F3-E3C3-4F04-8F96-7C5834381747}" type="pres">
      <dgm:prSet presAssocID="{30AE5BD1-A458-48A4-A5EB-D48E280A5C15}" presName="spacer" presStyleCnt="0"/>
      <dgm:spPr/>
    </dgm:pt>
    <dgm:pt modelId="{A6060DAE-1D77-4F04-87C0-400651AF27E9}" type="pres">
      <dgm:prSet presAssocID="{687C8338-133F-4D9F-84BD-447399850238}" presName="parentText" presStyleLbl="node1" presStyleIdx="2" presStyleCnt="5">
        <dgm:presLayoutVars>
          <dgm:chMax val="0"/>
          <dgm:bulletEnabled val="1"/>
        </dgm:presLayoutVars>
      </dgm:prSet>
      <dgm:spPr/>
    </dgm:pt>
    <dgm:pt modelId="{776652E9-EDF3-4A95-A7BF-C45ACD44A856}" type="pres">
      <dgm:prSet presAssocID="{54A4D16B-C7D7-483B-A3F7-B1AC4C17101D}" presName="spacer" presStyleCnt="0"/>
      <dgm:spPr/>
    </dgm:pt>
    <dgm:pt modelId="{860D3795-DF0E-432D-97DA-5F129643E2EC}" type="pres">
      <dgm:prSet presAssocID="{3B72500B-C17B-4CB5-81EF-3B159F877E99}" presName="parentText" presStyleLbl="node1" presStyleIdx="3" presStyleCnt="5">
        <dgm:presLayoutVars>
          <dgm:chMax val="0"/>
          <dgm:bulletEnabled val="1"/>
        </dgm:presLayoutVars>
      </dgm:prSet>
      <dgm:spPr/>
    </dgm:pt>
    <dgm:pt modelId="{4C27B857-715E-4F36-B93C-636AC72E0951}" type="pres">
      <dgm:prSet presAssocID="{F42D9463-59FC-4109-9F6D-351EEA2E4307}" presName="spacer" presStyleCnt="0"/>
      <dgm:spPr/>
    </dgm:pt>
    <dgm:pt modelId="{FDA6B3B8-76D9-4D1B-ACCB-0E24A48EE5AC}" type="pres">
      <dgm:prSet presAssocID="{93DBDC7E-149B-4CF5-A195-35FB0819B123}" presName="parentText" presStyleLbl="node1" presStyleIdx="4" presStyleCnt="5">
        <dgm:presLayoutVars>
          <dgm:chMax val="0"/>
          <dgm:bulletEnabled val="1"/>
        </dgm:presLayoutVars>
      </dgm:prSet>
      <dgm:spPr/>
    </dgm:pt>
  </dgm:ptLst>
  <dgm:cxnLst>
    <dgm:cxn modelId="{708D9515-8CD9-49C1-84DD-A698B7712F12}" srcId="{107FE327-DC60-475F-B230-566F81A19330}" destId="{687C8338-133F-4D9F-84BD-447399850238}" srcOrd="2" destOrd="0" parTransId="{32D0D4CB-AAAE-4D6E-AFCF-A19342C53117}" sibTransId="{54A4D16B-C7D7-483B-A3F7-B1AC4C17101D}"/>
    <dgm:cxn modelId="{9624B31A-F439-41D5-AE3F-D9DB66C6B269}" srcId="{107FE327-DC60-475F-B230-566F81A19330}" destId="{93DBDC7E-149B-4CF5-A195-35FB0819B123}" srcOrd="4" destOrd="0" parTransId="{03BED6FF-0E01-4B20-B05A-F74EDA12F3A9}" sibTransId="{DB39CD5A-B0B8-4B36-A576-38DD979B5A10}"/>
    <dgm:cxn modelId="{0FE9E726-18CA-4814-B25F-8B2A47D1BFAA}" type="presOf" srcId="{687C8338-133F-4D9F-84BD-447399850238}" destId="{A6060DAE-1D77-4F04-87C0-400651AF27E9}" srcOrd="0" destOrd="0" presId="urn:microsoft.com/office/officeart/2005/8/layout/vList2"/>
    <dgm:cxn modelId="{EC355F27-78D1-4D12-95A1-BC56982F9787}" type="presOf" srcId="{4F34BF9B-C7D6-44D3-B507-B02B12D6BB51}" destId="{6FC3CCD3-3195-4023-A742-463A23B8BC9D}" srcOrd="0" destOrd="0" presId="urn:microsoft.com/office/officeart/2005/8/layout/vList2"/>
    <dgm:cxn modelId="{74EB3E2B-C3BF-44FD-801F-11C3F9C39DB7}" type="presOf" srcId="{5A635AE8-0397-4E5E-9CD7-F9D708310FC9}" destId="{7EEB5099-4DC6-45E4-B49E-1FDD0DE9C75F}" srcOrd="0" destOrd="0" presId="urn:microsoft.com/office/officeart/2005/8/layout/vList2"/>
    <dgm:cxn modelId="{C29EF93B-8723-461D-9BAA-2C6195BB0314}" srcId="{107FE327-DC60-475F-B230-566F81A19330}" destId="{3B72500B-C17B-4CB5-81EF-3B159F877E99}" srcOrd="3" destOrd="0" parTransId="{55845C30-8A76-465C-A7DA-6851A4FB8B81}" sibTransId="{F42D9463-59FC-4109-9F6D-351EEA2E4307}"/>
    <dgm:cxn modelId="{4E315741-B4E5-4466-8DFD-3EEE2B036C6C}" type="presOf" srcId="{107FE327-DC60-475F-B230-566F81A19330}" destId="{77E2E719-42E1-45ED-ABED-9115B32C936B}" srcOrd="0" destOrd="0" presId="urn:microsoft.com/office/officeart/2005/8/layout/vList2"/>
    <dgm:cxn modelId="{0E95FD56-27BD-40A4-8BF1-82460933EE8C}" srcId="{107FE327-DC60-475F-B230-566F81A19330}" destId="{5A635AE8-0397-4E5E-9CD7-F9D708310FC9}" srcOrd="1" destOrd="0" parTransId="{E9815CDC-1C4A-4B21-8E51-630FC80E26DE}" sibTransId="{30AE5BD1-A458-48A4-A5EB-D48E280A5C15}"/>
    <dgm:cxn modelId="{3B2A1B85-BA8B-4C4D-9ECE-681536194AE4}" type="presOf" srcId="{93DBDC7E-149B-4CF5-A195-35FB0819B123}" destId="{FDA6B3B8-76D9-4D1B-ACCB-0E24A48EE5AC}" srcOrd="0" destOrd="0" presId="urn:microsoft.com/office/officeart/2005/8/layout/vList2"/>
    <dgm:cxn modelId="{B6EC7D98-06BE-43B8-A871-40657117076F}" srcId="{107FE327-DC60-475F-B230-566F81A19330}" destId="{4F34BF9B-C7D6-44D3-B507-B02B12D6BB51}" srcOrd="0" destOrd="0" parTransId="{7296F724-E395-4161-9EDC-1BC73BEC067F}" sibTransId="{E02F9EA8-76E5-45D1-A72E-416A28083301}"/>
    <dgm:cxn modelId="{AC4E02CB-8EDE-4C09-ABC8-F869578D3323}" type="presOf" srcId="{3B72500B-C17B-4CB5-81EF-3B159F877E99}" destId="{860D3795-DF0E-432D-97DA-5F129643E2EC}" srcOrd="0" destOrd="0" presId="urn:microsoft.com/office/officeart/2005/8/layout/vList2"/>
    <dgm:cxn modelId="{AB8E1E7E-25E6-4644-B382-4DD9BD7F5C08}" type="presParOf" srcId="{77E2E719-42E1-45ED-ABED-9115B32C936B}" destId="{6FC3CCD3-3195-4023-A742-463A23B8BC9D}" srcOrd="0" destOrd="0" presId="urn:microsoft.com/office/officeart/2005/8/layout/vList2"/>
    <dgm:cxn modelId="{5CCC31D6-940E-440A-A2E9-7F3DAAA1E735}" type="presParOf" srcId="{77E2E719-42E1-45ED-ABED-9115B32C936B}" destId="{09809D08-91CC-4701-A110-A9F860D1E9DA}" srcOrd="1" destOrd="0" presId="urn:microsoft.com/office/officeart/2005/8/layout/vList2"/>
    <dgm:cxn modelId="{B0B98FFD-7905-494F-9C0E-73B43A196C5E}" type="presParOf" srcId="{77E2E719-42E1-45ED-ABED-9115B32C936B}" destId="{7EEB5099-4DC6-45E4-B49E-1FDD0DE9C75F}" srcOrd="2" destOrd="0" presId="urn:microsoft.com/office/officeart/2005/8/layout/vList2"/>
    <dgm:cxn modelId="{70FE7EA8-8117-4F61-8AB7-E8851701E612}" type="presParOf" srcId="{77E2E719-42E1-45ED-ABED-9115B32C936B}" destId="{5EED28F3-E3C3-4F04-8F96-7C5834381747}" srcOrd="3" destOrd="0" presId="urn:microsoft.com/office/officeart/2005/8/layout/vList2"/>
    <dgm:cxn modelId="{A8CD4C92-33CC-4F29-A9AE-DBB7D08E014D}" type="presParOf" srcId="{77E2E719-42E1-45ED-ABED-9115B32C936B}" destId="{A6060DAE-1D77-4F04-87C0-400651AF27E9}" srcOrd="4" destOrd="0" presId="urn:microsoft.com/office/officeart/2005/8/layout/vList2"/>
    <dgm:cxn modelId="{AB1CEEC7-872A-4EB9-B016-6C1CA765E784}" type="presParOf" srcId="{77E2E719-42E1-45ED-ABED-9115B32C936B}" destId="{776652E9-EDF3-4A95-A7BF-C45ACD44A856}" srcOrd="5" destOrd="0" presId="urn:microsoft.com/office/officeart/2005/8/layout/vList2"/>
    <dgm:cxn modelId="{D36D729D-DCB2-46CA-9E51-F9AAC3323315}" type="presParOf" srcId="{77E2E719-42E1-45ED-ABED-9115B32C936B}" destId="{860D3795-DF0E-432D-97DA-5F129643E2EC}" srcOrd="6" destOrd="0" presId="urn:microsoft.com/office/officeart/2005/8/layout/vList2"/>
    <dgm:cxn modelId="{0B1F36BD-951E-44F6-BC49-B9674AD2F7B8}" type="presParOf" srcId="{77E2E719-42E1-45ED-ABED-9115B32C936B}" destId="{4C27B857-715E-4F36-B93C-636AC72E0951}" srcOrd="7" destOrd="0" presId="urn:microsoft.com/office/officeart/2005/8/layout/vList2"/>
    <dgm:cxn modelId="{A7013FF9-0084-492C-B9B6-5B33BA59A0E3}" type="presParOf" srcId="{77E2E719-42E1-45ED-ABED-9115B32C936B}" destId="{FDA6B3B8-76D9-4D1B-ACCB-0E24A48EE5A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9415E1-67FA-499E-9391-F6ED665C2CAF}"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4CF6FE8F-65DD-49A4-8ABE-B2E20D581839}">
      <dgm:prSet/>
      <dgm:spPr/>
      <dgm:t>
        <a:bodyPr/>
        <a:lstStyle/>
        <a:p>
          <a:pPr algn="just"/>
          <a:r>
            <a:rPr lang="en-US" b="1" dirty="0"/>
            <a:t>GitHub</a:t>
          </a:r>
          <a:r>
            <a:rPr lang="en-US" dirty="0"/>
            <a:t> is a cloud-based platform that hosts Git repositories, providing a collaborative environment for developers. </a:t>
          </a:r>
          <a:endParaRPr lang="en-IN" dirty="0"/>
        </a:p>
      </dgm:t>
    </dgm:pt>
    <dgm:pt modelId="{2689B843-1C5B-4493-84F6-42973C41DDBC}" type="parTrans" cxnId="{3D85B1A4-784D-495C-8860-32E7F0AD438F}">
      <dgm:prSet/>
      <dgm:spPr/>
      <dgm:t>
        <a:bodyPr/>
        <a:lstStyle/>
        <a:p>
          <a:endParaRPr lang="en-IN"/>
        </a:p>
      </dgm:t>
    </dgm:pt>
    <dgm:pt modelId="{186DD773-8CC4-4573-8947-54B7DE6F353B}" type="sibTrans" cxnId="{3D85B1A4-784D-495C-8860-32E7F0AD438F}">
      <dgm:prSet/>
      <dgm:spPr/>
      <dgm:t>
        <a:bodyPr/>
        <a:lstStyle/>
        <a:p>
          <a:endParaRPr lang="en-IN"/>
        </a:p>
      </dgm:t>
    </dgm:pt>
    <dgm:pt modelId="{C5491964-C6EE-4806-97F2-C5058DCEBE91}">
      <dgm:prSet/>
      <dgm:spPr/>
      <dgm:t>
        <a:bodyPr/>
        <a:lstStyle/>
        <a:p>
          <a:pPr algn="just"/>
          <a:r>
            <a:rPr lang="en-US" dirty="0"/>
            <a:t>GitHub adds an online interface to Git, enabling developers to manage projects, review code, track issues, and contribute through pull requests. </a:t>
          </a:r>
          <a:endParaRPr lang="en-IN" dirty="0"/>
        </a:p>
      </dgm:t>
    </dgm:pt>
    <dgm:pt modelId="{B7F8B613-6345-458A-9984-24D5801E5E42}" type="parTrans" cxnId="{273AE1BD-5CE4-4640-9DB3-6B619A845A01}">
      <dgm:prSet/>
      <dgm:spPr/>
      <dgm:t>
        <a:bodyPr/>
        <a:lstStyle/>
        <a:p>
          <a:endParaRPr lang="en-IN"/>
        </a:p>
      </dgm:t>
    </dgm:pt>
    <dgm:pt modelId="{526CBDF4-AF46-42B9-B54C-4BC7474AD483}" type="sibTrans" cxnId="{273AE1BD-5CE4-4640-9DB3-6B619A845A01}">
      <dgm:prSet/>
      <dgm:spPr/>
      <dgm:t>
        <a:bodyPr/>
        <a:lstStyle/>
        <a:p>
          <a:endParaRPr lang="en-IN"/>
        </a:p>
      </dgm:t>
    </dgm:pt>
    <dgm:pt modelId="{29FB1F85-0A96-4BE6-9B89-5F3D09BB9F3F}">
      <dgm:prSet/>
      <dgm:spPr/>
      <dgm:t>
        <a:bodyPr/>
        <a:lstStyle/>
        <a:p>
          <a:pPr algn="just"/>
          <a:r>
            <a:rPr lang="en-US" dirty="0"/>
            <a:t>It also includes features like GitHub Actions for automation, GitHub Pages for project websites, and integration with other tools for CI/CD, project management, and code review.</a:t>
          </a:r>
          <a:endParaRPr lang="en-IN" dirty="0"/>
        </a:p>
      </dgm:t>
    </dgm:pt>
    <dgm:pt modelId="{CDFCD45D-5AE1-4803-BF2F-2AF6ED6F4065}" type="parTrans" cxnId="{453F91CD-4ECD-47C5-829A-EB8FE88164D6}">
      <dgm:prSet/>
      <dgm:spPr/>
      <dgm:t>
        <a:bodyPr/>
        <a:lstStyle/>
        <a:p>
          <a:endParaRPr lang="en-IN"/>
        </a:p>
      </dgm:t>
    </dgm:pt>
    <dgm:pt modelId="{A9B5CA98-EAAF-491E-9EF1-DA4AEC0BE0B8}" type="sibTrans" cxnId="{453F91CD-4ECD-47C5-829A-EB8FE88164D6}">
      <dgm:prSet/>
      <dgm:spPr/>
      <dgm:t>
        <a:bodyPr/>
        <a:lstStyle/>
        <a:p>
          <a:endParaRPr lang="en-IN"/>
        </a:p>
      </dgm:t>
    </dgm:pt>
    <dgm:pt modelId="{04676ED1-99E4-47B1-B778-625C6CEF73DF}" type="pres">
      <dgm:prSet presAssocID="{959415E1-67FA-499E-9391-F6ED665C2CAF}" presName="linear" presStyleCnt="0">
        <dgm:presLayoutVars>
          <dgm:animLvl val="lvl"/>
          <dgm:resizeHandles val="exact"/>
        </dgm:presLayoutVars>
      </dgm:prSet>
      <dgm:spPr/>
    </dgm:pt>
    <dgm:pt modelId="{A92A6274-D6DA-4837-93AC-D4402A6A6DCF}" type="pres">
      <dgm:prSet presAssocID="{4CF6FE8F-65DD-49A4-8ABE-B2E20D581839}" presName="parentText" presStyleLbl="node1" presStyleIdx="0" presStyleCnt="3">
        <dgm:presLayoutVars>
          <dgm:chMax val="0"/>
          <dgm:bulletEnabled val="1"/>
        </dgm:presLayoutVars>
      </dgm:prSet>
      <dgm:spPr/>
    </dgm:pt>
    <dgm:pt modelId="{4E343D32-1649-4724-A6B9-F72A47EC284D}" type="pres">
      <dgm:prSet presAssocID="{186DD773-8CC4-4573-8947-54B7DE6F353B}" presName="spacer" presStyleCnt="0"/>
      <dgm:spPr/>
    </dgm:pt>
    <dgm:pt modelId="{77DF107F-124F-4D68-84C1-64C88F4FAD56}" type="pres">
      <dgm:prSet presAssocID="{C5491964-C6EE-4806-97F2-C5058DCEBE91}" presName="parentText" presStyleLbl="node1" presStyleIdx="1" presStyleCnt="3">
        <dgm:presLayoutVars>
          <dgm:chMax val="0"/>
          <dgm:bulletEnabled val="1"/>
        </dgm:presLayoutVars>
      </dgm:prSet>
      <dgm:spPr/>
    </dgm:pt>
    <dgm:pt modelId="{0B464A54-32A8-4BDF-9AB7-BDF432B33569}" type="pres">
      <dgm:prSet presAssocID="{526CBDF4-AF46-42B9-B54C-4BC7474AD483}" presName="spacer" presStyleCnt="0"/>
      <dgm:spPr/>
    </dgm:pt>
    <dgm:pt modelId="{6087A7BF-34EA-4820-B915-2D8E9B4442BF}" type="pres">
      <dgm:prSet presAssocID="{29FB1F85-0A96-4BE6-9B89-5F3D09BB9F3F}" presName="parentText" presStyleLbl="node1" presStyleIdx="2" presStyleCnt="3">
        <dgm:presLayoutVars>
          <dgm:chMax val="0"/>
          <dgm:bulletEnabled val="1"/>
        </dgm:presLayoutVars>
      </dgm:prSet>
      <dgm:spPr/>
    </dgm:pt>
  </dgm:ptLst>
  <dgm:cxnLst>
    <dgm:cxn modelId="{08CDB406-382E-4ACF-A7D5-57F0CF1FBEA2}" type="presOf" srcId="{29FB1F85-0A96-4BE6-9B89-5F3D09BB9F3F}" destId="{6087A7BF-34EA-4820-B915-2D8E9B4442BF}" srcOrd="0" destOrd="0" presId="urn:microsoft.com/office/officeart/2005/8/layout/vList2"/>
    <dgm:cxn modelId="{07AC284E-8B46-42E8-8BD7-00FEB786F4AD}" type="presOf" srcId="{C5491964-C6EE-4806-97F2-C5058DCEBE91}" destId="{77DF107F-124F-4D68-84C1-64C88F4FAD56}" srcOrd="0" destOrd="0" presId="urn:microsoft.com/office/officeart/2005/8/layout/vList2"/>
    <dgm:cxn modelId="{3D85B1A4-784D-495C-8860-32E7F0AD438F}" srcId="{959415E1-67FA-499E-9391-F6ED665C2CAF}" destId="{4CF6FE8F-65DD-49A4-8ABE-B2E20D581839}" srcOrd="0" destOrd="0" parTransId="{2689B843-1C5B-4493-84F6-42973C41DDBC}" sibTransId="{186DD773-8CC4-4573-8947-54B7DE6F353B}"/>
    <dgm:cxn modelId="{53249FB9-A24F-40F5-A3A2-24E0548AA0FF}" type="presOf" srcId="{959415E1-67FA-499E-9391-F6ED665C2CAF}" destId="{04676ED1-99E4-47B1-B778-625C6CEF73DF}" srcOrd="0" destOrd="0" presId="urn:microsoft.com/office/officeart/2005/8/layout/vList2"/>
    <dgm:cxn modelId="{273AE1BD-5CE4-4640-9DB3-6B619A845A01}" srcId="{959415E1-67FA-499E-9391-F6ED665C2CAF}" destId="{C5491964-C6EE-4806-97F2-C5058DCEBE91}" srcOrd="1" destOrd="0" parTransId="{B7F8B613-6345-458A-9984-24D5801E5E42}" sibTransId="{526CBDF4-AF46-42B9-B54C-4BC7474AD483}"/>
    <dgm:cxn modelId="{453F91CD-4ECD-47C5-829A-EB8FE88164D6}" srcId="{959415E1-67FA-499E-9391-F6ED665C2CAF}" destId="{29FB1F85-0A96-4BE6-9B89-5F3D09BB9F3F}" srcOrd="2" destOrd="0" parTransId="{CDFCD45D-5AE1-4803-BF2F-2AF6ED6F4065}" sibTransId="{A9B5CA98-EAAF-491E-9EF1-DA4AEC0BE0B8}"/>
    <dgm:cxn modelId="{D98E0CF8-88BE-42D3-80B5-009956513C1F}" type="presOf" srcId="{4CF6FE8F-65DD-49A4-8ABE-B2E20D581839}" destId="{A92A6274-D6DA-4837-93AC-D4402A6A6DCF}" srcOrd="0" destOrd="0" presId="urn:microsoft.com/office/officeart/2005/8/layout/vList2"/>
    <dgm:cxn modelId="{9AF52543-B8E2-4023-9991-F95C799AF218}" type="presParOf" srcId="{04676ED1-99E4-47B1-B778-625C6CEF73DF}" destId="{A92A6274-D6DA-4837-93AC-D4402A6A6DCF}" srcOrd="0" destOrd="0" presId="urn:microsoft.com/office/officeart/2005/8/layout/vList2"/>
    <dgm:cxn modelId="{BF9DEDB3-E545-4B91-AF07-52C11C0729D0}" type="presParOf" srcId="{04676ED1-99E4-47B1-B778-625C6CEF73DF}" destId="{4E343D32-1649-4724-A6B9-F72A47EC284D}" srcOrd="1" destOrd="0" presId="urn:microsoft.com/office/officeart/2005/8/layout/vList2"/>
    <dgm:cxn modelId="{6BDFC25F-D015-4A73-94D4-D289F1C05018}" type="presParOf" srcId="{04676ED1-99E4-47B1-B778-625C6CEF73DF}" destId="{77DF107F-124F-4D68-84C1-64C88F4FAD56}" srcOrd="2" destOrd="0" presId="urn:microsoft.com/office/officeart/2005/8/layout/vList2"/>
    <dgm:cxn modelId="{836E457C-3F4F-4AE1-85E3-A25D3252B053}" type="presParOf" srcId="{04676ED1-99E4-47B1-B778-625C6CEF73DF}" destId="{0B464A54-32A8-4BDF-9AB7-BDF432B33569}" srcOrd="3" destOrd="0" presId="urn:microsoft.com/office/officeart/2005/8/layout/vList2"/>
    <dgm:cxn modelId="{B4EFD6E5-E01E-4506-9342-49126F4C4D7C}" type="presParOf" srcId="{04676ED1-99E4-47B1-B778-625C6CEF73DF}" destId="{6087A7BF-34EA-4820-B915-2D8E9B4442B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40B20-3B42-428E-AA05-BCB7BEAC72BE}">
      <dsp:nvSpPr>
        <dsp:cNvPr id="0" name=""/>
        <dsp:cNvSpPr/>
      </dsp:nvSpPr>
      <dsp:spPr>
        <a:xfrm>
          <a:off x="0" y="38484"/>
          <a:ext cx="10515600" cy="64759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Outline data sources and data collection methods</a:t>
          </a:r>
          <a:endParaRPr lang="en-IN" sz="2700" kern="1200"/>
        </a:p>
      </dsp:txBody>
      <dsp:txXfrm>
        <a:off x="31613" y="70097"/>
        <a:ext cx="10452374" cy="584369"/>
      </dsp:txXfrm>
    </dsp:sp>
    <dsp:sp modelId="{6528B8C5-5A8F-4675-BEC8-E238883BA655}">
      <dsp:nvSpPr>
        <dsp:cNvPr id="0" name=""/>
        <dsp:cNvSpPr/>
      </dsp:nvSpPr>
      <dsp:spPr>
        <a:xfrm>
          <a:off x="0" y="763839"/>
          <a:ext cx="10515600" cy="647595"/>
        </a:xfrm>
        <a:prstGeom prst="roundRect">
          <a:avLst/>
        </a:prstGeom>
        <a:gradFill rotWithShape="0">
          <a:gsLst>
            <a:gs pos="0">
              <a:schemeClr val="accent4">
                <a:hueOff val="1960178"/>
                <a:satOff val="-8155"/>
                <a:lumOff val="1922"/>
                <a:alphaOff val="0"/>
                <a:lumMod val="110000"/>
                <a:satMod val="105000"/>
                <a:tint val="67000"/>
              </a:schemeClr>
            </a:gs>
            <a:gs pos="50000">
              <a:schemeClr val="accent4">
                <a:hueOff val="1960178"/>
                <a:satOff val="-8155"/>
                <a:lumOff val="1922"/>
                <a:alphaOff val="0"/>
                <a:lumMod val="105000"/>
                <a:satMod val="103000"/>
                <a:tint val="73000"/>
              </a:schemeClr>
            </a:gs>
            <a:gs pos="100000">
              <a:schemeClr val="accent4">
                <a:hueOff val="1960178"/>
                <a:satOff val="-8155"/>
                <a:lumOff val="1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Describe data cleaning steps for consistency</a:t>
          </a:r>
          <a:endParaRPr lang="en-IN" sz="2700" kern="1200"/>
        </a:p>
      </dsp:txBody>
      <dsp:txXfrm>
        <a:off x="31613" y="795452"/>
        <a:ext cx="10452374" cy="584369"/>
      </dsp:txXfrm>
    </dsp:sp>
    <dsp:sp modelId="{3788DD3C-F6A9-4195-989B-B2FA7271C865}">
      <dsp:nvSpPr>
        <dsp:cNvPr id="0" name=""/>
        <dsp:cNvSpPr/>
      </dsp:nvSpPr>
      <dsp:spPr>
        <a:xfrm>
          <a:off x="0" y="1489194"/>
          <a:ext cx="10515600" cy="647595"/>
        </a:xfrm>
        <a:prstGeom prst="roundRect">
          <a:avLst/>
        </a:prstGeom>
        <a:gradFill rotWithShape="0">
          <a:gsLst>
            <a:gs pos="0">
              <a:schemeClr val="accent4">
                <a:hueOff val="3920356"/>
                <a:satOff val="-16311"/>
                <a:lumOff val="3843"/>
                <a:alphaOff val="0"/>
                <a:lumMod val="110000"/>
                <a:satMod val="105000"/>
                <a:tint val="67000"/>
              </a:schemeClr>
            </a:gs>
            <a:gs pos="50000">
              <a:schemeClr val="accent4">
                <a:hueOff val="3920356"/>
                <a:satOff val="-16311"/>
                <a:lumOff val="3843"/>
                <a:alphaOff val="0"/>
                <a:lumMod val="105000"/>
                <a:satMod val="103000"/>
                <a:tint val="73000"/>
              </a:schemeClr>
            </a:gs>
            <a:gs pos="100000">
              <a:schemeClr val="accent4">
                <a:hueOff val="3920356"/>
                <a:satOff val="-16311"/>
                <a:lumOff val="3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Document transformations and data reshaping techniques</a:t>
          </a:r>
          <a:endParaRPr lang="en-IN" sz="2700" kern="1200"/>
        </a:p>
      </dsp:txBody>
      <dsp:txXfrm>
        <a:off x="31613" y="1520807"/>
        <a:ext cx="10452374" cy="584369"/>
      </dsp:txXfrm>
    </dsp:sp>
    <dsp:sp modelId="{A1322FFE-803F-4B59-8799-343CF4A0EB39}">
      <dsp:nvSpPr>
        <dsp:cNvPr id="0" name=""/>
        <dsp:cNvSpPr/>
      </dsp:nvSpPr>
      <dsp:spPr>
        <a:xfrm>
          <a:off x="0" y="2214549"/>
          <a:ext cx="10515600" cy="647595"/>
        </a:xfrm>
        <a:prstGeom prst="roundRect">
          <a:avLst/>
        </a:prstGeom>
        <a:gradFill rotWithShape="0">
          <a:gsLst>
            <a:gs pos="0">
              <a:schemeClr val="accent4">
                <a:hueOff val="5880535"/>
                <a:satOff val="-24466"/>
                <a:lumOff val="5765"/>
                <a:alphaOff val="0"/>
                <a:lumMod val="110000"/>
                <a:satMod val="105000"/>
                <a:tint val="67000"/>
              </a:schemeClr>
            </a:gs>
            <a:gs pos="50000">
              <a:schemeClr val="accent4">
                <a:hueOff val="5880535"/>
                <a:satOff val="-24466"/>
                <a:lumOff val="5765"/>
                <a:alphaOff val="0"/>
                <a:lumMod val="105000"/>
                <a:satMod val="103000"/>
                <a:tint val="73000"/>
              </a:schemeClr>
            </a:gs>
            <a:gs pos="100000">
              <a:schemeClr val="accent4">
                <a:hueOff val="5880535"/>
                <a:satOff val="-24466"/>
                <a:lumOff val="5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Note any missing data handling approaches</a:t>
          </a:r>
          <a:endParaRPr lang="en-IN" sz="2700" kern="1200"/>
        </a:p>
      </dsp:txBody>
      <dsp:txXfrm>
        <a:off x="31613" y="2246162"/>
        <a:ext cx="10452374" cy="584369"/>
      </dsp:txXfrm>
    </dsp:sp>
    <dsp:sp modelId="{0A184EA2-8A93-4107-90DD-00B1B01698E0}">
      <dsp:nvSpPr>
        <dsp:cNvPr id="0" name=""/>
        <dsp:cNvSpPr/>
      </dsp:nvSpPr>
      <dsp:spPr>
        <a:xfrm>
          <a:off x="0" y="2939904"/>
          <a:ext cx="10515600" cy="647595"/>
        </a:xfrm>
        <a:prstGeom prst="roundRect">
          <a:avLst/>
        </a:prstGeom>
        <a:gradFill rotWithShape="0">
          <a:gsLst>
            <a:gs pos="0">
              <a:schemeClr val="accent4">
                <a:hueOff val="7840713"/>
                <a:satOff val="-32622"/>
                <a:lumOff val="7686"/>
                <a:alphaOff val="0"/>
                <a:lumMod val="110000"/>
                <a:satMod val="105000"/>
                <a:tint val="67000"/>
              </a:schemeClr>
            </a:gs>
            <a:gs pos="50000">
              <a:schemeClr val="accent4">
                <a:hueOff val="7840713"/>
                <a:satOff val="-32622"/>
                <a:lumOff val="7686"/>
                <a:alphaOff val="0"/>
                <a:lumMod val="105000"/>
                <a:satMod val="103000"/>
                <a:tint val="73000"/>
              </a:schemeClr>
            </a:gs>
            <a:gs pos="100000">
              <a:schemeClr val="accent4">
                <a:hueOff val="7840713"/>
                <a:satOff val="-32622"/>
                <a:lumOff val="76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Record feature engineering and variable selection</a:t>
          </a:r>
          <a:endParaRPr lang="en-IN" sz="2700" kern="1200"/>
        </a:p>
      </dsp:txBody>
      <dsp:txXfrm>
        <a:off x="31613" y="2971517"/>
        <a:ext cx="10452374" cy="584369"/>
      </dsp:txXfrm>
    </dsp:sp>
    <dsp:sp modelId="{920C3766-5CF3-4FCF-8852-E46068654CD8}">
      <dsp:nvSpPr>
        <dsp:cNvPr id="0" name=""/>
        <dsp:cNvSpPr/>
      </dsp:nvSpPr>
      <dsp:spPr>
        <a:xfrm>
          <a:off x="0" y="3665259"/>
          <a:ext cx="10515600" cy="647595"/>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a:t>Summarize tools and libraries used in the process</a:t>
          </a:r>
          <a:endParaRPr lang="en-IN" sz="2700" kern="1200"/>
        </a:p>
      </dsp:txBody>
      <dsp:txXfrm>
        <a:off x="31613" y="3696872"/>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3CCD3-3195-4023-A742-463A23B8BC9D}">
      <dsp:nvSpPr>
        <dsp:cNvPr id="0" name=""/>
        <dsp:cNvSpPr/>
      </dsp:nvSpPr>
      <dsp:spPr>
        <a:xfrm>
          <a:off x="0" y="32982"/>
          <a:ext cx="6291943" cy="9509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Markdown is a lightweight markup language used for creating formatted text using a plain text editor. </a:t>
          </a:r>
          <a:endParaRPr lang="en-IN" sz="1700" kern="1200"/>
        </a:p>
      </dsp:txBody>
      <dsp:txXfrm>
        <a:off x="46424" y="79406"/>
        <a:ext cx="6199095" cy="858142"/>
      </dsp:txXfrm>
    </dsp:sp>
    <dsp:sp modelId="{7EEB5099-4DC6-45E4-B49E-1FDD0DE9C75F}">
      <dsp:nvSpPr>
        <dsp:cNvPr id="0" name=""/>
        <dsp:cNvSpPr/>
      </dsp:nvSpPr>
      <dsp:spPr>
        <a:xfrm>
          <a:off x="0" y="1032933"/>
          <a:ext cx="6291943" cy="950990"/>
        </a:xfrm>
        <a:prstGeom prst="roundRect">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has the file extensions `.md` or `.markdown` and is known for its simplicity and readability. </a:t>
          </a:r>
          <a:endParaRPr lang="en-IN" sz="1700" kern="1200"/>
        </a:p>
      </dsp:txBody>
      <dsp:txXfrm>
        <a:off x="46424" y="1079357"/>
        <a:ext cx="6199095" cy="858142"/>
      </dsp:txXfrm>
    </dsp:sp>
    <dsp:sp modelId="{A6060DAE-1D77-4F04-87C0-400651AF27E9}">
      <dsp:nvSpPr>
        <dsp:cNvPr id="0" name=""/>
        <dsp:cNvSpPr/>
      </dsp:nvSpPr>
      <dsp:spPr>
        <a:xfrm>
          <a:off x="0" y="2032883"/>
          <a:ext cx="6291943" cy="950990"/>
        </a:xfrm>
        <a:prstGeom prst="round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Markdown allows users to format text with headings, lists, links, images, and code blocks without complex syntax, making it popular for writing README files, project documentation, and web content. </a:t>
          </a:r>
          <a:endParaRPr lang="en-IN" sz="1700" kern="1200"/>
        </a:p>
      </dsp:txBody>
      <dsp:txXfrm>
        <a:off x="46424" y="2079307"/>
        <a:ext cx="6199095" cy="858142"/>
      </dsp:txXfrm>
    </dsp:sp>
    <dsp:sp modelId="{860D3795-DF0E-432D-97DA-5F129643E2EC}">
      <dsp:nvSpPr>
        <dsp:cNvPr id="0" name=""/>
        <dsp:cNvSpPr/>
      </dsp:nvSpPr>
      <dsp:spPr>
        <a:xfrm>
          <a:off x="0" y="3032834"/>
          <a:ext cx="6291943" cy="950990"/>
        </a:xfrm>
        <a:prstGeom prst="roundRect">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Key properties include its portability, as it can be converted to HTML or other formats, and versatility with features like bold and italic text, tables, and inline code. </a:t>
          </a:r>
          <a:endParaRPr lang="en-IN" sz="1700" kern="1200"/>
        </a:p>
      </dsp:txBody>
      <dsp:txXfrm>
        <a:off x="46424" y="3079258"/>
        <a:ext cx="6199095" cy="858142"/>
      </dsp:txXfrm>
    </dsp:sp>
    <dsp:sp modelId="{FDA6B3B8-76D9-4D1B-ACCB-0E24A48EE5AC}">
      <dsp:nvSpPr>
        <dsp:cNvPr id="0" name=""/>
        <dsp:cNvSpPr/>
      </dsp:nvSpPr>
      <dsp:spPr>
        <a:xfrm>
          <a:off x="0" y="4032784"/>
          <a:ext cx="6291943" cy="950990"/>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Tools like VS Code and platforms like GitHub support and extend Markdown's functionality, including GitHub Flavored Markdown (GFM) that adds features like tables and task lists.</a:t>
          </a:r>
          <a:endParaRPr lang="en-IN" sz="1700" kern="1200"/>
        </a:p>
      </dsp:txBody>
      <dsp:txXfrm>
        <a:off x="46424" y="4079208"/>
        <a:ext cx="6199095" cy="858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A6274-D6DA-4837-93AC-D4402A6A6DCF}">
      <dsp:nvSpPr>
        <dsp:cNvPr id="0" name=""/>
        <dsp:cNvSpPr/>
      </dsp:nvSpPr>
      <dsp:spPr>
        <a:xfrm>
          <a:off x="0" y="4390"/>
          <a:ext cx="5540828" cy="1409118"/>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t>GitHub</a:t>
          </a:r>
          <a:r>
            <a:rPr lang="en-US" sz="2000" kern="1200" dirty="0"/>
            <a:t> is a cloud-based platform that hosts Git repositories, providing a collaborative environment for developers. </a:t>
          </a:r>
          <a:endParaRPr lang="en-IN" sz="2000" kern="1200" dirty="0"/>
        </a:p>
      </dsp:txBody>
      <dsp:txXfrm>
        <a:off x="68787" y="73177"/>
        <a:ext cx="5403254" cy="1271544"/>
      </dsp:txXfrm>
    </dsp:sp>
    <dsp:sp modelId="{77DF107F-124F-4D68-84C1-64C88F4FAD56}">
      <dsp:nvSpPr>
        <dsp:cNvPr id="0" name=""/>
        <dsp:cNvSpPr/>
      </dsp:nvSpPr>
      <dsp:spPr>
        <a:xfrm>
          <a:off x="0" y="1471109"/>
          <a:ext cx="5540828" cy="1409118"/>
        </a:xfrm>
        <a:prstGeom prst="round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GitHub adds an online interface to Git, enabling developers to manage projects, review code, track issues, and contribute through pull requests. </a:t>
          </a:r>
          <a:endParaRPr lang="en-IN" sz="2000" kern="1200" dirty="0"/>
        </a:p>
      </dsp:txBody>
      <dsp:txXfrm>
        <a:off x="68787" y="1539896"/>
        <a:ext cx="5403254" cy="1271544"/>
      </dsp:txXfrm>
    </dsp:sp>
    <dsp:sp modelId="{6087A7BF-34EA-4820-B915-2D8E9B4442BF}">
      <dsp:nvSpPr>
        <dsp:cNvPr id="0" name=""/>
        <dsp:cNvSpPr/>
      </dsp:nvSpPr>
      <dsp:spPr>
        <a:xfrm>
          <a:off x="0" y="2937828"/>
          <a:ext cx="5540828" cy="1409118"/>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It also includes features like GitHub Actions for automation, GitHub Pages for project websites, and integration with other tools for CI/CD, project management, and code review.</a:t>
          </a:r>
          <a:endParaRPr lang="en-IN" sz="2000" kern="1200" dirty="0"/>
        </a:p>
      </dsp:txBody>
      <dsp:txXfrm>
        <a:off x="68787" y="3006615"/>
        <a:ext cx="5403254" cy="12715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BCC00-8CCB-40F3-9F88-B8E1F369D068}"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6497A-B7EA-4282-9262-2E0353E5BEED}" type="slidenum">
              <a:rPr lang="en-IN" smtClean="0"/>
              <a:t>‹#›</a:t>
            </a:fld>
            <a:endParaRPr lang="en-IN"/>
          </a:p>
        </p:txBody>
      </p:sp>
    </p:spTree>
    <p:extLst>
      <p:ext uri="{BB962C8B-B14F-4D97-AF65-F5344CB8AC3E}">
        <p14:creationId xmlns:p14="http://schemas.microsoft.com/office/powerpoint/2010/main" val="410950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rgbClr val="00008B"/>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008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4DF933C-496C-4B9A-88B7-684BD84488D3}" type="datetime1">
              <a:rPr lang="en-IN" smtClean="0"/>
              <a:t>20-11-2024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t>Madhurima Rawat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4579197-F833-4E21-A144-4B008F6675A3}" type="slidenum">
              <a:rPr lang="en-IN" smtClean="0"/>
              <a:t>‹#›</a:t>
            </a:fld>
            <a:endParaRPr lang="en-IN"/>
          </a:p>
        </p:txBody>
      </p:sp>
    </p:spTree>
    <p:extLst>
      <p:ext uri="{BB962C8B-B14F-4D97-AF65-F5344CB8AC3E}">
        <p14:creationId xmlns:p14="http://schemas.microsoft.com/office/powerpoint/2010/main" val="19774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1D266-5C3C-4BE1-963A-05F9AF261374}" type="datetime1">
              <a:rPr lang="en-IN" smtClean="0"/>
              <a:t>20-11-2024</a:t>
            </a:fld>
            <a:endParaRPr lang="en-IN"/>
          </a:p>
        </p:txBody>
      </p:sp>
      <p:sp>
        <p:nvSpPr>
          <p:cNvPr id="5" name="Footer Placeholder 4"/>
          <p:cNvSpPr>
            <a:spLocks noGrp="1"/>
          </p:cNvSpPr>
          <p:nvPr>
            <p:ph type="ftr" sz="quarter" idx="11"/>
          </p:nvPr>
        </p:nvSpPr>
        <p:spPr/>
        <p:txBody>
          <a:bodyPr/>
          <a:lstStyle/>
          <a:p>
            <a:r>
              <a:rPr lang="en-IN"/>
              <a:t>Madhurima Rawat</a:t>
            </a:r>
          </a:p>
        </p:txBody>
      </p:sp>
      <p:sp>
        <p:nvSpPr>
          <p:cNvPr id="6" name="Slide Number Placeholder 5"/>
          <p:cNvSpPr>
            <a:spLocks noGrp="1"/>
          </p:cNvSpPr>
          <p:nvPr>
            <p:ph type="sldNum" sz="quarter" idx="12"/>
          </p:nvPr>
        </p:nvSpPr>
        <p:spPr/>
        <p:txBody>
          <a:bodyPr/>
          <a:lstStyle/>
          <a:p>
            <a:fld id="{94579197-F833-4E21-A144-4B008F6675A3}" type="slidenum">
              <a:rPr lang="en-IN" smtClean="0"/>
              <a:t>‹#›</a:t>
            </a:fld>
            <a:endParaRPr lang="en-IN"/>
          </a:p>
        </p:txBody>
      </p:sp>
      <p:pic>
        <p:nvPicPr>
          <p:cNvPr id="7" name="Picture 6">
            <a:extLst>
              <a:ext uri="{FF2B5EF4-FFF2-40B4-BE49-F238E27FC236}">
                <a16:creationId xmlns:a16="http://schemas.microsoft.com/office/drawing/2014/main" id="{518A8091-2447-28F1-573F-2774130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113511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00008B"/>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19325-E4A6-44C5-840C-EDF67AC3D0E1}" type="datetime1">
              <a:rPr lang="en-IN" smtClean="0"/>
              <a:t>20-11-2024</a:t>
            </a:fld>
            <a:endParaRPr lang="en-IN"/>
          </a:p>
        </p:txBody>
      </p:sp>
      <p:sp>
        <p:nvSpPr>
          <p:cNvPr id="5" name="Footer Placeholder 4"/>
          <p:cNvSpPr>
            <a:spLocks noGrp="1"/>
          </p:cNvSpPr>
          <p:nvPr>
            <p:ph type="ftr" sz="quarter" idx="11"/>
          </p:nvPr>
        </p:nvSpPr>
        <p:spPr/>
        <p:txBody>
          <a:bodyPr/>
          <a:lstStyle/>
          <a:p>
            <a:r>
              <a:rPr lang="en-IN"/>
              <a:t>Madhurima Rawat</a:t>
            </a:r>
          </a:p>
        </p:txBody>
      </p:sp>
      <p:sp>
        <p:nvSpPr>
          <p:cNvPr id="6" name="Slide Number Placeholder 5"/>
          <p:cNvSpPr>
            <a:spLocks noGrp="1"/>
          </p:cNvSpPr>
          <p:nvPr>
            <p:ph type="sldNum" sz="quarter" idx="12"/>
          </p:nvPr>
        </p:nvSpPr>
        <p:spPr/>
        <p:txBody>
          <a:bodyPr/>
          <a:lstStyle/>
          <a:p>
            <a:fld id="{94579197-F833-4E21-A144-4B008F6675A3}" type="slidenum">
              <a:rPr lang="en-IN" smtClean="0"/>
              <a:t>‹#›</a:t>
            </a:fld>
            <a:endParaRPr lang="en-IN"/>
          </a:p>
        </p:txBody>
      </p:sp>
      <p:pic>
        <p:nvPicPr>
          <p:cNvPr id="7" name="Picture 6">
            <a:extLst>
              <a:ext uri="{FF2B5EF4-FFF2-40B4-BE49-F238E27FC236}">
                <a16:creationId xmlns:a16="http://schemas.microsoft.com/office/drawing/2014/main" id="{833D5740-D0E0-6F9D-6A43-BA8038C7B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61286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rgbClr val="00008B"/>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286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1CACA69-9854-4F49-9412-E4978A27573C}" type="datetime1">
              <a:rPr lang="en-IN" smtClean="0"/>
              <a:t>20-11-2024</a:t>
            </a:fld>
            <a:endParaRPr lang="en-IN"/>
          </a:p>
        </p:txBody>
      </p:sp>
      <p:sp>
        <p:nvSpPr>
          <p:cNvPr id="5" name="Footer Placeholder 4"/>
          <p:cNvSpPr>
            <a:spLocks noGrp="1"/>
          </p:cNvSpPr>
          <p:nvPr>
            <p:ph type="ftr" sz="quarter" idx="11"/>
          </p:nvPr>
        </p:nvSpPr>
        <p:spPr>
          <a:xfrm>
            <a:off x="3289301" y="6429375"/>
            <a:ext cx="5587999" cy="2921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IN"/>
              <a:t>Madhurima Rawat</a:t>
            </a:r>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94579197-F833-4E21-A144-4B008F6675A3}" type="slidenum">
              <a:rPr lang="en-IN" smtClean="0"/>
              <a:t>‹#›</a:t>
            </a:fld>
            <a:endParaRPr lang="en-IN"/>
          </a:p>
        </p:txBody>
      </p:sp>
      <p:pic>
        <p:nvPicPr>
          <p:cNvPr id="7" name="Picture 6">
            <a:extLst>
              <a:ext uri="{FF2B5EF4-FFF2-40B4-BE49-F238E27FC236}">
                <a16:creationId xmlns:a16="http://schemas.microsoft.com/office/drawing/2014/main" id="{6183684E-EB5B-D67E-6426-54AAB78E1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380342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23865"/>
            <a:ext cx="10515600" cy="2852737"/>
          </a:xfrm>
        </p:spPr>
        <p:txBody>
          <a:bodyPr anchor="b">
            <a:normAutofit/>
          </a:bodyPr>
          <a:lstStyle>
            <a:lvl1pPr>
              <a:defRPr sz="3600">
                <a:solidFill>
                  <a:srgbClr val="00008B"/>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8200" y="3294065"/>
            <a:ext cx="10515600" cy="1500187"/>
          </a:xfrm>
        </p:spPr>
        <p:txBody>
          <a:bodyPr/>
          <a:lstStyle>
            <a:lvl1pPr marL="0" indent="0" algn="ctr">
              <a:buNone/>
              <a:defRPr sz="2400" i="1">
                <a:solidFill>
                  <a:srgbClr val="778899"/>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5223EBF1-1C1C-44F1-ABB6-30FECE660C39}" type="datetime1">
              <a:rPr lang="en-IN" smtClean="0"/>
              <a:t>20-11-2024</a:t>
            </a:fld>
            <a:endParaRPr lang="en-IN"/>
          </a:p>
        </p:txBody>
      </p:sp>
      <p:sp>
        <p:nvSpPr>
          <p:cNvPr id="5" name="Footer Placeholder 4"/>
          <p:cNvSpPr>
            <a:spLocks noGrp="1"/>
          </p:cNvSpPr>
          <p:nvPr>
            <p:ph type="ftr" sz="quarter" idx="11"/>
          </p:nvPr>
        </p:nvSpPr>
        <p:spPr>
          <a:xfrm>
            <a:off x="3327401" y="6353176"/>
            <a:ext cx="5435599" cy="4064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IN"/>
              <a:t>Madhurima Rawat</a:t>
            </a:r>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94579197-F833-4E21-A144-4B008F6675A3}" type="slidenum">
              <a:rPr lang="en-IN" smtClean="0"/>
              <a:t>‹#›</a:t>
            </a:fld>
            <a:endParaRPr lang="en-IN"/>
          </a:p>
        </p:txBody>
      </p:sp>
      <p:pic>
        <p:nvPicPr>
          <p:cNvPr id="7" name="Picture 6">
            <a:extLst>
              <a:ext uri="{FF2B5EF4-FFF2-40B4-BE49-F238E27FC236}">
                <a16:creationId xmlns:a16="http://schemas.microsoft.com/office/drawing/2014/main" id="{C33D6D3F-25DE-19F8-2ACF-A9DB79557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a:noFill/>
        </p:spPr>
      </p:pic>
    </p:spTree>
    <p:extLst>
      <p:ext uri="{BB962C8B-B14F-4D97-AF65-F5344CB8AC3E}">
        <p14:creationId xmlns:p14="http://schemas.microsoft.com/office/powerpoint/2010/main" val="28939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B71719-378B-4B9A-A60B-4AEF3C449C6F}" type="datetime1">
              <a:rPr lang="en-IN" smtClean="0"/>
              <a:t>20-11-2024</a:t>
            </a:fld>
            <a:endParaRPr lang="en-IN"/>
          </a:p>
        </p:txBody>
      </p:sp>
      <p:sp>
        <p:nvSpPr>
          <p:cNvPr id="6" name="Footer Placeholder 5"/>
          <p:cNvSpPr>
            <a:spLocks noGrp="1"/>
          </p:cNvSpPr>
          <p:nvPr>
            <p:ph type="ftr" sz="quarter" idx="11"/>
          </p:nvPr>
        </p:nvSpPr>
        <p:spPr/>
        <p:txBody>
          <a:bodyPr/>
          <a:lstStyle/>
          <a:p>
            <a:r>
              <a:rPr lang="en-IN"/>
              <a:t>Madhurima Rawat</a:t>
            </a:r>
          </a:p>
        </p:txBody>
      </p:sp>
      <p:sp>
        <p:nvSpPr>
          <p:cNvPr id="7" name="Slide Number Placeholder 6"/>
          <p:cNvSpPr>
            <a:spLocks noGrp="1"/>
          </p:cNvSpPr>
          <p:nvPr>
            <p:ph type="sldNum" sz="quarter" idx="12"/>
          </p:nvPr>
        </p:nvSpPr>
        <p:spPr/>
        <p:txBody>
          <a:bodyPr/>
          <a:lstStyle/>
          <a:p>
            <a:fld id="{94579197-F833-4E21-A144-4B008F6675A3}" type="slidenum">
              <a:rPr lang="en-IN" smtClean="0"/>
              <a:t>‹#›</a:t>
            </a:fld>
            <a:endParaRPr lang="en-IN"/>
          </a:p>
        </p:txBody>
      </p:sp>
      <p:pic>
        <p:nvPicPr>
          <p:cNvPr id="8" name="Picture 7">
            <a:extLst>
              <a:ext uri="{FF2B5EF4-FFF2-40B4-BE49-F238E27FC236}">
                <a16:creationId xmlns:a16="http://schemas.microsoft.com/office/drawing/2014/main" id="{49135D0F-3F0D-9FFF-64D9-C06DA7753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126401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00008B"/>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FFBB1-BB71-4A80-870E-6BE08BCF634E}" type="datetime1">
              <a:rPr lang="en-IN" smtClean="0"/>
              <a:t>20-11-2024</a:t>
            </a:fld>
            <a:endParaRPr lang="en-IN"/>
          </a:p>
        </p:txBody>
      </p:sp>
      <p:sp>
        <p:nvSpPr>
          <p:cNvPr id="8" name="Footer Placeholder 7"/>
          <p:cNvSpPr>
            <a:spLocks noGrp="1"/>
          </p:cNvSpPr>
          <p:nvPr>
            <p:ph type="ftr" sz="quarter" idx="11"/>
          </p:nvPr>
        </p:nvSpPr>
        <p:spPr/>
        <p:txBody>
          <a:bodyPr/>
          <a:lstStyle/>
          <a:p>
            <a:r>
              <a:rPr lang="en-IN"/>
              <a:t>Madhurima Rawat</a:t>
            </a:r>
          </a:p>
        </p:txBody>
      </p:sp>
      <p:sp>
        <p:nvSpPr>
          <p:cNvPr id="9" name="Slide Number Placeholder 8"/>
          <p:cNvSpPr>
            <a:spLocks noGrp="1"/>
          </p:cNvSpPr>
          <p:nvPr>
            <p:ph type="sldNum" sz="quarter" idx="12"/>
          </p:nvPr>
        </p:nvSpPr>
        <p:spPr/>
        <p:txBody>
          <a:bodyPr/>
          <a:lstStyle/>
          <a:p>
            <a:fld id="{94579197-F833-4E21-A144-4B008F6675A3}" type="slidenum">
              <a:rPr lang="en-IN" smtClean="0"/>
              <a:t>‹#›</a:t>
            </a:fld>
            <a:endParaRPr lang="en-IN"/>
          </a:p>
        </p:txBody>
      </p:sp>
      <p:pic>
        <p:nvPicPr>
          <p:cNvPr id="10" name="Picture 9">
            <a:extLst>
              <a:ext uri="{FF2B5EF4-FFF2-40B4-BE49-F238E27FC236}">
                <a16:creationId xmlns:a16="http://schemas.microsoft.com/office/drawing/2014/main" id="{504466A3-2BC9-B4A6-F7BB-F28A2F6B7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293222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A29F2-38C2-4E52-BC51-537337101515}" type="datetime1">
              <a:rPr lang="en-IN" smtClean="0"/>
              <a:t>20-11-2024</a:t>
            </a:fld>
            <a:endParaRPr lang="en-IN"/>
          </a:p>
        </p:txBody>
      </p:sp>
      <p:sp>
        <p:nvSpPr>
          <p:cNvPr id="4" name="Footer Placeholder 3"/>
          <p:cNvSpPr>
            <a:spLocks noGrp="1"/>
          </p:cNvSpPr>
          <p:nvPr>
            <p:ph type="ftr" sz="quarter" idx="11"/>
          </p:nvPr>
        </p:nvSpPr>
        <p:spPr/>
        <p:txBody>
          <a:bodyPr/>
          <a:lstStyle/>
          <a:p>
            <a:r>
              <a:rPr lang="en-IN"/>
              <a:t>Madhurima Rawat</a:t>
            </a:r>
          </a:p>
        </p:txBody>
      </p:sp>
      <p:sp>
        <p:nvSpPr>
          <p:cNvPr id="5" name="Slide Number Placeholder 4"/>
          <p:cNvSpPr>
            <a:spLocks noGrp="1"/>
          </p:cNvSpPr>
          <p:nvPr>
            <p:ph type="sldNum" sz="quarter" idx="12"/>
          </p:nvPr>
        </p:nvSpPr>
        <p:spPr/>
        <p:txBody>
          <a:bodyPr/>
          <a:lstStyle/>
          <a:p>
            <a:fld id="{94579197-F833-4E21-A144-4B008F6675A3}" type="slidenum">
              <a:rPr lang="en-IN" smtClean="0"/>
              <a:t>‹#›</a:t>
            </a:fld>
            <a:endParaRPr lang="en-IN"/>
          </a:p>
        </p:txBody>
      </p:sp>
      <p:pic>
        <p:nvPicPr>
          <p:cNvPr id="6" name="Picture 5">
            <a:extLst>
              <a:ext uri="{FF2B5EF4-FFF2-40B4-BE49-F238E27FC236}">
                <a16:creationId xmlns:a16="http://schemas.microsoft.com/office/drawing/2014/main" id="{66E3D205-99B1-40DD-2F0C-8BCBAA3E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401063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41B4E-6D08-4C05-9324-EAFC4234B619}" type="datetime1">
              <a:rPr lang="en-IN" smtClean="0"/>
              <a:t>20-11-2024</a:t>
            </a:fld>
            <a:endParaRPr lang="en-IN"/>
          </a:p>
        </p:txBody>
      </p:sp>
      <p:sp>
        <p:nvSpPr>
          <p:cNvPr id="3" name="Footer Placeholder 2"/>
          <p:cNvSpPr>
            <a:spLocks noGrp="1"/>
          </p:cNvSpPr>
          <p:nvPr>
            <p:ph type="ftr" sz="quarter" idx="11"/>
          </p:nvPr>
        </p:nvSpPr>
        <p:spPr/>
        <p:txBody>
          <a:bodyPr/>
          <a:lstStyle/>
          <a:p>
            <a:r>
              <a:rPr lang="en-IN"/>
              <a:t>Madhurima Rawat</a:t>
            </a:r>
          </a:p>
        </p:txBody>
      </p:sp>
      <p:sp>
        <p:nvSpPr>
          <p:cNvPr id="4" name="Slide Number Placeholder 3"/>
          <p:cNvSpPr>
            <a:spLocks noGrp="1"/>
          </p:cNvSpPr>
          <p:nvPr>
            <p:ph type="sldNum" sz="quarter" idx="12"/>
          </p:nvPr>
        </p:nvSpPr>
        <p:spPr/>
        <p:txBody>
          <a:bodyPr/>
          <a:lstStyle/>
          <a:p>
            <a:fld id="{94579197-F833-4E21-A144-4B008F6675A3}" type="slidenum">
              <a:rPr lang="en-IN" smtClean="0"/>
              <a:t>‹#›</a:t>
            </a:fld>
            <a:endParaRPr lang="en-IN"/>
          </a:p>
        </p:txBody>
      </p:sp>
      <p:pic>
        <p:nvPicPr>
          <p:cNvPr id="5" name="Picture 4">
            <a:extLst>
              <a:ext uri="{FF2B5EF4-FFF2-40B4-BE49-F238E27FC236}">
                <a16:creationId xmlns:a16="http://schemas.microsoft.com/office/drawing/2014/main" id="{0977803E-7243-A099-320E-691C56D31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274834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FDA635-0073-4103-AE2A-EC9922A2EE6D}" type="datetime1">
              <a:rPr lang="en-IN" smtClean="0"/>
              <a:t>20-11-2024</a:t>
            </a:fld>
            <a:endParaRPr lang="en-IN"/>
          </a:p>
        </p:txBody>
      </p:sp>
      <p:sp>
        <p:nvSpPr>
          <p:cNvPr id="6" name="Footer Placeholder 5"/>
          <p:cNvSpPr>
            <a:spLocks noGrp="1"/>
          </p:cNvSpPr>
          <p:nvPr>
            <p:ph type="ftr" sz="quarter" idx="11"/>
          </p:nvPr>
        </p:nvSpPr>
        <p:spPr/>
        <p:txBody>
          <a:bodyPr/>
          <a:lstStyle/>
          <a:p>
            <a:r>
              <a:rPr lang="en-IN"/>
              <a:t>Madhurima Rawat</a:t>
            </a:r>
          </a:p>
        </p:txBody>
      </p:sp>
      <p:sp>
        <p:nvSpPr>
          <p:cNvPr id="7" name="Slide Number Placeholder 6"/>
          <p:cNvSpPr>
            <a:spLocks noGrp="1"/>
          </p:cNvSpPr>
          <p:nvPr>
            <p:ph type="sldNum" sz="quarter" idx="12"/>
          </p:nvPr>
        </p:nvSpPr>
        <p:spPr/>
        <p:txBody>
          <a:bodyPr/>
          <a:lstStyle/>
          <a:p>
            <a:fld id="{94579197-F833-4E21-A144-4B008F6675A3}" type="slidenum">
              <a:rPr lang="en-IN" smtClean="0"/>
              <a:t>‹#›</a:t>
            </a:fld>
            <a:endParaRPr lang="en-IN"/>
          </a:p>
        </p:txBody>
      </p:sp>
      <p:pic>
        <p:nvPicPr>
          <p:cNvPr id="8" name="Picture 7">
            <a:extLst>
              <a:ext uri="{FF2B5EF4-FFF2-40B4-BE49-F238E27FC236}">
                <a16:creationId xmlns:a16="http://schemas.microsoft.com/office/drawing/2014/main" id="{B465B52A-ECA1-0070-1E2A-0C5EE6BCD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182435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solidFill>
                  <a:srgbClr val="00008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9118D8-FBD9-48E3-869B-68B954B56B4B}" type="datetime1">
              <a:rPr lang="en-IN" smtClean="0"/>
              <a:t>20-11-2024</a:t>
            </a:fld>
            <a:endParaRPr lang="en-IN"/>
          </a:p>
        </p:txBody>
      </p:sp>
      <p:sp>
        <p:nvSpPr>
          <p:cNvPr id="6" name="Footer Placeholder 5"/>
          <p:cNvSpPr>
            <a:spLocks noGrp="1"/>
          </p:cNvSpPr>
          <p:nvPr>
            <p:ph type="ftr" sz="quarter" idx="11"/>
          </p:nvPr>
        </p:nvSpPr>
        <p:spPr/>
        <p:txBody>
          <a:bodyPr/>
          <a:lstStyle/>
          <a:p>
            <a:r>
              <a:rPr lang="en-IN"/>
              <a:t>Madhurima Rawat</a:t>
            </a:r>
          </a:p>
        </p:txBody>
      </p:sp>
      <p:sp>
        <p:nvSpPr>
          <p:cNvPr id="7" name="Slide Number Placeholder 6"/>
          <p:cNvSpPr>
            <a:spLocks noGrp="1"/>
          </p:cNvSpPr>
          <p:nvPr>
            <p:ph type="sldNum" sz="quarter" idx="12"/>
          </p:nvPr>
        </p:nvSpPr>
        <p:spPr/>
        <p:txBody>
          <a:bodyPr/>
          <a:lstStyle/>
          <a:p>
            <a:fld id="{94579197-F833-4E21-A144-4B008F6675A3}" type="slidenum">
              <a:rPr lang="en-IN" smtClean="0"/>
              <a:t>‹#›</a:t>
            </a:fld>
            <a:endParaRPr lang="en-IN"/>
          </a:p>
        </p:txBody>
      </p:sp>
      <p:pic>
        <p:nvPicPr>
          <p:cNvPr id="8" name="Picture 7">
            <a:extLst>
              <a:ext uri="{FF2B5EF4-FFF2-40B4-BE49-F238E27FC236}">
                <a16:creationId xmlns:a16="http://schemas.microsoft.com/office/drawing/2014/main" id="{D50D620F-37DD-4389-02E5-791C411F0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269641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7D3BD-AED6-4BF0-95F1-8B1867DFB61F}" type="datetime1">
              <a:rPr lang="en-IN" smtClean="0"/>
              <a:t>20-11-2024</a:t>
            </a:fld>
            <a:endParaRPr lang="en-IN"/>
          </a:p>
        </p:txBody>
      </p:sp>
      <p:sp>
        <p:nvSpPr>
          <p:cNvPr id="5" name="Footer Placeholder 4"/>
          <p:cNvSpPr>
            <a:spLocks noGrp="1"/>
          </p:cNvSpPr>
          <p:nvPr>
            <p:ph type="ftr" sz="quarter" idx="3"/>
          </p:nvPr>
        </p:nvSpPr>
        <p:spPr>
          <a:xfrm>
            <a:off x="3467100" y="6391275"/>
            <a:ext cx="5435600" cy="3016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Madhurima Rawat</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79197-F833-4E21-A144-4B008F6675A3}" type="slidenum">
              <a:rPr lang="en-IN" smtClean="0"/>
              <a:t>‹#›</a:t>
            </a:fld>
            <a:endParaRPr lang="en-IN"/>
          </a:p>
        </p:txBody>
      </p:sp>
      <p:pic>
        <p:nvPicPr>
          <p:cNvPr id="7" name="Picture 6">
            <a:extLst>
              <a:ext uri="{FF2B5EF4-FFF2-40B4-BE49-F238E27FC236}">
                <a16:creationId xmlns:a16="http://schemas.microsoft.com/office/drawing/2014/main" id="{44E11F0D-0AA0-DC4D-DDA7-11FC5453E45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11143" y="460911"/>
            <a:ext cx="1226819" cy="944377"/>
          </a:xfrm>
          <a:prstGeom prst="rect">
            <a:avLst/>
          </a:prstGeom>
        </p:spPr>
      </p:pic>
    </p:spTree>
    <p:extLst>
      <p:ext uri="{BB962C8B-B14F-4D97-AF65-F5344CB8AC3E}">
        <p14:creationId xmlns:p14="http://schemas.microsoft.com/office/powerpoint/2010/main" val="974100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ct val="90000"/>
        </a:lnSpc>
        <a:spcBef>
          <a:spcPct val="0"/>
        </a:spcBef>
        <a:buNone/>
        <a:defRPr sz="3600" b="1" kern="1200">
          <a:solidFill>
            <a:srgbClr val="00008B"/>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adhurimarawat/Learning-Git" TargetMode="External"/><Relationship Id="rId2" Type="http://schemas.openxmlformats.org/officeDocument/2006/relationships/hyperlink" Target="https://madhurimarawat.github.io/Semester-Notes/Git-Commands.html" TargetMode="External"/><Relationship Id="rId1" Type="http://schemas.openxmlformats.org/officeDocument/2006/relationships/slideLayout" Target="../slideLayouts/slideLayout2.xml"/><Relationship Id="rId6" Type="http://schemas.openxmlformats.org/officeDocument/2006/relationships/hyperlink" Target="https://jupyternotebook.readthedocs.io/en/stable/" TargetMode="External"/><Relationship Id="rId5" Type="http://schemas.openxmlformats.org/officeDocument/2006/relationships/hyperlink" Target="https://www.markdownguide.org/" TargetMode="External"/><Relationship Id="rId4" Type="http://schemas.openxmlformats.org/officeDocument/2006/relationships/hyperlink" Target="https://docs.github.com/e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12BF-DB9F-47D9-8CC3-9770A1DD63AE}"/>
              </a:ext>
            </a:extLst>
          </p:cNvPr>
          <p:cNvSpPr>
            <a:spLocks noGrp="1"/>
          </p:cNvSpPr>
          <p:nvPr>
            <p:ph type="ctrTitle"/>
          </p:nvPr>
        </p:nvSpPr>
        <p:spPr/>
        <p:txBody>
          <a:bodyPr>
            <a:normAutofit fontScale="90000"/>
          </a:bodyPr>
          <a:lstStyle/>
          <a:p>
            <a:r>
              <a:rPr lang="en-US" dirty="0"/>
              <a:t>Documenting and Reproducing Data Wrangling Workflows</a:t>
            </a:r>
            <a:endParaRPr lang="en-IN" dirty="0"/>
          </a:p>
        </p:txBody>
      </p:sp>
      <p:sp>
        <p:nvSpPr>
          <p:cNvPr id="3" name="Subtitle 2">
            <a:extLst>
              <a:ext uri="{FF2B5EF4-FFF2-40B4-BE49-F238E27FC236}">
                <a16:creationId xmlns:a16="http://schemas.microsoft.com/office/drawing/2014/main" id="{1699121B-6411-4F23-4740-E484978E4C31}"/>
              </a:ext>
            </a:extLst>
          </p:cNvPr>
          <p:cNvSpPr>
            <a:spLocks noGrp="1"/>
          </p:cNvSpPr>
          <p:nvPr>
            <p:ph type="subTitle" idx="1"/>
          </p:nvPr>
        </p:nvSpPr>
        <p:spPr/>
        <p:txBody>
          <a:bodyPr/>
          <a:lstStyle/>
          <a:p>
            <a:r>
              <a:rPr lang="en-US" dirty="0"/>
              <a:t>Code Comments, Markdown Files, and Jupyter Notebooks, Version Control and Collaboration Using Git and GitHub</a:t>
            </a:r>
            <a:endParaRPr lang="en-IN" dirty="0"/>
          </a:p>
        </p:txBody>
      </p:sp>
    </p:spTree>
    <p:extLst>
      <p:ext uri="{BB962C8B-B14F-4D97-AF65-F5344CB8AC3E}">
        <p14:creationId xmlns:p14="http://schemas.microsoft.com/office/powerpoint/2010/main" val="174518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797FBF-F198-7DCC-8668-D9AB64355353}"/>
              </a:ext>
            </a:extLst>
          </p:cNvPr>
          <p:cNvSpPr>
            <a:spLocks noGrp="1"/>
          </p:cNvSpPr>
          <p:nvPr>
            <p:ph type="ftr" sz="quarter" idx="11"/>
          </p:nvPr>
        </p:nvSpPr>
        <p:spPr/>
        <p:txBody>
          <a:bodyPr/>
          <a:lstStyle/>
          <a:p>
            <a:r>
              <a:rPr lang="en-IN"/>
              <a:t>Madhurima Rawat</a:t>
            </a:r>
          </a:p>
        </p:txBody>
      </p:sp>
      <p:sp>
        <p:nvSpPr>
          <p:cNvPr id="3" name="Slide Number Placeholder 2">
            <a:extLst>
              <a:ext uri="{FF2B5EF4-FFF2-40B4-BE49-F238E27FC236}">
                <a16:creationId xmlns:a16="http://schemas.microsoft.com/office/drawing/2014/main" id="{1C557C2C-3152-354B-73C6-5E6B8BA43F2C}"/>
              </a:ext>
            </a:extLst>
          </p:cNvPr>
          <p:cNvSpPr>
            <a:spLocks noGrp="1"/>
          </p:cNvSpPr>
          <p:nvPr>
            <p:ph type="sldNum" sz="quarter" idx="12"/>
          </p:nvPr>
        </p:nvSpPr>
        <p:spPr/>
        <p:txBody>
          <a:bodyPr/>
          <a:lstStyle/>
          <a:p>
            <a:fld id="{94579197-F833-4E21-A144-4B008F6675A3}" type="slidenum">
              <a:rPr lang="en-IN" smtClean="0"/>
              <a:t>10</a:t>
            </a:fld>
            <a:endParaRPr lang="en-IN"/>
          </a:p>
        </p:txBody>
      </p:sp>
      <p:pic>
        <p:nvPicPr>
          <p:cNvPr id="7" name="Picture 6">
            <a:extLst>
              <a:ext uri="{FF2B5EF4-FFF2-40B4-BE49-F238E27FC236}">
                <a16:creationId xmlns:a16="http://schemas.microsoft.com/office/drawing/2014/main" id="{6D445A27-1E04-32C1-9B95-1B092EF647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62681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946B-D3E0-8759-2678-67EF3A09F3F5}"/>
              </a:ext>
            </a:extLst>
          </p:cNvPr>
          <p:cNvSpPr>
            <a:spLocks noGrp="1"/>
          </p:cNvSpPr>
          <p:nvPr>
            <p:ph type="title"/>
          </p:nvPr>
        </p:nvSpPr>
        <p:spPr/>
        <p:txBody>
          <a:bodyPr/>
          <a:lstStyle/>
          <a:p>
            <a:r>
              <a:rPr lang="en-IN" dirty="0"/>
              <a:t>Git</a:t>
            </a:r>
          </a:p>
        </p:txBody>
      </p:sp>
      <p:pic>
        <p:nvPicPr>
          <p:cNvPr id="7" name="Content Placeholder 4">
            <a:extLst>
              <a:ext uri="{FF2B5EF4-FFF2-40B4-BE49-F238E27FC236}">
                <a16:creationId xmlns:a16="http://schemas.microsoft.com/office/drawing/2014/main" id="{A90B76E6-F0C2-E356-D533-31E70A1DF9E8}"/>
              </a:ext>
            </a:extLst>
          </p:cNvPr>
          <p:cNvPicPr>
            <a:picLocks noChangeAspect="1"/>
          </p:cNvPicPr>
          <p:nvPr/>
        </p:nvPicPr>
        <p:blipFill>
          <a:blip r:embed="rId2"/>
          <a:stretch>
            <a:fillRect/>
          </a:stretch>
        </p:blipFill>
        <p:spPr>
          <a:xfrm>
            <a:off x="4909456" y="1828910"/>
            <a:ext cx="6457847" cy="3744575"/>
          </a:xfrm>
          <a:prstGeom prst="rect">
            <a:avLst/>
          </a:prstGeom>
        </p:spPr>
      </p:pic>
      <p:sp>
        <p:nvSpPr>
          <p:cNvPr id="8" name="Footer Placeholder 7">
            <a:extLst>
              <a:ext uri="{FF2B5EF4-FFF2-40B4-BE49-F238E27FC236}">
                <a16:creationId xmlns:a16="http://schemas.microsoft.com/office/drawing/2014/main" id="{EA76B7F8-89EC-F69B-06A9-12E138418AC6}"/>
              </a:ext>
            </a:extLst>
          </p:cNvPr>
          <p:cNvSpPr>
            <a:spLocks noGrp="1"/>
          </p:cNvSpPr>
          <p:nvPr>
            <p:ph type="ftr" sz="quarter" idx="11"/>
          </p:nvPr>
        </p:nvSpPr>
        <p:spPr/>
        <p:txBody>
          <a:bodyPr/>
          <a:lstStyle/>
          <a:p>
            <a:r>
              <a:rPr lang="en-IN"/>
              <a:t>Madhurima Rawat</a:t>
            </a:r>
          </a:p>
        </p:txBody>
      </p:sp>
      <p:sp>
        <p:nvSpPr>
          <p:cNvPr id="9" name="Slide Number Placeholder 8">
            <a:extLst>
              <a:ext uri="{FF2B5EF4-FFF2-40B4-BE49-F238E27FC236}">
                <a16:creationId xmlns:a16="http://schemas.microsoft.com/office/drawing/2014/main" id="{A2DEA971-5DBB-B71D-82D4-CF88548C0C2E}"/>
              </a:ext>
            </a:extLst>
          </p:cNvPr>
          <p:cNvSpPr>
            <a:spLocks noGrp="1"/>
          </p:cNvSpPr>
          <p:nvPr>
            <p:ph type="sldNum" sz="quarter" idx="12"/>
          </p:nvPr>
        </p:nvSpPr>
        <p:spPr/>
        <p:txBody>
          <a:bodyPr/>
          <a:lstStyle/>
          <a:p>
            <a:fld id="{94579197-F833-4E21-A144-4B008F6675A3}" type="slidenum">
              <a:rPr lang="en-IN" smtClean="0"/>
              <a:t>11</a:t>
            </a:fld>
            <a:endParaRPr lang="en-IN"/>
          </a:p>
        </p:txBody>
      </p:sp>
      <p:sp>
        <p:nvSpPr>
          <p:cNvPr id="10" name="Rectangle 1">
            <a:extLst>
              <a:ext uri="{FF2B5EF4-FFF2-40B4-BE49-F238E27FC236}">
                <a16:creationId xmlns:a16="http://schemas.microsoft.com/office/drawing/2014/main" id="{37550D60-B6B7-0F2F-FEAC-158C94EAA3E6}"/>
              </a:ext>
            </a:extLst>
          </p:cNvPr>
          <p:cNvSpPr>
            <a:spLocks noGrp="1" noChangeArrowheads="1"/>
          </p:cNvSpPr>
          <p:nvPr>
            <p:ph idx="1"/>
          </p:nvPr>
        </p:nvSpPr>
        <p:spPr bwMode="auto">
          <a:xfrm>
            <a:off x="435429" y="1370179"/>
            <a:ext cx="414255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Git</a:t>
            </a:r>
            <a:r>
              <a:rPr kumimoji="0" lang="en-US" altLang="en-US" b="0" i="0" u="none" strike="noStrike" cap="none" normalizeH="0" baseline="0" dirty="0">
                <a:ln>
                  <a:noFill/>
                </a:ln>
                <a:solidFill>
                  <a:schemeClr val="tx1"/>
                </a:solidFill>
                <a:effectLst/>
              </a:rPr>
              <a:t> is a distributed version control system designed to track changes in source code efficiently, allowing multiple developers to collaborate on a project. </a:t>
            </a:r>
          </a:p>
          <a:p>
            <a:pPr algn="just"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It keeps a history of all modifications, making it easy to revert to previous versions, manage branching and merging, and ensure that changes are controlled in a structured way. </a:t>
            </a:r>
          </a:p>
          <a:p>
            <a:pPr algn="just"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Key commands include git </a:t>
            </a:r>
            <a:r>
              <a:rPr kumimoji="0" lang="en-US" altLang="en-US" b="0" i="0" u="none" strike="noStrike" cap="none" normalizeH="0" baseline="0" dirty="0" err="1">
                <a:ln>
                  <a:noFill/>
                </a:ln>
                <a:solidFill>
                  <a:schemeClr val="tx1"/>
                </a:solidFill>
                <a:effectLst/>
              </a:rPr>
              <a:t>init</a:t>
            </a:r>
            <a:r>
              <a:rPr kumimoji="0" lang="en-US" altLang="en-US" b="0" i="0" u="none" strike="noStrike" cap="none" normalizeH="0" baseline="0" dirty="0">
                <a:ln>
                  <a:noFill/>
                </a:ln>
                <a:solidFill>
                  <a:schemeClr val="tx1"/>
                </a:solidFill>
                <a:effectLst/>
              </a:rPr>
              <a:t> (to initialize a repository), git add (to stage changes), git commit (to save changes), git branch (to manage branches), and git merge (to combine changes). </a:t>
            </a:r>
          </a:p>
        </p:txBody>
      </p:sp>
    </p:spTree>
    <p:extLst>
      <p:ext uri="{BB962C8B-B14F-4D97-AF65-F5344CB8AC3E}">
        <p14:creationId xmlns:p14="http://schemas.microsoft.com/office/powerpoint/2010/main" val="371900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7D413A8C-C13D-A240-E8E0-1CC05BA7A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0"/>
            <a:ext cx="10130971" cy="716063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58547A4-60B1-9761-45DD-A8BC98386584}"/>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4756549F-7CE8-3A21-73A1-F523104F0A1D}"/>
              </a:ext>
            </a:extLst>
          </p:cNvPr>
          <p:cNvSpPr>
            <a:spLocks noGrp="1"/>
          </p:cNvSpPr>
          <p:nvPr>
            <p:ph type="sldNum" sz="quarter" idx="12"/>
          </p:nvPr>
        </p:nvSpPr>
        <p:spPr/>
        <p:txBody>
          <a:bodyPr/>
          <a:lstStyle/>
          <a:p>
            <a:fld id="{94579197-F833-4E21-A144-4B008F6675A3}" type="slidenum">
              <a:rPr lang="en-IN" smtClean="0"/>
              <a:t>12</a:t>
            </a:fld>
            <a:endParaRPr lang="en-IN"/>
          </a:p>
        </p:txBody>
      </p:sp>
    </p:spTree>
    <p:extLst>
      <p:ext uri="{BB962C8B-B14F-4D97-AF65-F5344CB8AC3E}">
        <p14:creationId xmlns:p14="http://schemas.microsoft.com/office/powerpoint/2010/main" val="178412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BDBF-F83E-CC56-CE3F-4150593FA114}"/>
              </a:ext>
            </a:extLst>
          </p:cNvPr>
          <p:cNvSpPr>
            <a:spLocks noGrp="1"/>
          </p:cNvSpPr>
          <p:nvPr>
            <p:ph type="title"/>
          </p:nvPr>
        </p:nvSpPr>
        <p:spPr/>
        <p:txBody>
          <a:bodyPr/>
          <a:lstStyle/>
          <a:p>
            <a:r>
              <a:rPr lang="en-IN" dirty="0"/>
              <a:t>GitHub</a:t>
            </a:r>
          </a:p>
        </p:txBody>
      </p:sp>
      <p:graphicFrame>
        <p:nvGraphicFramePr>
          <p:cNvPr id="8" name="Content Placeholder 7">
            <a:extLst>
              <a:ext uri="{FF2B5EF4-FFF2-40B4-BE49-F238E27FC236}">
                <a16:creationId xmlns:a16="http://schemas.microsoft.com/office/drawing/2014/main" id="{38A2DEB2-6480-A5A8-BD61-D2DD15CA72A8}"/>
              </a:ext>
            </a:extLst>
          </p:cNvPr>
          <p:cNvGraphicFramePr>
            <a:graphicFrameLocks noGrp="1"/>
          </p:cNvGraphicFramePr>
          <p:nvPr>
            <p:ph idx="1"/>
            <p:extLst>
              <p:ext uri="{D42A27DB-BD31-4B8C-83A1-F6EECF244321}">
                <p14:modId xmlns:p14="http://schemas.microsoft.com/office/powerpoint/2010/main" val="2316690466"/>
              </p:ext>
            </p:extLst>
          </p:nvPr>
        </p:nvGraphicFramePr>
        <p:xfrm>
          <a:off x="838200" y="1825625"/>
          <a:ext cx="554082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9BDC5A9C-364E-144C-8CB4-6037212F2D6C}"/>
              </a:ext>
            </a:extLst>
          </p:cNvPr>
          <p:cNvSpPr>
            <a:spLocks noGrp="1"/>
          </p:cNvSpPr>
          <p:nvPr>
            <p:ph type="ftr" sz="quarter" idx="11"/>
          </p:nvPr>
        </p:nvSpPr>
        <p:spPr/>
        <p:txBody>
          <a:bodyPr/>
          <a:lstStyle/>
          <a:p>
            <a:r>
              <a:rPr lang="en-IN"/>
              <a:t>Madhurima Rawat</a:t>
            </a:r>
          </a:p>
        </p:txBody>
      </p:sp>
      <p:sp>
        <p:nvSpPr>
          <p:cNvPr id="6" name="Slide Number Placeholder 5">
            <a:extLst>
              <a:ext uri="{FF2B5EF4-FFF2-40B4-BE49-F238E27FC236}">
                <a16:creationId xmlns:a16="http://schemas.microsoft.com/office/drawing/2014/main" id="{2962400D-97F6-99B9-0075-BD3372D11FAD}"/>
              </a:ext>
            </a:extLst>
          </p:cNvPr>
          <p:cNvSpPr>
            <a:spLocks noGrp="1"/>
          </p:cNvSpPr>
          <p:nvPr>
            <p:ph type="sldNum" sz="quarter" idx="12"/>
          </p:nvPr>
        </p:nvSpPr>
        <p:spPr/>
        <p:txBody>
          <a:bodyPr/>
          <a:lstStyle/>
          <a:p>
            <a:fld id="{94579197-F833-4E21-A144-4B008F6675A3}" type="slidenum">
              <a:rPr lang="en-IN" smtClean="0"/>
              <a:t>13</a:t>
            </a:fld>
            <a:endParaRPr lang="en-IN"/>
          </a:p>
        </p:txBody>
      </p:sp>
      <p:pic>
        <p:nvPicPr>
          <p:cNvPr id="3075" name="Picture 3">
            <a:extLst>
              <a:ext uri="{FF2B5EF4-FFF2-40B4-BE49-F238E27FC236}">
                <a16:creationId xmlns:a16="http://schemas.microsoft.com/office/drawing/2014/main" id="{DFB4AD8C-7D5E-CC4C-CFB5-D2101D5846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749143" y="1866060"/>
            <a:ext cx="4931227" cy="401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2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468758-56CD-67E1-8138-4AECB425C92D}"/>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7494D9FC-C156-EF20-26C6-0D41FB7088C7}"/>
              </a:ext>
            </a:extLst>
          </p:cNvPr>
          <p:cNvSpPr>
            <a:spLocks noGrp="1"/>
          </p:cNvSpPr>
          <p:nvPr>
            <p:ph type="sldNum" sz="quarter" idx="12"/>
          </p:nvPr>
        </p:nvSpPr>
        <p:spPr/>
        <p:txBody>
          <a:bodyPr/>
          <a:lstStyle/>
          <a:p>
            <a:fld id="{94579197-F833-4E21-A144-4B008F6675A3}" type="slidenum">
              <a:rPr lang="en-IN" smtClean="0"/>
              <a:t>14</a:t>
            </a:fld>
            <a:endParaRPr lang="en-IN"/>
          </a:p>
        </p:txBody>
      </p:sp>
      <p:pic>
        <p:nvPicPr>
          <p:cNvPr id="4098" name="Picture 2" descr="Git and Github - Andersen Lab Dry Guide">
            <a:extLst>
              <a:ext uri="{FF2B5EF4-FFF2-40B4-BE49-F238E27FC236}">
                <a16:creationId xmlns:a16="http://schemas.microsoft.com/office/drawing/2014/main" id="{CC85622B-F8CC-537A-9803-D387BC011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12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D275-FB97-37EC-D2CF-736193CA09CD}"/>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331E6C51-26F6-0F43-B255-B2D790596A21}"/>
              </a:ext>
            </a:extLst>
          </p:cNvPr>
          <p:cNvSpPr>
            <a:spLocks noGrp="1"/>
          </p:cNvSpPr>
          <p:nvPr>
            <p:ph idx="1"/>
          </p:nvPr>
        </p:nvSpPr>
        <p:spPr/>
        <p:txBody>
          <a:bodyPr>
            <a:normAutofit/>
          </a:bodyPr>
          <a:lstStyle/>
          <a:p>
            <a:r>
              <a:rPr lang="en-IN" sz="2800" dirty="0"/>
              <a:t>Webpage for Git Commands: </a:t>
            </a:r>
            <a:r>
              <a:rPr lang="en-IN" sz="2800" dirty="0">
                <a:hlinkClick r:id="rId2"/>
              </a:rPr>
              <a:t>Git Commands</a:t>
            </a:r>
            <a:endParaRPr lang="en-IN" sz="2800" dirty="0"/>
          </a:p>
          <a:p>
            <a:r>
              <a:rPr lang="en-IN" sz="2800" dirty="0"/>
              <a:t>Repository for Learning Git: </a:t>
            </a:r>
            <a:r>
              <a:rPr lang="en-IN" sz="2800" dirty="0">
                <a:hlinkClick r:id="rId3"/>
              </a:rPr>
              <a:t>Learning Git Repository</a:t>
            </a:r>
            <a:endParaRPr lang="en-IN" sz="2800" dirty="0"/>
          </a:p>
          <a:p>
            <a:r>
              <a:rPr lang="en-IN" sz="2800" dirty="0"/>
              <a:t>GitHub Guide: </a:t>
            </a:r>
            <a:r>
              <a:rPr lang="en-IN" sz="2800" dirty="0">
                <a:hlinkClick r:id="rId4"/>
              </a:rPr>
              <a:t>GitHub Documentation</a:t>
            </a:r>
            <a:endParaRPr lang="en-IN" sz="2800" dirty="0"/>
          </a:p>
          <a:p>
            <a:r>
              <a:rPr lang="en-IN" sz="2800" dirty="0"/>
              <a:t> Markdown Style Guide: </a:t>
            </a:r>
            <a:r>
              <a:rPr lang="en-IN" sz="2800" dirty="0">
                <a:hlinkClick r:id="rId5"/>
              </a:rPr>
              <a:t>Markdown Guide</a:t>
            </a:r>
            <a:endParaRPr lang="en-IN" sz="2800" dirty="0"/>
          </a:p>
          <a:p>
            <a:r>
              <a:rPr lang="en-IN" sz="2800" dirty="0"/>
              <a:t> </a:t>
            </a:r>
            <a:r>
              <a:rPr lang="en-IN" sz="2800" dirty="0" err="1"/>
              <a:t>Jupyter</a:t>
            </a:r>
            <a:r>
              <a:rPr lang="en-IN" sz="2800" dirty="0"/>
              <a:t> Notebook Documentation: </a:t>
            </a:r>
            <a:r>
              <a:rPr lang="en-IN" sz="2800" dirty="0" err="1">
                <a:hlinkClick r:id="rId6"/>
              </a:rPr>
              <a:t>Jupyter</a:t>
            </a:r>
            <a:r>
              <a:rPr lang="en-IN" sz="2800" dirty="0">
                <a:hlinkClick r:id="rId6"/>
              </a:rPr>
              <a:t> Documentation</a:t>
            </a:r>
            <a:endParaRPr lang="en-IN" sz="2800" dirty="0"/>
          </a:p>
        </p:txBody>
      </p:sp>
      <p:sp>
        <p:nvSpPr>
          <p:cNvPr id="4" name="Footer Placeholder 3">
            <a:extLst>
              <a:ext uri="{FF2B5EF4-FFF2-40B4-BE49-F238E27FC236}">
                <a16:creationId xmlns:a16="http://schemas.microsoft.com/office/drawing/2014/main" id="{8A612D66-CDCA-F819-6C95-F2836139B0E7}"/>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CD3E6CA7-7951-C769-9E5E-678263CCE82C}"/>
              </a:ext>
            </a:extLst>
          </p:cNvPr>
          <p:cNvSpPr>
            <a:spLocks noGrp="1"/>
          </p:cNvSpPr>
          <p:nvPr>
            <p:ph type="sldNum" sz="quarter" idx="12"/>
          </p:nvPr>
        </p:nvSpPr>
        <p:spPr/>
        <p:txBody>
          <a:bodyPr/>
          <a:lstStyle/>
          <a:p>
            <a:fld id="{94579197-F833-4E21-A144-4B008F6675A3}" type="slidenum">
              <a:rPr lang="en-IN" smtClean="0"/>
              <a:t>15</a:t>
            </a:fld>
            <a:endParaRPr lang="en-IN"/>
          </a:p>
        </p:txBody>
      </p:sp>
    </p:spTree>
    <p:extLst>
      <p:ext uri="{BB962C8B-B14F-4D97-AF65-F5344CB8AC3E}">
        <p14:creationId xmlns:p14="http://schemas.microsoft.com/office/powerpoint/2010/main" val="152007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2167-51AC-573D-C84E-44D8780F83C8}"/>
              </a:ext>
            </a:extLst>
          </p:cNvPr>
          <p:cNvSpPr>
            <a:spLocks noGrp="1"/>
          </p:cNvSpPr>
          <p:nvPr>
            <p:ph type="title"/>
          </p:nvPr>
        </p:nvSpPr>
        <p:spPr/>
        <p:txBody>
          <a:bodyPr/>
          <a:lstStyle/>
          <a:p>
            <a:r>
              <a:rPr lang="en-IN" dirty="0"/>
              <a:t>Documenting Data Wrangling Processes</a:t>
            </a:r>
          </a:p>
        </p:txBody>
      </p:sp>
      <p:graphicFrame>
        <p:nvGraphicFramePr>
          <p:cNvPr id="4" name="Content Placeholder 3">
            <a:extLst>
              <a:ext uri="{FF2B5EF4-FFF2-40B4-BE49-F238E27FC236}">
                <a16:creationId xmlns:a16="http://schemas.microsoft.com/office/drawing/2014/main" id="{9E3E248D-4211-D47F-77E5-CF64E7A829A6}"/>
              </a:ext>
            </a:extLst>
          </p:cNvPr>
          <p:cNvGraphicFramePr>
            <a:graphicFrameLocks noGrp="1"/>
          </p:cNvGraphicFramePr>
          <p:nvPr>
            <p:ph idx="1"/>
            <p:extLst>
              <p:ext uri="{D42A27DB-BD31-4B8C-83A1-F6EECF244321}">
                <p14:modId xmlns:p14="http://schemas.microsoft.com/office/powerpoint/2010/main" val="14707050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EA94A349-8981-F4B5-06D7-6F17334C6CAA}"/>
              </a:ext>
            </a:extLst>
          </p:cNvPr>
          <p:cNvSpPr>
            <a:spLocks noGrp="1"/>
          </p:cNvSpPr>
          <p:nvPr>
            <p:ph type="ftr" sz="quarter" idx="11"/>
          </p:nvPr>
        </p:nvSpPr>
        <p:spPr/>
        <p:txBody>
          <a:bodyPr/>
          <a:lstStyle/>
          <a:p>
            <a:r>
              <a:rPr lang="en-IN"/>
              <a:t>Madhurima Rawat</a:t>
            </a:r>
          </a:p>
        </p:txBody>
      </p:sp>
      <p:sp>
        <p:nvSpPr>
          <p:cNvPr id="6" name="Slide Number Placeholder 5">
            <a:extLst>
              <a:ext uri="{FF2B5EF4-FFF2-40B4-BE49-F238E27FC236}">
                <a16:creationId xmlns:a16="http://schemas.microsoft.com/office/drawing/2014/main" id="{77619495-003F-9947-BEC9-9260C805EFDE}"/>
              </a:ext>
            </a:extLst>
          </p:cNvPr>
          <p:cNvSpPr>
            <a:spLocks noGrp="1"/>
          </p:cNvSpPr>
          <p:nvPr>
            <p:ph type="sldNum" sz="quarter" idx="12"/>
          </p:nvPr>
        </p:nvSpPr>
        <p:spPr/>
        <p:txBody>
          <a:bodyPr/>
          <a:lstStyle/>
          <a:p>
            <a:fld id="{94579197-F833-4E21-A144-4B008F6675A3}" type="slidenum">
              <a:rPr lang="en-IN" smtClean="0"/>
              <a:t>2</a:t>
            </a:fld>
            <a:endParaRPr lang="en-IN"/>
          </a:p>
        </p:txBody>
      </p:sp>
    </p:spTree>
    <p:extLst>
      <p:ext uri="{BB962C8B-B14F-4D97-AF65-F5344CB8AC3E}">
        <p14:creationId xmlns:p14="http://schemas.microsoft.com/office/powerpoint/2010/main" val="376587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28AE-F12B-A8B3-44AB-EF50611C7ED4}"/>
              </a:ext>
            </a:extLst>
          </p:cNvPr>
          <p:cNvSpPr>
            <a:spLocks noGrp="1"/>
          </p:cNvSpPr>
          <p:nvPr>
            <p:ph type="title"/>
          </p:nvPr>
        </p:nvSpPr>
        <p:spPr/>
        <p:txBody>
          <a:bodyPr/>
          <a:lstStyle/>
          <a:p>
            <a:r>
              <a:rPr lang="en-US" dirty="0"/>
              <a:t>Code Comments</a:t>
            </a:r>
            <a:endParaRPr lang="en-IN" dirty="0"/>
          </a:p>
        </p:txBody>
      </p:sp>
      <p:sp>
        <p:nvSpPr>
          <p:cNvPr id="4" name="Rectangle 1">
            <a:extLst>
              <a:ext uri="{FF2B5EF4-FFF2-40B4-BE49-F238E27FC236}">
                <a16:creationId xmlns:a16="http://schemas.microsoft.com/office/drawing/2014/main" id="{6DD7D880-BF96-95EC-E712-0851C1DE3F42}"/>
              </a:ext>
            </a:extLst>
          </p:cNvPr>
          <p:cNvSpPr>
            <a:spLocks noGrp="1" noChangeArrowheads="1"/>
          </p:cNvSpPr>
          <p:nvPr>
            <p:ph idx="1"/>
          </p:nvPr>
        </p:nvSpPr>
        <p:spPr bwMode="auto">
          <a:xfrm>
            <a:off x="838199" y="1369805"/>
            <a:ext cx="1030877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33400" indent="-533400"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rPr>
              <a:t>Code comments are annotations in the code that help explain its logic, purpose, or functionality. </a:t>
            </a:r>
          </a:p>
          <a:p>
            <a:pPr marL="533400" indent="-533400"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rPr>
              <a:t>These comments are ignored by the compiler or interpreter, making them exclusively for developers' benefit. </a:t>
            </a:r>
          </a:p>
          <a:p>
            <a:pPr marL="533400" indent="-533400"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rPr>
              <a:t>Comments serve several purposes: they improve readability, explain complex logic, and provide context for specific coding decisions.</a:t>
            </a:r>
          </a:p>
          <a:p>
            <a:pPr marL="533400" indent="-533400"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rPr>
              <a:t>There are different types of comments, such as single-line comments, which are ideal for brief notes (e.g., # Initialize variable to store user age). </a:t>
            </a:r>
          </a:p>
          <a:p>
            <a:pPr marL="533400" indent="-533400"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rPr>
              <a:t>Multi-line comments work better for more detailed explanations, like explaining a function's purpose: </a:t>
            </a:r>
          </a:p>
        </p:txBody>
      </p:sp>
      <p:sp>
        <p:nvSpPr>
          <p:cNvPr id="5" name="Footer Placeholder 4">
            <a:extLst>
              <a:ext uri="{FF2B5EF4-FFF2-40B4-BE49-F238E27FC236}">
                <a16:creationId xmlns:a16="http://schemas.microsoft.com/office/drawing/2014/main" id="{51CC21B3-4AEE-1545-6355-014AE2EC864E}"/>
              </a:ext>
            </a:extLst>
          </p:cNvPr>
          <p:cNvSpPr>
            <a:spLocks noGrp="1"/>
          </p:cNvSpPr>
          <p:nvPr>
            <p:ph type="ftr" sz="quarter" idx="11"/>
          </p:nvPr>
        </p:nvSpPr>
        <p:spPr/>
        <p:txBody>
          <a:bodyPr/>
          <a:lstStyle/>
          <a:p>
            <a:r>
              <a:rPr lang="en-IN"/>
              <a:t>Madhurima Rawat</a:t>
            </a:r>
          </a:p>
        </p:txBody>
      </p:sp>
      <p:sp>
        <p:nvSpPr>
          <p:cNvPr id="6" name="Slide Number Placeholder 5">
            <a:extLst>
              <a:ext uri="{FF2B5EF4-FFF2-40B4-BE49-F238E27FC236}">
                <a16:creationId xmlns:a16="http://schemas.microsoft.com/office/drawing/2014/main" id="{B41C7E29-22EF-7AD8-541E-C6F401CE4AEA}"/>
              </a:ext>
            </a:extLst>
          </p:cNvPr>
          <p:cNvSpPr>
            <a:spLocks noGrp="1"/>
          </p:cNvSpPr>
          <p:nvPr>
            <p:ph type="sldNum" sz="quarter" idx="12"/>
          </p:nvPr>
        </p:nvSpPr>
        <p:spPr/>
        <p:txBody>
          <a:bodyPr/>
          <a:lstStyle/>
          <a:p>
            <a:fld id="{94579197-F833-4E21-A144-4B008F6675A3}" type="slidenum">
              <a:rPr lang="en-IN" smtClean="0"/>
              <a:t>3</a:t>
            </a:fld>
            <a:endParaRPr lang="en-IN"/>
          </a:p>
        </p:txBody>
      </p:sp>
    </p:spTree>
    <p:extLst>
      <p:ext uri="{BB962C8B-B14F-4D97-AF65-F5344CB8AC3E}">
        <p14:creationId xmlns:p14="http://schemas.microsoft.com/office/powerpoint/2010/main" val="297040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28CA-9395-383C-033A-FFD42380A506}"/>
              </a:ext>
            </a:extLst>
          </p:cNvPr>
          <p:cNvSpPr>
            <a:spLocks noGrp="1"/>
          </p:cNvSpPr>
          <p:nvPr>
            <p:ph type="title"/>
          </p:nvPr>
        </p:nvSpPr>
        <p:spPr/>
        <p:txBody>
          <a:bodyPr/>
          <a:lstStyle/>
          <a:p>
            <a:r>
              <a:rPr lang="en-US" dirty="0"/>
              <a:t>Code Comments</a:t>
            </a:r>
            <a:endParaRPr lang="en-IN" dirty="0"/>
          </a:p>
        </p:txBody>
      </p:sp>
      <p:sp>
        <p:nvSpPr>
          <p:cNvPr id="3" name="Content Placeholder 2">
            <a:extLst>
              <a:ext uri="{FF2B5EF4-FFF2-40B4-BE49-F238E27FC236}">
                <a16:creationId xmlns:a16="http://schemas.microsoft.com/office/drawing/2014/main" id="{BD6A69B7-AB0D-B536-62DE-51608748F4B4}"/>
              </a:ext>
            </a:extLst>
          </p:cNvPr>
          <p:cNvSpPr>
            <a:spLocks noGrp="1"/>
          </p:cNvSpPr>
          <p:nvPr>
            <p:ph idx="1"/>
          </p:nvPr>
        </p:nvSpPr>
        <p:spPr/>
        <p:txBody>
          <a:bodyPr/>
          <a:lstStyle/>
          <a:p>
            <a:r>
              <a:rPr lang="en-US" b="1" i="1" dirty="0"/>
              <a:t>"""</a:t>
            </a:r>
          </a:p>
          <a:p>
            <a:r>
              <a:rPr lang="en-US" b="1" i="1" dirty="0"/>
              <a:t>This function calculates the square of a number.</a:t>
            </a:r>
          </a:p>
          <a:p>
            <a:r>
              <a:rPr lang="en-US" b="1" i="1" dirty="0"/>
              <a:t>It accepts one parameter 'num' and returns 'num' squared.</a:t>
            </a:r>
          </a:p>
          <a:p>
            <a:r>
              <a:rPr lang="en-US" b="1" i="1" dirty="0"/>
              <a:t>"""</a:t>
            </a:r>
          </a:p>
          <a:p>
            <a:r>
              <a:rPr lang="en-US" b="1" i="1" dirty="0"/>
              <a:t>def square(num):</a:t>
            </a:r>
          </a:p>
          <a:p>
            <a:r>
              <a:rPr lang="en-US" b="1" i="1" dirty="0"/>
              <a:t>    return num * num</a:t>
            </a:r>
          </a:p>
          <a:p>
            <a:endParaRPr lang="en-IN" b="1" i="1" dirty="0"/>
          </a:p>
        </p:txBody>
      </p:sp>
      <p:sp>
        <p:nvSpPr>
          <p:cNvPr id="4" name="Footer Placeholder 3">
            <a:extLst>
              <a:ext uri="{FF2B5EF4-FFF2-40B4-BE49-F238E27FC236}">
                <a16:creationId xmlns:a16="http://schemas.microsoft.com/office/drawing/2014/main" id="{E978986C-63AF-4FA6-8ED8-259D993572B8}"/>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8C8824B9-12FD-F691-397A-5E2B24A249E3}"/>
              </a:ext>
            </a:extLst>
          </p:cNvPr>
          <p:cNvSpPr>
            <a:spLocks noGrp="1"/>
          </p:cNvSpPr>
          <p:nvPr>
            <p:ph type="sldNum" sz="quarter" idx="12"/>
          </p:nvPr>
        </p:nvSpPr>
        <p:spPr/>
        <p:txBody>
          <a:bodyPr/>
          <a:lstStyle/>
          <a:p>
            <a:fld id="{94579197-F833-4E21-A144-4B008F6675A3}" type="slidenum">
              <a:rPr lang="en-IN" smtClean="0"/>
              <a:t>4</a:t>
            </a:fld>
            <a:endParaRPr lang="en-IN"/>
          </a:p>
        </p:txBody>
      </p:sp>
    </p:spTree>
    <p:extLst>
      <p:ext uri="{BB962C8B-B14F-4D97-AF65-F5344CB8AC3E}">
        <p14:creationId xmlns:p14="http://schemas.microsoft.com/office/powerpoint/2010/main" val="439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CAFF-FA84-DCAD-6CE6-B927D38F7813}"/>
              </a:ext>
            </a:extLst>
          </p:cNvPr>
          <p:cNvSpPr>
            <a:spLocks noGrp="1"/>
          </p:cNvSpPr>
          <p:nvPr>
            <p:ph type="title"/>
          </p:nvPr>
        </p:nvSpPr>
        <p:spPr/>
        <p:txBody>
          <a:bodyPr/>
          <a:lstStyle/>
          <a:p>
            <a:r>
              <a:rPr lang="en-IN" dirty="0"/>
              <a:t>Markdown Files</a:t>
            </a:r>
          </a:p>
        </p:txBody>
      </p:sp>
      <p:sp>
        <p:nvSpPr>
          <p:cNvPr id="4" name="Footer Placeholder 3">
            <a:extLst>
              <a:ext uri="{FF2B5EF4-FFF2-40B4-BE49-F238E27FC236}">
                <a16:creationId xmlns:a16="http://schemas.microsoft.com/office/drawing/2014/main" id="{2367FE6C-DA54-7511-21A4-7973BE52B47F}"/>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A2A6BBF3-6611-D066-37E2-AC6D837C3F27}"/>
              </a:ext>
            </a:extLst>
          </p:cNvPr>
          <p:cNvSpPr>
            <a:spLocks noGrp="1"/>
          </p:cNvSpPr>
          <p:nvPr>
            <p:ph type="sldNum" sz="quarter" idx="12"/>
          </p:nvPr>
        </p:nvSpPr>
        <p:spPr/>
        <p:txBody>
          <a:bodyPr/>
          <a:lstStyle/>
          <a:p>
            <a:fld id="{94579197-F833-4E21-A144-4B008F6675A3}" type="slidenum">
              <a:rPr lang="en-IN" smtClean="0"/>
              <a:t>5</a:t>
            </a:fld>
            <a:endParaRPr lang="en-IN"/>
          </a:p>
        </p:txBody>
      </p:sp>
      <p:pic>
        <p:nvPicPr>
          <p:cNvPr id="1026" name="Picture 2">
            <a:extLst>
              <a:ext uri="{FF2B5EF4-FFF2-40B4-BE49-F238E27FC236}">
                <a16:creationId xmlns:a16="http://schemas.microsoft.com/office/drawing/2014/main" id="{101D905A-FC39-7BD7-C543-270E533B7B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0271" y="1651453"/>
            <a:ext cx="4505672" cy="44822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11DF46E9-6EBA-6764-BF01-43B98C1BD093}"/>
              </a:ext>
            </a:extLst>
          </p:cNvPr>
          <p:cNvGraphicFramePr/>
          <p:nvPr>
            <p:extLst>
              <p:ext uri="{D42A27DB-BD31-4B8C-83A1-F6EECF244321}">
                <p14:modId xmlns:p14="http://schemas.microsoft.com/office/powerpoint/2010/main" val="3622556231"/>
              </p:ext>
            </p:extLst>
          </p:nvPr>
        </p:nvGraphicFramePr>
        <p:xfrm>
          <a:off x="566057" y="1480459"/>
          <a:ext cx="6291943" cy="5016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10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D92106-0370-A864-E268-92D9F79C186D}"/>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2F3611AE-0559-4810-15E5-FC692870CF15}"/>
              </a:ext>
            </a:extLst>
          </p:cNvPr>
          <p:cNvSpPr>
            <a:spLocks noGrp="1"/>
          </p:cNvSpPr>
          <p:nvPr>
            <p:ph type="sldNum" sz="quarter" idx="12"/>
          </p:nvPr>
        </p:nvSpPr>
        <p:spPr/>
        <p:txBody>
          <a:bodyPr/>
          <a:lstStyle/>
          <a:p>
            <a:fld id="{94579197-F833-4E21-A144-4B008F6675A3}" type="slidenum">
              <a:rPr lang="en-IN" smtClean="0"/>
              <a:t>6</a:t>
            </a:fld>
            <a:endParaRPr lang="en-IN"/>
          </a:p>
        </p:txBody>
      </p:sp>
      <p:pic>
        <p:nvPicPr>
          <p:cNvPr id="2050" name="Picture 2">
            <a:extLst>
              <a:ext uri="{FF2B5EF4-FFF2-40B4-BE49-F238E27FC236}">
                <a16:creationId xmlns:a16="http://schemas.microsoft.com/office/drawing/2014/main" id="{6425F204-48EA-3876-3CED-9B6A64D43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75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62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FC7E-812B-44B4-CA96-C3B7701F8EDA}"/>
              </a:ext>
            </a:extLst>
          </p:cNvPr>
          <p:cNvSpPr>
            <a:spLocks noGrp="1"/>
          </p:cNvSpPr>
          <p:nvPr>
            <p:ph type="title"/>
          </p:nvPr>
        </p:nvSpPr>
        <p:spPr/>
        <p:txBody>
          <a:bodyPr/>
          <a:lstStyle/>
          <a:p>
            <a:r>
              <a:rPr lang="en-IN" dirty="0"/>
              <a:t>Jupyter Notebook</a:t>
            </a:r>
          </a:p>
        </p:txBody>
      </p:sp>
      <p:sp>
        <p:nvSpPr>
          <p:cNvPr id="3" name="Content Placeholder 2">
            <a:extLst>
              <a:ext uri="{FF2B5EF4-FFF2-40B4-BE49-F238E27FC236}">
                <a16:creationId xmlns:a16="http://schemas.microsoft.com/office/drawing/2014/main" id="{16B62B18-69DC-2F0B-4BA9-329DEEC5EC48}"/>
              </a:ext>
            </a:extLst>
          </p:cNvPr>
          <p:cNvSpPr>
            <a:spLocks noGrp="1"/>
          </p:cNvSpPr>
          <p:nvPr>
            <p:ph idx="1"/>
          </p:nvPr>
        </p:nvSpPr>
        <p:spPr>
          <a:xfrm>
            <a:off x="838199" y="1825625"/>
            <a:ext cx="10787743" cy="4351338"/>
          </a:xfrm>
        </p:spPr>
        <p:txBody>
          <a:bodyPr>
            <a:normAutofit fontScale="92500"/>
          </a:bodyPr>
          <a:lstStyle/>
          <a:p>
            <a:pPr algn="just"/>
            <a:r>
              <a:rPr lang="en-US" dirty="0"/>
              <a:t>Jupyter Notebook is an open-source, interactive web application that allows users to create and share documents that contain live code, equations, visualizations, and narrative text. It supports various programming languages, with Python being the most commonly used. Jupyter Notebooks are widely used in data science, machine learning, and research for tasks like data cleaning, visualization, statistical modeling, and code prototyping.</a:t>
            </a:r>
          </a:p>
          <a:p>
            <a:pPr algn="just"/>
            <a:r>
              <a:rPr lang="en-US" dirty="0"/>
              <a:t>Key features include:</a:t>
            </a:r>
          </a:p>
          <a:p>
            <a:pPr algn="just">
              <a:buFont typeface="Arial" panose="020B0604020202020204" pitchFamily="34" charset="0"/>
              <a:buChar char="•"/>
            </a:pPr>
            <a:r>
              <a:rPr lang="en-US" b="1" dirty="0"/>
              <a:t>Interactive Coding</a:t>
            </a:r>
            <a:r>
              <a:rPr lang="en-US" dirty="0"/>
              <a:t>: Run code cells independently, visualize results instantly, and make adjustments quickly.</a:t>
            </a:r>
          </a:p>
          <a:p>
            <a:pPr algn="just">
              <a:buFont typeface="Arial" panose="020B0604020202020204" pitchFamily="34" charset="0"/>
              <a:buChar char="•"/>
            </a:pPr>
            <a:r>
              <a:rPr lang="en-US" b="1" dirty="0"/>
              <a:t>Data Visualization</a:t>
            </a:r>
            <a:r>
              <a:rPr lang="en-US" dirty="0"/>
              <a:t>: Embed charts and graphs directly within the notebook for a clear presentation of data.</a:t>
            </a:r>
          </a:p>
          <a:p>
            <a:pPr algn="just">
              <a:buFont typeface="Arial" panose="020B0604020202020204" pitchFamily="34" charset="0"/>
              <a:buChar char="•"/>
            </a:pPr>
            <a:r>
              <a:rPr lang="en-US" b="1" dirty="0"/>
              <a:t>Rich Text Support</a:t>
            </a:r>
            <a:r>
              <a:rPr lang="en-US" dirty="0"/>
              <a:t>: Combine code with Markdown cells for formatted text, equations, and explanations to create well-documented, narrative workflows.</a:t>
            </a:r>
          </a:p>
          <a:p>
            <a:pPr algn="just">
              <a:buFont typeface="Arial" panose="020B0604020202020204" pitchFamily="34" charset="0"/>
              <a:buChar char="•"/>
            </a:pPr>
            <a:r>
              <a:rPr lang="en-US" b="1" dirty="0"/>
              <a:t>Extensibility</a:t>
            </a:r>
            <a:r>
              <a:rPr lang="en-US" dirty="0"/>
              <a:t>: Compatible with various libraries and extensions, Jupyter Notebooks can be customized for specific needs, including support for widgets, interactive dashboards, and remote collaboration.</a:t>
            </a:r>
          </a:p>
          <a:p>
            <a:pPr algn="just"/>
            <a:endParaRPr lang="en-IN" dirty="0"/>
          </a:p>
        </p:txBody>
      </p:sp>
      <p:sp>
        <p:nvSpPr>
          <p:cNvPr id="4" name="Footer Placeholder 3">
            <a:extLst>
              <a:ext uri="{FF2B5EF4-FFF2-40B4-BE49-F238E27FC236}">
                <a16:creationId xmlns:a16="http://schemas.microsoft.com/office/drawing/2014/main" id="{4844C1E5-1AE7-EDC5-6F02-1DC1194697FD}"/>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E530C556-0AD0-5AD8-A70A-72FF30D88245}"/>
              </a:ext>
            </a:extLst>
          </p:cNvPr>
          <p:cNvSpPr>
            <a:spLocks noGrp="1"/>
          </p:cNvSpPr>
          <p:nvPr>
            <p:ph type="sldNum" sz="quarter" idx="12"/>
          </p:nvPr>
        </p:nvSpPr>
        <p:spPr/>
        <p:txBody>
          <a:bodyPr/>
          <a:lstStyle/>
          <a:p>
            <a:fld id="{94579197-F833-4E21-A144-4B008F6675A3}" type="slidenum">
              <a:rPr lang="en-IN" smtClean="0"/>
              <a:t>7</a:t>
            </a:fld>
            <a:endParaRPr lang="en-IN"/>
          </a:p>
        </p:txBody>
      </p:sp>
    </p:spTree>
    <p:extLst>
      <p:ext uri="{BB962C8B-B14F-4D97-AF65-F5344CB8AC3E}">
        <p14:creationId xmlns:p14="http://schemas.microsoft.com/office/powerpoint/2010/main" val="205217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FFDB-1FE0-4710-31CB-7A74F3A7EA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D6D789-8FA4-B80F-C689-12938DBFC00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42845BD-E962-0696-CCC2-16521B2C3604}"/>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F77395FE-8C7C-8720-F551-DD0C3D08B36A}"/>
              </a:ext>
            </a:extLst>
          </p:cNvPr>
          <p:cNvSpPr>
            <a:spLocks noGrp="1"/>
          </p:cNvSpPr>
          <p:nvPr>
            <p:ph type="sldNum" sz="quarter" idx="12"/>
          </p:nvPr>
        </p:nvSpPr>
        <p:spPr/>
        <p:txBody>
          <a:bodyPr/>
          <a:lstStyle/>
          <a:p>
            <a:fld id="{94579197-F833-4E21-A144-4B008F6675A3}" type="slidenum">
              <a:rPr lang="en-IN" smtClean="0"/>
              <a:t>8</a:t>
            </a:fld>
            <a:endParaRPr lang="en-IN"/>
          </a:p>
        </p:txBody>
      </p:sp>
      <p:pic>
        <p:nvPicPr>
          <p:cNvPr id="4098" name="Picture 2" descr="The complete guide to Jupyter Notebooks for Data Science | by Harshit ...">
            <a:extLst>
              <a:ext uri="{FF2B5EF4-FFF2-40B4-BE49-F238E27FC236}">
                <a16:creationId xmlns:a16="http://schemas.microsoft.com/office/drawing/2014/main" id="{2FADC0E7-060D-726C-618F-57014A08A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6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73BF50-B61B-AC49-F4D6-9F11C2C04F9D}"/>
              </a:ext>
            </a:extLst>
          </p:cNvPr>
          <p:cNvSpPr>
            <a:spLocks noGrp="1"/>
          </p:cNvSpPr>
          <p:nvPr>
            <p:ph type="ftr" sz="quarter" idx="11"/>
          </p:nvPr>
        </p:nvSpPr>
        <p:spPr/>
        <p:txBody>
          <a:bodyPr/>
          <a:lstStyle/>
          <a:p>
            <a:r>
              <a:rPr lang="en-IN"/>
              <a:t>Madhurima Rawat</a:t>
            </a:r>
          </a:p>
        </p:txBody>
      </p:sp>
      <p:sp>
        <p:nvSpPr>
          <p:cNvPr id="5" name="Slide Number Placeholder 4">
            <a:extLst>
              <a:ext uri="{FF2B5EF4-FFF2-40B4-BE49-F238E27FC236}">
                <a16:creationId xmlns:a16="http://schemas.microsoft.com/office/drawing/2014/main" id="{C18E22A3-8501-EF9B-FA39-A0752CA53975}"/>
              </a:ext>
            </a:extLst>
          </p:cNvPr>
          <p:cNvSpPr>
            <a:spLocks noGrp="1"/>
          </p:cNvSpPr>
          <p:nvPr>
            <p:ph type="sldNum" sz="quarter" idx="12"/>
          </p:nvPr>
        </p:nvSpPr>
        <p:spPr/>
        <p:txBody>
          <a:bodyPr/>
          <a:lstStyle/>
          <a:p>
            <a:fld id="{94579197-F833-4E21-A144-4B008F6675A3}" type="slidenum">
              <a:rPr lang="en-IN" smtClean="0"/>
              <a:t>9</a:t>
            </a:fld>
            <a:endParaRPr lang="en-IN"/>
          </a:p>
        </p:txBody>
      </p:sp>
      <p:pic>
        <p:nvPicPr>
          <p:cNvPr id="3074" name="Picture 2">
            <a:extLst>
              <a:ext uri="{FF2B5EF4-FFF2-40B4-BE49-F238E27FC236}">
                <a16:creationId xmlns:a16="http://schemas.microsoft.com/office/drawing/2014/main" id="{12BAF54F-CC5D-FC9D-52BA-EE270CB5E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92413"/>
      </p:ext>
    </p:extLst>
  </p:cSld>
  <p:clrMapOvr>
    <a:masterClrMapping/>
  </p:clrMapOvr>
</p:sld>
</file>

<file path=ppt/theme/theme1.xml><?xml version="1.0" encoding="utf-8"?>
<a:theme xmlns:a="http://schemas.openxmlformats.org/drawingml/2006/main" name="Theme2">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FE7E749-6453-490C-B47A-34CF8CAB97E6}" vid="{9BD35BB1-554F-4233-9051-668808D797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Professional Theme</Template>
  <TotalTime>121</TotalTime>
  <Words>768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Theme2</vt:lpstr>
      <vt:lpstr>Documenting and Reproducing Data Wrangling Workflows</vt:lpstr>
      <vt:lpstr>Documenting Data Wrangling Processes</vt:lpstr>
      <vt:lpstr>Code Comments</vt:lpstr>
      <vt:lpstr>Code Comments</vt:lpstr>
      <vt:lpstr>Markdown Files</vt:lpstr>
      <vt:lpstr>PowerPoint Presentation</vt:lpstr>
      <vt:lpstr>Jupyter Notebook</vt:lpstr>
      <vt:lpstr>PowerPoint Presentation</vt:lpstr>
      <vt:lpstr>PowerPoint Presentation</vt:lpstr>
      <vt:lpstr>PowerPoint Presentation</vt:lpstr>
      <vt:lpstr>Git</vt:lpstr>
      <vt:lpstr>PowerPoint Presentation</vt:lpstr>
      <vt:lpstr>GitHub</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Madhurima Rawat</dc:creator>
  <cp:lastModifiedBy>Madhurima Rawat</cp:lastModifiedBy>
  <cp:revision>45</cp:revision>
  <dcterms:created xsi:type="dcterms:W3CDTF">2024-11-05T08:16:26Z</dcterms:created>
  <dcterms:modified xsi:type="dcterms:W3CDTF">2024-11-20T14:46:56Z</dcterms:modified>
</cp:coreProperties>
</file>