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59908b1e7024d03" providerId="LiveId" clId="{1936AD82-A74D-459B-A981-E0E1332A21F0}"/>
    <pc:docChg chg="custSel addSld delSld modSld sldOrd">
      <pc:chgData name="" userId="e59908b1e7024d03" providerId="LiveId" clId="{1936AD82-A74D-459B-A981-E0E1332A21F0}" dt="2024-09-30T03:31:56.713" v="882" actId="20577"/>
      <pc:docMkLst>
        <pc:docMk/>
      </pc:docMkLst>
      <pc:sldChg chg="modSp">
        <pc:chgData name="" userId="e59908b1e7024d03" providerId="LiveId" clId="{1936AD82-A74D-459B-A981-E0E1332A21F0}" dt="2024-09-30T03:31:56.713" v="882" actId="20577"/>
        <pc:sldMkLst>
          <pc:docMk/>
          <pc:sldMk cId="1683104152" sldId="256"/>
        </pc:sldMkLst>
        <pc:spChg chg="mod">
          <ac:chgData name="" userId="e59908b1e7024d03" providerId="LiveId" clId="{1936AD82-A74D-459B-A981-E0E1332A21F0}" dt="2024-09-30T03:31:56.713" v="882" actId="20577"/>
          <ac:spMkLst>
            <pc:docMk/>
            <pc:sldMk cId="1683104152" sldId="256"/>
            <ac:spMk id="3" creationId="{EB5161D0-07C1-4BDB-91F6-F1D8E037D8F8}"/>
          </ac:spMkLst>
        </pc:spChg>
      </pc:sldChg>
      <pc:sldChg chg="modSp">
        <pc:chgData name="" userId="e59908b1e7024d03" providerId="LiveId" clId="{1936AD82-A74D-459B-A981-E0E1332A21F0}" dt="2024-09-30T02:50:00.955" v="268" actId="20577"/>
        <pc:sldMkLst>
          <pc:docMk/>
          <pc:sldMk cId="2887713880" sldId="258"/>
        </pc:sldMkLst>
        <pc:spChg chg="mod">
          <ac:chgData name="" userId="e59908b1e7024d03" providerId="LiveId" clId="{1936AD82-A74D-459B-A981-E0E1332A21F0}" dt="2024-09-30T02:47:23.131" v="16" actId="20577"/>
          <ac:spMkLst>
            <pc:docMk/>
            <pc:sldMk cId="2887713880" sldId="258"/>
            <ac:spMk id="2" creationId="{AB3B3C25-0D30-4B4D-9270-74E62B75F9F6}"/>
          </ac:spMkLst>
        </pc:spChg>
        <pc:spChg chg="mod">
          <ac:chgData name="" userId="e59908b1e7024d03" providerId="LiveId" clId="{1936AD82-A74D-459B-A981-E0E1332A21F0}" dt="2024-09-30T02:50:00.955" v="268" actId="20577"/>
          <ac:spMkLst>
            <pc:docMk/>
            <pc:sldMk cId="2887713880" sldId="258"/>
            <ac:spMk id="3" creationId="{279502E1-F5AC-495D-81E0-FAD396340272}"/>
          </ac:spMkLst>
        </pc:spChg>
      </pc:sldChg>
      <pc:sldChg chg="modSp add ord">
        <pc:chgData name="" userId="e59908b1e7024d03" providerId="LiveId" clId="{1936AD82-A74D-459B-A981-E0E1332A21F0}" dt="2024-09-30T03:18:00.715" v="814"/>
        <pc:sldMkLst>
          <pc:docMk/>
          <pc:sldMk cId="574600813" sldId="259"/>
        </pc:sldMkLst>
        <pc:spChg chg="mod">
          <ac:chgData name="" userId="e59908b1e7024d03" providerId="LiveId" clId="{1936AD82-A74D-459B-A981-E0E1332A21F0}" dt="2024-09-30T02:50:15.970" v="287" actId="20577"/>
          <ac:spMkLst>
            <pc:docMk/>
            <pc:sldMk cId="574600813" sldId="259"/>
            <ac:spMk id="2" creationId="{8F2AD5A0-1572-4692-A8CF-4D6AB03D58FD}"/>
          </ac:spMkLst>
        </pc:spChg>
        <pc:spChg chg="mod">
          <ac:chgData name="" userId="e59908b1e7024d03" providerId="LiveId" clId="{1936AD82-A74D-459B-A981-E0E1332A21F0}" dt="2024-09-30T02:53:29.216" v="506" actId="20577"/>
          <ac:spMkLst>
            <pc:docMk/>
            <pc:sldMk cId="574600813" sldId="259"/>
            <ac:spMk id="3" creationId="{B77DF6B6-4583-4281-85CB-FEA14108FFFB}"/>
          </ac:spMkLst>
        </pc:spChg>
      </pc:sldChg>
      <pc:sldChg chg="modSp add">
        <pc:chgData name="" userId="e59908b1e7024d03" providerId="LiveId" clId="{1936AD82-A74D-459B-A981-E0E1332A21F0}" dt="2024-09-30T03:16:14.957" v="787"/>
        <pc:sldMkLst>
          <pc:docMk/>
          <pc:sldMk cId="2749954677" sldId="260"/>
        </pc:sldMkLst>
        <pc:spChg chg="mod">
          <ac:chgData name="" userId="e59908b1e7024d03" providerId="LiveId" clId="{1936AD82-A74D-459B-A981-E0E1332A21F0}" dt="2024-09-30T03:16:14.957" v="787"/>
          <ac:spMkLst>
            <pc:docMk/>
            <pc:sldMk cId="2749954677" sldId="260"/>
            <ac:spMk id="2" creationId="{C3A44111-2514-4F13-8336-6F6A1C3407C2}"/>
          </ac:spMkLst>
        </pc:spChg>
        <pc:spChg chg="mod">
          <ac:chgData name="" userId="e59908b1e7024d03" providerId="LiveId" clId="{1936AD82-A74D-459B-A981-E0E1332A21F0}" dt="2024-09-30T03:15:43.631" v="785" actId="20577"/>
          <ac:spMkLst>
            <pc:docMk/>
            <pc:sldMk cId="2749954677" sldId="260"/>
            <ac:spMk id="3" creationId="{2B098357-81F5-45FB-A023-91310E664CD6}"/>
          </ac:spMkLst>
        </pc:spChg>
      </pc:sldChg>
      <pc:sldChg chg="modSp add ord">
        <pc:chgData name="" userId="e59908b1e7024d03" providerId="LiveId" clId="{1936AD82-A74D-459B-A981-E0E1332A21F0}" dt="2024-09-30T03:17:55.997" v="813"/>
        <pc:sldMkLst>
          <pc:docMk/>
          <pc:sldMk cId="2819563179" sldId="261"/>
        </pc:sldMkLst>
        <pc:spChg chg="mod">
          <ac:chgData name="" userId="e59908b1e7024d03" providerId="LiveId" clId="{1936AD82-A74D-459B-A981-E0E1332A21F0}" dt="2024-09-30T03:16:36.627" v="793" actId="20577"/>
          <ac:spMkLst>
            <pc:docMk/>
            <pc:sldMk cId="2819563179" sldId="261"/>
            <ac:spMk id="2" creationId="{3076C86D-14D4-446B-8C4D-A2ACE1EF93A7}"/>
          </ac:spMkLst>
        </pc:spChg>
        <pc:spChg chg="mod">
          <ac:chgData name="" userId="e59908b1e7024d03" providerId="LiveId" clId="{1936AD82-A74D-459B-A981-E0E1332A21F0}" dt="2024-09-30T03:14:57.228" v="759" actId="13926"/>
          <ac:spMkLst>
            <pc:docMk/>
            <pc:sldMk cId="2819563179" sldId="261"/>
            <ac:spMk id="3" creationId="{703A6B02-38EB-4F29-91B0-773D65E086E1}"/>
          </ac:spMkLst>
        </pc:spChg>
      </pc:sldChg>
      <pc:sldChg chg="modSp add del">
        <pc:chgData name="" userId="e59908b1e7024d03" providerId="LiveId" clId="{1936AD82-A74D-459B-A981-E0E1332A21F0}" dt="2024-09-30T03:17:18.952" v="796" actId="2696"/>
        <pc:sldMkLst>
          <pc:docMk/>
          <pc:sldMk cId="2736564290" sldId="262"/>
        </pc:sldMkLst>
        <pc:spChg chg="mod">
          <ac:chgData name="" userId="e59908b1e7024d03" providerId="LiveId" clId="{1936AD82-A74D-459B-A981-E0E1332A21F0}" dt="2024-09-30T03:16:24.175" v="792" actId="20577"/>
          <ac:spMkLst>
            <pc:docMk/>
            <pc:sldMk cId="2736564290" sldId="262"/>
            <ac:spMk id="2" creationId="{AE66A887-B007-47CE-A606-436BAA089390}"/>
          </ac:spMkLst>
        </pc:spChg>
      </pc:sldChg>
      <pc:sldChg chg="modSp add">
        <pc:chgData name="" userId="e59908b1e7024d03" providerId="LiveId" clId="{1936AD82-A74D-459B-A981-E0E1332A21F0}" dt="2024-09-30T03:21:40.747" v="860" actId="20577"/>
        <pc:sldMkLst>
          <pc:docMk/>
          <pc:sldMk cId="3950952179" sldId="263"/>
        </pc:sldMkLst>
        <pc:spChg chg="mod">
          <ac:chgData name="" userId="e59908b1e7024d03" providerId="LiveId" clId="{1936AD82-A74D-459B-A981-E0E1332A21F0}" dt="2024-09-30T03:18:11.371" v="821" actId="20577"/>
          <ac:spMkLst>
            <pc:docMk/>
            <pc:sldMk cId="3950952179" sldId="263"/>
            <ac:spMk id="2" creationId="{C3A44111-2514-4F13-8336-6F6A1C3407C2}"/>
          </ac:spMkLst>
        </pc:spChg>
        <pc:spChg chg="mod">
          <ac:chgData name="" userId="e59908b1e7024d03" providerId="LiveId" clId="{1936AD82-A74D-459B-A981-E0E1332A21F0}" dt="2024-09-30T03:21:40.747" v="860" actId="20577"/>
          <ac:spMkLst>
            <pc:docMk/>
            <pc:sldMk cId="3950952179" sldId="263"/>
            <ac:spMk id="3" creationId="{2B098357-81F5-45FB-A023-91310E664CD6}"/>
          </ac:spMkLst>
        </pc:spChg>
      </pc:sldChg>
      <pc:sldChg chg="modSp add">
        <pc:chgData name="" userId="e59908b1e7024d03" providerId="LiveId" clId="{1936AD82-A74D-459B-A981-E0E1332A21F0}" dt="2024-09-30T03:17:43.170" v="812" actId="20577"/>
        <pc:sldMkLst>
          <pc:docMk/>
          <pc:sldMk cId="2985765991" sldId="264"/>
        </pc:sldMkLst>
        <pc:spChg chg="mod">
          <ac:chgData name="" userId="e59908b1e7024d03" providerId="LiveId" clId="{1936AD82-A74D-459B-A981-E0E1332A21F0}" dt="2024-09-30T03:17:36.467" v="805" actId="20577"/>
          <ac:spMkLst>
            <pc:docMk/>
            <pc:sldMk cId="2985765991" sldId="264"/>
            <ac:spMk id="2" creationId="{3076C86D-14D4-446B-8C4D-A2ACE1EF93A7}"/>
          </ac:spMkLst>
        </pc:spChg>
        <pc:spChg chg="mod">
          <ac:chgData name="" userId="e59908b1e7024d03" providerId="LiveId" clId="{1936AD82-A74D-459B-A981-E0E1332A21F0}" dt="2024-09-30T03:17:43.170" v="812" actId="20577"/>
          <ac:spMkLst>
            <pc:docMk/>
            <pc:sldMk cId="2985765991" sldId="264"/>
            <ac:spMk id="3" creationId="{703A6B02-38EB-4F29-91B0-773D65E086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ED09-2F3C-4AD7-B353-100DE830531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1914E-A243-4569-A625-9D23FF1A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2B38-992D-4422-BEDE-53C849E75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326E4-A11F-431F-BC04-A5469F82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F777-F022-4D74-BC7E-34D1D865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1F6A-9AD5-40A8-B56D-2BB7E6DCAD26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55F9-DD50-4CA8-BC79-50E16CAF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10823-AAF5-499F-AC9A-2B566018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5790-45E6-4343-BCA3-BD4F12B3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FFA68-26F5-45A5-88B0-DC0A3D777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43057-7F44-4397-A735-944EAC8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23D1-08D9-4993-B5B6-A9B78845D65A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9CA01-A2DC-4D1C-8F6E-67AA0029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AC22-DA46-4BEB-ADE2-9CEC1915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07124-073E-4B0B-8081-03168BB46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0BEDC-ADBF-461D-A873-A7B68A558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B99A7-7127-4A23-AD9C-728AF9D3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4B6C-AC61-449F-B5ED-A7AA28E877AF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3FB0-C16A-495F-976D-6564DE95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6B17-9B8F-41A3-94F5-52C0F9D7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9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89D3-25F6-4169-A3E5-C2AEBAA9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C142-BB02-405B-AF8A-3C982D6A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2849-DFBB-4519-9371-99520136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F910-8302-4E78-AA97-5BB5C84EE1B7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76CF6-3E38-4BDD-B35B-C87B9FB6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54D2A-8DAB-4AC3-B038-FEAF22A9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977D-D1CE-4584-8F99-0040BEB6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1D5B-190E-402C-A292-C6B3DC3F4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7985-A96A-4221-AA65-A74C916B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266-D721-42A2-A967-C3021DEE04C2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19675-16CC-4457-A2DE-36595FD3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46D9-7263-4D90-82A8-02187709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7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D686-F302-491F-9A5B-EB4F823A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B74F-A088-4F74-95CE-A6D0218CE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75F0-D3F6-4953-A2F3-7FF6B7DA5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AA89D-C8F3-4403-AFC2-6284AF69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C81D-8DE9-495D-AC95-78DBBB4E5263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4DA01-4ADF-4B39-90FF-5A36A0EA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E6A0C-94E2-4812-BA7E-EB9F8EE6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F9C4-7BF3-46EF-A962-90565BE0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90672-09B7-4292-A0A0-CB5BB201E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88DBF-795E-4CC5-AEBA-37C650666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85E33-3CBE-41A4-A09B-115C6E265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D3AE2-9CC4-47A6-BEE5-49F523579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AFA3A-DF5A-453B-B649-EEC3DC62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FD72-DFF5-4D8D-809E-5988866F90DC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048C1-D262-4D5E-B856-4F1D5F49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72B11-FD48-4D94-A469-A05804B9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5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C65D-A137-4667-9ECA-2E7901D6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E603C-53E3-4983-8AE7-3AF4C47D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9A57-F007-45C8-888E-361B91C9A949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E6917-B576-4971-B943-0D6BF3CC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E396B-4F06-4ABA-9DF5-741055CD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9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DAF5E-0036-49DD-83C5-FD323E95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DA58-CBB7-4BBE-B944-382E0E21E453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0DC56-E0E5-4850-9913-32A08D78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15606-02D3-4B0C-A596-45216FA8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7220-CD8C-4759-865F-17A24FDB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DBFC-5483-4D28-8E97-7973EE7F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393FD-E05B-4F72-ACED-17598D34D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8BD45-0C6B-4D77-AC50-9429D452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D27B-0587-4A61-A008-A1E11A0AB313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B26DD-5F23-4969-8483-CA17E684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694BD-0FE9-4B94-9557-DE8703D6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6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02AD-406E-48A1-A255-600D7F22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44410-6B0A-4EE6-9594-3FC21433E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DD035-B794-4B31-9F0F-5C5ECBED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87D6-A044-4CFA-B6B3-CF7323B8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D272-5A49-40A6-8798-ED173FD4F13E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68FDD-AC06-4356-BE96-C11881E3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32D10-426C-413A-B6C3-7D3799B9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7AFE8-348F-4FAF-BA26-CBFE3A2F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4D7A-33A5-464D-B4AE-68FAA126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0E41-D0E8-4A52-993D-C28119333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58D3-ED33-4B54-B584-E0873F858853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1EA60-2B93-43D1-82A5-F17E9E4F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C54EB-BB82-4AC3-B52B-603E4026E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6FA0A-6F2A-41BC-8258-5BAA1646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BB8C-8FE3-477B-9DD5-F978D2027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Enhancement and Frequency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161D0-07C1-4BDB-91F6-F1D8E037D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Ramakant Ganjeshwar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FEE37-AEB7-46B2-8E32-670743F1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8A90-0D15-41C3-BE33-BC180736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F0EE-4971-408B-BAE1-C0797B6A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Enhancement can be done by applying filters an the real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filter is used to smoothen and sharpening of image by removing very high and low frequency component.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change taken place at whole image unlike enhancement in spatial domain.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will have two filters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Pass filters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pass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967AD-637F-4DD2-B19C-7294755F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3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3C25-0D30-4B4D-9270-74E62B75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pass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02E1-F5AC-495D-81E0-FAD39634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Remove all high frequency component from the image and only keeps low frequency component of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filter mainly use to smoothen the image and blurring the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 to Remove the noise from the image.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514A5-C453-49D8-8F4B-C4489E6E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1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4111-2514-4F13-8336-6F6A1C34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low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98357-81F5-45FB-A023-91310E664C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pass filters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Ideal low pass Transform function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u,v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1,D(</a:t>
                </a:r>
                <a:r>
                  <a:rPr lang="en-US" dirty="0" err="1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u,v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≤ D</a:t>
                </a:r>
                <a:r>
                  <a:rPr lang="en-US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endParaRPr lang="en-US" dirty="0"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</a:t>
                </a:r>
                <a:r>
                  <a:rPr lang="en-US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u,v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0,D(</a:t>
                </a:r>
                <a:r>
                  <a:rPr lang="en-US" dirty="0" err="1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u,v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</a:t>
                </a:r>
                <a:r>
                  <a:rPr lang="en-US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514350" indent="-514350">
                  <a:buAutoNum type="arabicPeriod" startAt="2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Butterworth low pass Transform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[1+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𝐷𝑜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]^2</m:t>
                          </m:r>
                        </m:den>
                      </m:f>
                    </m:oMath>
                  </m:oMathPara>
                </a14:m>
                <a:endParaRPr lang="en-US" dirty="0"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 startAt="2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98357-81F5-45FB-A023-91310E664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A52C5-B5EE-40EC-81C7-A27FF00D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C86D-14D4-446B-8C4D-A2ACE1EF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low pass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A6B02-38EB-4F29-91B0-773D65E08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Gaussian low pass Transform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/2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^2</m:t>
                          </m:r>
                        </m:sup>
                      </m:sSup>
                    </m:oMath>
                  </m:oMathPara>
                </a14:m>
                <a:endParaRPr lang="en-US" dirty="0"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A6B02-38EB-4F29-91B0-773D65E08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496B-A6AB-430F-9DD6-D2AE8AA3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6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D5A0-1572-4692-A8CF-4D6AB03D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Pass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F6B6-4583-4281-85CB-FEA14108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removes all low frequency component to from the image and only keeps. high frequency component of the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filter mainly use sharpening the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image will not have background.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75EB7-4BDC-4010-B2C7-E4F64352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0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4111-2514-4F13-8336-6F6A1C34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High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98357-81F5-45FB-A023-91310E664C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pass filters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Ideal high pass Transform function H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=(1-H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u,v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1,D(</a:t>
                </a:r>
                <a:r>
                  <a:rPr lang="en-US" dirty="0" err="1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u,v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</a:t>
                </a:r>
                <a:r>
                  <a:rPr lang="en-US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endParaRPr lang="en-US" dirty="0"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</a:t>
                </a:r>
                <a:r>
                  <a:rPr lang="en-US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u,v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0,D(</a:t>
                </a:r>
                <a:r>
                  <a:rPr lang="en-US" dirty="0" err="1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u,v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)≤D</a:t>
                </a:r>
                <a:r>
                  <a:rPr lang="en-US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514350" indent="-514350">
                  <a:buAutoNum type="arabicPeriod" startAt="2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Butterworth high pass Transform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[1+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𝐷𝑜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]^2</m:t>
                          </m:r>
                        </m:den>
                      </m:f>
                    </m:oMath>
                  </m:oMathPara>
                </a14:m>
                <a:endParaRPr lang="en-US" dirty="0"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 startAt="2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98357-81F5-45FB-A023-91310E664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402F5-1F6A-4073-9415-62CC3618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5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C86D-14D4-446B-8C4D-A2ACE1EF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High pass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A6B02-38EB-4F29-91B0-773D65E08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Gaussian High pass Transform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/2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^2</m:t>
                          </m:r>
                        </m:sup>
                      </m:sSup>
                    </m:oMath>
                  </m:oMathPara>
                </a14:m>
                <a:endParaRPr lang="en-US" dirty="0"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A6B02-38EB-4F29-91B0-773D65E08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01CD3-BE05-4005-95FF-583E34ED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FA0A-6F2A-41BC-8258-5BAA1646F0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6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Image Enhancement and Frequency Domain</vt:lpstr>
      <vt:lpstr>Image Enhancement</vt:lpstr>
      <vt:lpstr>Low pass filters</vt:lpstr>
      <vt:lpstr>Types of low pass</vt:lpstr>
      <vt:lpstr>Types of low pass</vt:lpstr>
      <vt:lpstr>High Pass filters</vt:lpstr>
      <vt:lpstr>Types of High pass</vt:lpstr>
      <vt:lpstr>Types of High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Enhancement and Frequency Domain</dc:title>
  <dc:creator>RAMAKANT GANJESHWAR</dc:creator>
  <cp:lastModifiedBy>RAMAKANT GANJESHWAR</cp:lastModifiedBy>
  <cp:revision>4</cp:revision>
  <dcterms:created xsi:type="dcterms:W3CDTF">2024-09-30T02:05:24Z</dcterms:created>
  <dcterms:modified xsi:type="dcterms:W3CDTF">2024-09-30T03:32:48Z</dcterms:modified>
</cp:coreProperties>
</file>