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05C71-EE02-41E1-BCE0-8E4C4D7DB966}"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3302F-B05A-4D14-8E01-C4AC8B9A1374}" type="slidenum">
              <a:rPr lang="en-IN" smtClean="0"/>
              <a:t>‹#›</a:t>
            </a:fld>
            <a:endParaRPr lang="en-IN"/>
          </a:p>
        </p:txBody>
      </p:sp>
    </p:spTree>
    <p:extLst>
      <p:ext uri="{BB962C8B-B14F-4D97-AF65-F5344CB8AC3E}">
        <p14:creationId xmlns:p14="http://schemas.microsoft.com/office/powerpoint/2010/main" val="380579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B5F3F9-402D-4491-B34E-F40794920DFC}" type="datetime1">
              <a:rPr lang="en-IN" smtClean="0"/>
              <a:t>24-10-2024</a:t>
            </a:fld>
            <a:endParaRPr lang="en-IN"/>
          </a:p>
        </p:txBody>
      </p:sp>
      <p:sp>
        <p:nvSpPr>
          <p:cNvPr id="5" name="Footer Placeholder 4"/>
          <p:cNvSpPr>
            <a:spLocks noGrp="1"/>
          </p:cNvSpPr>
          <p:nvPr>
            <p:ph type="ftr" sz="quarter" idx="11"/>
          </p:nvPr>
        </p:nvSpPr>
        <p:spPr/>
        <p:txBody>
          <a:bodyPr/>
          <a:lstStyle/>
          <a:p>
            <a:r>
              <a:rPr lang="en-IN"/>
              <a:t>Ramakant Ganjeshwar,Assistant Professor,CSE,UTD CSVTU Bhilai</a:t>
            </a:r>
          </a:p>
        </p:txBody>
      </p:sp>
      <p:sp>
        <p:nvSpPr>
          <p:cNvPr id="6" name="Slide Number Placeholder 5"/>
          <p:cNvSpPr>
            <a:spLocks noGrp="1"/>
          </p:cNvSpPr>
          <p:nvPr>
            <p:ph type="sldNum" sz="quarter" idx="12"/>
          </p:nvPr>
        </p:nvSpPr>
        <p:spPr/>
        <p:txBody>
          <a:bodyPr/>
          <a:lstStyle/>
          <a:p>
            <a:fld id="{A90BF428-67E2-4B02-B60E-5D8D1AE7DA1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64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9EB271-25E1-4E1E-99C6-3D7184A7AA83}" type="datetime1">
              <a:rPr lang="en-IN" smtClean="0"/>
              <a:t>24-10-2024</a:t>
            </a:fld>
            <a:endParaRPr lang="en-IN"/>
          </a:p>
        </p:txBody>
      </p:sp>
      <p:sp>
        <p:nvSpPr>
          <p:cNvPr id="5" name="Footer Placeholder 4"/>
          <p:cNvSpPr>
            <a:spLocks noGrp="1"/>
          </p:cNvSpPr>
          <p:nvPr>
            <p:ph type="ftr" sz="quarter" idx="11"/>
          </p:nvPr>
        </p:nvSpPr>
        <p:spPr/>
        <p:txBody>
          <a:bodyPr/>
          <a:lstStyle/>
          <a:p>
            <a:r>
              <a:rPr lang="en-IN"/>
              <a:t>Ramakant Ganjeshwar,Assistant Professor,CSE,UTD CSVTU Bhilai</a:t>
            </a:r>
          </a:p>
        </p:txBody>
      </p:sp>
      <p:sp>
        <p:nvSpPr>
          <p:cNvPr id="6" name="Slide Number Placeholder 5"/>
          <p:cNvSpPr>
            <a:spLocks noGrp="1"/>
          </p:cNvSpPr>
          <p:nvPr>
            <p:ph type="sldNum" sz="quarter" idx="12"/>
          </p:nvPr>
        </p:nvSpPr>
        <p:spPr/>
        <p:txBody>
          <a:bodyPr/>
          <a:lstStyle/>
          <a:p>
            <a:fld id="{A90BF428-67E2-4B02-B60E-5D8D1AE7DA13}" type="slidenum">
              <a:rPr lang="en-IN" smtClean="0"/>
              <a:t>‹#›</a:t>
            </a:fld>
            <a:endParaRPr lang="en-IN"/>
          </a:p>
        </p:txBody>
      </p:sp>
    </p:spTree>
    <p:extLst>
      <p:ext uri="{BB962C8B-B14F-4D97-AF65-F5344CB8AC3E}">
        <p14:creationId xmlns:p14="http://schemas.microsoft.com/office/powerpoint/2010/main" val="167933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A520E-712D-4580-A8BD-91F407C62343}" type="datetime1">
              <a:rPr lang="en-IN" smtClean="0"/>
              <a:t>24-10-2024</a:t>
            </a:fld>
            <a:endParaRPr lang="en-IN"/>
          </a:p>
        </p:txBody>
      </p:sp>
      <p:sp>
        <p:nvSpPr>
          <p:cNvPr id="5" name="Footer Placeholder 4"/>
          <p:cNvSpPr>
            <a:spLocks noGrp="1"/>
          </p:cNvSpPr>
          <p:nvPr>
            <p:ph type="ftr" sz="quarter" idx="11"/>
          </p:nvPr>
        </p:nvSpPr>
        <p:spPr/>
        <p:txBody>
          <a:bodyPr/>
          <a:lstStyle/>
          <a:p>
            <a:r>
              <a:rPr lang="en-IN"/>
              <a:t>Ramakant Ganjeshwar,Assistant Professor,CSE,UTD CSVTU Bhilai</a:t>
            </a:r>
          </a:p>
        </p:txBody>
      </p:sp>
      <p:sp>
        <p:nvSpPr>
          <p:cNvPr id="6" name="Slide Number Placeholder 5"/>
          <p:cNvSpPr>
            <a:spLocks noGrp="1"/>
          </p:cNvSpPr>
          <p:nvPr>
            <p:ph type="sldNum" sz="quarter" idx="12"/>
          </p:nvPr>
        </p:nvSpPr>
        <p:spPr/>
        <p:txBody>
          <a:bodyPr/>
          <a:lstStyle/>
          <a:p>
            <a:fld id="{A90BF428-67E2-4B02-B60E-5D8D1AE7DA13}" type="slidenum">
              <a:rPr lang="en-IN" smtClean="0"/>
              <a:t>‹#›</a:t>
            </a:fld>
            <a:endParaRPr lang="en-IN"/>
          </a:p>
        </p:txBody>
      </p:sp>
    </p:spTree>
    <p:extLst>
      <p:ext uri="{BB962C8B-B14F-4D97-AF65-F5344CB8AC3E}">
        <p14:creationId xmlns:p14="http://schemas.microsoft.com/office/powerpoint/2010/main" val="288711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7B745-948F-4353-A1BC-CEA1A3002F3A}" type="datetime1">
              <a:rPr lang="en-IN" smtClean="0"/>
              <a:t>24-10-2024</a:t>
            </a:fld>
            <a:endParaRPr lang="en-IN"/>
          </a:p>
        </p:txBody>
      </p:sp>
      <p:sp>
        <p:nvSpPr>
          <p:cNvPr id="5" name="Footer Placeholder 4"/>
          <p:cNvSpPr>
            <a:spLocks noGrp="1"/>
          </p:cNvSpPr>
          <p:nvPr>
            <p:ph type="ftr" sz="quarter" idx="11"/>
          </p:nvPr>
        </p:nvSpPr>
        <p:spPr/>
        <p:txBody>
          <a:bodyPr/>
          <a:lstStyle/>
          <a:p>
            <a:r>
              <a:rPr lang="en-IN"/>
              <a:t>Ramakant Ganjeshwar,Assistant Professor,CSE,UTD CSVTU Bhilai</a:t>
            </a:r>
          </a:p>
        </p:txBody>
      </p:sp>
      <p:sp>
        <p:nvSpPr>
          <p:cNvPr id="6" name="Slide Number Placeholder 5"/>
          <p:cNvSpPr>
            <a:spLocks noGrp="1"/>
          </p:cNvSpPr>
          <p:nvPr>
            <p:ph type="sldNum" sz="quarter" idx="12"/>
          </p:nvPr>
        </p:nvSpPr>
        <p:spPr/>
        <p:txBody>
          <a:bodyPr/>
          <a:lstStyle/>
          <a:p>
            <a:fld id="{A90BF428-67E2-4B02-B60E-5D8D1AE7DA13}" type="slidenum">
              <a:rPr lang="en-IN" smtClean="0"/>
              <a:t>‹#›</a:t>
            </a:fld>
            <a:endParaRPr lang="en-IN"/>
          </a:p>
        </p:txBody>
      </p:sp>
    </p:spTree>
    <p:extLst>
      <p:ext uri="{BB962C8B-B14F-4D97-AF65-F5344CB8AC3E}">
        <p14:creationId xmlns:p14="http://schemas.microsoft.com/office/powerpoint/2010/main" val="32595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5C81D-C395-47D6-95A1-7DB713A044F7}" type="datetime1">
              <a:rPr lang="en-IN" smtClean="0"/>
              <a:t>24-10-2024</a:t>
            </a:fld>
            <a:endParaRPr lang="en-IN"/>
          </a:p>
        </p:txBody>
      </p:sp>
      <p:sp>
        <p:nvSpPr>
          <p:cNvPr id="5" name="Footer Placeholder 4"/>
          <p:cNvSpPr>
            <a:spLocks noGrp="1"/>
          </p:cNvSpPr>
          <p:nvPr>
            <p:ph type="ftr" sz="quarter" idx="11"/>
          </p:nvPr>
        </p:nvSpPr>
        <p:spPr/>
        <p:txBody>
          <a:bodyPr/>
          <a:lstStyle/>
          <a:p>
            <a:r>
              <a:rPr lang="en-IN"/>
              <a:t>Ramakant Ganjeshwar,Assistant Professor,CSE,UTD CSVTU Bhilai</a:t>
            </a:r>
          </a:p>
        </p:txBody>
      </p:sp>
      <p:sp>
        <p:nvSpPr>
          <p:cNvPr id="6" name="Slide Number Placeholder 5"/>
          <p:cNvSpPr>
            <a:spLocks noGrp="1"/>
          </p:cNvSpPr>
          <p:nvPr>
            <p:ph type="sldNum" sz="quarter" idx="12"/>
          </p:nvPr>
        </p:nvSpPr>
        <p:spPr/>
        <p:txBody>
          <a:bodyPr/>
          <a:lstStyle/>
          <a:p>
            <a:fld id="{A90BF428-67E2-4B02-B60E-5D8D1AE7DA1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023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8BA2C3-8C05-42C8-80BC-5EE4CC7342E0}" type="datetime1">
              <a:rPr lang="en-IN" smtClean="0"/>
              <a:t>24-10-2024</a:t>
            </a:fld>
            <a:endParaRPr lang="en-IN"/>
          </a:p>
        </p:txBody>
      </p:sp>
      <p:sp>
        <p:nvSpPr>
          <p:cNvPr id="6" name="Footer Placeholder 5"/>
          <p:cNvSpPr>
            <a:spLocks noGrp="1"/>
          </p:cNvSpPr>
          <p:nvPr>
            <p:ph type="ftr" sz="quarter" idx="11"/>
          </p:nvPr>
        </p:nvSpPr>
        <p:spPr/>
        <p:txBody>
          <a:bodyPr/>
          <a:lstStyle/>
          <a:p>
            <a:r>
              <a:rPr lang="en-IN"/>
              <a:t>Ramakant Ganjeshwar,Assistant Professor,CSE,UTD CSVTU Bhilai</a:t>
            </a:r>
          </a:p>
        </p:txBody>
      </p:sp>
      <p:sp>
        <p:nvSpPr>
          <p:cNvPr id="7" name="Slide Number Placeholder 6"/>
          <p:cNvSpPr>
            <a:spLocks noGrp="1"/>
          </p:cNvSpPr>
          <p:nvPr>
            <p:ph type="sldNum" sz="quarter" idx="12"/>
          </p:nvPr>
        </p:nvSpPr>
        <p:spPr/>
        <p:txBody>
          <a:bodyPr/>
          <a:lstStyle/>
          <a:p>
            <a:fld id="{A90BF428-67E2-4B02-B60E-5D8D1AE7DA13}" type="slidenum">
              <a:rPr lang="en-IN" smtClean="0"/>
              <a:t>‹#›</a:t>
            </a:fld>
            <a:endParaRPr lang="en-IN"/>
          </a:p>
        </p:txBody>
      </p:sp>
    </p:spTree>
    <p:extLst>
      <p:ext uri="{BB962C8B-B14F-4D97-AF65-F5344CB8AC3E}">
        <p14:creationId xmlns:p14="http://schemas.microsoft.com/office/powerpoint/2010/main" val="8424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464C25-5D9F-4317-B4D6-720E2BCB87EA}" type="datetime1">
              <a:rPr lang="en-IN" smtClean="0"/>
              <a:t>24-10-2024</a:t>
            </a:fld>
            <a:endParaRPr lang="en-IN"/>
          </a:p>
        </p:txBody>
      </p:sp>
      <p:sp>
        <p:nvSpPr>
          <p:cNvPr id="8" name="Footer Placeholder 7"/>
          <p:cNvSpPr>
            <a:spLocks noGrp="1"/>
          </p:cNvSpPr>
          <p:nvPr>
            <p:ph type="ftr" sz="quarter" idx="11"/>
          </p:nvPr>
        </p:nvSpPr>
        <p:spPr/>
        <p:txBody>
          <a:bodyPr/>
          <a:lstStyle/>
          <a:p>
            <a:r>
              <a:rPr lang="en-IN"/>
              <a:t>Ramakant Ganjeshwar,Assistant Professor,CSE,UTD CSVTU Bhilai</a:t>
            </a:r>
          </a:p>
        </p:txBody>
      </p:sp>
      <p:sp>
        <p:nvSpPr>
          <p:cNvPr id="9" name="Slide Number Placeholder 8"/>
          <p:cNvSpPr>
            <a:spLocks noGrp="1"/>
          </p:cNvSpPr>
          <p:nvPr>
            <p:ph type="sldNum" sz="quarter" idx="12"/>
          </p:nvPr>
        </p:nvSpPr>
        <p:spPr/>
        <p:txBody>
          <a:bodyPr/>
          <a:lstStyle/>
          <a:p>
            <a:fld id="{A90BF428-67E2-4B02-B60E-5D8D1AE7DA13}" type="slidenum">
              <a:rPr lang="en-IN" smtClean="0"/>
              <a:t>‹#›</a:t>
            </a:fld>
            <a:endParaRPr lang="en-IN"/>
          </a:p>
        </p:txBody>
      </p:sp>
    </p:spTree>
    <p:extLst>
      <p:ext uri="{BB962C8B-B14F-4D97-AF65-F5344CB8AC3E}">
        <p14:creationId xmlns:p14="http://schemas.microsoft.com/office/powerpoint/2010/main" val="288646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9D736A-087E-4B59-B38A-BFB3F361FCC4}" type="datetime1">
              <a:rPr lang="en-IN" smtClean="0"/>
              <a:t>24-10-2024</a:t>
            </a:fld>
            <a:endParaRPr lang="en-IN"/>
          </a:p>
        </p:txBody>
      </p:sp>
      <p:sp>
        <p:nvSpPr>
          <p:cNvPr id="4" name="Footer Placeholder 3"/>
          <p:cNvSpPr>
            <a:spLocks noGrp="1"/>
          </p:cNvSpPr>
          <p:nvPr>
            <p:ph type="ftr" sz="quarter" idx="11"/>
          </p:nvPr>
        </p:nvSpPr>
        <p:spPr/>
        <p:txBody>
          <a:bodyPr/>
          <a:lstStyle/>
          <a:p>
            <a:r>
              <a:rPr lang="en-IN"/>
              <a:t>Ramakant Ganjeshwar,Assistant Professor,CSE,UTD CSVTU Bhilai</a:t>
            </a:r>
          </a:p>
        </p:txBody>
      </p:sp>
      <p:sp>
        <p:nvSpPr>
          <p:cNvPr id="5" name="Slide Number Placeholder 4"/>
          <p:cNvSpPr>
            <a:spLocks noGrp="1"/>
          </p:cNvSpPr>
          <p:nvPr>
            <p:ph type="sldNum" sz="quarter" idx="12"/>
          </p:nvPr>
        </p:nvSpPr>
        <p:spPr/>
        <p:txBody>
          <a:bodyPr/>
          <a:lstStyle/>
          <a:p>
            <a:fld id="{A90BF428-67E2-4B02-B60E-5D8D1AE7DA13}" type="slidenum">
              <a:rPr lang="en-IN" smtClean="0"/>
              <a:t>‹#›</a:t>
            </a:fld>
            <a:endParaRPr lang="en-IN"/>
          </a:p>
        </p:txBody>
      </p:sp>
    </p:spTree>
    <p:extLst>
      <p:ext uri="{BB962C8B-B14F-4D97-AF65-F5344CB8AC3E}">
        <p14:creationId xmlns:p14="http://schemas.microsoft.com/office/powerpoint/2010/main" val="401124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BF84FD-C2A7-4FAE-A43F-FBEFE810E904}" type="datetime1">
              <a:rPr lang="en-IN" smtClean="0"/>
              <a:t>24-10-2024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Ramakant Ganjeshwar,Assistant Professor,CSE,UTD CSVTU Bhilai</a:t>
            </a:r>
          </a:p>
        </p:txBody>
      </p:sp>
      <p:sp>
        <p:nvSpPr>
          <p:cNvPr id="9" name="Slide Number Placeholder 8"/>
          <p:cNvSpPr>
            <a:spLocks noGrp="1"/>
          </p:cNvSpPr>
          <p:nvPr>
            <p:ph type="sldNum" sz="quarter" idx="12"/>
          </p:nvPr>
        </p:nvSpPr>
        <p:spPr/>
        <p:txBody>
          <a:bodyPr/>
          <a:lstStyle/>
          <a:p>
            <a:fld id="{A90BF428-67E2-4B02-B60E-5D8D1AE7DA13}" type="slidenum">
              <a:rPr lang="en-IN" smtClean="0"/>
              <a:t>‹#›</a:t>
            </a:fld>
            <a:endParaRPr lang="en-IN"/>
          </a:p>
        </p:txBody>
      </p:sp>
    </p:spTree>
    <p:extLst>
      <p:ext uri="{BB962C8B-B14F-4D97-AF65-F5344CB8AC3E}">
        <p14:creationId xmlns:p14="http://schemas.microsoft.com/office/powerpoint/2010/main" val="148738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A8C97C-B791-45A8-B590-7326AAF4AD53}" type="datetime1">
              <a:rPr lang="en-IN" smtClean="0"/>
              <a:t>24-10-2024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Ramakant Ganjeshwar,Assistant Professor,CSE,UTD CSVTU Bhilai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0BF428-67E2-4B02-B60E-5D8D1AE7DA13}" type="slidenum">
              <a:rPr lang="en-IN" smtClean="0"/>
              <a:t>‹#›</a:t>
            </a:fld>
            <a:endParaRPr lang="en-IN"/>
          </a:p>
        </p:txBody>
      </p:sp>
    </p:spTree>
    <p:extLst>
      <p:ext uri="{BB962C8B-B14F-4D97-AF65-F5344CB8AC3E}">
        <p14:creationId xmlns:p14="http://schemas.microsoft.com/office/powerpoint/2010/main" val="2678295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0A7C5E-36C0-422D-974A-B15D2EF4C39C}" type="datetime1">
              <a:rPr lang="en-IN" smtClean="0"/>
              <a:t>24-10-2024</a:t>
            </a:fld>
            <a:endParaRPr lang="en-IN"/>
          </a:p>
        </p:txBody>
      </p:sp>
      <p:sp>
        <p:nvSpPr>
          <p:cNvPr id="6" name="Footer Placeholder 5"/>
          <p:cNvSpPr>
            <a:spLocks noGrp="1"/>
          </p:cNvSpPr>
          <p:nvPr>
            <p:ph type="ftr" sz="quarter" idx="11"/>
          </p:nvPr>
        </p:nvSpPr>
        <p:spPr/>
        <p:txBody>
          <a:bodyPr/>
          <a:lstStyle/>
          <a:p>
            <a:r>
              <a:rPr lang="en-IN"/>
              <a:t>Ramakant Ganjeshwar,Assistant Professor,CSE,UTD CSVTU Bhilai</a:t>
            </a:r>
          </a:p>
        </p:txBody>
      </p:sp>
      <p:sp>
        <p:nvSpPr>
          <p:cNvPr id="7" name="Slide Number Placeholder 6"/>
          <p:cNvSpPr>
            <a:spLocks noGrp="1"/>
          </p:cNvSpPr>
          <p:nvPr>
            <p:ph type="sldNum" sz="quarter" idx="12"/>
          </p:nvPr>
        </p:nvSpPr>
        <p:spPr/>
        <p:txBody>
          <a:bodyPr/>
          <a:lstStyle/>
          <a:p>
            <a:fld id="{A90BF428-67E2-4B02-B60E-5D8D1AE7DA13}" type="slidenum">
              <a:rPr lang="en-IN" smtClean="0"/>
              <a:t>‹#›</a:t>
            </a:fld>
            <a:endParaRPr lang="en-IN"/>
          </a:p>
        </p:txBody>
      </p:sp>
    </p:spTree>
    <p:extLst>
      <p:ext uri="{BB962C8B-B14F-4D97-AF65-F5344CB8AC3E}">
        <p14:creationId xmlns:p14="http://schemas.microsoft.com/office/powerpoint/2010/main" val="28002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E15C51-FF77-4B90-AA1A-FB8E725BB0E9}" type="datetime1">
              <a:rPr lang="en-IN" smtClean="0"/>
              <a:t>24-10-2024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Ramakant Ganjeshwar,Assistant Professor,CSE,UTD CSVTU Bhilai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0BF428-67E2-4B02-B60E-5D8D1AE7DA1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134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662-04AD-3F22-F200-74009E1506D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Mathematical Morphology Operation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EE8DF26-78F5-644C-A3D1-166B4766692B}"/>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Ramakant Ganjeshwar</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179DADF-DD9D-CA0A-6404-88FC65DEEF29}"/>
              </a:ext>
            </a:extLst>
          </p:cNvPr>
          <p:cNvSpPr>
            <a:spLocks noGrp="1"/>
          </p:cNvSpPr>
          <p:nvPr>
            <p:ph type="ftr" sz="quarter" idx="11"/>
          </p:nvPr>
        </p:nvSpPr>
        <p:spPr/>
        <p:txBody>
          <a:bodyPr/>
          <a:lstStyle/>
          <a:p>
            <a:r>
              <a:rPr lang="en-IN"/>
              <a:t>Ramakant Ganjeshwar,Assistant Professor,CSE,UTD CSVTU Bhilai</a:t>
            </a:r>
          </a:p>
        </p:txBody>
      </p:sp>
      <p:sp>
        <p:nvSpPr>
          <p:cNvPr id="5" name="Slide Number Placeholder 4">
            <a:extLst>
              <a:ext uri="{FF2B5EF4-FFF2-40B4-BE49-F238E27FC236}">
                <a16:creationId xmlns:a16="http://schemas.microsoft.com/office/drawing/2014/main" id="{C2CEDA9A-95B4-4848-DAE1-98F47CFC4A42}"/>
              </a:ext>
            </a:extLst>
          </p:cNvPr>
          <p:cNvSpPr>
            <a:spLocks noGrp="1"/>
          </p:cNvSpPr>
          <p:nvPr>
            <p:ph type="sldNum" sz="quarter" idx="12"/>
          </p:nvPr>
        </p:nvSpPr>
        <p:spPr/>
        <p:txBody>
          <a:bodyPr/>
          <a:lstStyle/>
          <a:p>
            <a:fld id="{A90BF428-67E2-4B02-B60E-5D8D1AE7DA13}" type="slidenum">
              <a:rPr lang="en-IN" smtClean="0"/>
              <a:t>1</a:t>
            </a:fld>
            <a:endParaRPr lang="en-IN"/>
          </a:p>
        </p:txBody>
      </p:sp>
    </p:spTree>
    <p:extLst>
      <p:ext uri="{BB962C8B-B14F-4D97-AF65-F5344CB8AC3E}">
        <p14:creationId xmlns:p14="http://schemas.microsoft.com/office/powerpoint/2010/main" val="226657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1588-7F8C-E5A6-83FA-0DB09389F4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Mathematical Morphology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C3CD1B-F291-296A-5E52-7EA4C4FFFEC2}"/>
              </a:ext>
            </a:extLst>
          </p:cNvPr>
          <p:cNvSpPr>
            <a:spLocks noGrp="1"/>
          </p:cNvSpPr>
          <p:nvPr>
            <p:ph idx="1"/>
          </p:nvPr>
        </p:nvSpPr>
        <p:spPr/>
        <p:txBody>
          <a:bodyPr/>
          <a:lstStyle/>
          <a:p>
            <a:pPr algn="just">
              <a:buFont typeface="Wingdings" panose="05000000000000000000" pitchFamily="2" charset="2"/>
              <a:buChar char="§"/>
            </a:pPr>
            <a:r>
              <a:rPr lang="en-US" dirty="0"/>
              <a:t>  </a:t>
            </a:r>
            <a:r>
              <a:rPr lang="en-US" sz="2400" dirty="0">
                <a:latin typeface="Times New Roman" panose="02020603050405020304" pitchFamily="18" charset="0"/>
                <a:cs typeface="Times New Roman" panose="02020603050405020304" pitchFamily="18" charset="0"/>
              </a:rPr>
              <a:t>The term “Morphology” generally represent the branch of Biology that deals with the form and structure of Animals and plants.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However, we use the same term in </a:t>
            </a:r>
            <a:r>
              <a:rPr lang="en-US" sz="2400" b="1" dirty="0">
                <a:latin typeface="Times New Roman" panose="02020603050405020304" pitchFamily="18" charset="0"/>
                <a:cs typeface="Times New Roman" panose="02020603050405020304" pitchFamily="18" charset="0"/>
              </a:rPr>
              <a:t>mathematical morphology </a:t>
            </a:r>
            <a:r>
              <a:rPr lang="en-US" sz="2400" dirty="0">
                <a:latin typeface="Times New Roman" panose="02020603050405020304" pitchFamily="18" charset="0"/>
                <a:cs typeface="Times New Roman" panose="02020603050405020304" pitchFamily="18" charset="0"/>
              </a:rPr>
              <a:t>to extract image component useful in region shape, boundaries etc.</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Mathematical Morphology is a tool for extracting image components that are useful for representation and description.</a:t>
            </a:r>
            <a:r>
              <a:rPr lang="en-US" sz="2000" b="0" i="0" dirty="0">
                <a:solidFill>
                  <a:srgbClr val="000000"/>
                </a:solidFill>
                <a:effectLst/>
                <a:latin typeface="Times New Roman" panose="02020603050405020304" pitchFamily="18" charset="0"/>
              </a:rPr>
              <a:t>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technique was originally developed by Matheron and Serra at the Ecole des Mines in Paris.</a:t>
            </a: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p>
        </p:txBody>
      </p:sp>
      <p:sp>
        <p:nvSpPr>
          <p:cNvPr id="4" name="Footer Placeholder 3">
            <a:extLst>
              <a:ext uri="{FF2B5EF4-FFF2-40B4-BE49-F238E27FC236}">
                <a16:creationId xmlns:a16="http://schemas.microsoft.com/office/drawing/2014/main" id="{D624CAB7-D325-5122-2F53-074BC77F10A6}"/>
              </a:ext>
            </a:extLst>
          </p:cNvPr>
          <p:cNvSpPr>
            <a:spLocks noGrp="1"/>
          </p:cNvSpPr>
          <p:nvPr>
            <p:ph type="ftr" sz="quarter" idx="11"/>
          </p:nvPr>
        </p:nvSpPr>
        <p:spPr/>
        <p:txBody>
          <a:bodyPr/>
          <a:lstStyle/>
          <a:p>
            <a:r>
              <a:rPr lang="en-IN"/>
              <a:t>Ramakant Ganjeshwar,Assistant Professor,CSE,UTD CSVTU Bhilai</a:t>
            </a:r>
          </a:p>
        </p:txBody>
      </p:sp>
      <p:sp>
        <p:nvSpPr>
          <p:cNvPr id="5" name="Slide Number Placeholder 4">
            <a:extLst>
              <a:ext uri="{FF2B5EF4-FFF2-40B4-BE49-F238E27FC236}">
                <a16:creationId xmlns:a16="http://schemas.microsoft.com/office/drawing/2014/main" id="{7311D124-F570-ADBB-C320-DC14F3F8E011}"/>
              </a:ext>
            </a:extLst>
          </p:cNvPr>
          <p:cNvSpPr>
            <a:spLocks noGrp="1"/>
          </p:cNvSpPr>
          <p:nvPr>
            <p:ph type="sldNum" sz="quarter" idx="12"/>
          </p:nvPr>
        </p:nvSpPr>
        <p:spPr/>
        <p:txBody>
          <a:bodyPr/>
          <a:lstStyle/>
          <a:p>
            <a:fld id="{A90BF428-67E2-4B02-B60E-5D8D1AE7DA13}" type="slidenum">
              <a:rPr lang="en-IN" smtClean="0"/>
              <a:t>2</a:t>
            </a:fld>
            <a:endParaRPr lang="en-IN"/>
          </a:p>
        </p:txBody>
      </p:sp>
    </p:spTree>
    <p:extLst>
      <p:ext uri="{BB962C8B-B14F-4D97-AF65-F5344CB8AC3E}">
        <p14:creationId xmlns:p14="http://schemas.microsoft.com/office/powerpoint/2010/main" val="328288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3F74-75AD-13F3-6AB1-084A0DD7864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Mathematical Morphology</a:t>
            </a:r>
            <a:endParaRPr lang="en-IN" dirty="0"/>
          </a:p>
        </p:txBody>
      </p:sp>
      <p:sp>
        <p:nvSpPr>
          <p:cNvPr id="3" name="Content Placeholder 2">
            <a:extLst>
              <a:ext uri="{FF2B5EF4-FFF2-40B4-BE49-F238E27FC236}">
                <a16:creationId xmlns:a16="http://schemas.microsoft.com/office/drawing/2014/main" id="{B9C3D9AA-C7A4-E8C7-8462-F5660A4D23CD}"/>
              </a:ext>
            </a:extLst>
          </p:cNvPr>
          <p:cNvSpPr>
            <a:spLocks noGrp="1"/>
          </p:cNvSpPr>
          <p:nvPr>
            <p:ph idx="1"/>
          </p:nvPr>
        </p:nvSpPr>
        <p:spPr/>
        <p:txBody>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Morphology is one of several tools developed in the remainder of the book such as segmentation, feature extraction, and object recognition that form the foundation of techniques for extracting “meaning” from an image.</a:t>
            </a:r>
          </a:p>
          <a:p>
            <a:pPr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FF0AB06-36BA-76F6-86FD-5A8CCF981DE2}"/>
              </a:ext>
            </a:extLst>
          </p:cNvPr>
          <p:cNvSpPr>
            <a:spLocks noGrp="1"/>
          </p:cNvSpPr>
          <p:nvPr>
            <p:ph type="ftr" sz="quarter" idx="11"/>
          </p:nvPr>
        </p:nvSpPr>
        <p:spPr/>
        <p:txBody>
          <a:bodyPr/>
          <a:lstStyle/>
          <a:p>
            <a:r>
              <a:rPr lang="en-IN"/>
              <a:t>Ramakant Ganjeshwar,Assistant Professor,CSE,UTD CSVTU Bhilai</a:t>
            </a:r>
          </a:p>
        </p:txBody>
      </p:sp>
      <p:sp>
        <p:nvSpPr>
          <p:cNvPr id="5" name="Slide Number Placeholder 4">
            <a:extLst>
              <a:ext uri="{FF2B5EF4-FFF2-40B4-BE49-F238E27FC236}">
                <a16:creationId xmlns:a16="http://schemas.microsoft.com/office/drawing/2014/main" id="{870870F2-9C7B-7A14-69E1-D2BE6DCE7289}"/>
              </a:ext>
            </a:extLst>
          </p:cNvPr>
          <p:cNvSpPr>
            <a:spLocks noGrp="1"/>
          </p:cNvSpPr>
          <p:nvPr>
            <p:ph type="sldNum" sz="quarter" idx="12"/>
          </p:nvPr>
        </p:nvSpPr>
        <p:spPr/>
        <p:txBody>
          <a:bodyPr/>
          <a:lstStyle/>
          <a:p>
            <a:fld id="{A90BF428-67E2-4B02-B60E-5D8D1AE7DA13}" type="slidenum">
              <a:rPr lang="en-IN" smtClean="0"/>
              <a:t>3</a:t>
            </a:fld>
            <a:endParaRPr lang="en-IN"/>
          </a:p>
        </p:txBody>
      </p:sp>
    </p:spTree>
    <p:extLst>
      <p:ext uri="{BB962C8B-B14F-4D97-AF65-F5344CB8AC3E}">
        <p14:creationId xmlns:p14="http://schemas.microsoft.com/office/powerpoint/2010/main" val="156463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667E-F696-022C-82FA-1EC9CF4345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Morphological Operations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4B07C1-3DD6-EFBA-354E-7D29FF71E6DA}"/>
              </a:ext>
            </a:extLst>
          </p:cNvPr>
          <p:cNvSpPr>
            <a:spLocks noGrp="1"/>
          </p:cNvSpPr>
          <p:nvPr>
            <p:ph idx="1"/>
          </p:nvPr>
        </p:nvSpPr>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Morphological Operations defined in the term of Sets.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image processing we use morphology with two types of set of pixels.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Objects : </a:t>
            </a:r>
            <a:r>
              <a:rPr lang="en-US" sz="2400" dirty="0">
                <a:latin typeface="Times New Roman" panose="02020603050405020304" pitchFamily="18" charset="0"/>
                <a:cs typeface="Times New Roman" panose="02020603050405020304" pitchFamily="18" charset="0"/>
              </a:rPr>
              <a:t>set of Foreground pixels</a:t>
            </a: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Structuring elements : </a:t>
            </a:r>
            <a:r>
              <a:rPr lang="en-US" sz="2400" dirty="0">
                <a:latin typeface="Times New Roman" panose="02020603050405020304" pitchFamily="18" charset="0"/>
                <a:cs typeface="Times New Roman" panose="02020603050405020304" pitchFamily="18" charset="0"/>
              </a:rPr>
              <a:t>Specified in term of both Background and Foreground.</a:t>
            </a:r>
            <a:endParaRPr lang="en-IN" sz="24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4411B3A-7167-CFF9-0BE2-99F1B153028A}"/>
              </a:ext>
            </a:extLst>
          </p:cNvPr>
          <p:cNvSpPr>
            <a:spLocks noGrp="1"/>
          </p:cNvSpPr>
          <p:nvPr>
            <p:ph type="ftr" sz="quarter" idx="11"/>
          </p:nvPr>
        </p:nvSpPr>
        <p:spPr/>
        <p:txBody>
          <a:bodyPr/>
          <a:lstStyle/>
          <a:p>
            <a:r>
              <a:rPr lang="en-IN"/>
              <a:t>Ramakant Ganjeshwar,Assistant Professor,CSE,UTD CSVTU Bhilai</a:t>
            </a:r>
          </a:p>
        </p:txBody>
      </p:sp>
      <p:sp>
        <p:nvSpPr>
          <p:cNvPr id="5" name="Slide Number Placeholder 4">
            <a:extLst>
              <a:ext uri="{FF2B5EF4-FFF2-40B4-BE49-F238E27FC236}">
                <a16:creationId xmlns:a16="http://schemas.microsoft.com/office/drawing/2014/main" id="{6D846B8C-DE6B-C0E9-FDF7-AD99063231EB}"/>
              </a:ext>
            </a:extLst>
          </p:cNvPr>
          <p:cNvSpPr>
            <a:spLocks noGrp="1"/>
          </p:cNvSpPr>
          <p:nvPr>
            <p:ph type="sldNum" sz="quarter" idx="12"/>
          </p:nvPr>
        </p:nvSpPr>
        <p:spPr/>
        <p:txBody>
          <a:bodyPr/>
          <a:lstStyle/>
          <a:p>
            <a:fld id="{A90BF428-67E2-4B02-B60E-5D8D1AE7DA13}" type="slidenum">
              <a:rPr lang="en-IN" smtClean="0"/>
              <a:t>4</a:t>
            </a:fld>
            <a:endParaRPr lang="en-IN"/>
          </a:p>
        </p:txBody>
      </p:sp>
    </p:spTree>
    <p:extLst>
      <p:ext uri="{BB962C8B-B14F-4D97-AF65-F5344CB8AC3E}">
        <p14:creationId xmlns:p14="http://schemas.microsoft.com/office/powerpoint/2010/main" val="218192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8619-6E9A-0C18-2CA5-905697BF15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Morphological Operations</a:t>
            </a:r>
            <a:endParaRPr lang="en-IN" dirty="0"/>
          </a:p>
        </p:txBody>
      </p:sp>
      <p:pic>
        <p:nvPicPr>
          <p:cNvPr id="7" name="Content Placeholder 6">
            <a:extLst>
              <a:ext uri="{FF2B5EF4-FFF2-40B4-BE49-F238E27FC236}">
                <a16:creationId xmlns:a16="http://schemas.microsoft.com/office/drawing/2014/main" id="{7A448E9E-C008-F801-1C44-CF8046EDC5EE}"/>
              </a:ext>
            </a:extLst>
          </p:cNvPr>
          <p:cNvPicPr>
            <a:picLocks noGrp="1" noChangeAspect="1"/>
          </p:cNvPicPr>
          <p:nvPr>
            <p:ph idx="1"/>
          </p:nvPr>
        </p:nvPicPr>
        <p:blipFill>
          <a:blip r:embed="rId2"/>
          <a:stretch>
            <a:fillRect/>
          </a:stretch>
        </p:blipFill>
        <p:spPr>
          <a:xfrm>
            <a:off x="1199535" y="1818968"/>
            <a:ext cx="9527459" cy="3972232"/>
          </a:xfrm>
        </p:spPr>
      </p:pic>
      <p:sp>
        <p:nvSpPr>
          <p:cNvPr id="4" name="Footer Placeholder 3">
            <a:extLst>
              <a:ext uri="{FF2B5EF4-FFF2-40B4-BE49-F238E27FC236}">
                <a16:creationId xmlns:a16="http://schemas.microsoft.com/office/drawing/2014/main" id="{5341A6BB-1BA2-973C-A26E-B0A5EFDC2ADD}"/>
              </a:ext>
            </a:extLst>
          </p:cNvPr>
          <p:cNvSpPr>
            <a:spLocks noGrp="1"/>
          </p:cNvSpPr>
          <p:nvPr>
            <p:ph type="ftr" sz="quarter" idx="11"/>
          </p:nvPr>
        </p:nvSpPr>
        <p:spPr/>
        <p:txBody>
          <a:bodyPr/>
          <a:lstStyle/>
          <a:p>
            <a:r>
              <a:rPr lang="en-IN"/>
              <a:t>Ramakant Ganjeshwar,Assistant Professor,CSE,UTD CSVTU Bhilai</a:t>
            </a:r>
          </a:p>
        </p:txBody>
      </p:sp>
      <p:sp>
        <p:nvSpPr>
          <p:cNvPr id="5" name="Slide Number Placeholder 4">
            <a:extLst>
              <a:ext uri="{FF2B5EF4-FFF2-40B4-BE49-F238E27FC236}">
                <a16:creationId xmlns:a16="http://schemas.microsoft.com/office/drawing/2014/main" id="{F3C271A7-976D-0550-03B9-A11878353E46}"/>
              </a:ext>
            </a:extLst>
          </p:cNvPr>
          <p:cNvSpPr>
            <a:spLocks noGrp="1"/>
          </p:cNvSpPr>
          <p:nvPr>
            <p:ph type="sldNum" sz="quarter" idx="12"/>
          </p:nvPr>
        </p:nvSpPr>
        <p:spPr/>
        <p:txBody>
          <a:bodyPr/>
          <a:lstStyle/>
          <a:p>
            <a:fld id="{A90BF428-67E2-4B02-B60E-5D8D1AE7DA13}" type="slidenum">
              <a:rPr lang="en-IN" smtClean="0"/>
              <a:t>5</a:t>
            </a:fld>
            <a:endParaRPr lang="en-IN"/>
          </a:p>
        </p:txBody>
      </p:sp>
    </p:spTree>
    <p:extLst>
      <p:ext uri="{BB962C8B-B14F-4D97-AF65-F5344CB8AC3E}">
        <p14:creationId xmlns:p14="http://schemas.microsoft.com/office/powerpoint/2010/main" val="395646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BC21-9E3E-236B-93DF-FA3EBA8AC3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Morphological Operations</a:t>
            </a:r>
            <a:endParaRPr lang="en-IN" dirty="0"/>
          </a:p>
        </p:txBody>
      </p:sp>
      <p:sp>
        <p:nvSpPr>
          <p:cNvPr id="3" name="Content Placeholder 2">
            <a:extLst>
              <a:ext uri="{FF2B5EF4-FFF2-40B4-BE49-F238E27FC236}">
                <a16:creationId xmlns:a16="http://schemas.microsoft.com/office/drawing/2014/main" id="{2E2D009F-527D-9526-4253-8B34011CB642}"/>
              </a:ext>
            </a:extLst>
          </p:cNvPr>
          <p:cNvSpPr>
            <a:spLocks noGrp="1"/>
          </p:cNvSpPr>
          <p:nvPr>
            <p:ph idx="1"/>
          </p:nvPr>
        </p:nvSpPr>
        <p:spPr/>
        <p:txBody>
          <a:bodyPr/>
          <a:lstStyle/>
          <a:p>
            <a:pPr algn="l"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Dilation: Dilation adds pixels on the object boundaries.</a:t>
            </a:r>
          </a:p>
          <a:p>
            <a:pPr algn="l"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Erosion: Erosion removes pixels on object boundaries.</a:t>
            </a:r>
          </a:p>
          <a:p>
            <a:pPr algn="l"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Open: The opening operation erodes an image and then dilates the eroded image, using the same structuring element for both operations.</a:t>
            </a:r>
          </a:p>
          <a:p>
            <a:pPr algn="l"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Close: The closing operation dilates an image and then erodes the dilated image, using the same structuring element for both operations.</a:t>
            </a:r>
          </a:p>
          <a:p>
            <a:endParaRPr lang="en-IN" dirty="0"/>
          </a:p>
        </p:txBody>
      </p:sp>
      <p:sp>
        <p:nvSpPr>
          <p:cNvPr id="4" name="Footer Placeholder 3">
            <a:extLst>
              <a:ext uri="{FF2B5EF4-FFF2-40B4-BE49-F238E27FC236}">
                <a16:creationId xmlns:a16="http://schemas.microsoft.com/office/drawing/2014/main" id="{C21D7A8A-F984-59AC-C631-D31185D4A5DE}"/>
              </a:ext>
            </a:extLst>
          </p:cNvPr>
          <p:cNvSpPr>
            <a:spLocks noGrp="1"/>
          </p:cNvSpPr>
          <p:nvPr>
            <p:ph type="ftr" sz="quarter" idx="11"/>
          </p:nvPr>
        </p:nvSpPr>
        <p:spPr/>
        <p:txBody>
          <a:bodyPr/>
          <a:lstStyle/>
          <a:p>
            <a:r>
              <a:rPr lang="en-IN"/>
              <a:t>Ramakant Ganjeshwar,Assistant Professor,CSE,UTD CSVTU Bhilai</a:t>
            </a:r>
          </a:p>
        </p:txBody>
      </p:sp>
      <p:sp>
        <p:nvSpPr>
          <p:cNvPr id="5" name="Slide Number Placeholder 4">
            <a:extLst>
              <a:ext uri="{FF2B5EF4-FFF2-40B4-BE49-F238E27FC236}">
                <a16:creationId xmlns:a16="http://schemas.microsoft.com/office/drawing/2014/main" id="{0C16E3DB-8324-7C73-C774-5598134DBF0F}"/>
              </a:ext>
            </a:extLst>
          </p:cNvPr>
          <p:cNvSpPr>
            <a:spLocks noGrp="1"/>
          </p:cNvSpPr>
          <p:nvPr>
            <p:ph type="sldNum" sz="quarter" idx="12"/>
          </p:nvPr>
        </p:nvSpPr>
        <p:spPr/>
        <p:txBody>
          <a:bodyPr/>
          <a:lstStyle/>
          <a:p>
            <a:fld id="{A90BF428-67E2-4B02-B60E-5D8D1AE7DA13}" type="slidenum">
              <a:rPr lang="en-IN" smtClean="0"/>
              <a:t>6</a:t>
            </a:fld>
            <a:endParaRPr lang="en-IN"/>
          </a:p>
        </p:txBody>
      </p:sp>
    </p:spTree>
    <p:extLst>
      <p:ext uri="{BB962C8B-B14F-4D97-AF65-F5344CB8AC3E}">
        <p14:creationId xmlns:p14="http://schemas.microsoft.com/office/powerpoint/2010/main" val="20288417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TotalTime>
  <Words>315</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Wingdings</vt:lpstr>
      <vt:lpstr>Retrospect</vt:lpstr>
      <vt:lpstr>Mathematical Morphology Operation</vt:lpstr>
      <vt:lpstr>Mathematical Morphology</vt:lpstr>
      <vt:lpstr>Mathematical Morphology</vt:lpstr>
      <vt:lpstr>Morphological Operations</vt:lpstr>
      <vt:lpstr>Morphological Operations</vt:lpstr>
      <vt:lpstr>Morphological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RAMAKANT GANJESHWAR</dc:creator>
  <cp:lastModifiedBy>RAMAKANT GANJESHWAR</cp:lastModifiedBy>
  <cp:revision>3</cp:revision>
  <dcterms:created xsi:type="dcterms:W3CDTF">2024-10-23T16:05:59Z</dcterms:created>
  <dcterms:modified xsi:type="dcterms:W3CDTF">2024-10-24T02:35:40Z</dcterms:modified>
</cp:coreProperties>
</file>