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1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42BE-0CE6-4454-B8EE-FD692FC95A6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2023-06-02T05:20:21Z</dcterms:created>
  <dcterms:modified xsi:type="dcterms:W3CDTF">2023-06-02T05:25:07Z</dcterms:modified>
</cp:coreProperties>
</file>