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454B-C33A-1092-FC3B-F53B04909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EA193-1951-7907-EDEF-7BDB659AD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7284-1C82-8D5B-20A8-0A39732F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7F36-7E79-26C6-5F9A-AEE3FE6F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C27B-072F-547B-BB69-FAB716AC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B414-5D25-0584-8F82-2CA8514C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37C69-1705-66C5-2ABB-8373042B2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6B7CA-A9E7-B4CA-F0A6-B8FCDC02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F1E9-BA48-F110-E5DB-D38E0002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E441-5777-D21B-68E9-E3F8B46B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8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00A12-5FCE-4469-18D0-0F41AFA14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639D7-41D9-DF49-EFB9-69ECE9E3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F887-8718-4813-40BC-CBACC43D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CCFB-7F37-2E19-2730-83FB6A4C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62EC-18F9-A783-BAA1-635B2B29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4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9AB-082D-2CC9-4170-BEEF2BAD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180-0CD9-CC68-8402-F319F48B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9E03-F9C2-7F8E-2ACE-449414DE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8625-1AB2-0972-8D69-D2A6FC32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4161-330F-898F-125D-F870CD40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9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CC10-C1AE-E32B-1D39-EC155F3E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1F7F-D977-73D7-A718-CB6AB0728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C1DF-56A8-429A-C9FF-86537AF1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7041-0513-7D12-E148-27C26C1F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DDD6-168F-6B23-7379-3863DB56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9ECC-65EF-D6E6-DCC0-323DBE09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7F04-7D6E-A4F5-290A-42236822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44051-9ED4-BBD4-CF9A-968278DF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A4DF-5D5B-E6B1-16CE-31967F6F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3147-F802-2484-28F6-D77C43EE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D73C-AC39-1CC9-6E56-5F104FD8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FD39-74A5-FA06-2DCB-ECEC63B6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98370-74E6-490A-6BB6-AB3F4ACF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3579-E378-8B29-C8EC-CB745862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6AC22-C071-5D8F-CB19-1A14F1B00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D9F66-76BD-028E-873F-2E26A70E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F832B-A215-7C4D-1B8C-1FEEB90D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6544A-314E-C338-613B-B79AEF69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B938F-8FF6-2D8B-8E59-2C5536D8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8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BC34-EFEB-0778-3398-09976A3F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4004E-BF90-4185-58AD-12BD869E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DC34A-87A3-44F0-0C12-783D8254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4BB5B-F478-B1E3-12BB-D6016641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EBAE0-42E3-B171-5BD4-60C87023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CD8AC-8D4B-2B77-7090-3395B502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7944-8F7C-8724-90B0-10693610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5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1DC1-109F-76C4-403D-366549CE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E9A1-5A4D-6363-9222-F9A29F1E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0BCB-680A-4EBA-FBF2-7FBE2E44E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854D4-878B-2F46-D62F-74CE71C3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B345F-78A0-888E-F821-B322EFCE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36AB4-60A0-9CA3-00A7-1F27E2A1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4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9ADA-73C1-92B0-9D5E-E5E2B62B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9238-79EC-C96A-7EAC-A78738F0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ED3F0-7615-0178-55A3-5437728DA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CEA34-796F-E5D6-0429-84A82E29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9DBCE-AFF9-AB92-5E03-47B493A2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40801-9DC7-A386-B073-1401CC78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C234B-1B41-2D9D-D102-AB6CAAD8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E70A8-A39E-BB9C-2BE4-27EB61F8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490D-971B-85FD-8EE5-782AF8623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9E62-869D-48C5-8403-B87EA7379D0B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046C-1E45-2336-06EB-935BDAD6D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10E3-6B03-F370-45EB-F6AD27D02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CA1A-15EE-4E0B-8B71-BBCD4E2F9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DC4F-DF16-0BB3-B1BC-0002404EE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F940-B153-0B63-456D-FB0AB2B9C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CC240-1C1E-4C9B-24A0-E83B425A6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01" y="0"/>
            <a:ext cx="681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Vidyadhar Patkar</dc:creator>
  <cp:lastModifiedBy>Vidyadhar Patkar</cp:lastModifiedBy>
  <cp:revision>1</cp:revision>
  <dcterms:created xsi:type="dcterms:W3CDTF">2023-10-27T19:13:06Z</dcterms:created>
  <dcterms:modified xsi:type="dcterms:W3CDTF">2023-10-27T19:13:47Z</dcterms:modified>
</cp:coreProperties>
</file>