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Proxima Nova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roximaNova-bold.fntdata"/><Relationship Id="rId27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5125a5c20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55125a5c20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5125a5c20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55125a5c20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5197001ae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55197001ae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5197001ae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55197001ae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5197001ae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55197001ae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5197001ae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5197001ae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5197001ae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5197001ae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55197001ae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55197001ae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55197001ae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55197001ae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5197001ae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55197001ae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5125a5c2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5125a5c2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5197001ae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55197001ae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55197001ae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55197001ae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55125a5c2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55125a5c2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55125a5c20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55125a5c20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55125a5c2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55125a5c2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5125a5c2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55125a5c2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5125a5c2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5125a5c2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5edf21a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55edf21a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5125a5c20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5125a5c20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1392150" y="1950850"/>
            <a:ext cx="6359700" cy="8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Virtual Browser Assistant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2942100" y="3118075"/>
            <a:ext cx="32598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Hrimiuc Daniel - Marin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7838" y="139550"/>
            <a:ext cx="1722668" cy="168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2369850" y="2182350"/>
            <a:ext cx="44043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1. </a:t>
            </a:r>
            <a:r>
              <a:rPr lang="ro"/>
              <a:t>Question Answering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625" y="110613"/>
            <a:ext cx="3392475" cy="4922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9347" y="55312"/>
            <a:ext cx="2649928" cy="503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805258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1683" y="152400"/>
            <a:ext cx="258064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2473" y="152400"/>
            <a:ext cx="256015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type="title"/>
          </p:nvPr>
        </p:nvSpPr>
        <p:spPr>
          <a:xfrm>
            <a:off x="2103900" y="2182350"/>
            <a:ext cx="49362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2. Opening Web Pages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825" y="1315375"/>
            <a:ext cx="3581400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9150" y="1305850"/>
            <a:ext cx="3590925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/>
          <p:nvPr>
            <p:ph type="title"/>
          </p:nvPr>
        </p:nvSpPr>
        <p:spPr>
          <a:xfrm>
            <a:off x="2074050" y="2033425"/>
            <a:ext cx="49959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3. </a:t>
            </a:r>
            <a:r>
              <a:rPr lang="ro"/>
              <a:t>History of commands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50" y="1570500"/>
            <a:ext cx="3353625" cy="216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8525" y="152400"/>
            <a:ext cx="255519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/>
          <p:nvPr>
            <p:ph type="title"/>
          </p:nvPr>
        </p:nvSpPr>
        <p:spPr>
          <a:xfrm>
            <a:off x="1780200" y="2182350"/>
            <a:ext cx="55836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4. Play Youtube Videos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75" y="1262100"/>
            <a:ext cx="3111999" cy="3005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6499" y="152400"/>
            <a:ext cx="502425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2131500" y="2182350"/>
            <a:ext cx="48810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The addressed problem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>
            <p:ph type="title"/>
          </p:nvPr>
        </p:nvSpPr>
        <p:spPr>
          <a:xfrm>
            <a:off x="1924050" y="2182350"/>
            <a:ext cx="52959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5. Read answers out loud</a:t>
            </a:r>
            <a:endParaRPr/>
          </a:p>
        </p:txBody>
      </p:sp>
      <p:pic>
        <p:nvPicPr>
          <p:cNvPr id="163" name="Google Shape;16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9938" y="3631300"/>
            <a:ext cx="2524125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/>
          <p:nvPr>
            <p:ph type="title"/>
          </p:nvPr>
        </p:nvSpPr>
        <p:spPr>
          <a:xfrm>
            <a:off x="2583000" y="2182350"/>
            <a:ext cx="39780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Further directions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131500" y="2182350"/>
            <a:ext cx="48810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The proposed solution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510450" y="218235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The main components of the system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175" y="152400"/>
            <a:ext cx="580965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566100" y="2182350"/>
            <a:ext cx="80118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The main functionalities of the system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