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304" r:id="rId6"/>
    <p:sldId id="318" r:id="rId7"/>
    <p:sldId id="282" r:id="rId8"/>
    <p:sldId id="307" r:id="rId9"/>
    <p:sldId id="321" r:id="rId10"/>
    <p:sldId id="314" r:id="rId11"/>
    <p:sldId id="297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677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Slide Editor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64EE6-76AD-4591-8B1E-A2977A6F1635}"/>
              </a:ext>
            </a:extLst>
          </p:cNvPr>
          <p:cNvSpPr txBox="1"/>
          <p:nvPr/>
        </p:nvSpPr>
        <p:spPr>
          <a:xfrm>
            <a:off x="0" y="0"/>
            <a:ext cx="226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Barseghyan</a:t>
            </a:r>
            <a:r>
              <a:rPr lang="en-US" sz="1600" dirty="0">
                <a:solidFill>
                  <a:schemeClr val="bg1"/>
                </a:solidFill>
              </a:rPr>
              <a:t> Hripsime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2" y="173420"/>
            <a:ext cx="7729979" cy="580722"/>
          </a:xfrm>
        </p:spPr>
        <p:txBody>
          <a:bodyPr/>
          <a:lstStyle/>
          <a:p>
            <a:r>
              <a:rPr lang="en-US" sz="3200" dirty="0"/>
              <a:t>Visual </a:t>
            </a:r>
            <a:r>
              <a:rPr lang="en-US" sz="3200" dirty="0" err="1"/>
              <a:t>represantation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77537" y="6386511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39FB55-A252-4F33-A492-E04BDE097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33" y="928688"/>
            <a:ext cx="643054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348477"/>
            <a:ext cx="7843837" cy="1012782"/>
          </a:xfrm>
        </p:spPr>
        <p:txBody>
          <a:bodyPr/>
          <a:lstStyle/>
          <a:p>
            <a:r>
              <a:rPr lang="en-US" dirty="0"/>
              <a:t>CLI Brief Representation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8CBB1E-FFE4-40CC-9C4C-62C3EA2E0DD0}"/>
              </a:ext>
            </a:extLst>
          </p:cNvPr>
          <p:cNvSpPr/>
          <p:nvPr/>
        </p:nvSpPr>
        <p:spPr>
          <a:xfrm>
            <a:off x="8991599" y="3429000"/>
            <a:ext cx="3228976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E59479A-BFED-4A97-A788-FD929856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21" y="2218036"/>
            <a:ext cx="8690278" cy="220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0E8EFB2-4052-48F2-87C5-9BD94BFEA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-91075"/>
            <a:ext cx="9563100" cy="7022057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25581" y="6379365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AE9940-DA5A-404F-8FFB-734418E0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73210"/>
            <a:ext cx="8858250" cy="519523"/>
          </a:xfrm>
        </p:spPr>
        <p:txBody>
          <a:bodyPr/>
          <a:lstStyle/>
          <a:p>
            <a:r>
              <a:rPr lang="en-US" sz="3200" dirty="0"/>
              <a:t>Start of an application CLI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6" y="228322"/>
            <a:ext cx="9448800" cy="895350"/>
          </a:xfrm>
        </p:spPr>
        <p:txBody>
          <a:bodyPr/>
          <a:lstStyle/>
          <a:p>
            <a:r>
              <a:rPr lang="en-US" dirty="0"/>
              <a:t>Editor Part with actions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6583AD-98D2-4CCF-BFF0-977BD13B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2104173"/>
            <a:ext cx="10191016" cy="4077830"/>
          </a:xfrm>
          <a:prstGeom prst="rect">
            <a:avLst/>
          </a:prstGeom>
        </p:spPr>
      </p:pic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A97A6887-D87A-48C3-8B8E-8C5B6BCCDA5D}"/>
              </a:ext>
            </a:extLst>
          </p:cNvPr>
          <p:cNvSpPr txBox="1">
            <a:spLocks/>
          </p:cNvSpPr>
          <p:nvPr/>
        </p:nvSpPr>
        <p:spPr>
          <a:xfrm>
            <a:off x="11025581" y="6379365"/>
            <a:ext cx="1067589" cy="4714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8F63A3B-78C7-47BE-AE5E-E10140E04643}" type="slidenum">
              <a:rPr lang="en-US" sz="1600">
                <a:solidFill>
                  <a:schemeClr val="accent6"/>
                </a:solidFill>
                <a:latin typeface="+mj-lt"/>
                <a:cs typeface="Arial" panose="020B0604020202020204" pitchFamily="34" charset="0"/>
              </a:rPr>
              <a:pPr algn="r"/>
              <a:t>5</a:t>
            </a:fld>
            <a:endParaRPr lang="en-US" sz="1600" dirty="0">
              <a:solidFill>
                <a:schemeClr val="accent6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689" y="193070"/>
            <a:ext cx="9875463" cy="999746"/>
          </a:xfrm>
        </p:spPr>
        <p:txBody>
          <a:bodyPr/>
          <a:lstStyle/>
          <a:p>
            <a:r>
              <a:rPr lang="en-US" dirty="0"/>
              <a:t>Document part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3E9EC3-1D6E-4A32-B599-BDB062D1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807" y="1409700"/>
            <a:ext cx="6262386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133" y="225283"/>
            <a:ext cx="6046017" cy="584313"/>
          </a:xfrm>
        </p:spPr>
        <p:txBody>
          <a:bodyPr/>
          <a:lstStyle/>
          <a:p>
            <a:r>
              <a:rPr lang="en-US" dirty="0"/>
              <a:t>Visualization part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368AF-021E-47BF-8F79-0A0D33142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461" y="1171676"/>
            <a:ext cx="4007839" cy="545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305050"/>
            <a:ext cx="6229349" cy="108194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{16DBF4CE-B7DA-4C82-9A4B-75A0B13D4F77}tf78438558_win32</Template>
  <TotalTime>96</TotalTime>
  <Words>31</Words>
  <Application>Microsoft Office PowerPoint</Application>
  <PresentationFormat>Widescreen</PresentationFormat>
  <Paragraphs>15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Custom</vt:lpstr>
      <vt:lpstr>Slide Editor application</vt:lpstr>
      <vt:lpstr>Visual represantation</vt:lpstr>
      <vt:lpstr>CLI Brief Representation</vt:lpstr>
      <vt:lpstr>Start of an application CLI</vt:lpstr>
      <vt:lpstr>Editor Part with actions</vt:lpstr>
      <vt:lpstr>Document part</vt:lpstr>
      <vt:lpstr>Visualization part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Editor application</dc:title>
  <dc:subject/>
  <dc:creator>Hripsime</dc:creator>
  <cp:lastModifiedBy>Hripsime</cp:lastModifiedBy>
  <cp:revision>9</cp:revision>
  <dcterms:created xsi:type="dcterms:W3CDTF">2024-12-22T20:22:38Z</dcterms:created>
  <dcterms:modified xsi:type="dcterms:W3CDTF">2024-12-23T04:35:48Z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