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0747-7FCB-0466-CBAB-894C3612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366C6-457C-5518-44BD-FCC31D469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05E9-33F2-EE26-79DE-8510C391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8C3A-2E2F-9383-B54D-83912C0C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E9C03-83E1-9E16-113F-46B11B7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6DF-CDAC-6CE0-6273-507D68FF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368B8-7C0C-791A-15CD-F23E09CB8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AE68-190D-9E96-2AB0-443F4362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0C89-64F9-EB2A-2E54-6FC274C4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E1A6-DD38-C4FE-16E1-31BD006A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B933A-616B-F620-0F14-75F9929F5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D9E5E-DC60-951E-C1B3-235F1E07B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D1E0-BACA-4C45-97F9-8349ACD7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B5FE-EB91-6011-6683-7930E9EF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5A0F-CBC7-CFB2-9114-53C4AD07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F183-CADB-2D6F-119B-672BDCDE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02CB-87C4-65A4-E12A-D040B9C5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3564-389D-21E1-B0F3-8CA4DD1B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CCBA-AE91-8CE5-E2C0-1177C262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E29B-4D67-1941-A87D-1007B6BF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44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90DE-E78D-EC53-64E7-75409499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3637-3480-C40F-0A6F-C2AC4ACC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ECE54-1F72-E589-4649-38F214E9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9135-FF07-DBDB-98E4-7FA8C153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BCB6-54F2-3C0C-83C2-1B5903A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9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7DC9-95F4-940B-4A00-0DE5A507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0DA2-8EC3-F56C-E9F7-CD7381203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5DF97-8918-40EB-00D4-F5BD14CD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47A09-2E49-593B-D047-29774115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18E82-2628-E43A-6E76-0AB60D45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B819-10CE-B232-47B6-5311DCB6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9D2E-B362-8880-FA10-B26BA17C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7862-F70E-A10D-B0E2-0BD3AAED2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0550-D701-7302-51B7-1AD927CBF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223B3-B3C9-A79A-7AE5-7FC8FBCBC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70BDE-09E4-05DB-C341-FE3323B2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74A09-B72D-19A2-A933-8F15C30B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F0961-EB45-7669-B3BD-42F6EA37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5FCC9-7797-3510-CB81-58295C7B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4E5B-8C4C-DD54-90E3-A2A71A70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8DC6C-43C1-9B43-E8A2-CBAF2064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90D6-578F-3828-C449-1585D4CA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DD4F-C6E1-AD27-D18D-95605FA5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DF8C0-865E-F679-BC55-F0B55167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B1115-42B1-B902-84D5-BDCE4ABE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8CB5C-E818-F409-481F-1EF3C4D5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7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3604-D84A-31A5-3F00-4E75241C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D589-CF8C-5832-51B9-02EDC6B8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5E9DD-AB7B-BE26-5267-67D98D65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0E79-D683-65DF-35B0-583AF28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5559-C6C8-152E-3769-082812A9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27585-7F71-64F7-8EBA-8B4D20CF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5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4148-84A6-46FB-BB2F-DB37B792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7C9E0-4831-4611-4CCC-B51DFAF7D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D89ED-478C-1CD7-0265-6AD269F0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715EF-1A16-C937-8674-D6E88FB8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98C80-82C4-0BE5-7CA5-1BB6A1CD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D88F5-7207-ECC7-C0DE-56625CC3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DDCA9-40E5-4784-6987-C1DAA55E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544A0-E7DD-C2DA-FB60-4383F7443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7E60-AAA1-73F4-990F-84F82B191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8C29-5632-4D25-AE22-08B0D7AA625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0B2F-4EF7-9DAA-9864-9E4FF11C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9818-BAC9-E5F3-3928-D626D8BA7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2FEC-DF66-4372-B22D-04FAD0F18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53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DAE88C-AD37-C51C-FE12-5EAC50C1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41" y="0"/>
            <a:ext cx="97047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61C42-A437-5D05-E67B-65599EA17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курсовата работа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98798-A9EB-BD2C-3400-080F3832B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/>
          </a:bodyPr>
          <a:lstStyle/>
          <a:p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Християн Бачев 154икр ИТИКС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6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EFD4-0B36-9050-1EE1-F183718B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Показване и обясняване на кода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5FAA-A8EC-DF3D-1F17-6268D751A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495927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Първо имаме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командата с която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свързваме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към кода, за да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взаимодейства с него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Втората команда 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която кара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всичките полета за регистрация да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функционират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последните редове имаме командите които съобщават за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грешно, или правилно изпълнена регистрация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FE6DD-2CE4-B435-4B0B-20E05140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57" y="2362051"/>
            <a:ext cx="406774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1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CFE4-849E-CCD5-3A7D-E163D66F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918"/>
            <a:ext cx="10515600" cy="620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Първата половина отговаря за името, дали е вписано, или не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Ако няма вписано име, потребителя няма да може да изпълни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регистрацията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Втората половина отговаря за паролата,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дали е вписана, или не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Ако втората парола не съвпада с първата,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регистрацията няма да може да се изпълни успешно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Ако втората парола съвпада с първата, регистрацията ще е успешна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0838A-D227-A9C6-F2AD-3933FD52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63" y="2052445"/>
            <a:ext cx="402963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11C8-031A-AAAB-D8F4-2FA34308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855"/>
            <a:ext cx="10515600" cy="6262254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Първата половина ни информира, че трябва да се регистрираме, като за начало ни дава да си въведем името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името имаме подобна команда,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този път за имейл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Както всеки имейл, трябва да се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“@”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 името, и след това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името на сайта за имейла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Естествено, ако на имейла му липсва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символа, страницата няма да позволи регистрация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606EC-F8D5-A642-C703-2AECA9F8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25" y="1312716"/>
            <a:ext cx="4658375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F963-ECD2-D2E8-167F-E7BA86AE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08"/>
            <a:ext cx="10515600" cy="6271491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Първата половина е свързана с вписването на парола, като тя ще приема числа и букви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Втората половина се отнася за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потвърждаването на паролата,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където потребителя трябва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повторно да напише същата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парола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объркана парола, сайта не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позволява регистрация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053E1-0F59-4772-006C-CBCB9EEC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266" y="1618997"/>
            <a:ext cx="507753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9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173D-72BC-FE8A-2FE6-551E04AE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96"/>
            <a:ext cx="10515600" cy="6196614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Първите команди са свързани със съобщението за правилно, или грешно регистриране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средния код създаваме бутон, който ни позволява да се регистрираме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Командата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“export default App”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последната и най-важна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команда, която принтира всичко написано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4F14B-EF20-69B5-E33A-DD91C09C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56" y="2638314"/>
            <a:ext cx="533474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21977-5907-8EA6-CFEC-1614E276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0"/>
            <a:ext cx="97048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17A0-368D-5FF0-C2FD-EB8F93D8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C933-EFAD-5080-4230-475ADB8A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781"/>
            <a:ext cx="10515600" cy="102307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https://github.com/Hris3/react-javascript-154ikr-ITIKS</a:t>
            </a:r>
          </a:p>
        </p:txBody>
      </p:sp>
    </p:spTree>
    <p:extLst>
      <p:ext uri="{BB962C8B-B14F-4D97-AF65-F5344CB8AC3E}">
        <p14:creationId xmlns:p14="http://schemas.microsoft.com/office/powerpoint/2010/main" val="276639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React Javascript презентация на курсовата работа</vt:lpstr>
      <vt:lpstr>Показване и обясняване на кода</vt:lpstr>
      <vt:lpstr>PowerPoint Presentation</vt:lpstr>
      <vt:lpstr>PowerPoint Presentation</vt:lpstr>
      <vt:lpstr>PowerPoint Presentation</vt:lpstr>
      <vt:lpstr>PowerPoint Presentation</vt:lpstr>
      <vt:lpstr>Линк към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3</cp:revision>
  <dcterms:created xsi:type="dcterms:W3CDTF">2025-06-02T03:20:54Z</dcterms:created>
  <dcterms:modified xsi:type="dcterms:W3CDTF">2025-06-02T05:08:31Z</dcterms:modified>
</cp:coreProperties>
</file>