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
  </p:notesMasterIdLst>
  <p:sldIdLst>
    <p:sldId id="256" r:id="rId2"/>
    <p:sldId id="257" r:id="rId3"/>
    <p:sldId id="258" r:id="rId4"/>
    <p:sldId id="263" r:id="rId5"/>
    <p:sldId id="264" r:id="rId6"/>
    <p:sldId id="280" r:id="rId7"/>
    <p:sldId id="273" r:id="rId8"/>
    <p:sldId id="265" r:id="rId9"/>
    <p:sldId id="282" r:id="rId10"/>
    <p:sldId id="281" r:id="rId11"/>
    <p:sldId id="279" r:id="rId12"/>
  </p:sldIdLst>
  <p:sldSz cx="9144000" cy="5143500" type="screen16x9"/>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F27"/>
    <a:srgbClr val="E2BC0D"/>
    <a:srgbClr val="82B437"/>
    <a:srgbClr val="1F8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94"/>
  </p:normalViewPr>
  <p:slideViewPr>
    <p:cSldViewPr>
      <p:cViewPr varScale="1">
        <p:scale>
          <a:sx n="103" d="100"/>
          <a:sy n="103" d="100"/>
        </p:scale>
        <p:origin x="898" y="82"/>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65706-AB87-4085-9268-D5C26AFFB65F}" type="datetimeFigureOut">
              <a:rPr lang="zh-CN" altLang="en-US" smtClean="0"/>
              <a:t>2024/8/8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CBF6A5-EC58-436F-AC27-9B291B1C23DF}" type="slidenum">
              <a:rPr lang="zh-CN" altLang="en-US" smtClean="0"/>
              <a:t>‹#›</a:t>
            </a:fld>
            <a:endParaRPr lang="zh-CN" altLang="en-US"/>
          </a:p>
        </p:txBody>
      </p:sp>
    </p:spTree>
    <p:extLst>
      <p:ext uri="{BB962C8B-B14F-4D97-AF65-F5344CB8AC3E}">
        <p14:creationId xmlns:p14="http://schemas.microsoft.com/office/powerpoint/2010/main" val="285779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1</a:t>
            </a:fld>
            <a:endParaRPr lang="zh-CN" altLang="en-US"/>
          </a:p>
        </p:txBody>
      </p:sp>
    </p:spTree>
    <p:extLst>
      <p:ext uri="{BB962C8B-B14F-4D97-AF65-F5344CB8AC3E}">
        <p14:creationId xmlns:p14="http://schemas.microsoft.com/office/powerpoint/2010/main" val="1371580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11</a:t>
            </a:fld>
            <a:endParaRPr lang="zh-CN" altLang="en-US"/>
          </a:p>
        </p:txBody>
      </p:sp>
    </p:spTree>
    <p:extLst>
      <p:ext uri="{BB962C8B-B14F-4D97-AF65-F5344CB8AC3E}">
        <p14:creationId xmlns:p14="http://schemas.microsoft.com/office/powerpoint/2010/main" val="141606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2</a:t>
            </a:fld>
            <a:endParaRPr lang="zh-CN" altLang="en-US"/>
          </a:p>
        </p:txBody>
      </p:sp>
    </p:spTree>
    <p:extLst>
      <p:ext uri="{BB962C8B-B14F-4D97-AF65-F5344CB8AC3E}">
        <p14:creationId xmlns:p14="http://schemas.microsoft.com/office/powerpoint/2010/main" val="32704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3</a:t>
            </a:fld>
            <a:endParaRPr lang="zh-CN" altLang="en-US"/>
          </a:p>
        </p:txBody>
      </p:sp>
    </p:spTree>
    <p:extLst>
      <p:ext uri="{BB962C8B-B14F-4D97-AF65-F5344CB8AC3E}">
        <p14:creationId xmlns:p14="http://schemas.microsoft.com/office/powerpoint/2010/main" val="347321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4</a:t>
            </a:fld>
            <a:endParaRPr lang="zh-CN" altLang="en-US"/>
          </a:p>
        </p:txBody>
      </p:sp>
    </p:spTree>
    <p:extLst>
      <p:ext uri="{BB962C8B-B14F-4D97-AF65-F5344CB8AC3E}">
        <p14:creationId xmlns:p14="http://schemas.microsoft.com/office/powerpoint/2010/main" val="352302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5</a:t>
            </a:fld>
            <a:endParaRPr lang="zh-CN" altLang="en-US"/>
          </a:p>
        </p:txBody>
      </p:sp>
    </p:spTree>
    <p:extLst>
      <p:ext uri="{BB962C8B-B14F-4D97-AF65-F5344CB8AC3E}">
        <p14:creationId xmlns:p14="http://schemas.microsoft.com/office/powerpoint/2010/main" val="1732356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6</a:t>
            </a:fld>
            <a:endParaRPr lang="zh-CN" altLang="en-US"/>
          </a:p>
        </p:txBody>
      </p:sp>
    </p:spTree>
    <p:extLst>
      <p:ext uri="{BB962C8B-B14F-4D97-AF65-F5344CB8AC3E}">
        <p14:creationId xmlns:p14="http://schemas.microsoft.com/office/powerpoint/2010/main" val="412185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7</a:t>
            </a:fld>
            <a:endParaRPr lang="zh-CN" altLang="en-US"/>
          </a:p>
        </p:txBody>
      </p:sp>
    </p:spTree>
    <p:extLst>
      <p:ext uri="{BB962C8B-B14F-4D97-AF65-F5344CB8AC3E}">
        <p14:creationId xmlns:p14="http://schemas.microsoft.com/office/powerpoint/2010/main" val="72626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8</a:t>
            </a:fld>
            <a:endParaRPr lang="zh-CN" altLang="en-US"/>
          </a:p>
        </p:txBody>
      </p:sp>
    </p:spTree>
    <p:extLst>
      <p:ext uri="{BB962C8B-B14F-4D97-AF65-F5344CB8AC3E}">
        <p14:creationId xmlns:p14="http://schemas.microsoft.com/office/powerpoint/2010/main" val="146271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CBF6A5-EC58-436F-AC27-9B291B1C23DF}" type="slidenum">
              <a:rPr lang="zh-CN" altLang="en-US" smtClean="0"/>
              <a:t>9</a:t>
            </a:fld>
            <a:endParaRPr lang="zh-CN" altLang="en-US"/>
          </a:p>
        </p:txBody>
      </p:sp>
    </p:spTree>
    <p:extLst>
      <p:ext uri="{BB962C8B-B14F-4D97-AF65-F5344CB8AC3E}">
        <p14:creationId xmlns:p14="http://schemas.microsoft.com/office/powerpoint/2010/main" val="207074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1597819"/>
            <a:ext cx="7772400" cy="1102519"/>
          </a:xfrm>
        </p:spPr>
        <p:txBody>
          <a:bodyPr/>
          <a:lstStyle/>
          <a:p>
            <a:r>
              <a:rPr lang="tr-TR" altLang="zh-CN" dirty="0"/>
              <a:t>Freepptbackgrounds.net</a:t>
            </a:r>
            <a:endParaRPr lang="zh-CN" altLang="en-US" dirty="0"/>
          </a:p>
        </p:txBody>
      </p:sp>
      <p:sp>
        <p:nvSpPr>
          <p:cNvPr id="3" name="副标题 2"/>
          <p:cNvSpPr>
            <a:spLocks noGrp="1"/>
          </p:cNvSpPr>
          <p:nvPr>
            <p:ph type="subTitle" idx="1" hasCustomPrompt="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1">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629400" y="205979"/>
            <a:ext cx="2057400" cy="4388644"/>
          </a:xfrm>
        </p:spPr>
        <p:txBody>
          <a:bodyPr vert="eaVert"/>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a:xfrm>
            <a:off x="457200" y="205979"/>
            <a:ext cx="6019800" cy="4388644"/>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3305176"/>
            <a:ext cx="7772400" cy="1021556"/>
          </a:xfrm>
        </p:spPr>
        <p:txBody>
          <a:bodyPr anchor="t"/>
          <a:lstStyle>
            <a:lvl1pPr algn="l">
              <a:defRPr sz="4000" b="1" cap="all"/>
            </a:lvl1p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p:cNvSpPr>
            <a:spLocks noGrp="1"/>
          </p:cNvSpPr>
          <p:nvPr>
            <p:ph sz="half" idx="1" hasCustomPrompt="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内容占位符 3"/>
          <p:cNvSpPr>
            <a:spLocks noGrp="1"/>
          </p:cNvSpPr>
          <p:nvPr>
            <p:ph sz="half" idx="2" hasCustomPrompt="1"/>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p:cNvSpPr>
            <a:spLocks noGrp="1"/>
          </p:cNvSpPr>
          <p:nvPr>
            <p:ph sz="half" idx="2" hasCustomPrompt="1"/>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文本占位符 4"/>
          <p:cNvSpPr>
            <a:spLocks noGrp="1"/>
          </p:cNvSpPr>
          <p:nvPr>
            <p:ph type="body" sz="quarter" idx="3" hasCustomPrompt="1"/>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p:cNvSpPr>
            <a:spLocks noGrp="1"/>
          </p:cNvSpPr>
          <p:nvPr>
            <p:ph sz="quarter" idx="4" hasCustomPrompt="1"/>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矩形 10"/>
          <p:cNvSpPr/>
          <p:nvPr userDrawn="1"/>
        </p:nvSpPr>
        <p:spPr>
          <a:xfrm>
            <a:off x="6660232" y="4803998"/>
            <a:ext cx="775136" cy="246221"/>
          </a:xfrm>
          <a:prstGeom prst="rect">
            <a:avLst/>
          </a:prstGeom>
        </p:spPr>
        <p:txBody>
          <a:bodyPr wrap="square">
            <a:spAutoFit/>
          </a:bodyPr>
          <a:lstStyle/>
          <a:p>
            <a:r>
              <a:rPr lang="en-US" altLang="zh-CN" sz="100" dirty="0">
                <a:solidFill>
                  <a:schemeClr val="bg2"/>
                </a:solidFill>
                <a:latin typeface="Calibri"/>
                <a:ea typeface="宋体"/>
              </a:rPr>
              <a:t>PPT</a:t>
            </a:r>
            <a:r>
              <a:rPr lang="zh-CN" altLang="en-US" sz="100" dirty="0">
                <a:solidFill>
                  <a:schemeClr val="bg2"/>
                </a:solidFill>
                <a:latin typeface="Calibri"/>
                <a:ea typeface="宋体"/>
              </a:rPr>
              <a:t>模板下载：</a:t>
            </a:r>
            <a:r>
              <a:rPr lang="en-US" altLang="zh-CN" sz="100" dirty="0">
                <a:solidFill>
                  <a:schemeClr val="bg2"/>
                </a:solidFill>
                <a:latin typeface="Calibri"/>
                <a:ea typeface="宋体"/>
              </a:rPr>
              <a:t>www.1ppt.com/moban/     </a:t>
            </a:r>
            <a:r>
              <a:rPr lang="zh-CN" altLang="en-US" sz="100" dirty="0">
                <a:solidFill>
                  <a:schemeClr val="bg2"/>
                </a:solidFill>
                <a:latin typeface="Calibri"/>
                <a:ea typeface="宋体"/>
              </a:rPr>
              <a:t>行业</a:t>
            </a:r>
            <a:r>
              <a:rPr lang="en-US" altLang="zh-CN" sz="100" dirty="0">
                <a:solidFill>
                  <a:schemeClr val="bg2"/>
                </a:solidFill>
                <a:latin typeface="Calibri"/>
                <a:ea typeface="宋体"/>
              </a:rPr>
              <a:t>PPT</a:t>
            </a:r>
            <a:r>
              <a:rPr lang="zh-CN" altLang="en-US" sz="100" dirty="0">
                <a:solidFill>
                  <a:schemeClr val="bg2"/>
                </a:solidFill>
                <a:latin typeface="Calibri"/>
                <a:ea typeface="宋体"/>
              </a:rPr>
              <a:t>模板：</a:t>
            </a:r>
            <a:r>
              <a:rPr lang="en-US" altLang="zh-CN" sz="100" dirty="0">
                <a:solidFill>
                  <a:schemeClr val="bg2"/>
                </a:solidFill>
                <a:latin typeface="Calibri"/>
                <a:ea typeface="宋体"/>
              </a:rPr>
              <a:t>www.1ppt.com/hangye/ </a:t>
            </a:r>
          </a:p>
          <a:p>
            <a:r>
              <a:rPr lang="zh-CN" altLang="en-US" sz="100" dirty="0">
                <a:solidFill>
                  <a:schemeClr val="bg2"/>
                </a:solidFill>
                <a:latin typeface="Calibri"/>
                <a:ea typeface="宋体"/>
              </a:rPr>
              <a:t>节日</a:t>
            </a:r>
            <a:r>
              <a:rPr lang="en-US" altLang="zh-CN" sz="100" dirty="0">
                <a:solidFill>
                  <a:schemeClr val="bg2"/>
                </a:solidFill>
                <a:latin typeface="Calibri"/>
                <a:ea typeface="宋体"/>
              </a:rPr>
              <a:t>PPT</a:t>
            </a:r>
            <a:r>
              <a:rPr lang="zh-CN" altLang="en-US" sz="100" dirty="0">
                <a:solidFill>
                  <a:schemeClr val="bg2"/>
                </a:solidFill>
                <a:latin typeface="Calibri"/>
                <a:ea typeface="宋体"/>
              </a:rPr>
              <a:t>模板：</a:t>
            </a:r>
            <a:r>
              <a:rPr lang="en-US" altLang="zh-CN" sz="100" dirty="0">
                <a:solidFill>
                  <a:schemeClr val="bg2"/>
                </a:solidFill>
                <a:latin typeface="Calibri"/>
                <a:ea typeface="宋体"/>
              </a:rPr>
              <a:t>www.1ppt.com/jieri/           PPT</a:t>
            </a:r>
            <a:r>
              <a:rPr lang="zh-CN" altLang="en-US" sz="100" dirty="0">
                <a:solidFill>
                  <a:schemeClr val="bg2"/>
                </a:solidFill>
                <a:latin typeface="Calibri"/>
                <a:ea typeface="宋体"/>
              </a:rPr>
              <a:t>素材下载：</a:t>
            </a:r>
            <a:r>
              <a:rPr lang="en-US" altLang="zh-CN" sz="100" dirty="0">
                <a:solidFill>
                  <a:schemeClr val="bg2"/>
                </a:solidFill>
                <a:latin typeface="Calibri"/>
                <a:ea typeface="宋体"/>
              </a:rPr>
              <a:t>www.1ppt.com/sucai/</a:t>
            </a:r>
          </a:p>
          <a:p>
            <a:r>
              <a:rPr lang="en-US" altLang="zh-CN" sz="100" dirty="0">
                <a:solidFill>
                  <a:schemeClr val="bg2"/>
                </a:solidFill>
                <a:latin typeface="Calibri"/>
                <a:ea typeface="宋体"/>
              </a:rPr>
              <a:t>PPT</a:t>
            </a:r>
            <a:r>
              <a:rPr lang="zh-CN" altLang="en-US" sz="100" dirty="0">
                <a:solidFill>
                  <a:schemeClr val="bg2"/>
                </a:solidFill>
                <a:latin typeface="Calibri"/>
                <a:ea typeface="宋体"/>
              </a:rPr>
              <a:t>背景图片：</a:t>
            </a:r>
            <a:r>
              <a:rPr lang="en-US" altLang="zh-CN" sz="100" dirty="0">
                <a:solidFill>
                  <a:schemeClr val="bg2"/>
                </a:solidFill>
                <a:latin typeface="Calibri"/>
                <a:ea typeface="宋体"/>
              </a:rPr>
              <a:t>www.1ppt.com/beijing/      PPT</a:t>
            </a:r>
            <a:r>
              <a:rPr lang="zh-CN" altLang="en-US" sz="100" dirty="0">
                <a:solidFill>
                  <a:schemeClr val="bg2"/>
                </a:solidFill>
                <a:latin typeface="Calibri"/>
                <a:ea typeface="宋体"/>
              </a:rPr>
              <a:t>图表下载：</a:t>
            </a:r>
            <a:r>
              <a:rPr lang="en-US" altLang="zh-CN" sz="100" dirty="0">
                <a:solidFill>
                  <a:schemeClr val="bg2"/>
                </a:solidFill>
                <a:latin typeface="Calibri"/>
                <a:ea typeface="宋体"/>
              </a:rPr>
              <a:t>www.1ppt.com/tubiao/      </a:t>
            </a:r>
          </a:p>
          <a:p>
            <a:r>
              <a:rPr lang="zh-CN" altLang="en-US" sz="100" dirty="0">
                <a:solidFill>
                  <a:schemeClr val="bg2"/>
                </a:solidFill>
                <a:latin typeface="Calibri"/>
                <a:ea typeface="宋体"/>
              </a:rPr>
              <a:t>优秀</a:t>
            </a:r>
            <a:r>
              <a:rPr lang="en-US" altLang="zh-CN" sz="100" dirty="0">
                <a:solidFill>
                  <a:schemeClr val="bg2"/>
                </a:solidFill>
                <a:latin typeface="Calibri"/>
                <a:ea typeface="宋体"/>
              </a:rPr>
              <a:t>PPT</a:t>
            </a:r>
            <a:r>
              <a:rPr lang="zh-CN" altLang="en-US" sz="100" dirty="0">
                <a:solidFill>
                  <a:schemeClr val="bg2"/>
                </a:solidFill>
                <a:latin typeface="Calibri"/>
                <a:ea typeface="宋体"/>
              </a:rPr>
              <a:t>下载：</a:t>
            </a:r>
            <a:r>
              <a:rPr lang="en-US" altLang="zh-CN" sz="100" dirty="0">
                <a:solidFill>
                  <a:schemeClr val="bg2"/>
                </a:solidFill>
                <a:latin typeface="Calibri"/>
                <a:ea typeface="宋体"/>
              </a:rPr>
              <a:t>www.1ppt.com/xiazai/        PPT</a:t>
            </a:r>
            <a:r>
              <a:rPr lang="zh-CN" altLang="en-US" sz="100" dirty="0">
                <a:solidFill>
                  <a:schemeClr val="bg2"/>
                </a:solidFill>
                <a:latin typeface="Calibri"/>
                <a:ea typeface="宋体"/>
              </a:rPr>
              <a:t>教程： </a:t>
            </a:r>
            <a:r>
              <a:rPr lang="en-US" altLang="zh-CN" sz="100" dirty="0">
                <a:solidFill>
                  <a:schemeClr val="bg2"/>
                </a:solidFill>
                <a:latin typeface="Calibri"/>
                <a:ea typeface="宋体"/>
              </a:rPr>
              <a:t>www.1ppt.com/powerpoint/      </a:t>
            </a:r>
          </a:p>
          <a:p>
            <a:r>
              <a:rPr lang="en-US" altLang="zh-CN" sz="100" dirty="0">
                <a:solidFill>
                  <a:schemeClr val="bg2"/>
                </a:solidFill>
                <a:latin typeface="Calibri"/>
                <a:ea typeface="宋体"/>
              </a:rPr>
              <a:t>Word</a:t>
            </a:r>
            <a:r>
              <a:rPr lang="zh-CN" altLang="en-US" sz="100" dirty="0">
                <a:solidFill>
                  <a:schemeClr val="bg2"/>
                </a:solidFill>
                <a:latin typeface="Calibri"/>
                <a:ea typeface="宋体"/>
              </a:rPr>
              <a:t>教程： </a:t>
            </a:r>
            <a:r>
              <a:rPr lang="en-US" altLang="zh-CN" sz="100" dirty="0">
                <a:solidFill>
                  <a:schemeClr val="bg2"/>
                </a:solidFill>
                <a:latin typeface="Calibri"/>
                <a:ea typeface="宋体"/>
              </a:rPr>
              <a:t>www.1ppt.com/word/              Excel</a:t>
            </a:r>
            <a:r>
              <a:rPr lang="zh-CN" altLang="en-US" sz="100" dirty="0">
                <a:solidFill>
                  <a:schemeClr val="bg2"/>
                </a:solidFill>
                <a:latin typeface="Calibri"/>
                <a:ea typeface="宋体"/>
              </a:rPr>
              <a:t>教程：</a:t>
            </a:r>
            <a:r>
              <a:rPr lang="en-US" altLang="zh-CN" sz="100" dirty="0">
                <a:solidFill>
                  <a:schemeClr val="bg2"/>
                </a:solidFill>
                <a:latin typeface="Calibri"/>
                <a:ea typeface="宋体"/>
              </a:rPr>
              <a:t>www.1ppt.com/excel/  </a:t>
            </a:r>
          </a:p>
          <a:p>
            <a:r>
              <a:rPr lang="zh-CN" altLang="en-US" sz="100" dirty="0">
                <a:solidFill>
                  <a:schemeClr val="bg2"/>
                </a:solidFill>
                <a:latin typeface="Calibri"/>
                <a:ea typeface="宋体"/>
              </a:rPr>
              <a:t>资料下载：</a:t>
            </a:r>
            <a:r>
              <a:rPr lang="en-US" altLang="zh-CN" sz="100" dirty="0">
                <a:solidFill>
                  <a:schemeClr val="bg2"/>
                </a:solidFill>
                <a:latin typeface="Calibri"/>
                <a:ea typeface="宋体"/>
              </a:rPr>
              <a:t>www.1ppt.com/ziliao/                PPT</a:t>
            </a:r>
            <a:r>
              <a:rPr lang="zh-CN" altLang="en-US" sz="100" dirty="0">
                <a:solidFill>
                  <a:schemeClr val="bg2"/>
                </a:solidFill>
                <a:latin typeface="Calibri"/>
                <a:ea typeface="宋体"/>
              </a:rPr>
              <a:t>课件下载：</a:t>
            </a:r>
            <a:r>
              <a:rPr lang="en-US" altLang="zh-CN" sz="100" dirty="0">
                <a:solidFill>
                  <a:schemeClr val="bg2"/>
                </a:solidFill>
                <a:latin typeface="Calibri"/>
                <a:ea typeface="宋体"/>
              </a:rPr>
              <a:t>www.1ppt.com/kejian/ </a:t>
            </a:r>
          </a:p>
          <a:p>
            <a:r>
              <a:rPr lang="zh-CN" altLang="en-US" sz="100" dirty="0">
                <a:solidFill>
                  <a:schemeClr val="bg2"/>
                </a:solidFill>
                <a:latin typeface="Calibri"/>
                <a:ea typeface="宋体"/>
              </a:rPr>
              <a:t>范文下载：</a:t>
            </a:r>
            <a:r>
              <a:rPr lang="en-US" altLang="zh-CN" sz="100" dirty="0">
                <a:solidFill>
                  <a:schemeClr val="bg2"/>
                </a:solidFill>
                <a:latin typeface="Calibri"/>
                <a:ea typeface="宋体"/>
              </a:rPr>
              <a:t>www.1ppt.com/fanwen/             </a:t>
            </a:r>
            <a:r>
              <a:rPr lang="zh-CN" altLang="en-US" sz="100" dirty="0">
                <a:solidFill>
                  <a:schemeClr val="bg2"/>
                </a:solidFill>
                <a:latin typeface="Calibri"/>
                <a:ea typeface="宋体"/>
              </a:rPr>
              <a:t>试卷下载：</a:t>
            </a:r>
            <a:r>
              <a:rPr lang="en-US" altLang="zh-CN" sz="100" dirty="0">
                <a:solidFill>
                  <a:schemeClr val="bg2"/>
                </a:solidFill>
                <a:latin typeface="Calibri"/>
                <a:ea typeface="宋体"/>
              </a:rPr>
              <a:t>www.1ppt.com/shiti/  </a:t>
            </a:r>
          </a:p>
          <a:p>
            <a:r>
              <a:rPr lang="zh-CN" altLang="en-US" sz="100" dirty="0">
                <a:solidFill>
                  <a:schemeClr val="bg2"/>
                </a:solidFill>
                <a:latin typeface="Calibri"/>
                <a:ea typeface="宋体"/>
              </a:rPr>
              <a:t>教案下载：</a:t>
            </a:r>
            <a:r>
              <a:rPr lang="en-US" altLang="zh-CN" sz="100" dirty="0">
                <a:solidFill>
                  <a:schemeClr val="bg2"/>
                </a:solidFill>
                <a:latin typeface="Calibri"/>
                <a:ea typeface="宋体"/>
              </a:rPr>
              <a:t>www.1ppt.com/jiaoan/        </a:t>
            </a:r>
          </a:p>
          <a:p>
            <a:r>
              <a:rPr lang="zh-CN" altLang="en-US" sz="100" dirty="0">
                <a:solidFill>
                  <a:schemeClr val="bg2"/>
                </a:solidFill>
                <a:latin typeface="Calibri"/>
                <a:ea typeface="宋体"/>
              </a:rPr>
              <a:t>字体下载：</a:t>
            </a:r>
            <a:r>
              <a:rPr lang="en-US" altLang="zh-CN" sz="100" dirty="0">
                <a:solidFill>
                  <a:schemeClr val="bg2"/>
                </a:solidFill>
                <a:latin typeface="Calibri"/>
                <a:ea typeface="宋体"/>
              </a:rPr>
              <a:t>www.1ppt.com/ziti/</a:t>
            </a:r>
          </a:p>
          <a:p>
            <a:r>
              <a:rPr lang="en-US" altLang="zh-CN" sz="100" dirty="0">
                <a:solidFill>
                  <a:schemeClr val="bg2"/>
                </a:solidFill>
                <a:latin typeface="Calibri"/>
                <a:ea typeface="宋体"/>
              </a:rPr>
              <a:t> </a:t>
            </a:r>
            <a:endParaRPr lang="zh-CN" altLang="en-US" sz="100" dirty="0">
              <a:solidFill>
                <a:schemeClr val="bg2"/>
              </a:solidFill>
              <a:latin typeface="Calibri"/>
              <a:ea typeface="宋体"/>
            </a:endParaRP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1" y="204787"/>
            <a:ext cx="3008313" cy="871538"/>
          </a:xfrm>
        </p:spPr>
        <p:txBody>
          <a:bodyPr anchor="b"/>
          <a:lstStyle>
            <a:lvl1pPr algn="l">
              <a:defRPr sz="2000" b="1"/>
            </a:lvl1pPr>
          </a:lstStyle>
          <a:p>
            <a:r>
              <a:rPr lang="tr-TR" altLang="zh-CN" dirty="0"/>
              <a:t>Freepptbackgrounds.net</a:t>
            </a:r>
            <a:endParaRPr lang="zh-CN" altLang="en-US" dirty="0"/>
          </a:p>
        </p:txBody>
      </p:sp>
      <p:sp>
        <p:nvSpPr>
          <p:cNvPr id="3" name="内容占位符 2"/>
          <p:cNvSpPr>
            <a:spLocks noGrp="1"/>
          </p:cNvSpPr>
          <p:nvPr>
            <p:ph idx="1" hasCustomPrompt="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文本占位符 3"/>
          <p:cNvSpPr>
            <a:spLocks noGrp="1"/>
          </p:cNvSpPr>
          <p:nvPr>
            <p:ph type="body" sz="half" idx="2" hasCustomPrompt="1"/>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2288" y="3600450"/>
            <a:ext cx="5486400" cy="425054"/>
          </a:xfrm>
        </p:spPr>
        <p:txBody>
          <a:bodyPr anchor="b"/>
          <a:lstStyle>
            <a:lvl1pPr algn="l">
              <a:defRPr sz="2000" b="1"/>
            </a:lvl1pPr>
          </a:lstStyle>
          <a:p>
            <a:r>
              <a:rPr lang="tr-TR" altLang="zh-CN" dirty="0"/>
              <a:t>Freepptbackgrounds.net</a:t>
            </a:r>
            <a:endParaRPr lang="zh-CN" altLang="en-US" dirty="0"/>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t>2024/8/8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2024/8/8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Administrator\Desktop\曲1线2形31排版33.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7571596" y="3562184"/>
            <a:ext cx="1584176" cy="15813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曲1线2形31排版44.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251520" y="2574905"/>
            <a:ext cx="2269461" cy="2568596"/>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957972" y="479360"/>
            <a:ext cx="6595988" cy="1754302"/>
          </a:xfrm>
          <a:prstGeom prst="rect">
            <a:avLst/>
          </a:prstGeom>
        </p:spPr>
        <p:txBody>
          <a:bodyPr wrap="none" lIns="91416" tIns="45708" rIns="91416" bIns="45708">
            <a:spAutoFit/>
          </a:bodyPr>
          <a:lstStyle/>
          <a:p>
            <a:r>
              <a:rPr lang="tr-TR" altLang="zh-CN" sz="5400" b="1" dirty="0">
                <a:solidFill>
                  <a:srgbClr val="C00000"/>
                </a:solidFill>
                <a:effectLst>
                  <a:outerShdw blurRad="38100" dist="38100" dir="2700000" algn="tl">
                    <a:srgbClr val="000000">
                      <a:alpha val="43137"/>
                    </a:srgbClr>
                  </a:outerShdw>
                </a:effectLst>
                <a:latin typeface="+mj-lt"/>
                <a:cs typeface="+mn-ea"/>
                <a:sym typeface="+mn-lt"/>
              </a:rPr>
              <a:t>REST</a:t>
            </a:r>
            <a:r>
              <a:rPr lang="en-IN" altLang="zh-CN" sz="5400" b="1" dirty="0">
                <a:solidFill>
                  <a:srgbClr val="C00000"/>
                </a:solidFill>
                <a:effectLst>
                  <a:outerShdw blurRad="38100" dist="38100" dir="2700000" algn="tl">
                    <a:srgbClr val="000000">
                      <a:alpha val="43137"/>
                    </a:srgbClr>
                  </a:outerShdw>
                </a:effectLst>
                <a:latin typeface="+mj-lt"/>
                <a:cs typeface="+mn-ea"/>
                <a:sym typeface="+mn-lt"/>
              </a:rPr>
              <a:t>AURANT </a:t>
            </a:r>
            <a:r>
              <a:rPr lang="en-IN" altLang="zh-CN" sz="5400" b="1" dirty="0">
                <a:solidFill>
                  <a:srgbClr val="0070C0"/>
                </a:solidFill>
                <a:effectLst>
                  <a:outerShdw blurRad="38100" dist="38100" dir="2700000" algn="tl">
                    <a:srgbClr val="000000">
                      <a:alpha val="43137"/>
                    </a:srgbClr>
                  </a:outerShdw>
                </a:effectLst>
                <a:latin typeface="+mj-lt"/>
                <a:cs typeface="+mn-ea"/>
                <a:sym typeface="+mn-lt"/>
              </a:rPr>
              <a:t>RATING</a:t>
            </a:r>
          </a:p>
          <a:p>
            <a:pPr algn="ctr"/>
            <a:r>
              <a:rPr lang="en-IN" altLang="zh-CN" sz="5400" b="1" dirty="0">
                <a:solidFill>
                  <a:schemeClr val="accent3">
                    <a:lumMod val="50000"/>
                  </a:schemeClr>
                </a:solidFill>
                <a:effectLst>
                  <a:outerShdw blurRad="38100" dist="38100" dir="2700000" algn="tl">
                    <a:srgbClr val="000000">
                      <a:alpha val="43137"/>
                    </a:srgbClr>
                  </a:outerShdw>
                </a:effectLst>
                <a:latin typeface="+mj-lt"/>
                <a:cs typeface="+mn-ea"/>
                <a:sym typeface="+mn-lt"/>
              </a:rPr>
              <a:t>PREDICTION</a:t>
            </a:r>
            <a:endParaRPr lang="zh-CN" altLang="en-US" sz="5400" b="1" dirty="0">
              <a:solidFill>
                <a:schemeClr val="accent3">
                  <a:lumMod val="50000"/>
                </a:schemeClr>
              </a:solidFill>
              <a:effectLst>
                <a:outerShdw blurRad="38100" dist="38100" dir="2700000" algn="tl">
                  <a:srgbClr val="000000">
                    <a:alpha val="43137"/>
                  </a:srgbClr>
                </a:outerShdw>
              </a:effectLst>
              <a:latin typeface="+mj-lt"/>
              <a:cs typeface="+mn-ea"/>
              <a:sym typeface="+mn-lt"/>
            </a:endParaRPr>
          </a:p>
        </p:txBody>
      </p:sp>
      <p:sp>
        <p:nvSpPr>
          <p:cNvPr id="13" name="矩形 12"/>
          <p:cNvSpPr/>
          <p:nvPr/>
        </p:nvSpPr>
        <p:spPr>
          <a:xfrm>
            <a:off x="4932040" y="3708965"/>
            <a:ext cx="2499390" cy="646325"/>
          </a:xfrm>
          <a:prstGeom prst="rect">
            <a:avLst/>
          </a:prstGeom>
        </p:spPr>
        <p:txBody>
          <a:bodyPr wrap="none" lIns="91434" tIns="45717" rIns="91434" bIns="45717">
            <a:spAutoFit/>
          </a:bodyPr>
          <a:lstStyle/>
          <a:p>
            <a:pPr algn="ctr"/>
            <a:r>
              <a:rPr lang="en-IN" altLang="zh-CN" sz="3600" dirty="0">
                <a:solidFill>
                  <a:schemeClr val="tx1">
                    <a:lumMod val="65000"/>
                    <a:lumOff val="35000"/>
                  </a:schemeClr>
                </a:solidFill>
                <a:latin typeface="+mj-lt"/>
                <a:cs typeface="+mn-ea"/>
                <a:sym typeface="+mn-lt"/>
              </a:rPr>
              <a:t>HRISHABH V</a:t>
            </a:r>
            <a:endParaRPr lang="zh-CN" altLang="en-US" sz="3600" dirty="0">
              <a:solidFill>
                <a:schemeClr val="tx1">
                  <a:lumMod val="65000"/>
                  <a:lumOff val="35000"/>
                </a:schemeClr>
              </a:solidFill>
              <a:latin typeface="+mj-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19698">
        <p:random/>
      </p:transition>
    </mc:Choice>
    <mc:Fallback>
      <p:transition spd="slow" advTm="19698">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84D8B-84C4-CD09-C603-1CCA4F8D0494}"/>
              </a:ext>
            </a:extLst>
          </p:cNvPr>
          <p:cNvSpPr>
            <a:spLocks noGrp="1"/>
          </p:cNvSpPr>
          <p:nvPr>
            <p:ph idx="1"/>
          </p:nvPr>
        </p:nvSpPr>
        <p:spPr/>
        <p:txBody>
          <a:bodyPr>
            <a:normAutofit/>
          </a:bodyPr>
          <a:lstStyle/>
          <a:p>
            <a:pPr>
              <a:buFont typeface="Arial" panose="020B0604020202020204" pitchFamily="34" charset="0"/>
              <a:buChar char="•"/>
            </a:pPr>
            <a:r>
              <a:rPr lang="en-US" sz="2600" dirty="0"/>
              <a:t>The Random Forest model performed well with an R² of [0.9862], MAE of [0.1169], and MSE of [0.0313].</a:t>
            </a:r>
          </a:p>
          <a:p>
            <a:pPr>
              <a:buFont typeface="Arial" panose="020B0604020202020204" pitchFamily="34" charset="0"/>
              <a:buChar char="•"/>
            </a:pPr>
            <a:r>
              <a:rPr lang="en-US" sz="2600" dirty="0"/>
              <a:t>Key insights revealed significant patterns in the data.</a:t>
            </a:r>
          </a:p>
          <a:p>
            <a:pPr marL="0" indent="0">
              <a:buNone/>
            </a:pPr>
            <a:r>
              <a:rPr lang="en-US" b="1" dirty="0"/>
              <a:t>Next Step:</a:t>
            </a:r>
            <a:endParaRPr lang="en-US" dirty="0"/>
          </a:p>
          <a:p>
            <a:pPr>
              <a:buFont typeface="Arial" panose="020B0604020202020204" pitchFamily="34" charset="0"/>
              <a:buChar char="•"/>
            </a:pPr>
            <a:r>
              <a:rPr lang="en-US" sz="2400" dirty="0"/>
              <a:t>Enhance features and model tuning.</a:t>
            </a:r>
          </a:p>
          <a:p>
            <a:endParaRPr lang="en-IN" dirty="0"/>
          </a:p>
        </p:txBody>
      </p:sp>
      <p:pic>
        <p:nvPicPr>
          <p:cNvPr id="6" name="Picture 6" descr="C:\Users\Administrator\Desktop\曲1线2形31排版44.png">
            <a:extLst>
              <a:ext uri="{FF2B5EF4-FFF2-40B4-BE49-F238E27FC236}">
                <a16:creationId xmlns:a16="http://schemas.microsoft.com/office/drawing/2014/main" id="{30FE73D2-D086-ED38-8875-94D47308AE60}"/>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a:fillRect/>
          </a:stretch>
        </p:blipFill>
        <p:spPr bwMode="auto">
          <a:xfrm>
            <a:off x="179512" y="0"/>
            <a:ext cx="792088" cy="89649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28">
            <a:extLst>
              <a:ext uri="{FF2B5EF4-FFF2-40B4-BE49-F238E27FC236}">
                <a16:creationId xmlns:a16="http://schemas.microsoft.com/office/drawing/2014/main" id="{F0C9701F-4B3A-5151-9E43-8433A10E24E6}"/>
              </a:ext>
            </a:extLst>
          </p:cNvPr>
          <p:cNvSpPr/>
          <p:nvPr/>
        </p:nvSpPr>
        <p:spPr>
          <a:xfrm>
            <a:off x="1005880" y="267494"/>
            <a:ext cx="1785874" cy="523220"/>
          </a:xfrm>
          <a:prstGeom prst="rect">
            <a:avLst/>
          </a:prstGeom>
        </p:spPr>
        <p:txBody>
          <a:bodyPr wrap="none">
            <a:spAutoFit/>
          </a:bodyPr>
          <a:lstStyle/>
          <a:p>
            <a:r>
              <a:rPr lang="en-IN" altLang="zh-CN" sz="2800" b="1" dirty="0">
                <a:effectLst>
                  <a:outerShdw blurRad="38100" dist="38100" dir="2700000" algn="tl">
                    <a:srgbClr val="000000">
                      <a:alpha val="43137"/>
                    </a:srgbClr>
                  </a:outerShdw>
                </a:effectLst>
                <a:latin typeface="+mj-lt"/>
                <a:cs typeface="+mn-ea"/>
                <a:sym typeface="+mn-lt"/>
              </a:rPr>
              <a:t>SUMMARY</a:t>
            </a:r>
            <a:endParaRPr lang="zh-CN" altLang="en-US" sz="2800" b="1" dirty="0">
              <a:effectLst>
                <a:outerShdw blurRad="38100" dist="38100" dir="2700000" algn="tl">
                  <a:srgbClr val="000000">
                    <a:alpha val="43137"/>
                  </a:srgbClr>
                </a:outerShdw>
              </a:effectLst>
              <a:latin typeface="+mj-lt"/>
              <a:cs typeface="+mn-ea"/>
              <a:sym typeface="+mn-lt"/>
            </a:endParaRPr>
          </a:p>
        </p:txBody>
      </p:sp>
      <p:pic>
        <p:nvPicPr>
          <p:cNvPr id="9" name="Picture 5" descr="C:\Users\Administrator\Desktop\曲1线2形31排版33.png">
            <a:extLst>
              <a:ext uri="{FF2B5EF4-FFF2-40B4-BE49-F238E27FC236}">
                <a16:creationId xmlns:a16="http://schemas.microsoft.com/office/drawing/2014/main" id="{77F2EFD4-A8ED-DCE0-077F-BA61F30C85FD}"/>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7571596" y="3562184"/>
            <a:ext cx="1584176" cy="158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427245"/>
      </p:ext>
    </p:extLst>
  </p:cSld>
  <p:clrMapOvr>
    <a:masterClrMapping/>
  </p:clrMapOvr>
  <mc:AlternateContent xmlns:mc="http://schemas.openxmlformats.org/markup-compatibility/2006">
    <mc:Choice xmlns:p14="http://schemas.microsoft.com/office/powerpoint/2010/main" Requires="p14">
      <p:transition spd="slow" p14:dur="1500" advTm="26667">
        <p:random/>
      </p:transition>
    </mc:Choice>
    <mc:Fallback>
      <p:transition spd="slow" advTm="26667">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5" descr="C:\Users\Administrator\Desktop\曲1线2形31排版33.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7571596" y="3562184"/>
            <a:ext cx="1584176" cy="1581316"/>
          </a:xfrm>
          <a:prstGeom prst="rect">
            <a:avLst/>
          </a:prstGeom>
          <a:noFill/>
          <a:extLst>
            <a:ext uri="{909E8E84-426E-40DD-AFC4-6F175D3DCCD1}">
              <a14:hiddenFill xmlns:a14="http://schemas.microsoft.com/office/drawing/2010/main">
                <a:solidFill>
                  <a:srgbClr val="FFFFFF"/>
                </a:solidFill>
              </a14:hiddenFill>
            </a:ext>
          </a:extLst>
        </p:spPr>
      </p:pic>
      <p:sp>
        <p:nvSpPr>
          <p:cNvPr id="51" name="矩形 11"/>
          <p:cNvSpPr/>
          <p:nvPr/>
        </p:nvSpPr>
        <p:spPr>
          <a:xfrm>
            <a:off x="2411035" y="1418206"/>
            <a:ext cx="4188470" cy="923305"/>
          </a:xfrm>
          <a:prstGeom prst="rect">
            <a:avLst/>
          </a:prstGeom>
        </p:spPr>
        <p:txBody>
          <a:bodyPr wrap="none" lIns="91416" tIns="45708" rIns="91416" bIns="45708">
            <a:spAutoFit/>
          </a:bodyPr>
          <a:lstStyle/>
          <a:p>
            <a:pPr algn="ctr"/>
            <a:r>
              <a:rPr lang="tr-TR" altLang="zh-CN" sz="5400" b="1" dirty="0">
                <a:solidFill>
                  <a:srgbClr val="C00000"/>
                </a:solidFill>
                <a:effectLst>
                  <a:outerShdw blurRad="38100" dist="38100" dir="2700000" algn="tl">
                    <a:srgbClr val="000000">
                      <a:alpha val="43137"/>
                    </a:srgbClr>
                  </a:outerShdw>
                </a:effectLst>
                <a:latin typeface="+mj-lt"/>
                <a:cs typeface="+mn-ea"/>
                <a:sym typeface="+mn-lt"/>
              </a:rPr>
              <a:t>THANK </a:t>
            </a:r>
            <a:r>
              <a:rPr lang="tr-TR" altLang="zh-CN" sz="5400" b="1" dirty="0">
                <a:solidFill>
                  <a:srgbClr val="0070C0"/>
                </a:solidFill>
                <a:effectLst>
                  <a:outerShdw blurRad="38100" dist="38100" dir="2700000" algn="tl">
                    <a:srgbClr val="000000">
                      <a:alpha val="43137"/>
                    </a:srgbClr>
                  </a:outerShdw>
                </a:effectLst>
                <a:latin typeface="+mj-lt"/>
                <a:cs typeface="+mn-ea"/>
                <a:sym typeface="+mn-lt"/>
              </a:rPr>
              <a:t>YOU</a:t>
            </a:r>
            <a:r>
              <a:rPr lang="tr-TR" altLang="zh-CN" sz="5400" b="1" dirty="0">
                <a:solidFill>
                  <a:schemeClr val="accent3">
                    <a:lumMod val="50000"/>
                  </a:schemeClr>
                </a:solidFill>
                <a:effectLst>
                  <a:outerShdw blurRad="38100" dist="38100" dir="2700000" algn="tl">
                    <a:srgbClr val="000000">
                      <a:alpha val="43137"/>
                    </a:srgbClr>
                  </a:outerShdw>
                </a:effectLst>
                <a:latin typeface="+mj-lt"/>
                <a:cs typeface="+mn-ea"/>
                <a:sym typeface="+mn-lt"/>
              </a:rPr>
              <a:t> !</a:t>
            </a:r>
            <a:endParaRPr lang="zh-CN" altLang="en-US" sz="5400" b="1" dirty="0">
              <a:solidFill>
                <a:schemeClr val="accent3">
                  <a:lumMod val="50000"/>
                </a:schemeClr>
              </a:solidFill>
              <a:effectLst>
                <a:outerShdw blurRad="38100" dist="38100" dir="2700000" algn="tl">
                  <a:srgbClr val="000000">
                    <a:alpha val="43137"/>
                  </a:srgbClr>
                </a:outerShdw>
              </a:effectLst>
              <a:latin typeface="+mj-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1438">
        <p:random/>
      </p:transition>
    </mc:Choice>
    <mc:Fallback>
      <p:transition spd="slow" advTm="1438">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1B1EFF-AE7F-0AA3-69EB-008A2722D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39952" cy="5143500"/>
          </a:xfrm>
          <a:prstGeom prst="rect">
            <a:avLst/>
          </a:prstGeom>
        </p:spPr>
      </p:pic>
      <p:grpSp>
        <p:nvGrpSpPr>
          <p:cNvPr id="17" name="Group 16">
            <a:extLst>
              <a:ext uri="{FF2B5EF4-FFF2-40B4-BE49-F238E27FC236}">
                <a16:creationId xmlns:a16="http://schemas.microsoft.com/office/drawing/2014/main" id="{3B7CBCE0-C720-26D0-303C-7277E251B385}"/>
              </a:ext>
            </a:extLst>
          </p:cNvPr>
          <p:cNvGrpSpPr/>
          <p:nvPr/>
        </p:nvGrpSpPr>
        <p:grpSpPr>
          <a:xfrm>
            <a:off x="4211960" y="375506"/>
            <a:ext cx="6830491" cy="4392488"/>
            <a:chOff x="5230817" y="1566465"/>
            <a:chExt cx="9579741" cy="1839836"/>
          </a:xfrm>
        </p:grpSpPr>
        <p:grpSp>
          <p:nvGrpSpPr>
            <p:cNvPr id="9" name="组合 8"/>
            <p:cNvGrpSpPr/>
            <p:nvPr/>
          </p:nvGrpSpPr>
          <p:grpSpPr>
            <a:xfrm>
              <a:off x="5230817" y="1582162"/>
              <a:ext cx="433171" cy="360040"/>
              <a:chOff x="3085103" y="3371421"/>
              <a:chExt cx="433171" cy="360040"/>
            </a:xfrm>
          </p:grpSpPr>
          <p:sp>
            <p:nvSpPr>
              <p:cNvPr id="7" name="矩形 6"/>
              <p:cNvSpPr/>
              <p:nvPr/>
            </p:nvSpPr>
            <p:spPr>
              <a:xfrm>
                <a:off x="3085103" y="3371421"/>
                <a:ext cx="360040" cy="360040"/>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lt"/>
                  <a:cs typeface="+mn-ea"/>
                  <a:sym typeface="+mn-lt"/>
                </a:endParaRPr>
              </a:p>
            </p:txBody>
          </p:sp>
          <p:sp>
            <p:nvSpPr>
              <p:cNvPr id="8" name="矩形 7"/>
              <p:cNvSpPr/>
              <p:nvPr/>
            </p:nvSpPr>
            <p:spPr>
              <a:xfrm>
                <a:off x="3119891" y="3392907"/>
                <a:ext cx="398383" cy="128915"/>
              </a:xfrm>
              <a:prstGeom prst="rect">
                <a:avLst/>
              </a:prstGeom>
            </p:spPr>
            <p:txBody>
              <a:bodyPr wrap="none">
                <a:spAutoFit/>
              </a:bodyPr>
              <a:lstStyle/>
              <a:p>
                <a:r>
                  <a:rPr lang="en-US" altLang="zh-CN" sz="1400" dirty="0">
                    <a:solidFill>
                      <a:schemeClr val="bg1"/>
                    </a:solidFill>
                    <a:latin typeface="+mj-lt"/>
                    <a:cs typeface="+mn-ea"/>
                    <a:sym typeface="+mn-lt"/>
                  </a:rPr>
                  <a:t>1</a:t>
                </a:r>
                <a:endParaRPr lang="zh-CN" altLang="en-US" sz="1400" dirty="0">
                  <a:solidFill>
                    <a:schemeClr val="bg1"/>
                  </a:solidFill>
                  <a:latin typeface="+mj-lt"/>
                  <a:cs typeface="+mn-ea"/>
                  <a:sym typeface="+mn-lt"/>
                </a:endParaRPr>
              </a:p>
            </p:txBody>
          </p:sp>
        </p:grpSp>
        <p:grpSp>
          <p:nvGrpSpPr>
            <p:cNvPr id="18" name="组合 17"/>
            <p:cNvGrpSpPr/>
            <p:nvPr/>
          </p:nvGrpSpPr>
          <p:grpSpPr>
            <a:xfrm>
              <a:off x="5230817" y="2065953"/>
              <a:ext cx="415887" cy="360040"/>
              <a:chOff x="3085103" y="3371421"/>
              <a:chExt cx="415887" cy="360040"/>
            </a:xfrm>
          </p:grpSpPr>
          <p:sp>
            <p:nvSpPr>
              <p:cNvPr id="19" name="矩形 18"/>
              <p:cNvSpPr/>
              <p:nvPr/>
            </p:nvSpPr>
            <p:spPr>
              <a:xfrm>
                <a:off x="3085103" y="3371421"/>
                <a:ext cx="360040" cy="360040"/>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latin typeface="+mj-lt"/>
                  <a:cs typeface="+mn-ea"/>
                  <a:sym typeface="+mn-lt"/>
                </a:endParaRPr>
              </a:p>
            </p:txBody>
          </p:sp>
          <p:sp>
            <p:nvSpPr>
              <p:cNvPr id="20" name="矩形 19"/>
              <p:cNvSpPr/>
              <p:nvPr/>
            </p:nvSpPr>
            <p:spPr>
              <a:xfrm>
                <a:off x="3131833" y="3392907"/>
                <a:ext cx="369157" cy="109578"/>
              </a:xfrm>
              <a:prstGeom prst="rect">
                <a:avLst/>
              </a:prstGeom>
              <a:noFill/>
              <a:ln>
                <a:noFill/>
              </a:ln>
            </p:spPr>
            <p:txBody>
              <a:bodyPr wrap="none">
                <a:spAutoFit/>
              </a:bodyPr>
              <a:lstStyle/>
              <a:p>
                <a:r>
                  <a:rPr lang="en-US" altLang="zh-CN" sz="1100" dirty="0">
                    <a:solidFill>
                      <a:schemeClr val="bg1"/>
                    </a:solidFill>
                    <a:latin typeface="+mj-lt"/>
                    <a:cs typeface="+mn-ea"/>
                    <a:sym typeface="+mn-lt"/>
                  </a:rPr>
                  <a:t>2</a:t>
                </a:r>
                <a:endParaRPr lang="zh-CN" altLang="en-US" sz="1100" dirty="0">
                  <a:solidFill>
                    <a:schemeClr val="bg1"/>
                  </a:solidFill>
                  <a:latin typeface="+mj-lt"/>
                  <a:cs typeface="+mn-ea"/>
                  <a:sym typeface="+mn-lt"/>
                </a:endParaRPr>
              </a:p>
            </p:txBody>
          </p:sp>
        </p:grpSp>
        <p:grpSp>
          <p:nvGrpSpPr>
            <p:cNvPr id="24" name="组合 23"/>
            <p:cNvGrpSpPr/>
            <p:nvPr/>
          </p:nvGrpSpPr>
          <p:grpSpPr>
            <a:xfrm>
              <a:off x="5241473" y="3046261"/>
              <a:ext cx="405547" cy="360040"/>
              <a:chOff x="3085103" y="3371421"/>
              <a:chExt cx="405547" cy="360040"/>
            </a:xfrm>
          </p:grpSpPr>
          <p:sp>
            <p:nvSpPr>
              <p:cNvPr id="25" name="矩形 24"/>
              <p:cNvSpPr/>
              <p:nvPr/>
            </p:nvSpPr>
            <p:spPr>
              <a:xfrm>
                <a:off x="3085103" y="3371421"/>
                <a:ext cx="360040" cy="360040"/>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latin typeface="+mj-lt"/>
                  <a:cs typeface="+mn-ea"/>
                  <a:sym typeface="+mn-lt"/>
                </a:endParaRPr>
              </a:p>
            </p:txBody>
          </p:sp>
          <p:sp>
            <p:nvSpPr>
              <p:cNvPr id="26" name="矩形 25"/>
              <p:cNvSpPr/>
              <p:nvPr/>
            </p:nvSpPr>
            <p:spPr>
              <a:xfrm>
                <a:off x="3121494" y="3382164"/>
                <a:ext cx="369156" cy="109578"/>
              </a:xfrm>
              <a:prstGeom prst="rect">
                <a:avLst/>
              </a:prstGeom>
            </p:spPr>
            <p:txBody>
              <a:bodyPr wrap="none">
                <a:spAutoFit/>
              </a:bodyPr>
              <a:lstStyle/>
              <a:p>
                <a:r>
                  <a:rPr lang="en-US" altLang="zh-CN" sz="1100" dirty="0">
                    <a:solidFill>
                      <a:schemeClr val="bg1"/>
                    </a:solidFill>
                    <a:latin typeface="+mj-lt"/>
                    <a:cs typeface="+mn-ea"/>
                    <a:sym typeface="+mn-lt"/>
                  </a:rPr>
                  <a:t>4</a:t>
                </a:r>
                <a:endParaRPr lang="zh-CN" altLang="en-US" sz="1100" dirty="0">
                  <a:solidFill>
                    <a:schemeClr val="bg1"/>
                  </a:solidFill>
                  <a:latin typeface="+mj-lt"/>
                  <a:cs typeface="+mn-ea"/>
                  <a:sym typeface="+mn-lt"/>
                </a:endParaRPr>
              </a:p>
            </p:txBody>
          </p:sp>
        </p:grpSp>
        <p:sp>
          <p:nvSpPr>
            <p:cNvPr id="3" name="矩形 2"/>
            <p:cNvSpPr/>
            <p:nvPr/>
          </p:nvSpPr>
          <p:spPr>
            <a:xfrm>
              <a:off x="5658757" y="1566465"/>
              <a:ext cx="9151801" cy="109578"/>
            </a:xfrm>
            <a:prstGeom prst="rect">
              <a:avLst/>
            </a:prstGeom>
          </p:spPr>
          <p:txBody>
            <a:bodyPr wrap="square">
              <a:spAutoFit/>
            </a:bodyPr>
            <a:lstStyle/>
            <a:p>
              <a:r>
                <a:rPr lang="en-US" sz="1100" b="1" dirty="0"/>
                <a:t>Project Aim</a:t>
              </a:r>
              <a:r>
                <a:rPr lang="en-US" sz="1100" dirty="0"/>
                <a:t>: Predict restaurant ratings using machine learning.</a:t>
              </a:r>
              <a:endParaRPr lang="zh-CN" altLang="en-US" sz="1100" dirty="0">
                <a:latin typeface="+mj-lt"/>
                <a:cs typeface="+mn-ea"/>
                <a:sym typeface="+mn-lt"/>
              </a:endParaRPr>
            </a:p>
          </p:txBody>
        </p:sp>
        <p:sp>
          <p:nvSpPr>
            <p:cNvPr id="37" name="矩形 36"/>
            <p:cNvSpPr/>
            <p:nvPr/>
          </p:nvSpPr>
          <p:spPr>
            <a:xfrm>
              <a:off x="5662775" y="2079473"/>
              <a:ext cx="6605681" cy="109578"/>
            </a:xfrm>
            <a:prstGeom prst="rect">
              <a:avLst/>
            </a:prstGeom>
          </p:spPr>
          <p:txBody>
            <a:bodyPr wrap="none">
              <a:spAutoFit/>
            </a:bodyPr>
            <a:lstStyle/>
            <a:p>
              <a:r>
                <a:rPr lang="en-US" sz="1100" b="1" dirty="0"/>
                <a:t>Objective</a:t>
              </a:r>
              <a:r>
                <a:rPr lang="en-US" sz="1100" dirty="0"/>
                <a:t>: Help improve restaurant services and customer decisions.</a:t>
              </a:r>
              <a:endParaRPr lang="zh-CN" altLang="en-US" sz="1100" dirty="0">
                <a:latin typeface="+mj-lt"/>
                <a:cs typeface="+mn-ea"/>
                <a:sym typeface="+mn-lt"/>
              </a:endParaRPr>
            </a:p>
          </p:txBody>
        </p:sp>
        <p:sp>
          <p:nvSpPr>
            <p:cNvPr id="39" name="矩形 38"/>
            <p:cNvSpPr/>
            <p:nvPr/>
          </p:nvSpPr>
          <p:spPr>
            <a:xfrm>
              <a:off x="5658757" y="3046261"/>
              <a:ext cx="6281938" cy="109578"/>
            </a:xfrm>
            <a:prstGeom prst="rect">
              <a:avLst/>
            </a:prstGeom>
          </p:spPr>
          <p:txBody>
            <a:bodyPr wrap="none">
              <a:spAutoFit/>
            </a:bodyPr>
            <a:lstStyle/>
            <a:p>
              <a:r>
                <a:rPr lang="en-US" sz="1100" b="1" dirty="0"/>
                <a:t>Impact</a:t>
              </a:r>
              <a:r>
                <a:rPr lang="en-US" sz="1100" dirty="0"/>
                <a:t>: Enhance customer satisfaction and data-driven decisions.</a:t>
              </a:r>
            </a:p>
          </p:txBody>
        </p:sp>
        <p:grpSp>
          <p:nvGrpSpPr>
            <p:cNvPr id="13" name="组合 20">
              <a:extLst>
                <a:ext uri="{FF2B5EF4-FFF2-40B4-BE49-F238E27FC236}">
                  <a16:creationId xmlns:a16="http://schemas.microsoft.com/office/drawing/2014/main" id="{9B85F11F-53B8-E214-02AB-F1D05B80D419}"/>
                </a:ext>
              </a:extLst>
            </p:cNvPr>
            <p:cNvGrpSpPr/>
            <p:nvPr/>
          </p:nvGrpSpPr>
          <p:grpSpPr>
            <a:xfrm>
              <a:off x="5241473" y="2571750"/>
              <a:ext cx="431480" cy="360040"/>
              <a:chOff x="3085103" y="3371421"/>
              <a:chExt cx="431480" cy="360040"/>
            </a:xfrm>
          </p:grpSpPr>
          <p:sp>
            <p:nvSpPr>
              <p:cNvPr id="14" name="矩形 21">
                <a:extLst>
                  <a:ext uri="{FF2B5EF4-FFF2-40B4-BE49-F238E27FC236}">
                    <a16:creationId xmlns:a16="http://schemas.microsoft.com/office/drawing/2014/main" id="{635EDDA4-C5B3-9599-7AA2-F00156AC0933}"/>
                  </a:ext>
                </a:extLst>
              </p:cNvPr>
              <p:cNvSpPr/>
              <p:nvPr/>
            </p:nvSpPr>
            <p:spPr>
              <a:xfrm>
                <a:off x="3085103" y="3371421"/>
                <a:ext cx="360040" cy="360040"/>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lt"/>
                  <a:cs typeface="+mn-ea"/>
                  <a:sym typeface="+mn-lt"/>
                </a:endParaRPr>
              </a:p>
            </p:txBody>
          </p:sp>
          <p:sp>
            <p:nvSpPr>
              <p:cNvPr id="15" name="矩形 22">
                <a:extLst>
                  <a:ext uri="{FF2B5EF4-FFF2-40B4-BE49-F238E27FC236}">
                    <a16:creationId xmlns:a16="http://schemas.microsoft.com/office/drawing/2014/main" id="{78A6EAD9-06E1-4FC6-102B-3CC034103F8A}"/>
                  </a:ext>
                </a:extLst>
              </p:cNvPr>
              <p:cNvSpPr/>
              <p:nvPr/>
            </p:nvSpPr>
            <p:spPr>
              <a:xfrm>
                <a:off x="3118201" y="3380887"/>
                <a:ext cx="398382" cy="128915"/>
              </a:xfrm>
              <a:prstGeom prst="rect">
                <a:avLst/>
              </a:prstGeom>
            </p:spPr>
            <p:txBody>
              <a:bodyPr wrap="none">
                <a:spAutoFit/>
              </a:bodyPr>
              <a:lstStyle/>
              <a:p>
                <a:r>
                  <a:rPr lang="en-US" altLang="zh-CN" sz="1400" dirty="0">
                    <a:solidFill>
                      <a:schemeClr val="bg1"/>
                    </a:solidFill>
                    <a:latin typeface="+mj-lt"/>
                    <a:cs typeface="+mn-ea"/>
                    <a:sym typeface="+mn-lt"/>
                  </a:rPr>
                  <a:t>3</a:t>
                </a:r>
                <a:endParaRPr lang="zh-CN" altLang="en-US" sz="1400" dirty="0">
                  <a:solidFill>
                    <a:schemeClr val="bg1"/>
                  </a:solidFill>
                  <a:latin typeface="+mj-lt"/>
                  <a:cs typeface="+mn-ea"/>
                  <a:sym typeface="+mn-lt"/>
                </a:endParaRPr>
              </a:p>
            </p:txBody>
          </p:sp>
        </p:grpSp>
        <p:sp>
          <p:nvSpPr>
            <p:cNvPr id="16" name="矩形 40">
              <a:extLst>
                <a:ext uri="{FF2B5EF4-FFF2-40B4-BE49-F238E27FC236}">
                  <a16:creationId xmlns:a16="http://schemas.microsoft.com/office/drawing/2014/main" id="{A5870A52-99B2-9D89-DD08-83C31E7AAB50}"/>
                </a:ext>
              </a:extLst>
            </p:cNvPr>
            <p:cNvSpPr/>
            <p:nvPr/>
          </p:nvSpPr>
          <p:spPr>
            <a:xfrm>
              <a:off x="5662775" y="2551491"/>
              <a:ext cx="4314757" cy="109578"/>
            </a:xfrm>
            <a:prstGeom prst="rect">
              <a:avLst/>
            </a:prstGeom>
          </p:spPr>
          <p:txBody>
            <a:bodyPr wrap="none">
              <a:spAutoFit/>
            </a:bodyPr>
            <a:lstStyle/>
            <a:p>
              <a:r>
                <a:rPr lang="en-US" sz="1100" b="1" dirty="0"/>
                <a:t>Method</a:t>
              </a:r>
              <a:r>
                <a:rPr lang="en-US" sz="1100" dirty="0"/>
                <a:t>: Use various features for prediction.</a:t>
              </a:r>
              <a:endParaRPr lang="zh-CN" altLang="en-US" sz="1100" dirty="0">
                <a:latin typeface="+mj-lt"/>
                <a:cs typeface="+mn-ea"/>
                <a:sym typeface="+mn-lt"/>
              </a:endParaRPr>
            </a:p>
          </p:txBody>
        </p:sp>
      </p:grpSp>
      <p:pic>
        <p:nvPicPr>
          <p:cNvPr id="28" name="Picture 5" descr="C:\Users\Administrator\Desktop\曲1线2形31排版33.png">
            <a:extLst>
              <a:ext uri="{FF2B5EF4-FFF2-40B4-BE49-F238E27FC236}">
                <a16:creationId xmlns:a16="http://schemas.microsoft.com/office/drawing/2014/main" id="{6CB3A972-6717-7777-0225-01B5F4F4318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7571596" y="3562184"/>
            <a:ext cx="1584176" cy="1581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21923">
        <p:random/>
      </p:transition>
    </mc:Choice>
    <mc:Fallback>
      <p:transition spd="slow" advTm="21923">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127B12-DB7E-9F34-2F85-9F455C5B6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5886"/>
            <a:ext cx="9144000" cy="1347614"/>
          </a:xfrm>
          <a:prstGeom prst="rect">
            <a:avLst/>
          </a:prstGeom>
        </p:spPr>
      </p:pic>
      <p:sp>
        <p:nvSpPr>
          <p:cNvPr id="10" name="TextBox 9">
            <a:extLst>
              <a:ext uri="{FF2B5EF4-FFF2-40B4-BE49-F238E27FC236}">
                <a16:creationId xmlns:a16="http://schemas.microsoft.com/office/drawing/2014/main" id="{A517D973-DED8-AD29-517E-3991AECDA7A6}"/>
              </a:ext>
            </a:extLst>
          </p:cNvPr>
          <p:cNvSpPr txBox="1"/>
          <p:nvPr/>
        </p:nvSpPr>
        <p:spPr>
          <a:xfrm>
            <a:off x="-36512" y="-20186"/>
            <a:ext cx="6228184" cy="3662541"/>
          </a:xfrm>
          <a:prstGeom prst="rect">
            <a:avLst/>
          </a:prstGeom>
          <a:noFill/>
        </p:spPr>
        <p:txBody>
          <a:bodyPr wrap="square">
            <a:spAutoFit/>
          </a:bodyPr>
          <a:lstStyle/>
          <a:p>
            <a:pPr algn="just"/>
            <a:r>
              <a:rPr lang="en-US" sz="1600" b="1" dirty="0"/>
              <a:t>Key Features of the Dataset:</a:t>
            </a:r>
            <a:endParaRPr lang="en-US" sz="1600" dirty="0"/>
          </a:p>
          <a:p>
            <a:pPr algn="just">
              <a:buFont typeface="Arial" panose="020B0604020202020204" pitchFamily="34" charset="0"/>
              <a:buChar char="•"/>
            </a:pPr>
            <a:r>
              <a:rPr lang="en-US" sz="1200" b="1" dirty="0"/>
              <a:t>Restaurant ID</a:t>
            </a:r>
            <a:r>
              <a:rPr lang="en-US" sz="1200" dirty="0"/>
              <a:t>: Unique identifier for each restaurant.</a:t>
            </a:r>
          </a:p>
          <a:p>
            <a:pPr algn="just">
              <a:buFont typeface="Arial" panose="020B0604020202020204" pitchFamily="34" charset="0"/>
              <a:buChar char="•"/>
            </a:pPr>
            <a:r>
              <a:rPr lang="en-US" sz="1200" b="1" dirty="0"/>
              <a:t>Restaurant Name</a:t>
            </a:r>
            <a:r>
              <a:rPr lang="en-US" sz="1200" dirty="0"/>
              <a:t>: Name of the restaurant.</a:t>
            </a:r>
          </a:p>
          <a:p>
            <a:pPr algn="just">
              <a:buFont typeface="Arial" panose="020B0604020202020204" pitchFamily="34" charset="0"/>
              <a:buChar char="•"/>
            </a:pPr>
            <a:r>
              <a:rPr lang="en-US" sz="1200" b="1" dirty="0"/>
              <a:t>Country Code</a:t>
            </a:r>
            <a:r>
              <a:rPr lang="en-US" sz="1200" dirty="0"/>
              <a:t>: Numerical code representing the country.</a:t>
            </a:r>
          </a:p>
          <a:p>
            <a:pPr algn="just">
              <a:buFont typeface="Arial" panose="020B0604020202020204" pitchFamily="34" charset="0"/>
              <a:buChar char="•"/>
            </a:pPr>
            <a:r>
              <a:rPr lang="en-US" sz="1200" b="1" dirty="0"/>
              <a:t>City</a:t>
            </a:r>
            <a:r>
              <a:rPr lang="en-US" sz="1200" dirty="0"/>
              <a:t>: City where the restaurant is located.</a:t>
            </a:r>
          </a:p>
          <a:p>
            <a:pPr algn="just">
              <a:buFont typeface="Arial" panose="020B0604020202020204" pitchFamily="34" charset="0"/>
              <a:buChar char="•"/>
            </a:pPr>
            <a:r>
              <a:rPr lang="en-US" sz="1200" b="1" dirty="0"/>
              <a:t>Address</a:t>
            </a:r>
            <a:r>
              <a:rPr lang="en-US" sz="1200" dirty="0"/>
              <a:t>: Complete address of the restaurant.</a:t>
            </a:r>
          </a:p>
          <a:p>
            <a:pPr algn="just">
              <a:buFont typeface="Arial" panose="020B0604020202020204" pitchFamily="34" charset="0"/>
              <a:buChar char="•"/>
            </a:pPr>
            <a:r>
              <a:rPr lang="en-US" sz="1200" b="1" dirty="0"/>
              <a:t>Locality</a:t>
            </a:r>
            <a:r>
              <a:rPr lang="en-US" sz="1200" dirty="0"/>
              <a:t>: Locality within the city.</a:t>
            </a:r>
          </a:p>
          <a:p>
            <a:pPr algn="just">
              <a:buFont typeface="Arial" panose="020B0604020202020204" pitchFamily="34" charset="0"/>
              <a:buChar char="•"/>
            </a:pPr>
            <a:r>
              <a:rPr lang="en-US" sz="1200" b="1" dirty="0"/>
              <a:t>Longitude</a:t>
            </a:r>
            <a:r>
              <a:rPr lang="en-US" sz="1200" dirty="0"/>
              <a:t>: Geographical longitude of the restaurant.</a:t>
            </a:r>
          </a:p>
          <a:p>
            <a:pPr algn="just">
              <a:buFont typeface="Arial" panose="020B0604020202020204" pitchFamily="34" charset="0"/>
              <a:buChar char="•"/>
            </a:pPr>
            <a:r>
              <a:rPr lang="en-US" sz="1200" b="1" dirty="0"/>
              <a:t>Latitude</a:t>
            </a:r>
            <a:r>
              <a:rPr lang="en-US" sz="1200" dirty="0"/>
              <a:t>: Geographical latitude of the restaurant.</a:t>
            </a:r>
          </a:p>
          <a:p>
            <a:pPr algn="just">
              <a:buFont typeface="Arial" panose="020B0604020202020204" pitchFamily="34" charset="0"/>
              <a:buChar char="•"/>
            </a:pPr>
            <a:r>
              <a:rPr lang="en-US" sz="1200" b="1" dirty="0"/>
              <a:t>Cuisines</a:t>
            </a:r>
            <a:r>
              <a:rPr lang="en-US" sz="1200" dirty="0"/>
              <a:t>: Types of cuisines offered by the restaurant.</a:t>
            </a:r>
          </a:p>
          <a:p>
            <a:pPr algn="just">
              <a:buFont typeface="Arial" panose="020B0604020202020204" pitchFamily="34" charset="0"/>
              <a:buChar char="•"/>
            </a:pPr>
            <a:r>
              <a:rPr lang="en-US" sz="1200" b="1" dirty="0"/>
              <a:t>Average Cost for Two</a:t>
            </a:r>
            <a:r>
              <a:rPr lang="en-US" sz="1200" dirty="0"/>
              <a:t>: Average cost for two people dining.</a:t>
            </a:r>
          </a:p>
          <a:p>
            <a:pPr algn="just">
              <a:buFont typeface="Arial" panose="020B0604020202020204" pitchFamily="34" charset="0"/>
              <a:buChar char="•"/>
            </a:pPr>
            <a:r>
              <a:rPr lang="en-US" sz="1200" b="1" dirty="0"/>
              <a:t>Currency</a:t>
            </a:r>
            <a:r>
              <a:rPr lang="en-US" sz="1200" dirty="0"/>
              <a:t>: Currency used for pricing.</a:t>
            </a:r>
          </a:p>
          <a:p>
            <a:pPr algn="just">
              <a:buFont typeface="Arial" panose="020B0604020202020204" pitchFamily="34" charset="0"/>
              <a:buChar char="•"/>
            </a:pPr>
            <a:r>
              <a:rPr lang="en-US" sz="1200" b="1" dirty="0"/>
              <a:t>Has Table Booking</a:t>
            </a:r>
            <a:r>
              <a:rPr lang="en-US" sz="1200" dirty="0"/>
              <a:t>: Indicator if the restaurant offers table booking (Yes/No).</a:t>
            </a:r>
          </a:p>
          <a:p>
            <a:pPr algn="just">
              <a:buFont typeface="Arial" panose="020B0604020202020204" pitchFamily="34" charset="0"/>
              <a:buChar char="•"/>
            </a:pPr>
            <a:r>
              <a:rPr lang="en-US" sz="1200" b="1" dirty="0"/>
              <a:t>Has Online Delivery</a:t>
            </a:r>
            <a:r>
              <a:rPr lang="en-US" sz="1200" dirty="0"/>
              <a:t>: Indicator if the restaurant offers online delivery (Yes/No).</a:t>
            </a:r>
          </a:p>
          <a:p>
            <a:pPr algn="just">
              <a:buFont typeface="Arial" panose="020B0604020202020204" pitchFamily="34" charset="0"/>
              <a:buChar char="•"/>
            </a:pPr>
            <a:r>
              <a:rPr lang="en-US" sz="1200" b="1" dirty="0"/>
              <a:t>Price Range</a:t>
            </a:r>
            <a:r>
              <a:rPr lang="en-US" sz="1200" dirty="0"/>
              <a:t>: Price range indicator (1 to 4).</a:t>
            </a:r>
          </a:p>
          <a:p>
            <a:pPr algn="just">
              <a:buFont typeface="Arial" panose="020B0604020202020204" pitchFamily="34" charset="0"/>
              <a:buChar char="•"/>
            </a:pPr>
            <a:r>
              <a:rPr lang="en-US" sz="1200" b="1" dirty="0"/>
              <a:t>Aggregate Rating</a:t>
            </a:r>
            <a:r>
              <a:rPr lang="en-US" sz="1200" dirty="0"/>
              <a:t>: Overall rating of the restaurant.</a:t>
            </a:r>
          </a:p>
          <a:p>
            <a:pPr algn="just">
              <a:buFont typeface="Arial" panose="020B0604020202020204" pitchFamily="34" charset="0"/>
              <a:buChar char="•"/>
            </a:pPr>
            <a:r>
              <a:rPr lang="en-US" sz="1200" b="1" dirty="0"/>
              <a:t>Rating Color</a:t>
            </a:r>
            <a:r>
              <a:rPr lang="en-US" sz="1200" dirty="0"/>
              <a:t>: Color code representing the rating.</a:t>
            </a:r>
          </a:p>
          <a:p>
            <a:pPr algn="just">
              <a:buFont typeface="Arial" panose="020B0604020202020204" pitchFamily="34" charset="0"/>
              <a:buChar char="•"/>
            </a:pPr>
            <a:r>
              <a:rPr lang="en-US" sz="1200" b="1" dirty="0"/>
              <a:t>Rating Text</a:t>
            </a:r>
            <a:r>
              <a:rPr lang="en-US" sz="1200" dirty="0"/>
              <a:t>: Textual description of the rating (e.g., Good, Excellent).</a:t>
            </a:r>
          </a:p>
          <a:p>
            <a:pPr algn="just">
              <a:buFont typeface="Arial" panose="020B0604020202020204" pitchFamily="34" charset="0"/>
              <a:buChar char="•"/>
            </a:pPr>
            <a:r>
              <a:rPr lang="en-US" sz="1200" b="1" dirty="0"/>
              <a:t>Votes</a:t>
            </a:r>
            <a:r>
              <a:rPr lang="en-US" sz="1200" dirty="0"/>
              <a:t>: Number of votes received by the restaurant.</a:t>
            </a:r>
          </a:p>
        </p:txBody>
      </p:sp>
      <p:sp>
        <p:nvSpPr>
          <p:cNvPr id="12" name="矩形 28">
            <a:extLst>
              <a:ext uri="{FF2B5EF4-FFF2-40B4-BE49-F238E27FC236}">
                <a16:creationId xmlns:a16="http://schemas.microsoft.com/office/drawing/2014/main" id="{2062D31B-0731-C5F0-06DE-0D2D8123AB2C}"/>
              </a:ext>
            </a:extLst>
          </p:cNvPr>
          <p:cNvSpPr/>
          <p:nvPr/>
        </p:nvSpPr>
        <p:spPr>
          <a:xfrm>
            <a:off x="5652120" y="241578"/>
            <a:ext cx="5078288" cy="707886"/>
          </a:xfrm>
          <a:prstGeom prst="rect">
            <a:avLst/>
          </a:prstGeom>
        </p:spPr>
        <p:txBody>
          <a:bodyPr wrap="square">
            <a:spAutoFit/>
          </a:bodyPr>
          <a:lstStyle/>
          <a:p>
            <a:r>
              <a:rPr lang="en-IN" altLang="zh-CN" sz="4000" b="1" dirty="0">
                <a:effectLst>
                  <a:outerShdw blurRad="38100" dist="38100" dir="2700000" algn="tl">
                    <a:srgbClr val="000000">
                      <a:alpha val="43137"/>
                    </a:srgbClr>
                  </a:outerShdw>
                </a:effectLst>
                <a:latin typeface="+mj-lt"/>
                <a:cs typeface="+mn-ea"/>
                <a:sym typeface="+mn-lt"/>
              </a:rPr>
              <a:t>DATASET</a:t>
            </a:r>
            <a:endParaRPr lang="zh-CN" altLang="en-US" sz="2800" b="1" dirty="0">
              <a:effectLst>
                <a:outerShdw blurRad="38100" dist="38100" dir="2700000" algn="tl">
                  <a:srgbClr val="000000">
                    <a:alpha val="43137"/>
                  </a:srgbClr>
                </a:outerShdw>
              </a:effectLst>
              <a:latin typeface="+mj-lt"/>
              <a:cs typeface="+mn-ea"/>
              <a:sym typeface="+mn-lt"/>
            </a:endParaRPr>
          </a:p>
        </p:txBody>
      </p:sp>
      <p:pic>
        <p:nvPicPr>
          <p:cNvPr id="13" name="Picture 6" descr="C:\Users\Administrator\Desktop\曲1线2形31排版44.png">
            <a:extLst>
              <a:ext uri="{FF2B5EF4-FFF2-40B4-BE49-F238E27FC236}">
                <a16:creationId xmlns:a16="http://schemas.microsoft.com/office/drawing/2014/main" id="{4C74ED56-0E4F-CE35-35D6-E5D198F8805B}"/>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flipH="1">
            <a:off x="8100392" y="52972"/>
            <a:ext cx="899592" cy="8964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25655">
        <p:random/>
      </p:transition>
    </mc:Choice>
    <mc:Fallback>
      <p:transition spd="slow" advTm="25655">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Administrator\Desktop\曲1线2形31排版44.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79512" y="0"/>
            <a:ext cx="792088" cy="89649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0" y="5051920"/>
            <a:ext cx="9144000" cy="123478"/>
            <a:chOff x="0" y="5020022"/>
            <a:chExt cx="9144000" cy="123478"/>
          </a:xfrm>
        </p:grpSpPr>
        <p:sp>
          <p:nvSpPr>
            <p:cNvPr id="4" name="矩形 3"/>
            <p:cNvSpPr/>
            <p:nvPr/>
          </p:nvSpPr>
          <p:spPr>
            <a:xfrm>
              <a:off x="0" y="5020022"/>
              <a:ext cx="2339752" cy="123478"/>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2" name="矩形 31"/>
            <p:cNvSpPr/>
            <p:nvPr/>
          </p:nvSpPr>
          <p:spPr>
            <a:xfrm>
              <a:off x="2313881" y="5020022"/>
              <a:ext cx="2339752" cy="123478"/>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3" name="矩形 32"/>
            <p:cNvSpPr/>
            <p:nvPr/>
          </p:nvSpPr>
          <p:spPr>
            <a:xfrm>
              <a:off x="4653633" y="5020022"/>
              <a:ext cx="2339752" cy="123478"/>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4" name="矩形 33"/>
            <p:cNvSpPr/>
            <p:nvPr/>
          </p:nvSpPr>
          <p:spPr>
            <a:xfrm>
              <a:off x="6804248" y="5020022"/>
              <a:ext cx="2339752" cy="123478"/>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8" name="矩形 28"/>
          <p:cNvSpPr/>
          <p:nvPr/>
        </p:nvSpPr>
        <p:spPr>
          <a:xfrm>
            <a:off x="1005880" y="267494"/>
            <a:ext cx="3638047" cy="523220"/>
          </a:xfrm>
          <a:prstGeom prst="rect">
            <a:avLst/>
          </a:prstGeom>
        </p:spPr>
        <p:txBody>
          <a:bodyPr wrap="none">
            <a:spAutoFit/>
          </a:bodyPr>
          <a:lstStyle/>
          <a:p>
            <a:r>
              <a:rPr lang="en-IN" altLang="zh-CN" sz="2800" b="1" dirty="0">
                <a:effectLst>
                  <a:outerShdw blurRad="38100" dist="38100" dir="2700000" algn="tl">
                    <a:srgbClr val="000000">
                      <a:alpha val="43137"/>
                    </a:srgbClr>
                  </a:outerShdw>
                </a:effectLst>
                <a:latin typeface="+mj-lt"/>
                <a:cs typeface="+mn-ea"/>
                <a:sym typeface="+mn-lt"/>
              </a:rPr>
              <a:t>DATA PREPROCESSING</a:t>
            </a:r>
            <a:endParaRPr lang="zh-CN" altLang="en-US" sz="2800" b="1" dirty="0">
              <a:effectLst>
                <a:outerShdw blurRad="38100" dist="38100" dir="2700000" algn="tl">
                  <a:srgbClr val="000000">
                    <a:alpha val="43137"/>
                  </a:srgbClr>
                </a:outerShdw>
              </a:effectLst>
              <a:latin typeface="+mj-lt"/>
              <a:cs typeface="+mn-ea"/>
              <a:sym typeface="+mn-lt"/>
            </a:endParaRPr>
          </a:p>
        </p:txBody>
      </p:sp>
      <p:sp>
        <p:nvSpPr>
          <p:cNvPr id="6" name="Rectangle 3">
            <a:extLst>
              <a:ext uri="{FF2B5EF4-FFF2-40B4-BE49-F238E27FC236}">
                <a16:creationId xmlns:a16="http://schemas.microsoft.com/office/drawing/2014/main" id="{832E1CE5-4942-BDF2-2A91-F5468FF1A329}"/>
              </a:ext>
            </a:extLst>
          </p:cNvPr>
          <p:cNvSpPr>
            <a:spLocks noChangeArrowheads="1"/>
          </p:cNvSpPr>
          <p:nvPr/>
        </p:nvSpPr>
        <p:spPr bwMode="auto">
          <a:xfrm>
            <a:off x="179512" y="1590350"/>
            <a:ext cx="75478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rPr>
              <a:t>Identified and filled missing values in the 'Cuisines' column.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Encoding Categorical Variables: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rPr>
              <a:t>Used one-hot encoding for categorical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E02EB4BD-FE6D-D1D0-D76C-E887B29D8AEC}"/>
              </a:ext>
            </a:extLst>
          </p:cNvPr>
          <p:cNvSpPr/>
          <p:nvPr/>
        </p:nvSpPr>
        <p:spPr>
          <a:xfrm>
            <a:off x="107504" y="3255918"/>
            <a:ext cx="1398502" cy="6839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Load Dataset</a:t>
            </a:r>
          </a:p>
        </p:txBody>
      </p:sp>
      <p:sp>
        <p:nvSpPr>
          <p:cNvPr id="8" name="Rectangle: Rounded Corners 7">
            <a:extLst>
              <a:ext uri="{FF2B5EF4-FFF2-40B4-BE49-F238E27FC236}">
                <a16:creationId xmlns:a16="http://schemas.microsoft.com/office/drawing/2014/main" id="{D3A5FE0E-C3F9-9E9B-8A59-2F12AA89AE13}"/>
              </a:ext>
            </a:extLst>
          </p:cNvPr>
          <p:cNvSpPr/>
          <p:nvPr/>
        </p:nvSpPr>
        <p:spPr>
          <a:xfrm>
            <a:off x="1694430" y="3249017"/>
            <a:ext cx="1846337" cy="6692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Identify Missing Values</a:t>
            </a:r>
          </a:p>
        </p:txBody>
      </p:sp>
      <p:sp>
        <p:nvSpPr>
          <p:cNvPr id="9" name="Rectangle: Rounded Corners 8">
            <a:extLst>
              <a:ext uri="{FF2B5EF4-FFF2-40B4-BE49-F238E27FC236}">
                <a16:creationId xmlns:a16="http://schemas.microsoft.com/office/drawing/2014/main" id="{764A276D-C183-7CFF-597D-593DCECBC7C7}"/>
              </a:ext>
            </a:extLst>
          </p:cNvPr>
          <p:cNvSpPr/>
          <p:nvPr/>
        </p:nvSpPr>
        <p:spPr>
          <a:xfrm>
            <a:off x="3729191" y="3255919"/>
            <a:ext cx="1603415" cy="6554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Impute Missing Values in 'Cuisines'</a:t>
            </a:r>
            <a:endParaRPr lang="en-IN" sz="1100" dirty="0"/>
          </a:p>
        </p:txBody>
      </p:sp>
      <p:sp>
        <p:nvSpPr>
          <p:cNvPr id="19" name="Rectangle: Rounded Corners 18">
            <a:extLst>
              <a:ext uri="{FF2B5EF4-FFF2-40B4-BE49-F238E27FC236}">
                <a16:creationId xmlns:a16="http://schemas.microsoft.com/office/drawing/2014/main" id="{B30D3CCA-2E06-CA8C-CD84-BB23CC236199}"/>
              </a:ext>
            </a:extLst>
          </p:cNvPr>
          <p:cNvSpPr/>
          <p:nvPr/>
        </p:nvSpPr>
        <p:spPr>
          <a:xfrm>
            <a:off x="5516466" y="3270664"/>
            <a:ext cx="1603414" cy="6692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Encode Categorical Variables</a:t>
            </a:r>
          </a:p>
        </p:txBody>
      </p:sp>
      <p:sp>
        <p:nvSpPr>
          <p:cNvPr id="20" name="Rectangle: Rounded Corners 19">
            <a:extLst>
              <a:ext uri="{FF2B5EF4-FFF2-40B4-BE49-F238E27FC236}">
                <a16:creationId xmlns:a16="http://schemas.microsoft.com/office/drawing/2014/main" id="{B93EF5E3-6481-039D-5381-58018FFE9309}"/>
              </a:ext>
            </a:extLst>
          </p:cNvPr>
          <p:cNvSpPr/>
          <p:nvPr/>
        </p:nvSpPr>
        <p:spPr>
          <a:xfrm>
            <a:off x="7308304" y="3270664"/>
            <a:ext cx="1658652" cy="6692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Split Data into Training and Testing Sets</a:t>
            </a:r>
            <a:endParaRPr lang="en-IN" sz="1100" dirty="0"/>
          </a:p>
        </p:txBody>
      </p:sp>
      <p:sp>
        <p:nvSpPr>
          <p:cNvPr id="21" name="Arrow: Pentagon 20">
            <a:extLst>
              <a:ext uri="{FF2B5EF4-FFF2-40B4-BE49-F238E27FC236}">
                <a16:creationId xmlns:a16="http://schemas.microsoft.com/office/drawing/2014/main" id="{AE2B250D-B3BE-D965-7D78-EBF9F8D89554}"/>
              </a:ext>
            </a:extLst>
          </p:cNvPr>
          <p:cNvSpPr/>
          <p:nvPr/>
        </p:nvSpPr>
        <p:spPr>
          <a:xfrm>
            <a:off x="1535884" y="3407306"/>
            <a:ext cx="153981" cy="381206"/>
          </a:xfrm>
          <a:prstGeom prst="homePlat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Pentagon 21">
            <a:extLst>
              <a:ext uri="{FF2B5EF4-FFF2-40B4-BE49-F238E27FC236}">
                <a16:creationId xmlns:a16="http://schemas.microsoft.com/office/drawing/2014/main" id="{EF6A379D-C247-7E4D-F429-F0CA70BCDB62}"/>
              </a:ext>
            </a:extLst>
          </p:cNvPr>
          <p:cNvSpPr/>
          <p:nvPr/>
        </p:nvSpPr>
        <p:spPr>
          <a:xfrm>
            <a:off x="3570646" y="3393033"/>
            <a:ext cx="153981" cy="381206"/>
          </a:xfrm>
          <a:prstGeom prst="homePlat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Arrow: Pentagon 22">
            <a:extLst>
              <a:ext uri="{FF2B5EF4-FFF2-40B4-BE49-F238E27FC236}">
                <a16:creationId xmlns:a16="http://schemas.microsoft.com/office/drawing/2014/main" id="{C530BB49-36FB-9F13-A0DE-8AE1672D15D8}"/>
              </a:ext>
            </a:extLst>
          </p:cNvPr>
          <p:cNvSpPr/>
          <p:nvPr/>
        </p:nvSpPr>
        <p:spPr>
          <a:xfrm>
            <a:off x="5362485" y="3433083"/>
            <a:ext cx="153981" cy="381206"/>
          </a:xfrm>
          <a:prstGeom prst="homePlat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Arrow: Pentagon 23">
            <a:extLst>
              <a:ext uri="{FF2B5EF4-FFF2-40B4-BE49-F238E27FC236}">
                <a16:creationId xmlns:a16="http://schemas.microsoft.com/office/drawing/2014/main" id="{97F4047F-62B8-E3FC-B212-FFF56B55C525}"/>
              </a:ext>
            </a:extLst>
          </p:cNvPr>
          <p:cNvSpPr/>
          <p:nvPr/>
        </p:nvSpPr>
        <p:spPr>
          <a:xfrm>
            <a:off x="7149759" y="3433083"/>
            <a:ext cx="153981" cy="381206"/>
          </a:xfrm>
          <a:prstGeom prst="homePlat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Tm="24185">
        <p:random/>
      </p:transition>
    </mc:Choice>
    <mc:Fallback>
      <p:transition spd="slow" advTm="24185">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Administrator\Desktop\曲1线2形31排版44.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79512" y="0"/>
            <a:ext cx="792088" cy="89649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0" y="5051920"/>
            <a:ext cx="9144000" cy="123478"/>
            <a:chOff x="0" y="5020022"/>
            <a:chExt cx="9144000" cy="123478"/>
          </a:xfrm>
        </p:grpSpPr>
        <p:sp>
          <p:nvSpPr>
            <p:cNvPr id="4" name="矩形 3"/>
            <p:cNvSpPr/>
            <p:nvPr/>
          </p:nvSpPr>
          <p:spPr>
            <a:xfrm>
              <a:off x="0" y="5020022"/>
              <a:ext cx="2339752" cy="123478"/>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2" name="矩形 31"/>
            <p:cNvSpPr/>
            <p:nvPr/>
          </p:nvSpPr>
          <p:spPr>
            <a:xfrm>
              <a:off x="2313881" y="5020022"/>
              <a:ext cx="2339752" cy="123478"/>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3" name="矩形 32"/>
            <p:cNvSpPr/>
            <p:nvPr/>
          </p:nvSpPr>
          <p:spPr>
            <a:xfrm>
              <a:off x="4653633" y="5020022"/>
              <a:ext cx="2339752" cy="123478"/>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4" name="矩形 33"/>
            <p:cNvSpPr/>
            <p:nvPr/>
          </p:nvSpPr>
          <p:spPr>
            <a:xfrm>
              <a:off x="6804248" y="5020022"/>
              <a:ext cx="2339752" cy="123478"/>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grpSp>
        <p:nvGrpSpPr>
          <p:cNvPr id="2" name="Group 1">
            <a:extLst>
              <a:ext uri="{FF2B5EF4-FFF2-40B4-BE49-F238E27FC236}">
                <a16:creationId xmlns:a16="http://schemas.microsoft.com/office/drawing/2014/main" id="{7B98DF96-4377-E8A1-DE8C-D0A6B88F1FBC}"/>
              </a:ext>
            </a:extLst>
          </p:cNvPr>
          <p:cNvGrpSpPr/>
          <p:nvPr/>
        </p:nvGrpSpPr>
        <p:grpSpPr>
          <a:xfrm>
            <a:off x="120787" y="1635646"/>
            <a:ext cx="2193094" cy="2325340"/>
            <a:chOff x="914160" y="1692950"/>
            <a:chExt cx="2193094" cy="2325340"/>
          </a:xfrm>
        </p:grpSpPr>
        <p:sp>
          <p:nvSpPr>
            <p:cNvPr id="10" name="Freeform 96"/>
            <p:cNvSpPr/>
            <p:nvPr/>
          </p:nvSpPr>
          <p:spPr>
            <a:xfrm>
              <a:off x="914160" y="3220849"/>
              <a:ext cx="2193094" cy="797441"/>
            </a:xfrm>
            <a:custGeom>
              <a:avLst/>
              <a:gdLst>
                <a:gd name="connsiteX0" fmla="*/ 48495 w 2924125"/>
                <a:gd name="connsiteY0" fmla="*/ 382204 h 1063255"/>
                <a:gd name="connsiteX1" fmla="*/ 48997 w 2924125"/>
                <a:gd name="connsiteY1" fmla="*/ 382220 h 1063255"/>
                <a:gd name="connsiteX2" fmla="*/ 38792 w 2924125"/>
                <a:gd name="connsiteY2" fmla="*/ 385935 h 1063255"/>
                <a:gd name="connsiteX3" fmla="*/ 48495 w 2924125"/>
                <a:gd name="connsiteY3" fmla="*/ 382204 h 1063255"/>
                <a:gd name="connsiteX4" fmla="*/ 83549 w 2924125"/>
                <a:gd name="connsiteY4" fmla="*/ 242710 h 1063255"/>
                <a:gd name="connsiteX5" fmla="*/ 104433 w 2924125"/>
                <a:gd name="connsiteY5" fmla="*/ 248675 h 1063255"/>
                <a:gd name="connsiteX6" fmla="*/ 125330 w 2924125"/>
                <a:gd name="connsiteY6" fmla="*/ 254640 h 1063255"/>
                <a:gd name="connsiteX7" fmla="*/ 119352 w 2924125"/>
                <a:gd name="connsiteY7" fmla="*/ 250163 h 1063255"/>
                <a:gd name="connsiteX8" fmla="*/ 113387 w 2924125"/>
                <a:gd name="connsiteY8" fmla="*/ 245686 h 1063255"/>
                <a:gd name="connsiteX9" fmla="*/ 83549 w 2924125"/>
                <a:gd name="connsiteY9" fmla="*/ 242710 h 1063255"/>
                <a:gd name="connsiteX10" fmla="*/ 901119 w 2924125"/>
                <a:gd name="connsiteY10" fmla="*/ 159161 h 1063255"/>
                <a:gd name="connsiteX11" fmla="*/ 911561 w 2924125"/>
                <a:gd name="connsiteY11" fmla="*/ 181533 h 1063255"/>
                <a:gd name="connsiteX12" fmla="*/ 922003 w 2924125"/>
                <a:gd name="connsiteY12" fmla="*/ 197953 h 1063255"/>
                <a:gd name="connsiteX13" fmla="*/ 920515 w 2924125"/>
                <a:gd name="connsiteY13" fmla="*/ 190487 h 1063255"/>
                <a:gd name="connsiteX14" fmla="*/ 922003 w 2924125"/>
                <a:gd name="connsiteY14" fmla="*/ 183034 h 1063255"/>
                <a:gd name="connsiteX15" fmla="*/ 911561 w 2924125"/>
                <a:gd name="connsiteY15" fmla="*/ 171091 h 1063255"/>
                <a:gd name="connsiteX16" fmla="*/ 901119 w 2924125"/>
                <a:gd name="connsiteY16" fmla="*/ 159161 h 1063255"/>
                <a:gd name="connsiteX17" fmla="*/ 355080 w 2924125"/>
                <a:gd name="connsiteY17" fmla="*/ 4006 h 1063255"/>
                <a:gd name="connsiteX18" fmla="*/ 358056 w 2924125"/>
                <a:gd name="connsiteY18" fmla="*/ 9971 h 1063255"/>
                <a:gd name="connsiteX19" fmla="*/ 367010 w 2924125"/>
                <a:gd name="connsiteY19" fmla="*/ 15936 h 1063255"/>
                <a:gd name="connsiteX20" fmla="*/ 372975 w 2924125"/>
                <a:gd name="connsiteY20" fmla="*/ 18925 h 1063255"/>
                <a:gd name="connsiteX21" fmla="*/ 355080 w 2924125"/>
                <a:gd name="connsiteY21" fmla="*/ 4006 h 1063255"/>
                <a:gd name="connsiteX22" fmla="*/ 420053 w 2924125"/>
                <a:gd name="connsiteY22" fmla="*/ 0 h 1063255"/>
                <a:gd name="connsiteX23" fmla="*/ 420721 w 2924125"/>
                <a:gd name="connsiteY23" fmla="*/ 0 h 1063255"/>
                <a:gd name="connsiteX24" fmla="*/ 420721 w 2924125"/>
                <a:gd name="connsiteY24" fmla="*/ 4006 h 1063255"/>
                <a:gd name="connsiteX25" fmla="*/ 340447 w 2924125"/>
                <a:gd name="connsiteY25" fmla="*/ 0 h 1063255"/>
                <a:gd name="connsiteX26" fmla="*/ 346271 w 2924125"/>
                <a:gd name="connsiteY26" fmla="*/ 0 h 1063255"/>
                <a:gd name="connsiteX27" fmla="*/ 352091 w 2924125"/>
                <a:gd name="connsiteY27" fmla="*/ 6982 h 1063255"/>
                <a:gd name="connsiteX28" fmla="*/ 354425 w 2924125"/>
                <a:gd name="connsiteY28" fmla="*/ 0 h 1063255"/>
                <a:gd name="connsiteX29" fmla="*/ 371942 w 2924125"/>
                <a:gd name="connsiteY29" fmla="*/ 0 h 1063255"/>
                <a:gd name="connsiteX30" fmla="*/ 387894 w 2924125"/>
                <a:gd name="connsiteY30" fmla="*/ 6982 h 1063255"/>
                <a:gd name="connsiteX31" fmla="*/ 383529 w 2924125"/>
                <a:gd name="connsiteY31" fmla="*/ 0 h 1063255"/>
                <a:gd name="connsiteX32" fmla="*/ 392456 w 2924125"/>
                <a:gd name="connsiteY32" fmla="*/ 0 h 1063255"/>
                <a:gd name="connsiteX33" fmla="*/ 394238 w 2924125"/>
                <a:gd name="connsiteY33" fmla="*/ 3629 h 1063255"/>
                <a:gd name="connsiteX34" fmla="*/ 399837 w 2924125"/>
                <a:gd name="connsiteY34" fmla="*/ 12960 h 1063255"/>
                <a:gd name="connsiteX35" fmla="*/ 393737 w 2924125"/>
                <a:gd name="connsiteY35" fmla="*/ 0 h 1063255"/>
                <a:gd name="connsiteX36" fmla="*/ 416352 w 2924125"/>
                <a:gd name="connsiteY36" fmla="*/ 0 h 1063255"/>
                <a:gd name="connsiteX37" fmla="*/ 420721 w 2924125"/>
                <a:gd name="connsiteY37" fmla="*/ 4006 h 1063255"/>
                <a:gd name="connsiteX38" fmla="*/ 420721 w 2924125"/>
                <a:gd name="connsiteY38" fmla="*/ 6982 h 1063255"/>
                <a:gd name="connsiteX39" fmla="*/ 423710 w 2924125"/>
                <a:gd name="connsiteY39" fmla="*/ 9971 h 1063255"/>
                <a:gd name="connsiteX40" fmla="*/ 435640 w 2924125"/>
                <a:gd name="connsiteY40" fmla="*/ 15936 h 1063255"/>
                <a:gd name="connsiteX41" fmla="*/ 435640 w 2924125"/>
                <a:gd name="connsiteY41" fmla="*/ 0 h 1063255"/>
                <a:gd name="connsiteX42" fmla="*/ 1297364 w 2924125"/>
                <a:gd name="connsiteY42" fmla="*/ 0 h 1063255"/>
                <a:gd name="connsiteX43" fmla="*/ 1278571 w 2924125"/>
                <a:gd name="connsiteY43" fmla="*/ 6982 h 1063255"/>
                <a:gd name="connsiteX44" fmla="*/ 1226348 w 2924125"/>
                <a:gd name="connsiteY44" fmla="*/ 27879 h 1063255"/>
                <a:gd name="connsiteX45" fmla="*/ 1169661 w 2924125"/>
                <a:gd name="connsiteY45" fmla="*/ 27879 h 1063255"/>
                <a:gd name="connsiteX46" fmla="*/ 1106996 w 2924125"/>
                <a:gd name="connsiteY46" fmla="*/ 21901 h 1063255"/>
                <a:gd name="connsiteX47" fmla="*/ 1038366 w 2924125"/>
                <a:gd name="connsiteY47" fmla="*/ 21901 h 1063255"/>
                <a:gd name="connsiteX48" fmla="*/ 983167 w 2924125"/>
                <a:gd name="connsiteY48" fmla="*/ 21901 h 1063255"/>
                <a:gd name="connsiteX49" fmla="*/ 924979 w 2924125"/>
                <a:gd name="connsiteY49" fmla="*/ 27879 h 1063255"/>
                <a:gd name="connsiteX50" fmla="*/ 872769 w 2924125"/>
                <a:gd name="connsiteY50" fmla="*/ 69647 h 1063255"/>
                <a:gd name="connsiteX51" fmla="*/ 853373 w 2924125"/>
                <a:gd name="connsiteY51" fmla="*/ 135288 h 1063255"/>
                <a:gd name="connsiteX52" fmla="*/ 872769 w 2924125"/>
                <a:gd name="connsiteY52" fmla="*/ 178557 h 1063255"/>
                <a:gd name="connsiteX53" fmla="*/ 904095 w 2924125"/>
                <a:gd name="connsiteY53" fmla="*/ 215848 h 1063255"/>
                <a:gd name="connsiteX54" fmla="*/ 905596 w 2924125"/>
                <a:gd name="connsiteY54" fmla="*/ 227791 h 1063255"/>
                <a:gd name="connsiteX55" fmla="*/ 910060 w 2924125"/>
                <a:gd name="connsiteY55" fmla="*/ 242710 h 1063255"/>
                <a:gd name="connsiteX56" fmla="*/ 910060 w 2924125"/>
                <a:gd name="connsiteY56" fmla="*/ 206907 h 1063255"/>
                <a:gd name="connsiteX57" fmla="*/ 917526 w 2924125"/>
                <a:gd name="connsiteY57" fmla="*/ 224802 h 1063255"/>
                <a:gd name="connsiteX58" fmla="*/ 924979 w 2924125"/>
                <a:gd name="connsiteY58" fmla="*/ 242710 h 1063255"/>
                <a:gd name="connsiteX59" fmla="*/ 927968 w 2924125"/>
                <a:gd name="connsiteY59" fmla="*/ 242710 h 1063255"/>
                <a:gd name="connsiteX60" fmla="*/ 904095 w 2924125"/>
                <a:gd name="connsiteY60" fmla="*/ 193476 h 1063255"/>
                <a:gd name="connsiteX61" fmla="*/ 862327 w 2924125"/>
                <a:gd name="connsiteY61" fmla="*/ 153196 h 1063255"/>
                <a:gd name="connsiteX62" fmla="*/ 883211 w 2924125"/>
                <a:gd name="connsiteY62" fmla="*/ 169603 h 1063255"/>
                <a:gd name="connsiteX63" fmla="*/ 907084 w 2924125"/>
                <a:gd name="connsiteY63" fmla="*/ 186010 h 1063255"/>
                <a:gd name="connsiteX64" fmla="*/ 898130 w 2924125"/>
                <a:gd name="connsiteY64" fmla="*/ 163638 h 1063255"/>
                <a:gd name="connsiteX65" fmla="*/ 886200 w 2924125"/>
                <a:gd name="connsiteY65" fmla="*/ 144242 h 1063255"/>
                <a:gd name="connsiteX66" fmla="*/ 890677 w 2924125"/>
                <a:gd name="connsiteY66" fmla="*/ 147231 h 1063255"/>
                <a:gd name="connsiteX67" fmla="*/ 895141 w 2924125"/>
                <a:gd name="connsiteY67" fmla="*/ 150207 h 1063255"/>
                <a:gd name="connsiteX68" fmla="*/ 892165 w 2924125"/>
                <a:gd name="connsiteY68" fmla="*/ 135288 h 1063255"/>
                <a:gd name="connsiteX69" fmla="*/ 904095 w 2924125"/>
                <a:gd name="connsiteY69" fmla="*/ 147231 h 1063255"/>
                <a:gd name="connsiteX70" fmla="*/ 914537 w 2924125"/>
                <a:gd name="connsiteY70" fmla="*/ 162150 h 1063255"/>
                <a:gd name="connsiteX71" fmla="*/ 924979 w 2924125"/>
                <a:gd name="connsiteY71" fmla="*/ 177069 h 1063255"/>
                <a:gd name="connsiteX72" fmla="*/ 923491 w 2924125"/>
                <a:gd name="connsiteY72" fmla="*/ 162150 h 1063255"/>
                <a:gd name="connsiteX73" fmla="*/ 919014 w 2924125"/>
                <a:gd name="connsiteY73" fmla="*/ 150207 h 1063255"/>
                <a:gd name="connsiteX74" fmla="*/ 930957 w 2924125"/>
                <a:gd name="connsiteY74" fmla="*/ 172592 h 1063255"/>
                <a:gd name="connsiteX75" fmla="*/ 942887 w 2924125"/>
                <a:gd name="connsiteY75" fmla="*/ 197953 h 1063255"/>
                <a:gd name="connsiteX76" fmla="*/ 944375 w 2924125"/>
                <a:gd name="connsiteY76" fmla="*/ 193476 h 1063255"/>
                <a:gd name="connsiteX77" fmla="*/ 945876 w 2924125"/>
                <a:gd name="connsiteY77" fmla="*/ 188999 h 1063255"/>
                <a:gd name="connsiteX78" fmla="*/ 926480 w 2924125"/>
                <a:gd name="connsiteY78" fmla="*/ 153196 h 1063255"/>
                <a:gd name="connsiteX79" fmla="*/ 924979 w 2924125"/>
                <a:gd name="connsiteY79" fmla="*/ 126334 h 1063255"/>
                <a:gd name="connsiteX80" fmla="*/ 935434 w 2924125"/>
                <a:gd name="connsiteY80" fmla="*/ 150207 h 1063255"/>
                <a:gd name="connsiteX81" fmla="*/ 948852 w 2924125"/>
                <a:gd name="connsiteY81" fmla="*/ 177069 h 1063255"/>
                <a:gd name="connsiteX82" fmla="*/ 950353 w 2924125"/>
                <a:gd name="connsiteY82" fmla="*/ 169603 h 1063255"/>
                <a:gd name="connsiteX83" fmla="*/ 951841 w 2924125"/>
                <a:gd name="connsiteY83" fmla="*/ 162150 h 1063255"/>
                <a:gd name="connsiteX84" fmla="*/ 953329 w 2924125"/>
                <a:gd name="connsiteY84" fmla="*/ 169603 h 1063255"/>
                <a:gd name="connsiteX85" fmla="*/ 951841 w 2924125"/>
                <a:gd name="connsiteY85" fmla="*/ 183034 h 1063255"/>
                <a:gd name="connsiteX86" fmla="*/ 957806 w 2924125"/>
                <a:gd name="connsiteY86" fmla="*/ 194964 h 1063255"/>
                <a:gd name="connsiteX87" fmla="*/ 960795 w 2924125"/>
                <a:gd name="connsiteY87" fmla="*/ 169603 h 1063255"/>
                <a:gd name="connsiteX88" fmla="*/ 957806 w 2924125"/>
                <a:gd name="connsiteY88" fmla="*/ 144242 h 1063255"/>
                <a:gd name="connsiteX89" fmla="*/ 963771 w 2924125"/>
                <a:gd name="connsiteY89" fmla="*/ 157673 h 1063255"/>
                <a:gd name="connsiteX90" fmla="*/ 966760 w 2924125"/>
                <a:gd name="connsiteY90" fmla="*/ 174080 h 1063255"/>
                <a:gd name="connsiteX91" fmla="*/ 975714 w 2924125"/>
                <a:gd name="connsiteY91" fmla="*/ 162150 h 1063255"/>
                <a:gd name="connsiteX92" fmla="*/ 971237 w 2924125"/>
                <a:gd name="connsiteY92" fmla="*/ 172592 h 1063255"/>
                <a:gd name="connsiteX93" fmla="*/ 966760 w 2924125"/>
                <a:gd name="connsiteY93" fmla="*/ 183034 h 1063255"/>
                <a:gd name="connsiteX94" fmla="*/ 975714 w 2924125"/>
                <a:gd name="connsiteY94" fmla="*/ 236745 h 1063255"/>
                <a:gd name="connsiteX95" fmla="*/ 978690 w 2924125"/>
                <a:gd name="connsiteY95" fmla="*/ 236745 h 1063255"/>
                <a:gd name="connsiteX96" fmla="*/ 977202 w 2924125"/>
                <a:gd name="connsiteY96" fmla="*/ 220325 h 1063255"/>
                <a:gd name="connsiteX97" fmla="*/ 981679 w 2924125"/>
                <a:gd name="connsiteY97" fmla="*/ 218837 h 1063255"/>
                <a:gd name="connsiteX98" fmla="*/ 975714 w 2924125"/>
                <a:gd name="connsiteY98" fmla="*/ 181533 h 1063255"/>
                <a:gd name="connsiteX99" fmla="*/ 984655 w 2924125"/>
                <a:gd name="connsiteY99" fmla="*/ 156172 h 1063255"/>
                <a:gd name="connsiteX100" fmla="*/ 987644 w 2924125"/>
                <a:gd name="connsiteY100" fmla="*/ 203918 h 1063255"/>
                <a:gd name="connsiteX101" fmla="*/ 989132 w 2924125"/>
                <a:gd name="connsiteY101" fmla="*/ 178557 h 1063255"/>
                <a:gd name="connsiteX102" fmla="*/ 993609 w 2924125"/>
                <a:gd name="connsiteY102" fmla="*/ 156172 h 1063255"/>
                <a:gd name="connsiteX103" fmla="*/ 996598 w 2924125"/>
                <a:gd name="connsiteY103" fmla="*/ 180045 h 1063255"/>
                <a:gd name="connsiteX104" fmla="*/ 993609 w 2924125"/>
                <a:gd name="connsiteY104" fmla="*/ 209883 h 1063255"/>
                <a:gd name="connsiteX105" fmla="*/ 1005552 w 2924125"/>
                <a:gd name="connsiteY105" fmla="*/ 227791 h 1063255"/>
                <a:gd name="connsiteX106" fmla="*/ 1011517 w 2924125"/>
                <a:gd name="connsiteY106" fmla="*/ 197953 h 1063255"/>
                <a:gd name="connsiteX107" fmla="*/ 1015994 w 2924125"/>
                <a:gd name="connsiteY107" fmla="*/ 172592 h 1063255"/>
                <a:gd name="connsiteX108" fmla="*/ 1026436 w 2924125"/>
                <a:gd name="connsiteY108" fmla="*/ 153196 h 1063255"/>
                <a:gd name="connsiteX109" fmla="*/ 1024948 w 2924125"/>
                <a:gd name="connsiteY109" fmla="*/ 178557 h 1063255"/>
                <a:gd name="connsiteX110" fmla="*/ 1017482 w 2924125"/>
                <a:gd name="connsiteY110" fmla="*/ 206907 h 1063255"/>
                <a:gd name="connsiteX111" fmla="*/ 1017482 w 2924125"/>
                <a:gd name="connsiteY111" fmla="*/ 209883 h 1063255"/>
                <a:gd name="connsiteX112" fmla="*/ 1023447 w 2924125"/>
                <a:gd name="connsiteY112" fmla="*/ 196452 h 1063255"/>
                <a:gd name="connsiteX113" fmla="*/ 1029412 w 2924125"/>
                <a:gd name="connsiteY113" fmla="*/ 188999 h 1063255"/>
                <a:gd name="connsiteX114" fmla="*/ 1027924 w 2924125"/>
                <a:gd name="connsiteY114" fmla="*/ 177069 h 1063255"/>
                <a:gd name="connsiteX115" fmla="*/ 1029412 w 2924125"/>
                <a:gd name="connsiteY115" fmla="*/ 165126 h 1063255"/>
                <a:gd name="connsiteX116" fmla="*/ 1032401 w 2924125"/>
                <a:gd name="connsiteY116" fmla="*/ 187511 h 1063255"/>
                <a:gd name="connsiteX117" fmla="*/ 1041355 w 2924125"/>
                <a:gd name="connsiteY117" fmla="*/ 209883 h 1063255"/>
                <a:gd name="connsiteX118" fmla="*/ 1045832 w 2924125"/>
                <a:gd name="connsiteY118" fmla="*/ 180045 h 1063255"/>
                <a:gd name="connsiteX119" fmla="*/ 1050309 w 2924125"/>
                <a:gd name="connsiteY119" fmla="*/ 156172 h 1063255"/>
                <a:gd name="connsiteX120" fmla="*/ 1048808 w 2924125"/>
                <a:gd name="connsiteY120" fmla="*/ 184522 h 1063255"/>
                <a:gd name="connsiteX121" fmla="*/ 1047320 w 2924125"/>
                <a:gd name="connsiteY121" fmla="*/ 212872 h 1063255"/>
                <a:gd name="connsiteX122" fmla="*/ 1153241 w 2924125"/>
                <a:gd name="connsiteY122" fmla="*/ 174080 h 1063255"/>
                <a:gd name="connsiteX123" fmla="*/ 1265140 w 2924125"/>
                <a:gd name="connsiteY123" fmla="*/ 165126 h 1063255"/>
                <a:gd name="connsiteX124" fmla="*/ 1390457 w 2924125"/>
                <a:gd name="connsiteY124" fmla="*/ 111415 h 1063255"/>
                <a:gd name="connsiteX125" fmla="*/ 1527717 w 2924125"/>
                <a:gd name="connsiteY125" fmla="*/ 129323 h 1063255"/>
                <a:gd name="connsiteX126" fmla="*/ 1527717 w 2924125"/>
                <a:gd name="connsiteY126" fmla="*/ 120369 h 1063255"/>
                <a:gd name="connsiteX127" fmla="*/ 1524728 w 2924125"/>
                <a:gd name="connsiteY127" fmla="*/ 57717 h 1063255"/>
                <a:gd name="connsiteX128" fmla="*/ 1491901 w 2924125"/>
                <a:gd name="connsiteY128" fmla="*/ 6982 h 1063255"/>
                <a:gd name="connsiteX129" fmla="*/ 1452293 w 2924125"/>
                <a:gd name="connsiteY129" fmla="*/ 0 h 1063255"/>
                <a:gd name="connsiteX130" fmla="*/ 2765456 w 2924125"/>
                <a:gd name="connsiteY130" fmla="*/ 0 h 1063255"/>
                <a:gd name="connsiteX131" fmla="*/ 2765994 w 2924125"/>
                <a:gd name="connsiteY131" fmla="*/ 6982 h 1063255"/>
                <a:gd name="connsiteX132" fmla="*/ 2770068 w 2924125"/>
                <a:gd name="connsiteY132" fmla="*/ 0 h 1063255"/>
                <a:gd name="connsiteX133" fmla="*/ 2787313 w 2924125"/>
                <a:gd name="connsiteY133" fmla="*/ 0 h 1063255"/>
                <a:gd name="connsiteX134" fmla="*/ 2785390 w 2924125"/>
                <a:gd name="connsiteY134" fmla="*/ 5494 h 1063255"/>
                <a:gd name="connsiteX135" fmla="*/ 2780913 w 2924125"/>
                <a:gd name="connsiteY135" fmla="*/ 21901 h 1063255"/>
                <a:gd name="connsiteX136" fmla="*/ 2794331 w 2924125"/>
                <a:gd name="connsiteY136" fmla="*/ 5494 h 1063255"/>
                <a:gd name="connsiteX137" fmla="*/ 2798381 w 2924125"/>
                <a:gd name="connsiteY137" fmla="*/ 0 h 1063255"/>
                <a:gd name="connsiteX138" fmla="*/ 2806560 w 2924125"/>
                <a:gd name="connsiteY138" fmla="*/ 0 h 1063255"/>
                <a:gd name="connsiteX139" fmla="*/ 2798808 w 2924125"/>
                <a:gd name="connsiteY139" fmla="*/ 9971 h 1063255"/>
                <a:gd name="connsiteX140" fmla="*/ 2807115 w 2924125"/>
                <a:gd name="connsiteY140" fmla="*/ 0 h 1063255"/>
                <a:gd name="connsiteX141" fmla="*/ 2827795 w 2924125"/>
                <a:gd name="connsiteY141" fmla="*/ 0 h 1063255"/>
                <a:gd name="connsiteX142" fmla="*/ 2825670 w 2924125"/>
                <a:gd name="connsiteY142" fmla="*/ 15936 h 1063255"/>
                <a:gd name="connsiteX143" fmla="*/ 2840281 w 2924125"/>
                <a:gd name="connsiteY143" fmla="*/ 0 h 1063255"/>
                <a:gd name="connsiteX144" fmla="*/ 2845429 w 2924125"/>
                <a:gd name="connsiteY144" fmla="*/ 0 h 1063255"/>
                <a:gd name="connsiteX145" fmla="*/ 2845066 w 2924125"/>
                <a:gd name="connsiteY145" fmla="*/ 1017 h 1063255"/>
                <a:gd name="connsiteX146" fmla="*/ 2834611 w 2924125"/>
                <a:gd name="connsiteY146" fmla="*/ 18925 h 1063255"/>
                <a:gd name="connsiteX147" fmla="*/ 2848042 w 2924125"/>
                <a:gd name="connsiteY147" fmla="*/ 5494 h 1063255"/>
                <a:gd name="connsiteX148" fmla="*/ 2855109 w 2924125"/>
                <a:gd name="connsiteY148" fmla="*/ 0 h 1063255"/>
                <a:gd name="connsiteX149" fmla="*/ 2856974 w 2924125"/>
                <a:gd name="connsiteY149" fmla="*/ 0 h 1063255"/>
                <a:gd name="connsiteX150" fmla="*/ 2846554 w 2924125"/>
                <a:gd name="connsiteY150" fmla="*/ 11459 h 1063255"/>
                <a:gd name="connsiteX151" fmla="*/ 2834611 w 2924125"/>
                <a:gd name="connsiteY151" fmla="*/ 30855 h 1063255"/>
                <a:gd name="connsiteX152" fmla="*/ 2858484 w 2924125"/>
                <a:gd name="connsiteY152" fmla="*/ 18925 h 1063255"/>
                <a:gd name="connsiteX153" fmla="*/ 2882357 w 2924125"/>
                <a:gd name="connsiteY153" fmla="*/ 9971 h 1063255"/>
                <a:gd name="connsiteX154" fmla="*/ 2848042 w 2924125"/>
                <a:gd name="connsiteY154" fmla="*/ 33844 h 1063255"/>
                <a:gd name="connsiteX155" fmla="*/ 2816716 w 2924125"/>
                <a:gd name="connsiteY155" fmla="*/ 60693 h 1063255"/>
                <a:gd name="connsiteX156" fmla="*/ 2806274 w 2924125"/>
                <a:gd name="connsiteY156" fmla="*/ 74124 h 1063255"/>
                <a:gd name="connsiteX157" fmla="*/ 2789854 w 2924125"/>
                <a:gd name="connsiteY157" fmla="*/ 93520 h 1063255"/>
                <a:gd name="connsiteX158" fmla="*/ 2819692 w 2924125"/>
                <a:gd name="connsiteY158" fmla="*/ 71135 h 1063255"/>
                <a:gd name="connsiteX159" fmla="*/ 2849530 w 2924125"/>
                <a:gd name="connsiteY159" fmla="*/ 48763 h 1063255"/>
                <a:gd name="connsiteX160" fmla="*/ 2833123 w 2924125"/>
                <a:gd name="connsiteY160" fmla="*/ 66658 h 1063255"/>
                <a:gd name="connsiteX161" fmla="*/ 2816716 w 2924125"/>
                <a:gd name="connsiteY161" fmla="*/ 84566 h 1063255"/>
                <a:gd name="connsiteX162" fmla="*/ 2854007 w 2924125"/>
                <a:gd name="connsiteY162" fmla="*/ 66658 h 1063255"/>
                <a:gd name="connsiteX163" fmla="*/ 2882357 w 2924125"/>
                <a:gd name="connsiteY163" fmla="*/ 48763 h 1063255"/>
                <a:gd name="connsiteX164" fmla="*/ 2836112 w 2924125"/>
                <a:gd name="connsiteY164" fmla="*/ 84566 h 1063255"/>
                <a:gd name="connsiteX165" fmla="*/ 2780913 w 2924125"/>
                <a:gd name="connsiteY165" fmla="*/ 117393 h 1063255"/>
                <a:gd name="connsiteX166" fmla="*/ 2815228 w 2924125"/>
                <a:gd name="connsiteY166" fmla="*/ 111415 h 1063255"/>
                <a:gd name="connsiteX167" fmla="*/ 2858484 w 2924125"/>
                <a:gd name="connsiteY167" fmla="*/ 96496 h 1063255"/>
                <a:gd name="connsiteX168" fmla="*/ 2897276 w 2924125"/>
                <a:gd name="connsiteY168" fmla="*/ 83078 h 1063255"/>
                <a:gd name="connsiteX169" fmla="*/ 2921149 w 2924125"/>
                <a:gd name="connsiteY169" fmla="*/ 84566 h 1063255"/>
                <a:gd name="connsiteX170" fmla="*/ 2876392 w 2924125"/>
                <a:gd name="connsiteY170" fmla="*/ 103962 h 1063255"/>
                <a:gd name="connsiteX171" fmla="*/ 2831635 w 2924125"/>
                <a:gd name="connsiteY171" fmla="*/ 117393 h 1063255"/>
                <a:gd name="connsiteX172" fmla="*/ 2876392 w 2924125"/>
                <a:gd name="connsiteY172" fmla="*/ 115892 h 1063255"/>
                <a:gd name="connsiteX173" fmla="*/ 2921149 w 2924125"/>
                <a:gd name="connsiteY173" fmla="*/ 114404 h 1063255"/>
                <a:gd name="connsiteX174" fmla="*/ 2924125 w 2924125"/>
                <a:gd name="connsiteY174" fmla="*/ 117393 h 1063255"/>
                <a:gd name="connsiteX175" fmla="*/ 2921149 w 2924125"/>
                <a:gd name="connsiteY175" fmla="*/ 120369 h 1063255"/>
                <a:gd name="connsiteX176" fmla="*/ 2873403 w 2924125"/>
                <a:gd name="connsiteY176" fmla="*/ 123358 h 1063255"/>
                <a:gd name="connsiteX177" fmla="*/ 2825670 w 2924125"/>
                <a:gd name="connsiteY177" fmla="*/ 126334 h 1063255"/>
                <a:gd name="connsiteX178" fmla="*/ 2815228 w 2924125"/>
                <a:gd name="connsiteY178" fmla="*/ 133800 h 1063255"/>
                <a:gd name="connsiteX179" fmla="*/ 2804773 w 2924125"/>
                <a:gd name="connsiteY179" fmla="*/ 138277 h 1063255"/>
                <a:gd name="connsiteX180" fmla="*/ 2845066 w 2924125"/>
                <a:gd name="connsiteY180" fmla="*/ 148719 h 1063255"/>
                <a:gd name="connsiteX181" fmla="*/ 2870427 w 2924125"/>
                <a:gd name="connsiteY181" fmla="*/ 165126 h 1063255"/>
                <a:gd name="connsiteX182" fmla="*/ 2867438 w 2924125"/>
                <a:gd name="connsiteY182" fmla="*/ 165126 h 1063255"/>
                <a:gd name="connsiteX183" fmla="*/ 2862961 w 2924125"/>
                <a:gd name="connsiteY183" fmla="*/ 163638 h 1063255"/>
                <a:gd name="connsiteX184" fmla="*/ 2858484 w 2924125"/>
                <a:gd name="connsiteY184" fmla="*/ 162150 h 1063255"/>
                <a:gd name="connsiteX185" fmla="*/ 2846554 w 2924125"/>
                <a:gd name="connsiteY185" fmla="*/ 165126 h 1063255"/>
                <a:gd name="connsiteX186" fmla="*/ 2858484 w 2924125"/>
                <a:gd name="connsiteY186" fmla="*/ 166614 h 1063255"/>
                <a:gd name="connsiteX187" fmla="*/ 2867438 w 2924125"/>
                <a:gd name="connsiteY187" fmla="*/ 177069 h 1063255"/>
                <a:gd name="connsiteX188" fmla="*/ 2852519 w 2924125"/>
                <a:gd name="connsiteY188" fmla="*/ 177069 h 1063255"/>
                <a:gd name="connsiteX189" fmla="*/ 2837600 w 2924125"/>
                <a:gd name="connsiteY189" fmla="*/ 168115 h 1063255"/>
                <a:gd name="connsiteX190" fmla="*/ 2822681 w 2924125"/>
                <a:gd name="connsiteY190" fmla="*/ 177069 h 1063255"/>
                <a:gd name="connsiteX191" fmla="*/ 2834611 w 2924125"/>
                <a:gd name="connsiteY191" fmla="*/ 184522 h 1063255"/>
                <a:gd name="connsiteX192" fmla="*/ 2843565 w 2924125"/>
                <a:gd name="connsiteY192" fmla="*/ 188999 h 1063255"/>
                <a:gd name="connsiteX193" fmla="*/ 2861473 w 2924125"/>
                <a:gd name="connsiteY193" fmla="*/ 188999 h 1063255"/>
                <a:gd name="connsiteX194" fmla="*/ 2864449 w 2924125"/>
                <a:gd name="connsiteY194" fmla="*/ 194964 h 1063255"/>
                <a:gd name="connsiteX195" fmla="*/ 2855508 w 2924125"/>
                <a:gd name="connsiteY195" fmla="*/ 194964 h 1063255"/>
                <a:gd name="connsiteX196" fmla="*/ 2861473 w 2924125"/>
                <a:gd name="connsiteY196" fmla="*/ 203918 h 1063255"/>
                <a:gd name="connsiteX197" fmla="*/ 2851031 w 2924125"/>
                <a:gd name="connsiteY197" fmla="*/ 203918 h 1063255"/>
                <a:gd name="connsiteX198" fmla="*/ 2840589 w 2924125"/>
                <a:gd name="connsiteY198" fmla="*/ 197953 h 1063255"/>
                <a:gd name="connsiteX199" fmla="*/ 2828646 w 2924125"/>
                <a:gd name="connsiteY199" fmla="*/ 197953 h 1063255"/>
                <a:gd name="connsiteX200" fmla="*/ 2804773 w 2924125"/>
                <a:gd name="connsiteY200" fmla="*/ 200929 h 1063255"/>
                <a:gd name="connsiteX201" fmla="*/ 2771959 w 2924125"/>
                <a:gd name="connsiteY201" fmla="*/ 200929 h 1063255"/>
                <a:gd name="connsiteX202" fmla="*/ 2779412 w 2924125"/>
                <a:gd name="connsiteY202" fmla="*/ 208395 h 1063255"/>
                <a:gd name="connsiteX203" fmla="*/ 2780913 w 2924125"/>
                <a:gd name="connsiteY203" fmla="*/ 215848 h 1063255"/>
                <a:gd name="connsiteX204" fmla="*/ 2773447 w 2924125"/>
                <a:gd name="connsiteY204" fmla="*/ 211371 h 1063255"/>
                <a:gd name="connsiteX205" fmla="*/ 2763005 w 2924125"/>
                <a:gd name="connsiteY205" fmla="*/ 203918 h 1063255"/>
                <a:gd name="connsiteX206" fmla="*/ 2755552 w 2924125"/>
                <a:gd name="connsiteY206" fmla="*/ 205406 h 1063255"/>
                <a:gd name="connsiteX207" fmla="*/ 2748086 w 2924125"/>
                <a:gd name="connsiteY207" fmla="*/ 206907 h 1063255"/>
                <a:gd name="connsiteX208" fmla="*/ 2739132 w 2924125"/>
                <a:gd name="connsiteY208" fmla="*/ 206907 h 1063255"/>
                <a:gd name="connsiteX209" fmla="*/ 2785390 w 2924125"/>
                <a:gd name="connsiteY209" fmla="*/ 221826 h 1063255"/>
                <a:gd name="connsiteX210" fmla="*/ 2816716 w 2924125"/>
                <a:gd name="connsiteY210" fmla="*/ 242710 h 1063255"/>
                <a:gd name="connsiteX211" fmla="*/ 2791355 w 2924125"/>
                <a:gd name="connsiteY211" fmla="*/ 233756 h 1063255"/>
                <a:gd name="connsiteX212" fmla="*/ 2771959 w 2924125"/>
                <a:gd name="connsiteY212" fmla="*/ 230767 h 1063255"/>
                <a:gd name="connsiteX213" fmla="*/ 2791355 w 2924125"/>
                <a:gd name="connsiteY213" fmla="*/ 239721 h 1063255"/>
                <a:gd name="connsiteX214" fmla="*/ 2810751 w 2924125"/>
                <a:gd name="connsiteY214" fmla="*/ 251664 h 1063255"/>
                <a:gd name="connsiteX215" fmla="*/ 2795832 w 2924125"/>
                <a:gd name="connsiteY215" fmla="*/ 244198 h 1063255"/>
                <a:gd name="connsiteX216" fmla="*/ 2764493 w 2924125"/>
                <a:gd name="connsiteY216" fmla="*/ 233756 h 1063255"/>
                <a:gd name="connsiteX217" fmla="*/ 2731679 w 2924125"/>
                <a:gd name="connsiteY217" fmla="*/ 221826 h 1063255"/>
                <a:gd name="connsiteX218" fmla="*/ 2712283 w 2924125"/>
                <a:gd name="connsiteY218" fmla="*/ 215848 h 1063255"/>
                <a:gd name="connsiteX219" fmla="*/ 2730178 w 2924125"/>
                <a:gd name="connsiteY219" fmla="*/ 229279 h 1063255"/>
                <a:gd name="connsiteX220" fmla="*/ 2763005 w 2924125"/>
                <a:gd name="connsiteY220" fmla="*/ 250163 h 1063255"/>
                <a:gd name="connsiteX221" fmla="*/ 2792843 w 2924125"/>
                <a:gd name="connsiteY221" fmla="*/ 271047 h 1063255"/>
                <a:gd name="connsiteX222" fmla="*/ 2804773 w 2924125"/>
                <a:gd name="connsiteY222" fmla="*/ 281502 h 1063255"/>
                <a:gd name="connsiteX223" fmla="*/ 2791355 w 2924125"/>
                <a:gd name="connsiteY223" fmla="*/ 278513 h 1063255"/>
                <a:gd name="connsiteX224" fmla="*/ 2770471 w 2924125"/>
                <a:gd name="connsiteY224" fmla="*/ 266583 h 1063255"/>
                <a:gd name="connsiteX225" fmla="*/ 2753059 w 2924125"/>
                <a:gd name="connsiteY225" fmla="*/ 255384 h 1063255"/>
                <a:gd name="connsiteX226" fmla="*/ 2754051 w 2924125"/>
                <a:gd name="connsiteY226" fmla="*/ 256128 h 1063255"/>
                <a:gd name="connsiteX227" fmla="*/ 2771959 w 2924125"/>
                <a:gd name="connsiteY227" fmla="*/ 272548 h 1063255"/>
                <a:gd name="connsiteX228" fmla="*/ 2734655 w 2924125"/>
                <a:gd name="connsiteY228" fmla="*/ 245686 h 1063255"/>
                <a:gd name="connsiteX229" fmla="*/ 2685421 w 2924125"/>
                <a:gd name="connsiteY229" fmla="*/ 218837 h 1063255"/>
                <a:gd name="connsiteX230" fmla="*/ 2670502 w 2924125"/>
                <a:gd name="connsiteY230" fmla="*/ 218837 h 1063255"/>
                <a:gd name="connsiteX231" fmla="*/ 2683933 w 2924125"/>
                <a:gd name="connsiteY231" fmla="*/ 235244 h 1063255"/>
                <a:gd name="connsiteX232" fmla="*/ 2703329 w 2924125"/>
                <a:gd name="connsiteY232" fmla="*/ 256128 h 1063255"/>
                <a:gd name="connsiteX233" fmla="*/ 2719736 w 2924125"/>
                <a:gd name="connsiteY233" fmla="*/ 277025 h 1063255"/>
                <a:gd name="connsiteX234" fmla="*/ 2727202 w 2924125"/>
                <a:gd name="connsiteY234" fmla="*/ 290443 h 1063255"/>
                <a:gd name="connsiteX235" fmla="*/ 2716760 w 2924125"/>
                <a:gd name="connsiteY235" fmla="*/ 282990 h 1063255"/>
                <a:gd name="connsiteX236" fmla="*/ 2695876 w 2924125"/>
                <a:gd name="connsiteY236" fmla="*/ 259117 h 1063255"/>
                <a:gd name="connsiteX237" fmla="*/ 2674979 w 2924125"/>
                <a:gd name="connsiteY237" fmla="*/ 233756 h 1063255"/>
                <a:gd name="connsiteX238" fmla="*/ 2664537 w 2924125"/>
                <a:gd name="connsiteY238" fmla="*/ 218837 h 1063255"/>
                <a:gd name="connsiteX239" fmla="*/ 2612327 w 2924125"/>
                <a:gd name="connsiteY239" fmla="*/ 223314 h 1063255"/>
                <a:gd name="connsiteX240" fmla="*/ 2569058 w 2924125"/>
                <a:gd name="connsiteY240" fmla="*/ 248675 h 1063255"/>
                <a:gd name="connsiteX241" fmla="*/ 2534743 w 2924125"/>
                <a:gd name="connsiteY241" fmla="*/ 272548 h 1063255"/>
                <a:gd name="connsiteX242" fmla="*/ 2494463 w 2924125"/>
                <a:gd name="connsiteY242" fmla="*/ 278513 h 1063255"/>
                <a:gd name="connsiteX243" fmla="*/ 2436275 w 2924125"/>
                <a:gd name="connsiteY243" fmla="*/ 253152 h 1063255"/>
                <a:gd name="connsiteX244" fmla="*/ 2378100 w 2924125"/>
                <a:gd name="connsiteY244" fmla="*/ 257629 h 1063255"/>
                <a:gd name="connsiteX245" fmla="*/ 2336319 w 2924125"/>
                <a:gd name="connsiteY245" fmla="*/ 275524 h 1063255"/>
                <a:gd name="connsiteX246" fmla="*/ 2319912 w 2924125"/>
                <a:gd name="connsiteY246" fmla="*/ 266583 h 1063255"/>
                <a:gd name="connsiteX247" fmla="*/ 2312446 w 2924125"/>
                <a:gd name="connsiteY247" fmla="*/ 239721 h 1063255"/>
                <a:gd name="connsiteX248" fmla="*/ 2297527 w 2924125"/>
                <a:gd name="connsiteY248" fmla="*/ 200929 h 1063255"/>
                <a:gd name="connsiteX249" fmla="*/ 2275155 w 2924125"/>
                <a:gd name="connsiteY249" fmla="*/ 180045 h 1063255"/>
                <a:gd name="connsiteX250" fmla="*/ 2246805 w 2924125"/>
                <a:gd name="connsiteY250" fmla="*/ 183034 h 1063255"/>
                <a:gd name="connsiteX251" fmla="*/ 2218468 w 2924125"/>
                <a:gd name="connsiteY251" fmla="*/ 199441 h 1063255"/>
                <a:gd name="connsiteX252" fmla="*/ 2199072 w 2924125"/>
                <a:gd name="connsiteY252" fmla="*/ 218837 h 1063255"/>
                <a:gd name="connsiteX253" fmla="*/ 2172210 w 2924125"/>
                <a:gd name="connsiteY253" fmla="*/ 257629 h 1063255"/>
                <a:gd name="connsiteX254" fmla="*/ 2142372 w 2924125"/>
                <a:gd name="connsiteY254" fmla="*/ 287467 h 1063255"/>
                <a:gd name="connsiteX255" fmla="*/ 2120000 w 2924125"/>
                <a:gd name="connsiteY255" fmla="*/ 290443 h 1063255"/>
                <a:gd name="connsiteX256" fmla="*/ 2114035 w 2924125"/>
                <a:gd name="connsiteY256" fmla="*/ 282990 h 1063255"/>
                <a:gd name="connsiteX257" fmla="*/ 2112534 w 2924125"/>
                <a:gd name="connsiteY257" fmla="*/ 271047 h 1063255"/>
                <a:gd name="connsiteX258" fmla="*/ 2106569 w 2924125"/>
                <a:gd name="connsiteY258" fmla="*/ 254640 h 1063255"/>
                <a:gd name="connsiteX259" fmla="*/ 2064801 w 2924125"/>
                <a:gd name="connsiteY259" fmla="*/ 247187 h 1063255"/>
                <a:gd name="connsiteX260" fmla="*/ 2020044 w 2924125"/>
                <a:gd name="connsiteY260" fmla="*/ 257629 h 1063255"/>
                <a:gd name="connsiteX261" fmla="*/ 1994683 w 2924125"/>
                <a:gd name="connsiteY261" fmla="*/ 235244 h 1063255"/>
                <a:gd name="connsiteX262" fmla="*/ 1969309 w 2924125"/>
                <a:gd name="connsiteY262" fmla="*/ 206907 h 1063255"/>
                <a:gd name="connsiteX263" fmla="*/ 1936495 w 2924125"/>
                <a:gd name="connsiteY263" fmla="*/ 206907 h 1063255"/>
                <a:gd name="connsiteX264" fmla="*/ 1903668 w 2924125"/>
                <a:gd name="connsiteY264" fmla="*/ 218837 h 1063255"/>
                <a:gd name="connsiteX265" fmla="*/ 1875331 w 2924125"/>
                <a:gd name="connsiteY265" fmla="*/ 217349 h 1063255"/>
                <a:gd name="connsiteX266" fmla="*/ 1846981 w 2924125"/>
                <a:gd name="connsiteY266" fmla="*/ 203918 h 1063255"/>
                <a:gd name="connsiteX267" fmla="*/ 1778351 w 2924125"/>
                <a:gd name="connsiteY267" fmla="*/ 194964 h 1063255"/>
                <a:gd name="connsiteX268" fmla="*/ 1709721 w 2924125"/>
                <a:gd name="connsiteY268" fmla="*/ 194964 h 1063255"/>
                <a:gd name="connsiteX269" fmla="*/ 1696303 w 2924125"/>
                <a:gd name="connsiteY269" fmla="*/ 366539 h 1063255"/>
                <a:gd name="connsiteX270" fmla="*/ 1703756 w 2924125"/>
                <a:gd name="connsiteY270" fmla="*/ 535125 h 1063255"/>
                <a:gd name="connsiteX271" fmla="*/ 1691826 w 2924125"/>
                <a:gd name="connsiteY271" fmla="*/ 544066 h 1063255"/>
                <a:gd name="connsiteX272" fmla="*/ 1666465 w 2924125"/>
                <a:gd name="connsiteY272" fmla="*/ 650000 h 1063255"/>
                <a:gd name="connsiteX273" fmla="*/ 1650045 w 2924125"/>
                <a:gd name="connsiteY273" fmla="*/ 752932 h 1063255"/>
                <a:gd name="connsiteX274" fmla="*/ 1653034 w 2924125"/>
                <a:gd name="connsiteY274" fmla="*/ 761886 h 1063255"/>
                <a:gd name="connsiteX275" fmla="*/ 1648557 w 2924125"/>
                <a:gd name="connsiteY275" fmla="*/ 779794 h 1063255"/>
                <a:gd name="connsiteX276" fmla="*/ 1644080 w 2924125"/>
                <a:gd name="connsiteY276" fmla="*/ 803667 h 1063255"/>
                <a:gd name="connsiteX277" fmla="*/ 1656010 w 2924125"/>
                <a:gd name="connsiteY277" fmla="*/ 803667 h 1063255"/>
                <a:gd name="connsiteX278" fmla="*/ 1679883 w 2924125"/>
                <a:gd name="connsiteY278" fmla="*/ 826039 h 1063255"/>
                <a:gd name="connsiteX279" fmla="*/ 1720163 w 2924125"/>
                <a:gd name="connsiteY279" fmla="*/ 837969 h 1063255"/>
                <a:gd name="connsiteX280" fmla="*/ 1766421 w 2924125"/>
                <a:gd name="connsiteY280" fmla="*/ 845435 h 1063255"/>
                <a:gd name="connsiteX281" fmla="*/ 1805200 w 2924125"/>
                <a:gd name="connsiteY281" fmla="*/ 851400 h 1063255"/>
                <a:gd name="connsiteX282" fmla="*/ 1911134 w 2924125"/>
                <a:gd name="connsiteY282" fmla="*/ 881238 h 1063255"/>
                <a:gd name="connsiteX283" fmla="*/ 2017055 w 2924125"/>
                <a:gd name="connsiteY283" fmla="*/ 878262 h 1063255"/>
                <a:gd name="connsiteX284" fmla="*/ 2027497 w 2924125"/>
                <a:gd name="connsiteY284" fmla="*/ 876761 h 1063255"/>
                <a:gd name="connsiteX285" fmla="*/ 2026009 w 2924125"/>
                <a:gd name="connsiteY285" fmla="*/ 887203 h 1063255"/>
                <a:gd name="connsiteX286" fmla="*/ 2017055 w 2924125"/>
                <a:gd name="connsiteY286" fmla="*/ 900634 h 1063255"/>
                <a:gd name="connsiteX287" fmla="*/ 2011090 w 2924125"/>
                <a:gd name="connsiteY287" fmla="*/ 908100 h 1063255"/>
                <a:gd name="connsiteX288" fmla="*/ 1978263 w 2924125"/>
                <a:gd name="connsiteY288" fmla="*/ 918542 h 1063255"/>
                <a:gd name="connsiteX289" fmla="*/ 1948425 w 2924125"/>
                <a:gd name="connsiteY289" fmla="*/ 908100 h 1063255"/>
                <a:gd name="connsiteX290" fmla="*/ 1890250 w 2924125"/>
                <a:gd name="connsiteY290" fmla="*/ 893181 h 1063255"/>
                <a:gd name="connsiteX291" fmla="*/ 1835038 w 2924125"/>
                <a:gd name="connsiteY291" fmla="*/ 881238 h 1063255"/>
                <a:gd name="connsiteX292" fmla="*/ 1799235 w 2924125"/>
                <a:gd name="connsiteY292" fmla="*/ 876761 h 1063255"/>
                <a:gd name="connsiteX293" fmla="*/ 1739559 w 2924125"/>
                <a:gd name="connsiteY293" fmla="*/ 870796 h 1063255"/>
                <a:gd name="connsiteX294" fmla="*/ 1691826 w 2924125"/>
                <a:gd name="connsiteY294" fmla="*/ 873785 h 1063255"/>
                <a:gd name="connsiteX295" fmla="*/ 1688837 w 2924125"/>
                <a:gd name="connsiteY295" fmla="*/ 896157 h 1063255"/>
                <a:gd name="connsiteX296" fmla="*/ 1793270 w 2924125"/>
                <a:gd name="connsiteY296" fmla="*/ 952857 h 1063255"/>
                <a:gd name="connsiteX297" fmla="*/ 1897703 w 2924125"/>
                <a:gd name="connsiteY297" fmla="*/ 1012533 h 1063255"/>
                <a:gd name="connsiteX298" fmla="*/ 1905169 w 2924125"/>
                <a:gd name="connsiteY298" fmla="*/ 1037894 h 1063255"/>
                <a:gd name="connsiteX299" fmla="*/ 1896215 w 2924125"/>
                <a:gd name="connsiteY299" fmla="*/ 1039382 h 1063255"/>
                <a:gd name="connsiteX300" fmla="*/ 1881296 w 2924125"/>
                <a:gd name="connsiteY300" fmla="*/ 1030428 h 1063255"/>
                <a:gd name="connsiteX301" fmla="*/ 1867865 w 2924125"/>
                <a:gd name="connsiteY301" fmla="*/ 1018498 h 1063255"/>
                <a:gd name="connsiteX302" fmla="*/ 1830574 w 2924125"/>
                <a:gd name="connsiteY302" fmla="*/ 988660 h 1063255"/>
                <a:gd name="connsiteX303" fmla="*/ 1787305 w 2924125"/>
                <a:gd name="connsiteY303" fmla="*/ 967776 h 1063255"/>
                <a:gd name="connsiteX304" fmla="*/ 1666465 w 2924125"/>
                <a:gd name="connsiteY304" fmla="*/ 936437 h 1063255"/>
                <a:gd name="connsiteX305" fmla="*/ 1542636 w 2924125"/>
                <a:gd name="connsiteY305" fmla="*/ 920030 h 1063255"/>
                <a:gd name="connsiteX306" fmla="*/ 1544124 w 2924125"/>
                <a:gd name="connsiteY306" fmla="*/ 973741 h 1063255"/>
                <a:gd name="connsiteX307" fmla="*/ 1566496 w 2924125"/>
                <a:gd name="connsiteY307" fmla="*/ 1021474 h 1063255"/>
                <a:gd name="connsiteX308" fmla="*/ 1533682 w 2924125"/>
                <a:gd name="connsiteY308" fmla="*/ 1015509 h 1063255"/>
                <a:gd name="connsiteX309" fmla="*/ 1508321 w 2924125"/>
                <a:gd name="connsiteY309" fmla="*/ 975229 h 1063255"/>
                <a:gd name="connsiteX310" fmla="*/ 1482960 w 2924125"/>
                <a:gd name="connsiteY310" fmla="*/ 931960 h 1063255"/>
                <a:gd name="connsiteX311" fmla="*/ 1396422 w 2924125"/>
                <a:gd name="connsiteY311" fmla="*/ 890192 h 1063255"/>
                <a:gd name="connsiteX312" fmla="*/ 1271105 w 2924125"/>
                <a:gd name="connsiteY312" fmla="*/ 946879 h 1063255"/>
                <a:gd name="connsiteX313" fmla="*/ 1154742 w 2924125"/>
                <a:gd name="connsiteY313" fmla="*/ 1015509 h 1063255"/>
                <a:gd name="connsiteX314" fmla="*/ 1141311 w 2924125"/>
                <a:gd name="connsiteY314" fmla="*/ 1042371 h 1063255"/>
                <a:gd name="connsiteX315" fmla="*/ 1124904 w 2924125"/>
                <a:gd name="connsiteY315" fmla="*/ 1063255 h 1063255"/>
                <a:gd name="connsiteX316" fmla="*/ 1106996 w 2924125"/>
                <a:gd name="connsiteY316" fmla="*/ 1048336 h 1063255"/>
                <a:gd name="connsiteX317" fmla="*/ 1109985 w 2924125"/>
                <a:gd name="connsiteY317" fmla="*/ 1027452 h 1063255"/>
                <a:gd name="connsiteX318" fmla="*/ 1133845 w 2924125"/>
                <a:gd name="connsiteY318" fmla="*/ 987159 h 1063255"/>
                <a:gd name="connsiteX319" fmla="*/ 1166672 w 2924125"/>
                <a:gd name="connsiteY319" fmla="*/ 952857 h 1063255"/>
                <a:gd name="connsiteX320" fmla="*/ 1224860 w 2924125"/>
                <a:gd name="connsiteY320" fmla="*/ 917041 h 1063255"/>
                <a:gd name="connsiteX321" fmla="*/ 1283035 w 2924125"/>
                <a:gd name="connsiteY321" fmla="*/ 878262 h 1063255"/>
                <a:gd name="connsiteX322" fmla="*/ 1227836 w 2924125"/>
                <a:gd name="connsiteY322" fmla="*/ 849912 h 1063255"/>
                <a:gd name="connsiteX323" fmla="*/ 1157718 w 2924125"/>
                <a:gd name="connsiteY323" fmla="*/ 848424 h 1063255"/>
                <a:gd name="connsiteX324" fmla="*/ 1068204 w 2924125"/>
                <a:gd name="connsiteY324" fmla="*/ 872284 h 1063255"/>
                <a:gd name="connsiteX325" fmla="*/ 1027924 w 2924125"/>
                <a:gd name="connsiteY325" fmla="*/ 894669 h 1063255"/>
                <a:gd name="connsiteX326" fmla="*/ 987644 w 2924125"/>
                <a:gd name="connsiteY326" fmla="*/ 905111 h 1063255"/>
                <a:gd name="connsiteX327" fmla="*/ 995110 w 2924125"/>
                <a:gd name="connsiteY327" fmla="*/ 893181 h 1063255"/>
                <a:gd name="connsiteX328" fmla="*/ 1032401 w 2924125"/>
                <a:gd name="connsiteY328" fmla="*/ 873785 h 1063255"/>
                <a:gd name="connsiteX329" fmla="*/ 1074169 w 2924125"/>
                <a:gd name="connsiteY329" fmla="*/ 855877 h 1063255"/>
                <a:gd name="connsiteX330" fmla="*/ 1095066 w 2924125"/>
                <a:gd name="connsiteY330" fmla="*/ 848424 h 1063255"/>
                <a:gd name="connsiteX331" fmla="*/ 1192033 w 2924125"/>
                <a:gd name="connsiteY331" fmla="*/ 833505 h 1063255"/>
                <a:gd name="connsiteX332" fmla="*/ 1289013 w 2924125"/>
                <a:gd name="connsiteY332" fmla="*/ 842446 h 1063255"/>
                <a:gd name="connsiteX333" fmla="*/ 1300943 w 2924125"/>
                <a:gd name="connsiteY333" fmla="*/ 827527 h 1063255"/>
                <a:gd name="connsiteX334" fmla="*/ 1220383 w 2924125"/>
                <a:gd name="connsiteY334" fmla="*/ 827527 h 1063255"/>
                <a:gd name="connsiteX335" fmla="*/ 1208440 w 2924125"/>
                <a:gd name="connsiteY335" fmla="*/ 815597 h 1063255"/>
                <a:gd name="connsiteX336" fmla="*/ 1263652 w 2924125"/>
                <a:gd name="connsiteY336" fmla="*/ 815597 h 1063255"/>
                <a:gd name="connsiteX337" fmla="*/ 1318851 w 2924125"/>
                <a:gd name="connsiteY337" fmla="*/ 821562 h 1063255"/>
                <a:gd name="connsiteX338" fmla="*/ 1372549 w 2924125"/>
                <a:gd name="connsiteY338" fmla="*/ 820074 h 1063255"/>
                <a:gd name="connsiteX339" fmla="*/ 1426260 w 2924125"/>
                <a:gd name="connsiteY339" fmla="*/ 800678 h 1063255"/>
                <a:gd name="connsiteX340" fmla="*/ 1503844 w 2924125"/>
                <a:gd name="connsiteY340" fmla="*/ 544066 h 1063255"/>
                <a:gd name="connsiteX341" fmla="*/ 1515774 w 2924125"/>
                <a:gd name="connsiteY341" fmla="*/ 275524 h 1063255"/>
                <a:gd name="connsiteX342" fmla="*/ 1491901 w 2924125"/>
                <a:gd name="connsiteY342" fmla="*/ 281502 h 1063255"/>
                <a:gd name="connsiteX343" fmla="*/ 1488925 w 2924125"/>
                <a:gd name="connsiteY343" fmla="*/ 263594 h 1063255"/>
                <a:gd name="connsiteX344" fmla="*/ 1515774 w 2924125"/>
                <a:gd name="connsiteY344" fmla="*/ 245686 h 1063255"/>
                <a:gd name="connsiteX345" fmla="*/ 1521739 w 2924125"/>
                <a:gd name="connsiteY345" fmla="*/ 197953 h 1063255"/>
                <a:gd name="connsiteX346" fmla="*/ 1430737 w 2924125"/>
                <a:gd name="connsiteY346" fmla="*/ 169603 h 1063255"/>
                <a:gd name="connsiteX347" fmla="*/ 1336746 w 2924125"/>
                <a:gd name="connsiteY347" fmla="*/ 183034 h 1063255"/>
                <a:gd name="connsiteX348" fmla="*/ 1254698 w 2924125"/>
                <a:gd name="connsiteY348" fmla="*/ 226290 h 1063255"/>
                <a:gd name="connsiteX349" fmla="*/ 1169661 w 2924125"/>
                <a:gd name="connsiteY349" fmla="*/ 266583 h 1063255"/>
                <a:gd name="connsiteX350" fmla="*/ 1169661 w 2924125"/>
                <a:gd name="connsiteY350" fmla="*/ 320281 h 1063255"/>
                <a:gd name="connsiteX351" fmla="*/ 1181591 w 2924125"/>
                <a:gd name="connsiteY351" fmla="*/ 312828 h 1063255"/>
                <a:gd name="connsiteX352" fmla="*/ 1181591 w 2924125"/>
                <a:gd name="connsiteY352" fmla="*/ 314316 h 1063255"/>
                <a:gd name="connsiteX353" fmla="*/ 1181591 w 2924125"/>
                <a:gd name="connsiteY353" fmla="*/ 324758 h 1063255"/>
                <a:gd name="connsiteX354" fmla="*/ 1172637 w 2924125"/>
                <a:gd name="connsiteY354" fmla="*/ 338189 h 1063255"/>
                <a:gd name="connsiteX355" fmla="*/ 1177114 w 2924125"/>
                <a:gd name="connsiteY355" fmla="*/ 336701 h 1063255"/>
                <a:gd name="connsiteX356" fmla="*/ 1181591 w 2924125"/>
                <a:gd name="connsiteY356" fmla="*/ 335200 h 1063255"/>
                <a:gd name="connsiteX357" fmla="*/ 1189057 w 2924125"/>
                <a:gd name="connsiteY357" fmla="*/ 321782 h 1063255"/>
                <a:gd name="connsiteX358" fmla="*/ 1196510 w 2924125"/>
                <a:gd name="connsiteY358" fmla="*/ 311340 h 1063255"/>
                <a:gd name="connsiteX359" fmla="*/ 1193521 w 2924125"/>
                <a:gd name="connsiteY359" fmla="*/ 320281 h 1063255"/>
                <a:gd name="connsiteX360" fmla="*/ 1187556 w 2924125"/>
                <a:gd name="connsiteY360" fmla="*/ 332224 h 1063255"/>
                <a:gd name="connsiteX361" fmla="*/ 1202475 w 2924125"/>
                <a:gd name="connsiteY361" fmla="*/ 323270 h 1063255"/>
                <a:gd name="connsiteX362" fmla="*/ 1217394 w 2924125"/>
                <a:gd name="connsiteY362" fmla="*/ 314316 h 1063255"/>
                <a:gd name="connsiteX363" fmla="*/ 1214418 w 2924125"/>
                <a:gd name="connsiteY363" fmla="*/ 323270 h 1063255"/>
                <a:gd name="connsiteX364" fmla="*/ 1209941 w 2924125"/>
                <a:gd name="connsiteY364" fmla="*/ 329235 h 1063255"/>
                <a:gd name="connsiteX365" fmla="*/ 1199499 w 2924125"/>
                <a:gd name="connsiteY365" fmla="*/ 341178 h 1063255"/>
                <a:gd name="connsiteX366" fmla="*/ 1229337 w 2924125"/>
                <a:gd name="connsiteY366" fmla="*/ 341178 h 1063255"/>
                <a:gd name="connsiteX367" fmla="*/ 1211429 w 2924125"/>
                <a:gd name="connsiteY367" fmla="*/ 344154 h 1063255"/>
                <a:gd name="connsiteX368" fmla="*/ 1193521 w 2924125"/>
                <a:gd name="connsiteY368" fmla="*/ 347143 h 1063255"/>
                <a:gd name="connsiteX369" fmla="*/ 1181591 w 2924125"/>
                <a:gd name="connsiteY369" fmla="*/ 365038 h 1063255"/>
                <a:gd name="connsiteX370" fmla="*/ 1183079 w 2924125"/>
                <a:gd name="connsiteY370" fmla="*/ 376981 h 1063255"/>
                <a:gd name="connsiteX371" fmla="*/ 1184580 w 2924125"/>
                <a:gd name="connsiteY371" fmla="*/ 394876 h 1063255"/>
                <a:gd name="connsiteX372" fmla="*/ 1180103 w 2924125"/>
                <a:gd name="connsiteY372" fmla="*/ 408307 h 1063255"/>
                <a:gd name="connsiteX373" fmla="*/ 1166672 w 2924125"/>
                <a:gd name="connsiteY373" fmla="*/ 403830 h 1063255"/>
                <a:gd name="connsiteX374" fmla="*/ 1162195 w 2924125"/>
                <a:gd name="connsiteY374" fmla="*/ 421738 h 1063255"/>
                <a:gd name="connsiteX375" fmla="*/ 1154742 w 2924125"/>
                <a:gd name="connsiteY375" fmla="*/ 439633 h 1063255"/>
                <a:gd name="connsiteX376" fmla="*/ 1157718 w 2924125"/>
                <a:gd name="connsiteY376" fmla="*/ 463506 h 1063255"/>
                <a:gd name="connsiteX377" fmla="*/ 1136834 w 2924125"/>
                <a:gd name="connsiteY377" fmla="*/ 451576 h 1063255"/>
                <a:gd name="connsiteX378" fmla="*/ 1127880 w 2924125"/>
                <a:gd name="connsiteY378" fmla="*/ 442622 h 1063255"/>
                <a:gd name="connsiteX379" fmla="*/ 1062239 w 2924125"/>
                <a:gd name="connsiteY379" fmla="*/ 427703 h 1063255"/>
                <a:gd name="connsiteX380" fmla="*/ 1005552 w 2924125"/>
                <a:gd name="connsiteY380" fmla="*/ 445611 h 1063255"/>
                <a:gd name="connsiteX381" fmla="*/ 972725 w 2924125"/>
                <a:gd name="connsiteY381" fmla="*/ 469471 h 1063255"/>
                <a:gd name="connsiteX382" fmla="*/ 978690 w 2924125"/>
                <a:gd name="connsiteY382" fmla="*/ 454552 h 1063255"/>
                <a:gd name="connsiteX383" fmla="*/ 907084 w 2924125"/>
                <a:gd name="connsiteY383" fmla="*/ 469471 h 1063255"/>
                <a:gd name="connsiteX384" fmla="*/ 957806 w 2924125"/>
                <a:gd name="connsiteY384" fmla="*/ 454552 h 1063255"/>
                <a:gd name="connsiteX385" fmla="*/ 898130 w 2924125"/>
                <a:gd name="connsiteY385" fmla="*/ 445611 h 1063255"/>
                <a:gd name="connsiteX386" fmla="*/ 874257 w 2924125"/>
                <a:gd name="connsiteY386" fmla="*/ 409795 h 1063255"/>
                <a:gd name="connsiteX387" fmla="*/ 865303 w 2924125"/>
                <a:gd name="connsiteY387" fmla="*/ 442622 h 1063255"/>
                <a:gd name="connsiteX388" fmla="*/ 850384 w 2924125"/>
                <a:gd name="connsiteY388" fmla="*/ 445611 h 1063255"/>
                <a:gd name="connsiteX389" fmla="*/ 816082 w 2924125"/>
                <a:gd name="connsiteY389" fmla="*/ 433668 h 1063255"/>
                <a:gd name="connsiteX390" fmla="*/ 781767 w 2924125"/>
                <a:gd name="connsiteY390" fmla="*/ 412784 h 1063255"/>
                <a:gd name="connsiteX391" fmla="*/ 823535 w 2924125"/>
                <a:gd name="connsiteY391" fmla="*/ 490368 h 1063255"/>
                <a:gd name="connsiteX392" fmla="*/ 802651 w 2924125"/>
                <a:gd name="connsiteY392" fmla="*/ 490368 h 1063255"/>
                <a:gd name="connsiteX393" fmla="*/ 757894 w 2924125"/>
                <a:gd name="connsiteY393" fmla="*/ 433668 h 1063255"/>
                <a:gd name="connsiteX394" fmla="*/ 737010 w 2924125"/>
                <a:gd name="connsiteY394" fmla="*/ 463506 h 1063255"/>
                <a:gd name="connsiteX395" fmla="*/ 739985 w 2924125"/>
                <a:gd name="connsiteY395" fmla="*/ 445611 h 1063255"/>
                <a:gd name="connsiteX396" fmla="*/ 716112 w 2924125"/>
                <a:gd name="connsiteY396" fmla="*/ 472460 h 1063255"/>
                <a:gd name="connsiteX397" fmla="*/ 704182 w 2924125"/>
                <a:gd name="connsiteY397" fmla="*/ 445611 h 1063255"/>
                <a:gd name="connsiteX398" fmla="*/ 707172 w 2924125"/>
                <a:gd name="connsiteY398" fmla="*/ 439633 h 1063255"/>
                <a:gd name="connsiteX399" fmla="*/ 686274 w 2924125"/>
                <a:gd name="connsiteY399" fmla="*/ 433668 h 1063255"/>
                <a:gd name="connsiteX400" fmla="*/ 645994 w 2924125"/>
                <a:gd name="connsiteY400" fmla="*/ 438145 h 1063255"/>
                <a:gd name="connsiteX401" fmla="*/ 608703 w 2924125"/>
                <a:gd name="connsiteY401" fmla="*/ 448587 h 1063255"/>
                <a:gd name="connsiteX402" fmla="*/ 590795 w 2924125"/>
                <a:gd name="connsiteY402" fmla="*/ 442622 h 1063255"/>
                <a:gd name="connsiteX403" fmla="*/ 575876 w 2924125"/>
                <a:gd name="connsiteY403" fmla="*/ 463506 h 1063255"/>
                <a:gd name="connsiteX404" fmla="*/ 584830 w 2924125"/>
                <a:gd name="connsiteY404" fmla="*/ 439633 h 1063255"/>
                <a:gd name="connsiteX405" fmla="*/ 549027 w 2924125"/>
                <a:gd name="connsiteY405" fmla="*/ 472460 h 1063255"/>
                <a:gd name="connsiteX406" fmla="*/ 552003 w 2924125"/>
                <a:gd name="connsiteY406" fmla="*/ 442622 h 1063255"/>
                <a:gd name="connsiteX407" fmla="*/ 519189 w 2924125"/>
                <a:gd name="connsiteY407" fmla="*/ 427703 h 1063255"/>
                <a:gd name="connsiteX408" fmla="*/ 492327 w 2924125"/>
                <a:gd name="connsiteY408" fmla="*/ 433668 h 1063255"/>
                <a:gd name="connsiteX409" fmla="*/ 469955 w 2924125"/>
                <a:gd name="connsiteY409" fmla="*/ 448587 h 1063255"/>
                <a:gd name="connsiteX410" fmla="*/ 446082 w 2924125"/>
                <a:gd name="connsiteY410" fmla="*/ 463506 h 1063255"/>
                <a:gd name="connsiteX411" fmla="*/ 414756 w 2924125"/>
                <a:gd name="connsiteY411" fmla="*/ 463506 h 1063255"/>
                <a:gd name="connsiteX412" fmla="*/ 356568 w 2924125"/>
                <a:gd name="connsiteY412" fmla="*/ 466495 h 1063255"/>
                <a:gd name="connsiteX413" fmla="*/ 298380 w 2924125"/>
                <a:gd name="connsiteY413" fmla="*/ 472460 h 1063255"/>
                <a:gd name="connsiteX414" fmla="*/ 262577 w 2924125"/>
                <a:gd name="connsiteY414" fmla="*/ 463506 h 1063255"/>
                <a:gd name="connsiteX415" fmla="*/ 258100 w 2924125"/>
                <a:gd name="connsiteY415" fmla="*/ 469471 h 1063255"/>
                <a:gd name="connsiteX416" fmla="*/ 253623 w 2924125"/>
                <a:gd name="connsiteY416" fmla="*/ 475449 h 1063255"/>
                <a:gd name="connsiteX417" fmla="*/ 226774 w 2924125"/>
                <a:gd name="connsiteY417" fmla="*/ 460530 h 1063255"/>
                <a:gd name="connsiteX418" fmla="*/ 210367 w 2924125"/>
                <a:gd name="connsiteY418" fmla="*/ 467983 h 1063255"/>
                <a:gd name="connsiteX419" fmla="*/ 198424 w 2924125"/>
                <a:gd name="connsiteY419" fmla="*/ 451576 h 1063255"/>
                <a:gd name="connsiteX420" fmla="*/ 189483 w 2924125"/>
                <a:gd name="connsiteY420" fmla="*/ 427703 h 1063255"/>
                <a:gd name="connsiteX421" fmla="*/ 185006 w 2924125"/>
                <a:gd name="connsiteY421" fmla="*/ 409795 h 1063255"/>
                <a:gd name="connsiteX422" fmla="*/ 170087 w 2924125"/>
                <a:gd name="connsiteY422" fmla="*/ 400854 h 1063255"/>
                <a:gd name="connsiteX423" fmla="*/ 161133 w 2924125"/>
                <a:gd name="connsiteY423" fmla="*/ 408307 h 1063255"/>
                <a:gd name="connsiteX424" fmla="*/ 141737 w 2924125"/>
                <a:gd name="connsiteY424" fmla="*/ 424714 h 1063255"/>
                <a:gd name="connsiteX425" fmla="*/ 122341 w 2924125"/>
                <a:gd name="connsiteY425" fmla="*/ 439633 h 1063255"/>
                <a:gd name="connsiteX426" fmla="*/ 113387 w 2924125"/>
                <a:gd name="connsiteY426" fmla="*/ 442622 h 1063255"/>
                <a:gd name="connsiteX427" fmla="*/ 135772 w 2924125"/>
                <a:gd name="connsiteY427" fmla="*/ 421738 h 1063255"/>
                <a:gd name="connsiteX428" fmla="*/ 164109 w 2924125"/>
                <a:gd name="connsiteY428" fmla="*/ 400854 h 1063255"/>
                <a:gd name="connsiteX429" fmla="*/ 134271 w 2924125"/>
                <a:gd name="connsiteY429" fmla="*/ 391900 h 1063255"/>
                <a:gd name="connsiteX430" fmla="*/ 102945 w 2924125"/>
                <a:gd name="connsiteY430" fmla="*/ 402342 h 1063255"/>
                <a:gd name="connsiteX431" fmla="*/ 74595 w 2924125"/>
                <a:gd name="connsiteY431" fmla="*/ 412784 h 1063255"/>
                <a:gd name="connsiteX432" fmla="*/ 93991 w 2924125"/>
                <a:gd name="connsiteY432" fmla="*/ 402342 h 1063255"/>
                <a:gd name="connsiteX433" fmla="*/ 116376 w 2924125"/>
                <a:gd name="connsiteY433" fmla="*/ 391900 h 1063255"/>
                <a:gd name="connsiteX434" fmla="*/ 101457 w 2924125"/>
                <a:gd name="connsiteY434" fmla="*/ 397865 h 1063255"/>
                <a:gd name="connsiteX435" fmla="*/ 76096 w 2924125"/>
                <a:gd name="connsiteY435" fmla="*/ 408307 h 1063255"/>
                <a:gd name="connsiteX436" fmla="*/ 50735 w 2924125"/>
                <a:gd name="connsiteY436" fmla="*/ 415773 h 1063255"/>
                <a:gd name="connsiteX437" fmla="*/ 38792 w 2924125"/>
                <a:gd name="connsiteY437" fmla="*/ 412784 h 1063255"/>
                <a:gd name="connsiteX438" fmla="*/ 47746 w 2924125"/>
                <a:gd name="connsiteY438" fmla="*/ 406819 h 1063255"/>
                <a:gd name="connsiteX439" fmla="*/ 70131 w 2924125"/>
                <a:gd name="connsiteY439" fmla="*/ 399353 h 1063255"/>
                <a:gd name="connsiteX440" fmla="*/ 93991 w 2924125"/>
                <a:gd name="connsiteY440" fmla="*/ 390399 h 1063255"/>
                <a:gd name="connsiteX441" fmla="*/ 107422 w 2924125"/>
                <a:gd name="connsiteY441" fmla="*/ 385935 h 1063255"/>
                <a:gd name="connsiteX442" fmla="*/ 71619 w 2924125"/>
                <a:gd name="connsiteY442" fmla="*/ 382946 h 1063255"/>
                <a:gd name="connsiteX443" fmla="*/ 48997 w 2924125"/>
                <a:gd name="connsiteY443" fmla="*/ 382220 h 1063255"/>
                <a:gd name="connsiteX444" fmla="*/ 55212 w 2924125"/>
                <a:gd name="connsiteY444" fmla="*/ 379957 h 1063255"/>
                <a:gd name="connsiteX445" fmla="*/ 71619 w 2924125"/>
                <a:gd name="connsiteY445" fmla="*/ 379957 h 1063255"/>
                <a:gd name="connsiteX446" fmla="*/ 59676 w 2924125"/>
                <a:gd name="connsiteY446" fmla="*/ 373992 h 1063255"/>
                <a:gd name="connsiteX447" fmla="*/ 38792 w 2924125"/>
                <a:gd name="connsiteY447" fmla="*/ 373992 h 1063255"/>
                <a:gd name="connsiteX448" fmla="*/ 65654 w 2924125"/>
                <a:gd name="connsiteY448" fmla="*/ 363550 h 1063255"/>
                <a:gd name="connsiteX449" fmla="*/ 104433 w 2924125"/>
                <a:gd name="connsiteY449" fmla="*/ 365038 h 1063255"/>
                <a:gd name="connsiteX450" fmla="*/ 86538 w 2924125"/>
                <a:gd name="connsiteY450" fmla="*/ 351620 h 1063255"/>
                <a:gd name="connsiteX451" fmla="*/ 74595 w 2924125"/>
                <a:gd name="connsiteY451" fmla="*/ 341178 h 1063255"/>
                <a:gd name="connsiteX452" fmla="*/ 35816 w 2924125"/>
                <a:gd name="connsiteY452" fmla="*/ 330723 h 1063255"/>
                <a:gd name="connsiteX453" fmla="*/ 0 w 2924125"/>
                <a:gd name="connsiteY453" fmla="*/ 320281 h 1063255"/>
                <a:gd name="connsiteX454" fmla="*/ 11943 w 2924125"/>
                <a:gd name="connsiteY454" fmla="*/ 317305 h 1063255"/>
                <a:gd name="connsiteX455" fmla="*/ 38792 w 2924125"/>
                <a:gd name="connsiteY455" fmla="*/ 321782 h 1063255"/>
                <a:gd name="connsiteX456" fmla="*/ 67142 w 2924125"/>
                <a:gd name="connsiteY456" fmla="*/ 330723 h 1063255"/>
                <a:gd name="connsiteX457" fmla="*/ 86538 w 2924125"/>
                <a:gd name="connsiteY457" fmla="*/ 335200 h 1063255"/>
                <a:gd name="connsiteX458" fmla="*/ 44757 w 2924125"/>
                <a:gd name="connsiteY458" fmla="*/ 314316 h 1063255"/>
                <a:gd name="connsiteX459" fmla="*/ 5978 w 2924125"/>
                <a:gd name="connsiteY459" fmla="*/ 284478 h 1063255"/>
                <a:gd name="connsiteX460" fmla="*/ 25374 w 2924125"/>
                <a:gd name="connsiteY460" fmla="*/ 287467 h 1063255"/>
                <a:gd name="connsiteX461" fmla="*/ 53711 w 2924125"/>
                <a:gd name="connsiteY461" fmla="*/ 303874 h 1063255"/>
                <a:gd name="connsiteX462" fmla="*/ 83549 w 2924125"/>
                <a:gd name="connsiteY462" fmla="*/ 324758 h 1063255"/>
                <a:gd name="connsiteX463" fmla="*/ 107422 w 2924125"/>
                <a:gd name="connsiteY463" fmla="*/ 338189 h 1063255"/>
                <a:gd name="connsiteX464" fmla="*/ 113387 w 2924125"/>
                <a:gd name="connsiteY464" fmla="*/ 332224 h 1063255"/>
                <a:gd name="connsiteX465" fmla="*/ 68630 w 2924125"/>
                <a:gd name="connsiteY465" fmla="*/ 305362 h 1063255"/>
                <a:gd name="connsiteX466" fmla="*/ 62665 w 2924125"/>
                <a:gd name="connsiteY466" fmla="*/ 299397 h 1063255"/>
                <a:gd name="connsiteX467" fmla="*/ 62665 w 2924125"/>
                <a:gd name="connsiteY467" fmla="*/ 293432 h 1063255"/>
                <a:gd name="connsiteX468" fmla="*/ 65654 w 2924125"/>
                <a:gd name="connsiteY468" fmla="*/ 290443 h 1063255"/>
                <a:gd name="connsiteX469" fmla="*/ 68630 w 2924125"/>
                <a:gd name="connsiteY469" fmla="*/ 293432 h 1063255"/>
                <a:gd name="connsiteX470" fmla="*/ 82061 w 2924125"/>
                <a:gd name="connsiteY470" fmla="*/ 291944 h 1063255"/>
                <a:gd name="connsiteX471" fmla="*/ 98468 w 2924125"/>
                <a:gd name="connsiteY471" fmla="*/ 290443 h 1063255"/>
                <a:gd name="connsiteX472" fmla="*/ 86538 w 2924125"/>
                <a:gd name="connsiteY472" fmla="*/ 272548 h 1063255"/>
                <a:gd name="connsiteX473" fmla="*/ 67142 w 2924125"/>
                <a:gd name="connsiteY473" fmla="*/ 269559 h 1063255"/>
                <a:gd name="connsiteX474" fmla="*/ 68630 w 2924125"/>
                <a:gd name="connsiteY474" fmla="*/ 263594 h 1063255"/>
                <a:gd name="connsiteX475" fmla="*/ 102945 w 2924125"/>
                <a:gd name="connsiteY475" fmla="*/ 268071 h 1063255"/>
                <a:gd name="connsiteX476" fmla="*/ 140249 w 2924125"/>
                <a:gd name="connsiteY476" fmla="*/ 269559 h 1063255"/>
                <a:gd name="connsiteX477" fmla="*/ 104433 w 2924125"/>
                <a:gd name="connsiteY477" fmla="*/ 254640 h 1063255"/>
                <a:gd name="connsiteX478" fmla="*/ 65654 w 2924125"/>
                <a:gd name="connsiteY478" fmla="*/ 245686 h 1063255"/>
                <a:gd name="connsiteX479" fmla="*/ 71619 w 2924125"/>
                <a:gd name="connsiteY479" fmla="*/ 242710 h 1063255"/>
                <a:gd name="connsiteX480" fmla="*/ 46258 w 2924125"/>
                <a:gd name="connsiteY480" fmla="*/ 236745 h 1063255"/>
                <a:gd name="connsiteX481" fmla="*/ 35816 w 2924125"/>
                <a:gd name="connsiteY481" fmla="*/ 224802 h 1063255"/>
                <a:gd name="connsiteX482" fmla="*/ 116376 w 2924125"/>
                <a:gd name="connsiteY482" fmla="*/ 242710 h 1063255"/>
                <a:gd name="connsiteX483" fmla="*/ 99969 w 2924125"/>
                <a:gd name="connsiteY483" fmla="*/ 232268 h 1063255"/>
                <a:gd name="connsiteX484" fmla="*/ 77584 w 2924125"/>
                <a:gd name="connsiteY484" fmla="*/ 218837 h 1063255"/>
                <a:gd name="connsiteX485" fmla="*/ 56700 w 2924125"/>
                <a:gd name="connsiteY485" fmla="*/ 206907 h 1063255"/>
                <a:gd name="connsiteX486" fmla="*/ 50735 w 2924125"/>
                <a:gd name="connsiteY486" fmla="*/ 197953 h 1063255"/>
                <a:gd name="connsiteX487" fmla="*/ 88026 w 2924125"/>
                <a:gd name="connsiteY487" fmla="*/ 212872 h 1063255"/>
                <a:gd name="connsiteX488" fmla="*/ 122341 w 2924125"/>
                <a:gd name="connsiteY488" fmla="*/ 227791 h 1063255"/>
                <a:gd name="connsiteX489" fmla="*/ 125330 w 2924125"/>
                <a:gd name="connsiteY489" fmla="*/ 224802 h 1063255"/>
                <a:gd name="connsiteX490" fmla="*/ 128306 w 2924125"/>
                <a:gd name="connsiteY490" fmla="*/ 224802 h 1063255"/>
                <a:gd name="connsiteX491" fmla="*/ 126818 w 2924125"/>
                <a:gd name="connsiteY491" fmla="*/ 221826 h 1063255"/>
                <a:gd name="connsiteX492" fmla="*/ 125330 w 2924125"/>
                <a:gd name="connsiteY492" fmla="*/ 218837 h 1063255"/>
                <a:gd name="connsiteX493" fmla="*/ 101457 w 2924125"/>
                <a:gd name="connsiteY493" fmla="*/ 209883 h 1063255"/>
                <a:gd name="connsiteX494" fmla="*/ 71619 w 2924125"/>
                <a:gd name="connsiteY494" fmla="*/ 196452 h 1063255"/>
                <a:gd name="connsiteX495" fmla="*/ 46258 w 2924125"/>
                <a:gd name="connsiteY495" fmla="*/ 180045 h 1063255"/>
                <a:gd name="connsiteX496" fmla="*/ 35816 w 2924125"/>
                <a:gd name="connsiteY496" fmla="*/ 165126 h 1063255"/>
                <a:gd name="connsiteX497" fmla="*/ 79072 w 2924125"/>
                <a:gd name="connsiteY497" fmla="*/ 186010 h 1063255"/>
                <a:gd name="connsiteX498" fmla="*/ 116376 w 2924125"/>
                <a:gd name="connsiteY498" fmla="*/ 209883 h 1063255"/>
                <a:gd name="connsiteX499" fmla="*/ 102945 w 2924125"/>
                <a:gd name="connsiteY499" fmla="*/ 196452 h 1063255"/>
                <a:gd name="connsiteX500" fmla="*/ 82061 w 2924125"/>
                <a:gd name="connsiteY500" fmla="*/ 174080 h 1063255"/>
                <a:gd name="connsiteX501" fmla="*/ 64153 w 2924125"/>
                <a:gd name="connsiteY501" fmla="*/ 153196 h 1063255"/>
                <a:gd name="connsiteX502" fmla="*/ 62665 w 2924125"/>
                <a:gd name="connsiteY502" fmla="*/ 141253 h 1063255"/>
                <a:gd name="connsiteX503" fmla="*/ 99969 w 2924125"/>
                <a:gd name="connsiteY503" fmla="*/ 180045 h 1063255"/>
                <a:gd name="connsiteX504" fmla="*/ 140249 w 2924125"/>
                <a:gd name="connsiteY504" fmla="*/ 215848 h 1063255"/>
                <a:gd name="connsiteX505" fmla="*/ 122341 w 2924125"/>
                <a:gd name="connsiteY505" fmla="*/ 196452 h 1063255"/>
                <a:gd name="connsiteX506" fmla="*/ 116376 w 2924125"/>
                <a:gd name="connsiteY506" fmla="*/ 183034 h 1063255"/>
                <a:gd name="connsiteX507" fmla="*/ 122341 w 2924125"/>
                <a:gd name="connsiteY507" fmla="*/ 186010 h 1063255"/>
                <a:gd name="connsiteX508" fmla="*/ 126818 w 2924125"/>
                <a:gd name="connsiteY508" fmla="*/ 188999 h 1063255"/>
                <a:gd name="connsiteX509" fmla="*/ 131295 w 2924125"/>
                <a:gd name="connsiteY509" fmla="*/ 191988 h 1063255"/>
                <a:gd name="connsiteX510" fmla="*/ 137260 w 2924125"/>
                <a:gd name="connsiteY510" fmla="*/ 191988 h 1063255"/>
                <a:gd name="connsiteX511" fmla="*/ 128306 w 2924125"/>
                <a:gd name="connsiteY511" fmla="*/ 180045 h 1063255"/>
                <a:gd name="connsiteX512" fmla="*/ 119352 w 2924125"/>
                <a:gd name="connsiteY512" fmla="*/ 178557 h 1063255"/>
                <a:gd name="connsiteX513" fmla="*/ 113387 w 2924125"/>
                <a:gd name="connsiteY513" fmla="*/ 177069 h 1063255"/>
                <a:gd name="connsiteX514" fmla="*/ 107422 w 2924125"/>
                <a:gd name="connsiteY514" fmla="*/ 174080 h 1063255"/>
                <a:gd name="connsiteX515" fmla="*/ 113387 w 2924125"/>
                <a:gd name="connsiteY515" fmla="*/ 165126 h 1063255"/>
                <a:gd name="connsiteX516" fmla="*/ 134271 w 2924125"/>
                <a:gd name="connsiteY516" fmla="*/ 174080 h 1063255"/>
                <a:gd name="connsiteX517" fmla="*/ 123829 w 2924125"/>
                <a:gd name="connsiteY517" fmla="*/ 157673 h 1063255"/>
                <a:gd name="connsiteX518" fmla="*/ 131295 w 2924125"/>
                <a:gd name="connsiteY518" fmla="*/ 147231 h 1063255"/>
                <a:gd name="connsiteX519" fmla="*/ 143225 w 2924125"/>
                <a:gd name="connsiteY519" fmla="*/ 177069 h 1063255"/>
                <a:gd name="connsiteX520" fmla="*/ 149190 w 2924125"/>
                <a:gd name="connsiteY520" fmla="*/ 177069 h 1063255"/>
                <a:gd name="connsiteX521" fmla="*/ 143225 w 2924125"/>
                <a:gd name="connsiteY521" fmla="*/ 162150 h 1063255"/>
                <a:gd name="connsiteX522" fmla="*/ 140249 w 2924125"/>
                <a:gd name="connsiteY522" fmla="*/ 150207 h 1063255"/>
                <a:gd name="connsiteX523" fmla="*/ 116376 w 2924125"/>
                <a:gd name="connsiteY523" fmla="*/ 138277 h 1063255"/>
                <a:gd name="connsiteX524" fmla="*/ 140249 w 2924125"/>
                <a:gd name="connsiteY524" fmla="*/ 142754 h 1063255"/>
                <a:gd name="connsiteX525" fmla="*/ 167098 w 2924125"/>
                <a:gd name="connsiteY525" fmla="*/ 162150 h 1063255"/>
                <a:gd name="connsiteX526" fmla="*/ 164109 w 2924125"/>
                <a:gd name="connsiteY526" fmla="*/ 153196 h 1063255"/>
                <a:gd name="connsiteX527" fmla="*/ 161133 w 2924125"/>
                <a:gd name="connsiteY527" fmla="*/ 144242 h 1063255"/>
                <a:gd name="connsiteX528" fmla="*/ 113387 w 2924125"/>
                <a:gd name="connsiteY528" fmla="*/ 120369 h 1063255"/>
                <a:gd name="connsiteX529" fmla="*/ 80573 w 2924125"/>
                <a:gd name="connsiteY529" fmla="*/ 90531 h 1063255"/>
                <a:gd name="connsiteX530" fmla="*/ 119352 w 2924125"/>
                <a:gd name="connsiteY530" fmla="*/ 112916 h 1063255"/>
                <a:gd name="connsiteX531" fmla="*/ 161133 w 2924125"/>
                <a:gd name="connsiteY531" fmla="*/ 135288 h 1063255"/>
                <a:gd name="connsiteX532" fmla="*/ 147702 w 2924125"/>
                <a:gd name="connsiteY532" fmla="*/ 121857 h 1063255"/>
                <a:gd name="connsiteX533" fmla="*/ 126818 w 2924125"/>
                <a:gd name="connsiteY533" fmla="*/ 99485 h 1063255"/>
                <a:gd name="connsiteX534" fmla="*/ 108910 w 2924125"/>
                <a:gd name="connsiteY534" fmla="*/ 78601 h 1063255"/>
                <a:gd name="connsiteX535" fmla="*/ 104433 w 2924125"/>
                <a:gd name="connsiteY535" fmla="*/ 69647 h 1063255"/>
                <a:gd name="connsiteX536" fmla="*/ 147702 w 2924125"/>
                <a:gd name="connsiteY536" fmla="*/ 108439 h 1063255"/>
                <a:gd name="connsiteX537" fmla="*/ 190971 w 2924125"/>
                <a:gd name="connsiteY537" fmla="*/ 147231 h 1063255"/>
                <a:gd name="connsiteX538" fmla="*/ 196936 w 2924125"/>
                <a:gd name="connsiteY538" fmla="*/ 147231 h 1063255"/>
                <a:gd name="connsiteX539" fmla="*/ 196936 w 2924125"/>
                <a:gd name="connsiteY539" fmla="*/ 141253 h 1063255"/>
                <a:gd name="connsiteX540" fmla="*/ 193947 w 2924125"/>
                <a:gd name="connsiteY540" fmla="*/ 126334 h 1063255"/>
                <a:gd name="connsiteX541" fmla="*/ 176052 w 2924125"/>
                <a:gd name="connsiteY541" fmla="*/ 123358 h 1063255"/>
                <a:gd name="connsiteX542" fmla="*/ 176052 w 2924125"/>
                <a:gd name="connsiteY542" fmla="*/ 117393 h 1063255"/>
                <a:gd name="connsiteX543" fmla="*/ 187982 w 2924125"/>
                <a:gd name="connsiteY543" fmla="*/ 117393 h 1063255"/>
                <a:gd name="connsiteX544" fmla="*/ 173063 w 2924125"/>
                <a:gd name="connsiteY544" fmla="*/ 93520 h 1063255"/>
                <a:gd name="connsiteX545" fmla="*/ 173063 w 2924125"/>
                <a:gd name="connsiteY545" fmla="*/ 75612 h 1063255"/>
                <a:gd name="connsiteX546" fmla="*/ 185006 w 2924125"/>
                <a:gd name="connsiteY546" fmla="*/ 96496 h 1063255"/>
                <a:gd name="connsiteX547" fmla="*/ 196936 w 2924125"/>
                <a:gd name="connsiteY547" fmla="*/ 117393 h 1063255"/>
                <a:gd name="connsiteX548" fmla="*/ 186494 w 2924125"/>
                <a:gd name="connsiteY548" fmla="*/ 92019 h 1063255"/>
                <a:gd name="connsiteX549" fmla="*/ 185006 w 2924125"/>
                <a:gd name="connsiteY549" fmla="*/ 72636 h 1063255"/>
                <a:gd name="connsiteX550" fmla="*/ 193947 w 2924125"/>
                <a:gd name="connsiteY550" fmla="*/ 92019 h 1063255"/>
                <a:gd name="connsiteX551" fmla="*/ 205890 w 2924125"/>
                <a:gd name="connsiteY551" fmla="*/ 120369 h 1063255"/>
                <a:gd name="connsiteX552" fmla="*/ 208866 w 2924125"/>
                <a:gd name="connsiteY552" fmla="*/ 120369 h 1063255"/>
                <a:gd name="connsiteX553" fmla="*/ 208866 w 2924125"/>
                <a:gd name="connsiteY553" fmla="*/ 115892 h 1063255"/>
                <a:gd name="connsiteX554" fmla="*/ 217820 w 2924125"/>
                <a:gd name="connsiteY554" fmla="*/ 120369 h 1063255"/>
                <a:gd name="connsiteX555" fmla="*/ 210367 w 2924125"/>
                <a:gd name="connsiteY555" fmla="*/ 92019 h 1063255"/>
                <a:gd name="connsiteX556" fmla="*/ 205890 w 2924125"/>
                <a:gd name="connsiteY556" fmla="*/ 66658 h 1063255"/>
                <a:gd name="connsiteX557" fmla="*/ 189483 w 2924125"/>
                <a:gd name="connsiteY557" fmla="*/ 57717 h 1063255"/>
                <a:gd name="connsiteX558" fmla="*/ 187982 w 2924125"/>
                <a:gd name="connsiteY558" fmla="*/ 48763 h 1063255"/>
                <a:gd name="connsiteX559" fmla="*/ 241693 w 2924125"/>
                <a:gd name="connsiteY559" fmla="*/ 75612 h 1063255"/>
                <a:gd name="connsiteX560" fmla="*/ 241693 w 2924125"/>
                <a:gd name="connsiteY560" fmla="*/ 69647 h 1063255"/>
                <a:gd name="connsiteX561" fmla="*/ 253623 w 2924125"/>
                <a:gd name="connsiteY561" fmla="*/ 72636 h 1063255"/>
                <a:gd name="connsiteX562" fmla="*/ 223785 w 2924125"/>
                <a:gd name="connsiteY562" fmla="*/ 45774 h 1063255"/>
                <a:gd name="connsiteX563" fmla="*/ 211855 w 2924125"/>
                <a:gd name="connsiteY563" fmla="*/ 21901 h 1063255"/>
                <a:gd name="connsiteX564" fmla="*/ 253623 w 2924125"/>
                <a:gd name="connsiteY564" fmla="*/ 63682 h 1063255"/>
                <a:gd name="connsiteX565" fmla="*/ 295404 w 2924125"/>
                <a:gd name="connsiteY565" fmla="*/ 99485 h 1063255"/>
                <a:gd name="connsiteX566" fmla="*/ 304358 w 2924125"/>
                <a:gd name="connsiteY566" fmla="*/ 99485 h 1063255"/>
                <a:gd name="connsiteX567" fmla="*/ 301369 w 2924125"/>
                <a:gd name="connsiteY567" fmla="*/ 90531 h 1063255"/>
                <a:gd name="connsiteX568" fmla="*/ 286450 w 2924125"/>
                <a:gd name="connsiteY568" fmla="*/ 78601 h 1063255"/>
                <a:gd name="connsiteX569" fmla="*/ 262577 w 2924125"/>
                <a:gd name="connsiteY569" fmla="*/ 60693 h 1063255"/>
                <a:gd name="connsiteX570" fmla="*/ 250647 w 2924125"/>
                <a:gd name="connsiteY570" fmla="*/ 39809 h 1063255"/>
                <a:gd name="connsiteX571" fmla="*/ 271531 w 2924125"/>
                <a:gd name="connsiteY571" fmla="*/ 53240 h 1063255"/>
                <a:gd name="connsiteX572" fmla="*/ 289439 w 2924125"/>
                <a:gd name="connsiteY572" fmla="*/ 72636 h 1063255"/>
                <a:gd name="connsiteX573" fmla="*/ 292415 w 2924125"/>
                <a:gd name="connsiteY573" fmla="*/ 72636 h 1063255"/>
                <a:gd name="connsiteX574" fmla="*/ 283461 w 2924125"/>
                <a:gd name="connsiteY574" fmla="*/ 60693 h 1063255"/>
                <a:gd name="connsiteX575" fmla="*/ 283461 w 2924125"/>
                <a:gd name="connsiteY575" fmla="*/ 54728 h 1063255"/>
                <a:gd name="connsiteX576" fmla="*/ 280485 w 2924125"/>
                <a:gd name="connsiteY576" fmla="*/ 48763 h 1063255"/>
                <a:gd name="connsiteX577" fmla="*/ 259601 w 2924125"/>
                <a:gd name="connsiteY577" fmla="*/ 41297 h 1063255"/>
                <a:gd name="connsiteX578" fmla="*/ 253623 w 2924125"/>
                <a:gd name="connsiteY578" fmla="*/ 33844 h 1063255"/>
                <a:gd name="connsiteX579" fmla="*/ 259601 w 2924125"/>
                <a:gd name="connsiteY579" fmla="*/ 33844 h 1063255"/>
                <a:gd name="connsiteX580" fmla="*/ 267054 w 2924125"/>
                <a:gd name="connsiteY580" fmla="*/ 35332 h 1063255"/>
                <a:gd name="connsiteX581" fmla="*/ 277496 w 2924125"/>
                <a:gd name="connsiteY581" fmla="*/ 36820 h 1063255"/>
                <a:gd name="connsiteX582" fmla="*/ 280485 w 2924125"/>
                <a:gd name="connsiteY582" fmla="*/ 27879 h 1063255"/>
                <a:gd name="connsiteX583" fmla="*/ 280485 w 2924125"/>
                <a:gd name="connsiteY583" fmla="*/ 30855 h 1063255"/>
                <a:gd name="connsiteX584" fmla="*/ 283461 w 2924125"/>
                <a:gd name="connsiteY584" fmla="*/ 36820 h 1063255"/>
                <a:gd name="connsiteX585" fmla="*/ 287938 w 2924125"/>
                <a:gd name="connsiteY585" fmla="*/ 38321 h 1063255"/>
                <a:gd name="connsiteX586" fmla="*/ 292415 w 2924125"/>
                <a:gd name="connsiteY586" fmla="*/ 39809 h 1063255"/>
                <a:gd name="connsiteX587" fmla="*/ 289439 w 2924125"/>
                <a:gd name="connsiteY587" fmla="*/ 24890 h 1063255"/>
                <a:gd name="connsiteX588" fmla="*/ 295404 w 2924125"/>
                <a:gd name="connsiteY588" fmla="*/ 27879 h 1063255"/>
                <a:gd name="connsiteX589" fmla="*/ 301369 w 2924125"/>
                <a:gd name="connsiteY589" fmla="*/ 39809 h 1063255"/>
                <a:gd name="connsiteX590" fmla="*/ 319277 w 2924125"/>
                <a:gd name="connsiteY590" fmla="*/ 42798 h 1063255"/>
                <a:gd name="connsiteX591" fmla="*/ 317776 w 2924125"/>
                <a:gd name="connsiteY591" fmla="*/ 36820 h 1063255"/>
                <a:gd name="connsiteX592" fmla="*/ 316288 w 2924125"/>
                <a:gd name="connsiteY592" fmla="*/ 30855 h 1063255"/>
                <a:gd name="connsiteX593" fmla="*/ 283461 w 2924125"/>
                <a:gd name="connsiteY593" fmla="*/ 17424 h 1063255"/>
                <a:gd name="connsiteX594" fmla="*/ 271531 w 2924125"/>
                <a:gd name="connsiteY594" fmla="*/ 4006 h 1063255"/>
                <a:gd name="connsiteX595" fmla="*/ 290927 w 2924125"/>
                <a:gd name="connsiteY595" fmla="*/ 14448 h 1063255"/>
                <a:gd name="connsiteX596" fmla="*/ 316288 w 2924125"/>
                <a:gd name="connsiteY596" fmla="*/ 24890 h 1063255"/>
                <a:gd name="connsiteX597" fmla="*/ 316288 w 2924125"/>
                <a:gd name="connsiteY597" fmla="*/ 9971 h 1063255"/>
                <a:gd name="connsiteX598" fmla="*/ 322253 w 2924125"/>
                <a:gd name="connsiteY598" fmla="*/ 18925 h 1063255"/>
                <a:gd name="connsiteX599" fmla="*/ 325242 w 2924125"/>
                <a:gd name="connsiteY599" fmla="*/ 27879 h 1063255"/>
                <a:gd name="connsiteX600" fmla="*/ 340161 w 2924125"/>
                <a:gd name="connsiteY600" fmla="*/ 33844 h 1063255"/>
                <a:gd name="connsiteX601" fmla="*/ 343137 w 2924125"/>
                <a:gd name="connsiteY601" fmla="*/ 33844 h 1063255"/>
                <a:gd name="connsiteX602" fmla="*/ 346126 w 2924125"/>
                <a:gd name="connsiteY602" fmla="*/ 36820 h 1063255"/>
                <a:gd name="connsiteX603" fmla="*/ 340161 w 2924125"/>
                <a:gd name="connsiteY603" fmla="*/ 26378 h 1063255"/>
                <a:gd name="connsiteX604" fmla="*/ 337172 w 2924125"/>
                <a:gd name="connsiteY604" fmla="*/ 15936 h 1063255"/>
                <a:gd name="connsiteX605" fmla="*/ 346126 w 2924125"/>
                <a:gd name="connsiteY605" fmla="*/ 24890 h 1063255"/>
                <a:gd name="connsiteX606" fmla="*/ 358056 w 2924125"/>
                <a:gd name="connsiteY606" fmla="*/ 24890 h 1063255"/>
                <a:gd name="connsiteX607" fmla="*/ 341649 w 2924125"/>
                <a:gd name="connsiteY607" fmla="*/ 4006 h 106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Lst>
              <a:rect l="l" t="t" r="r" b="b"/>
              <a:pathLst>
                <a:path w="2924125" h="1063255">
                  <a:moveTo>
                    <a:pt x="48495" y="382204"/>
                  </a:moveTo>
                  <a:lnTo>
                    <a:pt x="48997" y="382220"/>
                  </a:lnTo>
                  <a:lnTo>
                    <a:pt x="38792" y="385935"/>
                  </a:lnTo>
                  <a:cubicBezTo>
                    <a:pt x="39791" y="383945"/>
                    <a:pt x="43025" y="382702"/>
                    <a:pt x="48495" y="382204"/>
                  </a:cubicBezTo>
                  <a:close/>
                  <a:moveTo>
                    <a:pt x="83549" y="242710"/>
                  </a:moveTo>
                  <a:cubicBezTo>
                    <a:pt x="89514" y="244694"/>
                    <a:pt x="96484" y="246691"/>
                    <a:pt x="104433" y="248675"/>
                  </a:cubicBezTo>
                  <a:cubicBezTo>
                    <a:pt x="112395" y="250659"/>
                    <a:pt x="119352" y="252656"/>
                    <a:pt x="125330" y="254640"/>
                  </a:cubicBezTo>
                  <a:cubicBezTo>
                    <a:pt x="123333" y="252656"/>
                    <a:pt x="121349" y="251155"/>
                    <a:pt x="119352" y="250163"/>
                  </a:cubicBezTo>
                  <a:cubicBezTo>
                    <a:pt x="117368" y="249171"/>
                    <a:pt x="115384" y="247683"/>
                    <a:pt x="113387" y="245686"/>
                  </a:cubicBezTo>
                  <a:cubicBezTo>
                    <a:pt x="101457" y="245686"/>
                    <a:pt x="91511" y="244694"/>
                    <a:pt x="83549" y="242710"/>
                  </a:cubicBezTo>
                  <a:close/>
                  <a:moveTo>
                    <a:pt x="901119" y="159161"/>
                  </a:moveTo>
                  <a:cubicBezTo>
                    <a:pt x="905087" y="167123"/>
                    <a:pt x="908572" y="174576"/>
                    <a:pt x="911561" y="181533"/>
                  </a:cubicBezTo>
                  <a:cubicBezTo>
                    <a:pt x="914537" y="188503"/>
                    <a:pt x="918022" y="193972"/>
                    <a:pt x="922003" y="197953"/>
                  </a:cubicBezTo>
                  <a:cubicBezTo>
                    <a:pt x="922003" y="195956"/>
                    <a:pt x="921507" y="193476"/>
                    <a:pt x="920515" y="190487"/>
                  </a:cubicBezTo>
                  <a:cubicBezTo>
                    <a:pt x="919510" y="187511"/>
                    <a:pt x="920006" y="185018"/>
                    <a:pt x="922003" y="183034"/>
                  </a:cubicBezTo>
                  <a:cubicBezTo>
                    <a:pt x="918022" y="179053"/>
                    <a:pt x="914537" y="175072"/>
                    <a:pt x="911561" y="171091"/>
                  </a:cubicBezTo>
                  <a:cubicBezTo>
                    <a:pt x="908572" y="167123"/>
                    <a:pt x="905087" y="163142"/>
                    <a:pt x="901119" y="159161"/>
                  </a:cubicBezTo>
                  <a:close/>
                  <a:moveTo>
                    <a:pt x="355080" y="4006"/>
                  </a:moveTo>
                  <a:cubicBezTo>
                    <a:pt x="357064" y="5990"/>
                    <a:pt x="358056" y="7987"/>
                    <a:pt x="358056" y="9971"/>
                  </a:cubicBezTo>
                  <a:cubicBezTo>
                    <a:pt x="362037" y="13952"/>
                    <a:pt x="365026" y="15936"/>
                    <a:pt x="367010" y="15936"/>
                  </a:cubicBezTo>
                  <a:cubicBezTo>
                    <a:pt x="369007" y="17933"/>
                    <a:pt x="370991" y="18925"/>
                    <a:pt x="372975" y="18925"/>
                  </a:cubicBezTo>
                  <a:cubicBezTo>
                    <a:pt x="369007" y="16928"/>
                    <a:pt x="363029" y="11955"/>
                    <a:pt x="355080" y="4006"/>
                  </a:cubicBezTo>
                  <a:close/>
                  <a:moveTo>
                    <a:pt x="420053" y="0"/>
                  </a:moveTo>
                  <a:lnTo>
                    <a:pt x="420721" y="0"/>
                  </a:lnTo>
                  <a:lnTo>
                    <a:pt x="420721" y="4006"/>
                  </a:lnTo>
                  <a:close/>
                  <a:moveTo>
                    <a:pt x="340447" y="0"/>
                  </a:moveTo>
                  <a:lnTo>
                    <a:pt x="346271" y="0"/>
                  </a:lnTo>
                  <a:lnTo>
                    <a:pt x="352091" y="6982"/>
                  </a:lnTo>
                  <a:lnTo>
                    <a:pt x="354425" y="0"/>
                  </a:lnTo>
                  <a:lnTo>
                    <a:pt x="371942" y="0"/>
                  </a:lnTo>
                  <a:lnTo>
                    <a:pt x="387894" y="6982"/>
                  </a:lnTo>
                  <a:lnTo>
                    <a:pt x="383529" y="0"/>
                  </a:lnTo>
                  <a:lnTo>
                    <a:pt x="392456" y="0"/>
                  </a:lnTo>
                  <a:lnTo>
                    <a:pt x="394238" y="3629"/>
                  </a:lnTo>
                  <a:cubicBezTo>
                    <a:pt x="396972" y="8852"/>
                    <a:pt x="398839" y="11961"/>
                    <a:pt x="399837" y="12960"/>
                  </a:cubicBezTo>
                  <a:lnTo>
                    <a:pt x="393737" y="0"/>
                  </a:lnTo>
                  <a:lnTo>
                    <a:pt x="416352" y="0"/>
                  </a:lnTo>
                  <a:lnTo>
                    <a:pt x="420721" y="4006"/>
                  </a:lnTo>
                  <a:lnTo>
                    <a:pt x="420721" y="6982"/>
                  </a:lnTo>
                  <a:cubicBezTo>
                    <a:pt x="420721" y="8979"/>
                    <a:pt x="421713" y="9971"/>
                    <a:pt x="423710" y="9971"/>
                  </a:cubicBezTo>
                  <a:cubicBezTo>
                    <a:pt x="427678" y="13952"/>
                    <a:pt x="431659" y="15936"/>
                    <a:pt x="435640" y="15936"/>
                  </a:cubicBezTo>
                  <a:lnTo>
                    <a:pt x="435640" y="0"/>
                  </a:lnTo>
                  <a:lnTo>
                    <a:pt x="1297364" y="0"/>
                  </a:lnTo>
                  <a:lnTo>
                    <a:pt x="1278571" y="6982"/>
                  </a:lnTo>
                  <a:cubicBezTo>
                    <a:pt x="1261655" y="14944"/>
                    <a:pt x="1244256" y="21901"/>
                    <a:pt x="1226348" y="27879"/>
                  </a:cubicBezTo>
                  <a:cubicBezTo>
                    <a:pt x="1208440" y="33844"/>
                    <a:pt x="1189553" y="33844"/>
                    <a:pt x="1169661" y="27879"/>
                  </a:cubicBezTo>
                  <a:cubicBezTo>
                    <a:pt x="1151753" y="21901"/>
                    <a:pt x="1130869" y="19917"/>
                    <a:pt x="1106996" y="21901"/>
                  </a:cubicBezTo>
                  <a:cubicBezTo>
                    <a:pt x="1083123" y="23898"/>
                    <a:pt x="1060255" y="23898"/>
                    <a:pt x="1038366" y="21901"/>
                  </a:cubicBezTo>
                  <a:cubicBezTo>
                    <a:pt x="1020471" y="21901"/>
                    <a:pt x="1002067" y="21901"/>
                    <a:pt x="983167" y="21901"/>
                  </a:cubicBezTo>
                  <a:cubicBezTo>
                    <a:pt x="964267" y="21901"/>
                    <a:pt x="944871" y="23898"/>
                    <a:pt x="924979" y="27879"/>
                  </a:cubicBezTo>
                  <a:cubicBezTo>
                    <a:pt x="905087" y="31847"/>
                    <a:pt x="887688" y="45774"/>
                    <a:pt x="872769" y="69647"/>
                  </a:cubicBezTo>
                  <a:cubicBezTo>
                    <a:pt x="857850" y="93520"/>
                    <a:pt x="851389" y="115396"/>
                    <a:pt x="853373" y="135288"/>
                  </a:cubicBezTo>
                  <a:cubicBezTo>
                    <a:pt x="855357" y="151199"/>
                    <a:pt x="861831" y="165622"/>
                    <a:pt x="872769" y="178557"/>
                  </a:cubicBezTo>
                  <a:cubicBezTo>
                    <a:pt x="883707" y="191479"/>
                    <a:pt x="894149" y="203918"/>
                    <a:pt x="904095" y="215848"/>
                  </a:cubicBezTo>
                  <a:cubicBezTo>
                    <a:pt x="904095" y="219829"/>
                    <a:pt x="904591" y="223810"/>
                    <a:pt x="905596" y="227791"/>
                  </a:cubicBezTo>
                  <a:cubicBezTo>
                    <a:pt x="906588" y="231772"/>
                    <a:pt x="908076" y="236745"/>
                    <a:pt x="910060" y="242710"/>
                  </a:cubicBezTo>
                  <a:cubicBezTo>
                    <a:pt x="906092" y="220821"/>
                    <a:pt x="906092" y="208891"/>
                    <a:pt x="910060" y="206907"/>
                  </a:cubicBezTo>
                  <a:cubicBezTo>
                    <a:pt x="914041" y="212872"/>
                    <a:pt x="916534" y="218837"/>
                    <a:pt x="917526" y="224802"/>
                  </a:cubicBezTo>
                  <a:cubicBezTo>
                    <a:pt x="918518" y="230767"/>
                    <a:pt x="921011" y="236745"/>
                    <a:pt x="924979" y="242710"/>
                  </a:cubicBezTo>
                  <a:lnTo>
                    <a:pt x="927968" y="242710"/>
                  </a:lnTo>
                  <a:cubicBezTo>
                    <a:pt x="925984" y="220821"/>
                    <a:pt x="918022" y="204414"/>
                    <a:pt x="904095" y="193476"/>
                  </a:cubicBezTo>
                  <a:cubicBezTo>
                    <a:pt x="890168" y="182538"/>
                    <a:pt x="876254" y="169107"/>
                    <a:pt x="862327" y="153196"/>
                  </a:cubicBezTo>
                  <a:cubicBezTo>
                    <a:pt x="866308" y="157177"/>
                    <a:pt x="873265" y="162646"/>
                    <a:pt x="883211" y="169603"/>
                  </a:cubicBezTo>
                  <a:cubicBezTo>
                    <a:pt x="893157" y="176560"/>
                    <a:pt x="901119" y="182042"/>
                    <a:pt x="907084" y="186010"/>
                  </a:cubicBezTo>
                  <a:cubicBezTo>
                    <a:pt x="905087" y="182042"/>
                    <a:pt x="902111" y="174576"/>
                    <a:pt x="898130" y="163638"/>
                  </a:cubicBezTo>
                  <a:cubicBezTo>
                    <a:pt x="894149" y="152700"/>
                    <a:pt x="890168" y="146226"/>
                    <a:pt x="886200" y="144242"/>
                  </a:cubicBezTo>
                  <a:cubicBezTo>
                    <a:pt x="888184" y="146226"/>
                    <a:pt x="889672" y="147231"/>
                    <a:pt x="890677" y="147231"/>
                  </a:cubicBezTo>
                  <a:cubicBezTo>
                    <a:pt x="891669" y="147231"/>
                    <a:pt x="893157" y="148223"/>
                    <a:pt x="895141" y="150207"/>
                  </a:cubicBezTo>
                  <a:cubicBezTo>
                    <a:pt x="893157" y="146226"/>
                    <a:pt x="892165" y="141253"/>
                    <a:pt x="892165" y="135288"/>
                  </a:cubicBezTo>
                  <a:cubicBezTo>
                    <a:pt x="896146" y="137285"/>
                    <a:pt x="900114" y="141253"/>
                    <a:pt x="904095" y="147231"/>
                  </a:cubicBezTo>
                  <a:cubicBezTo>
                    <a:pt x="908076" y="151199"/>
                    <a:pt x="911561" y="156172"/>
                    <a:pt x="914537" y="162150"/>
                  </a:cubicBezTo>
                  <a:cubicBezTo>
                    <a:pt x="917526" y="168115"/>
                    <a:pt x="921011" y="173088"/>
                    <a:pt x="924979" y="177069"/>
                  </a:cubicBezTo>
                  <a:cubicBezTo>
                    <a:pt x="924979" y="175072"/>
                    <a:pt x="924483" y="170099"/>
                    <a:pt x="923491" y="162150"/>
                  </a:cubicBezTo>
                  <a:cubicBezTo>
                    <a:pt x="922499" y="154188"/>
                    <a:pt x="921011" y="150207"/>
                    <a:pt x="919014" y="150207"/>
                  </a:cubicBezTo>
                  <a:cubicBezTo>
                    <a:pt x="924979" y="154188"/>
                    <a:pt x="928960" y="161641"/>
                    <a:pt x="930957" y="172592"/>
                  </a:cubicBezTo>
                  <a:cubicBezTo>
                    <a:pt x="932941" y="183530"/>
                    <a:pt x="936922" y="191988"/>
                    <a:pt x="942887" y="197953"/>
                  </a:cubicBezTo>
                  <a:cubicBezTo>
                    <a:pt x="942887" y="195956"/>
                    <a:pt x="943383" y="194468"/>
                    <a:pt x="944375" y="193476"/>
                  </a:cubicBezTo>
                  <a:cubicBezTo>
                    <a:pt x="945380" y="192484"/>
                    <a:pt x="945876" y="190983"/>
                    <a:pt x="945876" y="188999"/>
                  </a:cubicBezTo>
                  <a:cubicBezTo>
                    <a:pt x="941895" y="183034"/>
                    <a:pt x="935434" y="171091"/>
                    <a:pt x="926480" y="153196"/>
                  </a:cubicBezTo>
                  <a:cubicBezTo>
                    <a:pt x="917526" y="135288"/>
                    <a:pt x="917030" y="126334"/>
                    <a:pt x="924979" y="126334"/>
                  </a:cubicBezTo>
                  <a:cubicBezTo>
                    <a:pt x="928960" y="134296"/>
                    <a:pt x="932445" y="142258"/>
                    <a:pt x="935434" y="150207"/>
                  </a:cubicBezTo>
                  <a:cubicBezTo>
                    <a:pt x="938410" y="158169"/>
                    <a:pt x="942887" y="167123"/>
                    <a:pt x="948852" y="177069"/>
                  </a:cubicBezTo>
                  <a:cubicBezTo>
                    <a:pt x="948852" y="175072"/>
                    <a:pt x="949348" y="172592"/>
                    <a:pt x="950353" y="169603"/>
                  </a:cubicBezTo>
                  <a:cubicBezTo>
                    <a:pt x="951345" y="166614"/>
                    <a:pt x="951841" y="164134"/>
                    <a:pt x="951841" y="162150"/>
                  </a:cubicBezTo>
                  <a:cubicBezTo>
                    <a:pt x="953825" y="160153"/>
                    <a:pt x="954321" y="162646"/>
                    <a:pt x="953329" y="169603"/>
                  </a:cubicBezTo>
                  <a:cubicBezTo>
                    <a:pt x="952337" y="176560"/>
                    <a:pt x="951841" y="181037"/>
                    <a:pt x="951841" y="183034"/>
                  </a:cubicBezTo>
                  <a:cubicBezTo>
                    <a:pt x="951841" y="187015"/>
                    <a:pt x="953825" y="190983"/>
                    <a:pt x="957806" y="194964"/>
                  </a:cubicBezTo>
                  <a:cubicBezTo>
                    <a:pt x="957806" y="190983"/>
                    <a:pt x="958798" y="182538"/>
                    <a:pt x="960795" y="169603"/>
                  </a:cubicBezTo>
                  <a:cubicBezTo>
                    <a:pt x="962779" y="156668"/>
                    <a:pt x="961787" y="148223"/>
                    <a:pt x="957806" y="144242"/>
                  </a:cubicBezTo>
                  <a:cubicBezTo>
                    <a:pt x="961787" y="148223"/>
                    <a:pt x="963771" y="152700"/>
                    <a:pt x="963771" y="157673"/>
                  </a:cubicBezTo>
                  <a:cubicBezTo>
                    <a:pt x="963771" y="162646"/>
                    <a:pt x="964763" y="168115"/>
                    <a:pt x="966760" y="174080"/>
                  </a:cubicBezTo>
                  <a:cubicBezTo>
                    <a:pt x="966760" y="164134"/>
                    <a:pt x="969736" y="160153"/>
                    <a:pt x="975714" y="162150"/>
                  </a:cubicBezTo>
                  <a:cubicBezTo>
                    <a:pt x="973717" y="166118"/>
                    <a:pt x="972229" y="169603"/>
                    <a:pt x="971237" y="172592"/>
                  </a:cubicBezTo>
                  <a:cubicBezTo>
                    <a:pt x="970245" y="175568"/>
                    <a:pt x="968744" y="179053"/>
                    <a:pt x="966760" y="183034"/>
                  </a:cubicBezTo>
                  <a:cubicBezTo>
                    <a:pt x="968744" y="198945"/>
                    <a:pt x="971733" y="216853"/>
                    <a:pt x="975714" y="236745"/>
                  </a:cubicBezTo>
                  <a:lnTo>
                    <a:pt x="978690" y="236745"/>
                  </a:lnTo>
                  <a:cubicBezTo>
                    <a:pt x="978690" y="232764"/>
                    <a:pt x="978194" y="227295"/>
                    <a:pt x="977202" y="220325"/>
                  </a:cubicBezTo>
                  <a:cubicBezTo>
                    <a:pt x="976210" y="213368"/>
                    <a:pt x="977698" y="212872"/>
                    <a:pt x="981679" y="218837"/>
                  </a:cubicBezTo>
                  <a:cubicBezTo>
                    <a:pt x="981679" y="208891"/>
                    <a:pt x="979682" y="196452"/>
                    <a:pt x="975714" y="181533"/>
                  </a:cubicBezTo>
                  <a:cubicBezTo>
                    <a:pt x="971733" y="166614"/>
                    <a:pt x="974709" y="158169"/>
                    <a:pt x="984655" y="156172"/>
                  </a:cubicBezTo>
                  <a:cubicBezTo>
                    <a:pt x="984655" y="178061"/>
                    <a:pt x="985660" y="193972"/>
                    <a:pt x="987644" y="203918"/>
                  </a:cubicBezTo>
                  <a:cubicBezTo>
                    <a:pt x="989628" y="197953"/>
                    <a:pt x="990137" y="189495"/>
                    <a:pt x="989132" y="178557"/>
                  </a:cubicBezTo>
                  <a:cubicBezTo>
                    <a:pt x="988140" y="167619"/>
                    <a:pt x="989628" y="160153"/>
                    <a:pt x="993609" y="156172"/>
                  </a:cubicBezTo>
                  <a:cubicBezTo>
                    <a:pt x="997590" y="154188"/>
                    <a:pt x="998582" y="162150"/>
                    <a:pt x="996598" y="180045"/>
                  </a:cubicBezTo>
                  <a:cubicBezTo>
                    <a:pt x="994601" y="197953"/>
                    <a:pt x="993609" y="207899"/>
                    <a:pt x="993609" y="209883"/>
                  </a:cubicBezTo>
                  <a:cubicBezTo>
                    <a:pt x="1001571" y="211880"/>
                    <a:pt x="1005552" y="217845"/>
                    <a:pt x="1005552" y="227791"/>
                  </a:cubicBezTo>
                  <a:lnTo>
                    <a:pt x="1011517" y="197953"/>
                  </a:lnTo>
                  <a:cubicBezTo>
                    <a:pt x="1011517" y="195956"/>
                    <a:pt x="1013005" y="187511"/>
                    <a:pt x="1015994" y="172592"/>
                  </a:cubicBezTo>
                  <a:cubicBezTo>
                    <a:pt x="1018970" y="157673"/>
                    <a:pt x="1022455" y="151199"/>
                    <a:pt x="1026436" y="153196"/>
                  </a:cubicBezTo>
                  <a:cubicBezTo>
                    <a:pt x="1030417" y="153196"/>
                    <a:pt x="1029921" y="161641"/>
                    <a:pt x="1024948" y="178557"/>
                  </a:cubicBezTo>
                  <a:cubicBezTo>
                    <a:pt x="1019975" y="195460"/>
                    <a:pt x="1017482" y="204910"/>
                    <a:pt x="1017482" y="206907"/>
                  </a:cubicBezTo>
                  <a:lnTo>
                    <a:pt x="1017482" y="209883"/>
                  </a:lnTo>
                  <a:cubicBezTo>
                    <a:pt x="1021463" y="205902"/>
                    <a:pt x="1023447" y="201425"/>
                    <a:pt x="1023447" y="196452"/>
                  </a:cubicBezTo>
                  <a:cubicBezTo>
                    <a:pt x="1023447" y="191479"/>
                    <a:pt x="1025444" y="188999"/>
                    <a:pt x="1029412" y="188999"/>
                  </a:cubicBezTo>
                  <a:cubicBezTo>
                    <a:pt x="1029412" y="185018"/>
                    <a:pt x="1028916" y="181037"/>
                    <a:pt x="1027924" y="177069"/>
                  </a:cubicBezTo>
                  <a:cubicBezTo>
                    <a:pt x="1026932" y="173088"/>
                    <a:pt x="1027428" y="169107"/>
                    <a:pt x="1029412" y="165126"/>
                  </a:cubicBezTo>
                  <a:cubicBezTo>
                    <a:pt x="1027428" y="169107"/>
                    <a:pt x="1028420" y="176560"/>
                    <a:pt x="1032401" y="187511"/>
                  </a:cubicBezTo>
                  <a:cubicBezTo>
                    <a:pt x="1036382" y="198449"/>
                    <a:pt x="1039358" y="205902"/>
                    <a:pt x="1041355" y="209883"/>
                  </a:cubicBezTo>
                  <a:cubicBezTo>
                    <a:pt x="1041355" y="201934"/>
                    <a:pt x="1042843" y="191988"/>
                    <a:pt x="1045832" y="180045"/>
                  </a:cubicBezTo>
                  <a:cubicBezTo>
                    <a:pt x="1048808" y="168115"/>
                    <a:pt x="1050309" y="160153"/>
                    <a:pt x="1050309" y="156172"/>
                  </a:cubicBezTo>
                  <a:cubicBezTo>
                    <a:pt x="1050309" y="166118"/>
                    <a:pt x="1049813" y="175568"/>
                    <a:pt x="1048808" y="184522"/>
                  </a:cubicBezTo>
                  <a:cubicBezTo>
                    <a:pt x="1047816" y="193476"/>
                    <a:pt x="1047320" y="202926"/>
                    <a:pt x="1047320" y="212872"/>
                  </a:cubicBezTo>
                  <a:cubicBezTo>
                    <a:pt x="1081139" y="196961"/>
                    <a:pt x="1116446" y="184026"/>
                    <a:pt x="1153241" y="174080"/>
                  </a:cubicBezTo>
                  <a:cubicBezTo>
                    <a:pt x="1190049" y="164134"/>
                    <a:pt x="1227340" y="161145"/>
                    <a:pt x="1265140" y="165126"/>
                  </a:cubicBezTo>
                  <a:cubicBezTo>
                    <a:pt x="1304924" y="137285"/>
                    <a:pt x="1346692" y="119377"/>
                    <a:pt x="1390457" y="111415"/>
                  </a:cubicBezTo>
                  <a:cubicBezTo>
                    <a:pt x="1434222" y="103466"/>
                    <a:pt x="1479971" y="109431"/>
                    <a:pt x="1527717" y="129323"/>
                  </a:cubicBezTo>
                  <a:lnTo>
                    <a:pt x="1527717" y="120369"/>
                  </a:lnTo>
                  <a:cubicBezTo>
                    <a:pt x="1529701" y="104458"/>
                    <a:pt x="1528709" y="83574"/>
                    <a:pt x="1524728" y="57717"/>
                  </a:cubicBezTo>
                  <a:cubicBezTo>
                    <a:pt x="1520747" y="31847"/>
                    <a:pt x="1509809" y="14944"/>
                    <a:pt x="1491901" y="6982"/>
                  </a:cubicBezTo>
                  <a:lnTo>
                    <a:pt x="1452293" y="0"/>
                  </a:lnTo>
                  <a:lnTo>
                    <a:pt x="2765456" y="0"/>
                  </a:lnTo>
                  <a:lnTo>
                    <a:pt x="2765994" y="6982"/>
                  </a:lnTo>
                  <a:lnTo>
                    <a:pt x="2770068" y="0"/>
                  </a:lnTo>
                  <a:lnTo>
                    <a:pt x="2787313" y="0"/>
                  </a:lnTo>
                  <a:lnTo>
                    <a:pt x="2785390" y="5494"/>
                  </a:lnTo>
                  <a:cubicBezTo>
                    <a:pt x="2782401" y="14448"/>
                    <a:pt x="2780913" y="19917"/>
                    <a:pt x="2780913" y="21901"/>
                  </a:cubicBezTo>
                  <a:cubicBezTo>
                    <a:pt x="2782897" y="19917"/>
                    <a:pt x="2787374" y="14448"/>
                    <a:pt x="2794331" y="5494"/>
                  </a:cubicBezTo>
                  <a:lnTo>
                    <a:pt x="2798381" y="0"/>
                  </a:lnTo>
                  <a:lnTo>
                    <a:pt x="2806560" y="0"/>
                  </a:lnTo>
                  <a:lnTo>
                    <a:pt x="2798808" y="9971"/>
                  </a:lnTo>
                  <a:lnTo>
                    <a:pt x="2807115" y="0"/>
                  </a:lnTo>
                  <a:lnTo>
                    <a:pt x="2827795" y="0"/>
                  </a:lnTo>
                  <a:lnTo>
                    <a:pt x="2825670" y="15936"/>
                  </a:lnTo>
                  <a:lnTo>
                    <a:pt x="2840281" y="0"/>
                  </a:lnTo>
                  <a:lnTo>
                    <a:pt x="2845429" y="0"/>
                  </a:lnTo>
                  <a:lnTo>
                    <a:pt x="2845066" y="1017"/>
                  </a:lnTo>
                  <a:cubicBezTo>
                    <a:pt x="2840093" y="8979"/>
                    <a:pt x="2836608" y="14944"/>
                    <a:pt x="2834611" y="18925"/>
                  </a:cubicBezTo>
                  <a:cubicBezTo>
                    <a:pt x="2838592" y="14944"/>
                    <a:pt x="2843069" y="10467"/>
                    <a:pt x="2848042" y="5494"/>
                  </a:cubicBezTo>
                  <a:lnTo>
                    <a:pt x="2855109" y="0"/>
                  </a:lnTo>
                  <a:lnTo>
                    <a:pt x="2856974" y="0"/>
                  </a:lnTo>
                  <a:lnTo>
                    <a:pt x="2846554" y="11459"/>
                  </a:lnTo>
                  <a:cubicBezTo>
                    <a:pt x="2840589" y="20413"/>
                    <a:pt x="2836608" y="26874"/>
                    <a:pt x="2834611" y="30855"/>
                  </a:cubicBezTo>
                  <a:cubicBezTo>
                    <a:pt x="2840589" y="24890"/>
                    <a:pt x="2848538" y="20909"/>
                    <a:pt x="2858484" y="18925"/>
                  </a:cubicBezTo>
                  <a:cubicBezTo>
                    <a:pt x="2868430" y="16928"/>
                    <a:pt x="2876392" y="13952"/>
                    <a:pt x="2882357" y="9971"/>
                  </a:cubicBezTo>
                  <a:cubicBezTo>
                    <a:pt x="2870427" y="19917"/>
                    <a:pt x="2858980" y="27879"/>
                    <a:pt x="2848042" y="33844"/>
                  </a:cubicBezTo>
                  <a:cubicBezTo>
                    <a:pt x="2837104" y="39809"/>
                    <a:pt x="2826662" y="48763"/>
                    <a:pt x="2816716" y="60693"/>
                  </a:cubicBezTo>
                  <a:cubicBezTo>
                    <a:pt x="2816716" y="64674"/>
                    <a:pt x="2813231" y="69151"/>
                    <a:pt x="2806274" y="74124"/>
                  </a:cubicBezTo>
                  <a:cubicBezTo>
                    <a:pt x="2799304" y="79097"/>
                    <a:pt x="2793835" y="85558"/>
                    <a:pt x="2789854" y="93520"/>
                  </a:cubicBezTo>
                  <a:cubicBezTo>
                    <a:pt x="2799800" y="87555"/>
                    <a:pt x="2809746" y="80089"/>
                    <a:pt x="2819692" y="71135"/>
                  </a:cubicBezTo>
                  <a:cubicBezTo>
                    <a:pt x="2829638" y="62181"/>
                    <a:pt x="2839584" y="54728"/>
                    <a:pt x="2849530" y="48763"/>
                  </a:cubicBezTo>
                  <a:cubicBezTo>
                    <a:pt x="2845562" y="52744"/>
                    <a:pt x="2840093" y="58709"/>
                    <a:pt x="2833123" y="66658"/>
                  </a:cubicBezTo>
                  <a:cubicBezTo>
                    <a:pt x="2826166" y="74620"/>
                    <a:pt x="2820697" y="80585"/>
                    <a:pt x="2816716" y="84566"/>
                  </a:cubicBezTo>
                  <a:cubicBezTo>
                    <a:pt x="2822681" y="80585"/>
                    <a:pt x="2835120" y="74620"/>
                    <a:pt x="2854007" y="66658"/>
                  </a:cubicBezTo>
                  <a:cubicBezTo>
                    <a:pt x="2872907" y="58709"/>
                    <a:pt x="2882357" y="52744"/>
                    <a:pt x="2882357" y="48763"/>
                  </a:cubicBezTo>
                  <a:cubicBezTo>
                    <a:pt x="2878376" y="62690"/>
                    <a:pt x="2862961" y="74620"/>
                    <a:pt x="2836112" y="84566"/>
                  </a:cubicBezTo>
                  <a:cubicBezTo>
                    <a:pt x="2809250" y="94512"/>
                    <a:pt x="2790859" y="105450"/>
                    <a:pt x="2780913" y="117393"/>
                  </a:cubicBezTo>
                  <a:cubicBezTo>
                    <a:pt x="2788862" y="117393"/>
                    <a:pt x="2800309" y="115396"/>
                    <a:pt x="2815228" y="111415"/>
                  </a:cubicBezTo>
                  <a:cubicBezTo>
                    <a:pt x="2830147" y="107447"/>
                    <a:pt x="2844557" y="102474"/>
                    <a:pt x="2858484" y="96496"/>
                  </a:cubicBezTo>
                  <a:cubicBezTo>
                    <a:pt x="2872411" y="90531"/>
                    <a:pt x="2885346" y="86054"/>
                    <a:pt x="2897276" y="83078"/>
                  </a:cubicBezTo>
                  <a:cubicBezTo>
                    <a:pt x="2909206" y="80089"/>
                    <a:pt x="2917168" y="80585"/>
                    <a:pt x="2921149" y="84566"/>
                  </a:cubicBezTo>
                  <a:cubicBezTo>
                    <a:pt x="2907222" y="88547"/>
                    <a:pt x="2892303" y="95008"/>
                    <a:pt x="2876392" y="103962"/>
                  </a:cubicBezTo>
                  <a:cubicBezTo>
                    <a:pt x="2860481" y="112916"/>
                    <a:pt x="2845562" y="117393"/>
                    <a:pt x="2831635" y="117393"/>
                  </a:cubicBezTo>
                  <a:cubicBezTo>
                    <a:pt x="2847546" y="117393"/>
                    <a:pt x="2862465" y="116884"/>
                    <a:pt x="2876392" y="115892"/>
                  </a:cubicBezTo>
                  <a:cubicBezTo>
                    <a:pt x="2890319" y="114900"/>
                    <a:pt x="2905238" y="114404"/>
                    <a:pt x="2921149" y="114404"/>
                  </a:cubicBezTo>
                  <a:cubicBezTo>
                    <a:pt x="2923133" y="114404"/>
                    <a:pt x="2924125" y="115396"/>
                    <a:pt x="2924125" y="117393"/>
                  </a:cubicBezTo>
                  <a:cubicBezTo>
                    <a:pt x="2924125" y="119377"/>
                    <a:pt x="2923133" y="120369"/>
                    <a:pt x="2921149" y="120369"/>
                  </a:cubicBezTo>
                  <a:cubicBezTo>
                    <a:pt x="2905238" y="122366"/>
                    <a:pt x="2889314" y="123358"/>
                    <a:pt x="2873403" y="123358"/>
                  </a:cubicBezTo>
                  <a:cubicBezTo>
                    <a:pt x="2857492" y="123358"/>
                    <a:pt x="2841581" y="124350"/>
                    <a:pt x="2825670" y="126334"/>
                  </a:cubicBezTo>
                  <a:cubicBezTo>
                    <a:pt x="2821689" y="130315"/>
                    <a:pt x="2818204" y="132808"/>
                    <a:pt x="2815228" y="133800"/>
                  </a:cubicBezTo>
                  <a:cubicBezTo>
                    <a:pt x="2812239" y="134792"/>
                    <a:pt x="2808754" y="136280"/>
                    <a:pt x="2804773" y="138277"/>
                  </a:cubicBezTo>
                  <a:cubicBezTo>
                    <a:pt x="2814719" y="144242"/>
                    <a:pt x="2828150" y="147727"/>
                    <a:pt x="2845066" y="148719"/>
                  </a:cubicBezTo>
                  <a:cubicBezTo>
                    <a:pt x="2861969" y="149711"/>
                    <a:pt x="2870427" y="155180"/>
                    <a:pt x="2870427" y="165126"/>
                  </a:cubicBezTo>
                  <a:lnTo>
                    <a:pt x="2867438" y="165126"/>
                  </a:lnTo>
                  <a:cubicBezTo>
                    <a:pt x="2865454" y="165126"/>
                    <a:pt x="2863953" y="164630"/>
                    <a:pt x="2862961" y="163638"/>
                  </a:cubicBezTo>
                  <a:cubicBezTo>
                    <a:pt x="2861969" y="162646"/>
                    <a:pt x="2860481" y="162150"/>
                    <a:pt x="2858484" y="162150"/>
                  </a:cubicBezTo>
                  <a:cubicBezTo>
                    <a:pt x="2854503" y="162150"/>
                    <a:pt x="2850535" y="163142"/>
                    <a:pt x="2846554" y="165126"/>
                  </a:cubicBezTo>
                  <a:cubicBezTo>
                    <a:pt x="2850535" y="165126"/>
                    <a:pt x="2854503" y="165622"/>
                    <a:pt x="2858484" y="166614"/>
                  </a:cubicBezTo>
                  <a:cubicBezTo>
                    <a:pt x="2862465" y="167619"/>
                    <a:pt x="2865454" y="171091"/>
                    <a:pt x="2867438" y="177069"/>
                  </a:cubicBezTo>
                  <a:cubicBezTo>
                    <a:pt x="2867438" y="181037"/>
                    <a:pt x="2862465" y="181037"/>
                    <a:pt x="2852519" y="177069"/>
                  </a:cubicBezTo>
                  <a:cubicBezTo>
                    <a:pt x="2846554" y="175072"/>
                    <a:pt x="2841581" y="172096"/>
                    <a:pt x="2837600" y="168115"/>
                  </a:cubicBezTo>
                  <a:cubicBezTo>
                    <a:pt x="2835616" y="170099"/>
                    <a:pt x="2830643" y="173088"/>
                    <a:pt x="2822681" y="177069"/>
                  </a:cubicBezTo>
                  <a:cubicBezTo>
                    <a:pt x="2826662" y="181037"/>
                    <a:pt x="2830643" y="183530"/>
                    <a:pt x="2834611" y="184522"/>
                  </a:cubicBezTo>
                  <a:cubicBezTo>
                    <a:pt x="2838592" y="185514"/>
                    <a:pt x="2841581" y="187015"/>
                    <a:pt x="2843565" y="188999"/>
                  </a:cubicBezTo>
                  <a:cubicBezTo>
                    <a:pt x="2849530" y="188999"/>
                    <a:pt x="2855508" y="188999"/>
                    <a:pt x="2861473" y="188999"/>
                  </a:cubicBezTo>
                  <a:cubicBezTo>
                    <a:pt x="2867438" y="188999"/>
                    <a:pt x="2868430" y="190983"/>
                    <a:pt x="2864449" y="194964"/>
                  </a:cubicBezTo>
                  <a:lnTo>
                    <a:pt x="2855508" y="194964"/>
                  </a:lnTo>
                  <a:cubicBezTo>
                    <a:pt x="2859476" y="198945"/>
                    <a:pt x="2861473" y="201934"/>
                    <a:pt x="2861473" y="203918"/>
                  </a:cubicBezTo>
                  <a:cubicBezTo>
                    <a:pt x="2859476" y="207899"/>
                    <a:pt x="2856004" y="207899"/>
                    <a:pt x="2851031" y="203918"/>
                  </a:cubicBezTo>
                  <a:cubicBezTo>
                    <a:pt x="2846058" y="199937"/>
                    <a:pt x="2842573" y="197953"/>
                    <a:pt x="2840589" y="197953"/>
                  </a:cubicBezTo>
                  <a:lnTo>
                    <a:pt x="2828646" y="197953"/>
                  </a:lnTo>
                  <a:cubicBezTo>
                    <a:pt x="2820697" y="199937"/>
                    <a:pt x="2812735" y="200929"/>
                    <a:pt x="2804773" y="200929"/>
                  </a:cubicBezTo>
                  <a:lnTo>
                    <a:pt x="2771959" y="200929"/>
                  </a:lnTo>
                  <a:cubicBezTo>
                    <a:pt x="2773943" y="204910"/>
                    <a:pt x="2776436" y="207403"/>
                    <a:pt x="2779412" y="208395"/>
                  </a:cubicBezTo>
                  <a:cubicBezTo>
                    <a:pt x="2782401" y="209387"/>
                    <a:pt x="2782897" y="211880"/>
                    <a:pt x="2780913" y="215848"/>
                  </a:cubicBezTo>
                  <a:cubicBezTo>
                    <a:pt x="2780913" y="217845"/>
                    <a:pt x="2778420" y="216344"/>
                    <a:pt x="2773447" y="211371"/>
                  </a:cubicBezTo>
                  <a:cubicBezTo>
                    <a:pt x="2768474" y="206398"/>
                    <a:pt x="2764989" y="203918"/>
                    <a:pt x="2763005" y="203918"/>
                  </a:cubicBezTo>
                  <a:cubicBezTo>
                    <a:pt x="2759024" y="203918"/>
                    <a:pt x="2756544" y="204414"/>
                    <a:pt x="2755552" y="205406"/>
                  </a:cubicBezTo>
                  <a:cubicBezTo>
                    <a:pt x="2754547" y="206398"/>
                    <a:pt x="2752067" y="206907"/>
                    <a:pt x="2748086" y="206907"/>
                  </a:cubicBezTo>
                  <a:lnTo>
                    <a:pt x="2739132" y="206907"/>
                  </a:lnTo>
                  <a:cubicBezTo>
                    <a:pt x="2749078" y="212872"/>
                    <a:pt x="2764493" y="217845"/>
                    <a:pt x="2785390" y="221826"/>
                  </a:cubicBezTo>
                  <a:cubicBezTo>
                    <a:pt x="2806274" y="225794"/>
                    <a:pt x="2816716" y="232764"/>
                    <a:pt x="2816716" y="242710"/>
                  </a:cubicBezTo>
                  <a:cubicBezTo>
                    <a:pt x="2806770" y="238729"/>
                    <a:pt x="2798312" y="235740"/>
                    <a:pt x="2791355" y="233756"/>
                  </a:cubicBezTo>
                  <a:cubicBezTo>
                    <a:pt x="2784385" y="231772"/>
                    <a:pt x="2777924" y="230767"/>
                    <a:pt x="2771959" y="230767"/>
                  </a:cubicBezTo>
                  <a:cubicBezTo>
                    <a:pt x="2775940" y="234748"/>
                    <a:pt x="2782401" y="237737"/>
                    <a:pt x="2791355" y="239721"/>
                  </a:cubicBezTo>
                  <a:cubicBezTo>
                    <a:pt x="2800309" y="241718"/>
                    <a:pt x="2806770" y="245686"/>
                    <a:pt x="2810751" y="251664"/>
                  </a:cubicBezTo>
                  <a:cubicBezTo>
                    <a:pt x="2810751" y="249667"/>
                    <a:pt x="2805778" y="247187"/>
                    <a:pt x="2795832" y="244198"/>
                  </a:cubicBezTo>
                  <a:cubicBezTo>
                    <a:pt x="2785886" y="241209"/>
                    <a:pt x="2775444" y="237737"/>
                    <a:pt x="2764493" y="233756"/>
                  </a:cubicBezTo>
                  <a:cubicBezTo>
                    <a:pt x="2753555" y="229775"/>
                    <a:pt x="2742617" y="225794"/>
                    <a:pt x="2731679" y="221826"/>
                  </a:cubicBezTo>
                  <a:cubicBezTo>
                    <a:pt x="2720741" y="217845"/>
                    <a:pt x="2714267" y="215848"/>
                    <a:pt x="2712283" y="215848"/>
                  </a:cubicBezTo>
                  <a:cubicBezTo>
                    <a:pt x="2714267" y="217845"/>
                    <a:pt x="2720232" y="222322"/>
                    <a:pt x="2730178" y="229279"/>
                  </a:cubicBezTo>
                  <a:cubicBezTo>
                    <a:pt x="2740124" y="236236"/>
                    <a:pt x="2751075" y="243206"/>
                    <a:pt x="2763005" y="250163"/>
                  </a:cubicBezTo>
                  <a:cubicBezTo>
                    <a:pt x="2774935" y="257133"/>
                    <a:pt x="2784881" y="264090"/>
                    <a:pt x="2792843" y="271047"/>
                  </a:cubicBezTo>
                  <a:cubicBezTo>
                    <a:pt x="2800805" y="278017"/>
                    <a:pt x="2804773" y="281502"/>
                    <a:pt x="2804773" y="281502"/>
                  </a:cubicBezTo>
                  <a:cubicBezTo>
                    <a:pt x="2802789" y="283486"/>
                    <a:pt x="2798312" y="282494"/>
                    <a:pt x="2791355" y="278513"/>
                  </a:cubicBezTo>
                  <a:cubicBezTo>
                    <a:pt x="2784385" y="274532"/>
                    <a:pt x="2777428" y="270551"/>
                    <a:pt x="2770471" y="266583"/>
                  </a:cubicBezTo>
                  <a:lnTo>
                    <a:pt x="2753059" y="255384"/>
                  </a:lnTo>
                  <a:lnTo>
                    <a:pt x="2754051" y="256128"/>
                  </a:lnTo>
                  <a:cubicBezTo>
                    <a:pt x="2762013" y="261101"/>
                    <a:pt x="2767978" y="266583"/>
                    <a:pt x="2771959" y="272548"/>
                  </a:cubicBezTo>
                  <a:cubicBezTo>
                    <a:pt x="2769962" y="268567"/>
                    <a:pt x="2757536" y="259613"/>
                    <a:pt x="2734655" y="245686"/>
                  </a:cubicBezTo>
                  <a:cubicBezTo>
                    <a:pt x="2711787" y="231772"/>
                    <a:pt x="2695367" y="222818"/>
                    <a:pt x="2685421" y="218837"/>
                  </a:cubicBezTo>
                  <a:lnTo>
                    <a:pt x="2670502" y="218837"/>
                  </a:lnTo>
                  <a:cubicBezTo>
                    <a:pt x="2672499" y="222818"/>
                    <a:pt x="2676976" y="228287"/>
                    <a:pt x="2683933" y="235244"/>
                  </a:cubicBezTo>
                  <a:cubicBezTo>
                    <a:pt x="2690903" y="242214"/>
                    <a:pt x="2697364" y="249171"/>
                    <a:pt x="2703329" y="256128"/>
                  </a:cubicBezTo>
                  <a:cubicBezTo>
                    <a:pt x="2709294" y="263098"/>
                    <a:pt x="2714763" y="270055"/>
                    <a:pt x="2719736" y="277025"/>
                  </a:cubicBezTo>
                  <a:cubicBezTo>
                    <a:pt x="2724709" y="283982"/>
                    <a:pt x="2727202" y="288459"/>
                    <a:pt x="2727202" y="290443"/>
                  </a:cubicBezTo>
                  <a:cubicBezTo>
                    <a:pt x="2727202" y="292440"/>
                    <a:pt x="2723717" y="289947"/>
                    <a:pt x="2716760" y="282990"/>
                  </a:cubicBezTo>
                  <a:cubicBezTo>
                    <a:pt x="2709790" y="276020"/>
                    <a:pt x="2702833" y="268071"/>
                    <a:pt x="2695876" y="259117"/>
                  </a:cubicBezTo>
                  <a:cubicBezTo>
                    <a:pt x="2688906" y="250163"/>
                    <a:pt x="2681949" y="241718"/>
                    <a:pt x="2674979" y="233756"/>
                  </a:cubicBezTo>
                  <a:cubicBezTo>
                    <a:pt x="2668022" y="225794"/>
                    <a:pt x="2664537" y="220821"/>
                    <a:pt x="2664537" y="218837"/>
                  </a:cubicBezTo>
                  <a:cubicBezTo>
                    <a:pt x="2642661" y="218837"/>
                    <a:pt x="2625249" y="220325"/>
                    <a:pt x="2612327" y="223314"/>
                  </a:cubicBezTo>
                  <a:cubicBezTo>
                    <a:pt x="2599392" y="226290"/>
                    <a:pt x="2584969" y="234748"/>
                    <a:pt x="2569058" y="248675"/>
                  </a:cubicBezTo>
                  <a:cubicBezTo>
                    <a:pt x="2557128" y="256637"/>
                    <a:pt x="2545681" y="264586"/>
                    <a:pt x="2534743" y="272548"/>
                  </a:cubicBezTo>
                  <a:cubicBezTo>
                    <a:pt x="2523805" y="280497"/>
                    <a:pt x="2510374" y="282494"/>
                    <a:pt x="2494463" y="278513"/>
                  </a:cubicBezTo>
                  <a:cubicBezTo>
                    <a:pt x="2472587" y="272548"/>
                    <a:pt x="2453191" y="264090"/>
                    <a:pt x="2436275" y="253152"/>
                  </a:cubicBezTo>
                  <a:cubicBezTo>
                    <a:pt x="2419372" y="242214"/>
                    <a:pt x="2399976" y="243702"/>
                    <a:pt x="2378100" y="257629"/>
                  </a:cubicBezTo>
                  <a:cubicBezTo>
                    <a:pt x="2358208" y="269559"/>
                    <a:pt x="2344281" y="275524"/>
                    <a:pt x="2336319" y="275524"/>
                  </a:cubicBezTo>
                  <a:cubicBezTo>
                    <a:pt x="2328370" y="275524"/>
                    <a:pt x="2322901" y="272548"/>
                    <a:pt x="2319912" y="266583"/>
                  </a:cubicBezTo>
                  <a:cubicBezTo>
                    <a:pt x="2316923" y="260605"/>
                    <a:pt x="2314443" y="251664"/>
                    <a:pt x="2312446" y="239721"/>
                  </a:cubicBezTo>
                  <a:cubicBezTo>
                    <a:pt x="2310462" y="227791"/>
                    <a:pt x="2305489" y="214856"/>
                    <a:pt x="2297527" y="200929"/>
                  </a:cubicBezTo>
                  <a:cubicBezTo>
                    <a:pt x="2291562" y="188999"/>
                    <a:pt x="2284109" y="182042"/>
                    <a:pt x="2275155" y="180045"/>
                  </a:cubicBezTo>
                  <a:cubicBezTo>
                    <a:pt x="2266201" y="178061"/>
                    <a:pt x="2256751" y="179053"/>
                    <a:pt x="2246805" y="183034"/>
                  </a:cubicBezTo>
                  <a:cubicBezTo>
                    <a:pt x="2236859" y="187015"/>
                    <a:pt x="2227409" y="192484"/>
                    <a:pt x="2218468" y="199441"/>
                  </a:cubicBezTo>
                  <a:cubicBezTo>
                    <a:pt x="2209514" y="206398"/>
                    <a:pt x="2203040" y="212872"/>
                    <a:pt x="2199072" y="218837"/>
                  </a:cubicBezTo>
                  <a:cubicBezTo>
                    <a:pt x="2189126" y="228783"/>
                    <a:pt x="2180172" y="241718"/>
                    <a:pt x="2172210" y="257629"/>
                  </a:cubicBezTo>
                  <a:cubicBezTo>
                    <a:pt x="2164261" y="273540"/>
                    <a:pt x="2154315" y="283486"/>
                    <a:pt x="2142372" y="287467"/>
                  </a:cubicBezTo>
                  <a:cubicBezTo>
                    <a:pt x="2130442" y="291448"/>
                    <a:pt x="2122976" y="292440"/>
                    <a:pt x="2120000" y="290443"/>
                  </a:cubicBezTo>
                  <a:cubicBezTo>
                    <a:pt x="2117011" y="288459"/>
                    <a:pt x="2115027" y="285966"/>
                    <a:pt x="2114035" y="282990"/>
                  </a:cubicBezTo>
                  <a:cubicBezTo>
                    <a:pt x="2113030" y="280001"/>
                    <a:pt x="2112534" y="276020"/>
                    <a:pt x="2112534" y="271047"/>
                  </a:cubicBezTo>
                  <a:cubicBezTo>
                    <a:pt x="2112534" y="266074"/>
                    <a:pt x="2110550" y="260605"/>
                    <a:pt x="2106569" y="254640"/>
                  </a:cubicBezTo>
                  <a:cubicBezTo>
                    <a:pt x="2098607" y="242710"/>
                    <a:pt x="2084693" y="240217"/>
                    <a:pt x="2064801" y="247187"/>
                  </a:cubicBezTo>
                  <a:cubicBezTo>
                    <a:pt x="2044909" y="254144"/>
                    <a:pt x="2029990" y="257629"/>
                    <a:pt x="2020044" y="257629"/>
                  </a:cubicBezTo>
                  <a:cubicBezTo>
                    <a:pt x="2010098" y="257629"/>
                    <a:pt x="2001640" y="250163"/>
                    <a:pt x="1994683" y="235244"/>
                  </a:cubicBezTo>
                  <a:cubicBezTo>
                    <a:pt x="1987713" y="220325"/>
                    <a:pt x="1979255" y="210875"/>
                    <a:pt x="1969309" y="206907"/>
                  </a:cubicBezTo>
                  <a:cubicBezTo>
                    <a:pt x="1957379" y="202926"/>
                    <a:pt x="1946441" y="202926"/>
                    <a:pt x="1936495" y="206907"/>
                  </a:cubicBezTo>
                  <a:cubicBezTo>
                    <a:pt x="1926549" y="210875"/>
                    <a:pt x="1915611" y="214856"/>
                    <a:pt x="1903668" y="218837"/>
                  </a:cubicBezTo>
                  <a:cubicBezTo>
                    <a:pt x="1893722" y="222818"/>
                    <a:pt x="1884272" y="222322"/>
                    <a:pt x="1875331" y="217349"/>
                  </a:cubicBezTo>
                  <a:cubicBezTo>
                    <a:pt x="1866377" y="212376"/>
                    <a:pt x="1856927" y="207899"/>
                    <a:pt x="1846981" y="203918"/>
                  </a:cubicBezTo>
                  <a:cubicBezTo>
                    <a:pt x="1825092" y="195956"/>
                    <a:pt x="1802224" y="192980"/>
                    <a:pt x="1778351" y="194964"/>
                  </a:cubicBezTo>
                  <a:cubicBezTo>
                    <a:pt x="1754478" y="196961"/>
                    <a:pt x="1731610" y="196961"/>
                    <a:pt x="1709721" y="194964"/>
                  </a:cubicBezTo>
                  <a:cubicBezTo>
                    <a:pt x="1705740" y="252656"/>
                    <a:pt x="1701276" y="309839"/>
                    <a:pt x="1696303" y="366539"/>
                  </a:cubicBezTo>
                  <a:cubicBezTo>
                    <a:pt x="1691330" y="423226"/>
                    <a:pt x="1693810" y="479417"/>
                    <a:pt x="1703756" y="535125"/>
                  </a:cubicBezTo>
                  <a:lnTo>
                    <a:pt x="1691826" y="544066"/>
                  </a:lnTo>
                  <a:cubicBezTo>
                    <a:pt x="1681880" y="579882"/>
                    <a:pt x="1673422" y="615189"/>
                    <a:pt x="1666465" y="650000"/>
                  </a:cubicBezTo>
                  <a:cubicBezTo>
                    <a:pt x="1659495" y="684811"/>
                    <a:pt x="1654026" y="719126"/>
                    <a:pt x="1650045" y="752932"/>
                  </a:cubicBezTo>
                  <a:lnTo>
                    <a:pt x="1653034" y="761886"/>
                  </a:lnTo>
                  <a:cubicBezTo>
                    <a:pt x="1651037" y="767851"/>
                    <a:pt x="1649549" y="773829"/>
                    <a:pt x="1648557" y="779794"/>
                  </a:cubicBezTo>
                  <a:cubicBezTo>
                    <a:pt x="1647565" y="785759"/>
                    <a:pt x="1646064" y="793721"/>
                    <a:pt x="1644080" y="803667"/>
                  </a:cubicBezTo>
                  <a:lnTo>
                    <a:pt x="1656010" y="803667"/>
                  </a:lnTo>
                  <a:cubicBezTo>
                    <a:pt x="1659991" y="813613"/>
                    <a:pt x="1667953" y="821066"/>
                    <a:pt x="1679883" y="826039"/>
                  </a:cubicBezTo>
                  <a:cubicBezTo>
                    <a:pt x="1691826" y="831012"/>
                    <a:pt x="1705244" y="834993"/>
                    <a:pt x="1720163" y="837969"/>
                  </a:cubicBezTo>
                  <a:cubicBezTo>
                    <a:pt x="1735082" y="840958"/>
                    <a:pt x="1750497" y="843451"/>
                    <a:pt x="1766421" y="845435"/>
                  </a:cubicBezTo>
                  <a:cubicBezTo>
                    <a:pt x="1782332" y="847419"/>
                    <a:pt x="1795254" y="849416"/>
                    <a:pt x="1805200" y="851400"/>
                  </a:cubicBezTo>
                  <a:cubicBezTo>
                    <a:pt x="1833054" y="861346"/>
                    <a:pt x="1868361" y="871292"/>
                    <a:pt x="1911134" y="881238"/>
                  </a:cubicBezTo>
                  <a:cubicBezTo>
                    <a:pt x="1953894" y="891184"/>
                    <a:pt x="1989201" y="890192"/>
                    <a:pt x="2017055" y="878262"/>
                  </a:cubicBezTo>
                  <a:cubicBezTo>
                    <a:pt x="2023020" y="874281"/>
                    <a:pt x="2026505" y="873785"/>
                    <a:pt x="2027497" y="876761"/>
                  </a:cubicBezTo>
                  <a:cubicBezTo>
                    <a:pt x="2028489" y="879750"/>
                    <a:pt x="2027993" y="883235"/>
                    <a:pt x="2026009" y="887203"/>
                  </a:cubicBezTo>
                  <a:cubicBezTo>
                    <a:pt x="2024012" y="891184"/>
                    <a:pt x="2021036" y="895661"/>
                    <a:pt x="2017055" y="900634"/>
                  </a:cubicBezTo>
                  <a:cubicBezTo>
                    <a:pt x="2013074" y="905607"/>
                    <a:pt x="2011090" y="908100"/>
                    <a:pt x="2011090" y="908100"/>
                  </a:cubicBezTo>
                  <a:cubicBezTo>
                    <a:pt x="1999147" y="918046"/>
                    <a:pt x="1988209" y="921518"/>
                    <a:pt x="1978263" y="918542"/>
                  </a:cubicBezTo>
                  <a:cubicBezTo>
                    <a:pt x="1968317" y="915553"/>
                    <a:pt x="1958371" y="912068"/>
                    <a:pt x="1948425" y="908100"/>
                  </a:cubicBezTo>
                  <a:cubicBezTo>
                    <a:pt x="1928533" y="902122"/>
                    <a:pt x="1909137" y="897149"/>
                    <a:pt x="1890250" y="893181"/>
                  </a:cubicBezTo>
                  <a:cubicBezTo>
                    <a:pt x="1871350" y="889200"/>
                    <a:pt x="1852946" y="885219"/>
                    <a:pt x="1835038" y="881238"/>
                  </a:cubicBezTo>
                  <a:cubicBezTo>
                    <a:pt x="1831070" y="881238"/>
                    <a:pt x="1819127" y="879750"/>
                    <a:pt x="1799235" y="876761"/>
                  </a:cubicBezTo>
                  <a:cubicBezTo>
                    <a:pt x="1779343" y="873785"/>
                    <a:pt x="1759451" y="871788"/>
                    <a:pt x="1739559" y="870796"/>
                  </a:cubicBezTo>
                  <a:cubicBezTo>
                    <a:pt x="1719667" y="869804"/>
                    <a:pt x="1703756" y="870796"/>
                    <a:pt x="1691826" y="873785"/>
                  </a:cubicBezTo>
                  <a:cubicBezTo>
                    <a:pt x="1679883" y="876761"/>
                    <a:pt x="1678891" y="884227"/>
                    <a:pt x="1688837" y="896157"/>
                  </a:cubicBezTo>
                  <a:cubicBezTo>
                    <a:pt x="1722656" y="920030"/>
                    <a:pt x="1757467" y="938930"/>
                    <a:pt x="1793270" y="952857"/>
                  </a:cubicBezTo>
                  <a:cubicBezTo>
                    <a:pt x="1829073" y="966771"/>
                    <a:pt x="1863884" y="986663"/>
                    <a:pt x="1897703" y="1012533"/>
                  </a:cubicBezTo>
                  <a:cubicBezTo>
                    <a:pt x="1903668" y="1026447"/>
                    <a:pt x="1906161" y="1034905"/>
                    <a:pt x="1905169" y="1037894"/>
                  </a:cubicBezTo>
                  <a:cubicBezTo>
                    <a:pt x="1904164" y="1040870"/>
                    <a:pt x="1901188" y="1041366"/>
                    <a:pt x="1896215" y="1039382"/>
                  </a:cubicBezTo>
                  <a:cubicBezTo>
                    <a:pt x="1891242" y="1037398"/>
                    <a:pt x="1886269" y="1034409"/>
                    <a:pt x="1881296" y="1030428"/>
                  </a:cubicBezTo>
                  <a:cubicBezTo>
                    <a:pt x="1876323" y="1026447"/>
                    <a:pt x="1871846" y="1022479"/>
                    <a:pt x="1867865" y="1018498"/>
                  </a:cubicBezTo>
                  <a:cubicBezTo>
                    <a:pt x="1853938" y="1008552"/>
                    <a:pt x="1841512" y="998606"/>
                    <a:pt x="1830574" y="988660"/>
                  </a:cubicBezTo>
                  <a:cubicBezTo>
                    <a:pt x="1819623" y="978714"/>
                    <a:pt x="1805200" y="971744"/>
                    <a:pt x="1787305" y="967776"/>
                  </a:cubicBezTo>
                  <a:cubicBezTo>
                    <a:pt x="1747521" y="957830"/>
                    <a:pt x="1707241" y="947375"/>
                    <a:pt x="1666465" y="936437"/>
                  </a:cubicBezTo>
                  <a:cubicBezTo>
                    <a:pt x="1625676" y="925499"/>
                    <a:pt x="1584404" y="920030"/>
                    <a:pt x="1542636" y="920030"/>
                  </a:cubicBezTo>
                  <a:cubicBezTo>
                    <a:pt x="1542636" y="937938"/>
                    <a:pt x="1543132" y="955833"/>
                    <a:pt x="1544124" y="973741"/>
                  </a:cubicBezTo>
                  <a:cubicBezTo>
                    <a:pt x="1545116" y="991636"/>
                    <a:pt x="1552582" y="1007560"/>
                    <a:pt x="1566496" y="1021474"/>
                  </a:cubicBezTo>
                  <a:lnTo>
                    <a:pt x="1533682" y="1015509"/>
                  </a:lnTo>
                  <a:cubicBezTo>
                    <a:pt x="1523736" y="1003579"/>
                    <a:pt x="1515278" y="990148"/>
                    <a:pt x="1508321" y="975229"/>
                  </a:cubicBezTo>
                  <a:cubicBezTo>
                    <a:pt x="1501351" y="960310"/>
                    <a:pt x="1492906" y="945887"/>
                    <a:pt x="1482960" y="931960"/>
                  </a:cubicBezTo>
                  <a:lnTo>
                    <a:pt x="1396422" y="890192"/>
                  </a:lnTo>
                  <a:cubicBezTo>
                    <a:pt x="1356638" y="910084"/>
                    <a:pt x="1314870" y="928984"/>
                    <a:pt x="1271105" y="946879"/>
                  </a:cubicBezTo>
                  <a:cubicBezTo>
                    <a:pt x="1227340" y="964787"/>
                    <a:pt x="1188548" y="987668"/>
                    <a:pt x="1154742" y="1015509"/>
                  </a:cubicBezTo>
                  <a:cubicBezTo>
                    <a:pt x="1150761" y="1019490"/>
                    <a:pt x="1146284" y="1028444"/>
                    <a:pt x="1141311" y="1042371"/>
                  </a:cubicBezTo>
                  <a:cubicBezTo>
                    <a:pt x="1136338" y="1056285"/>
                    <a:pt x="1130869" y="1063255"/>
                    <a:pt x="1124904" y="1063255"/>
                  </a:cubicBezTo>
                  <a:cubicBezTo>
                    <a:pt x="1114958" y="1063255"/>
                    <a:pt x="1108980" y="1058282"/>
                    <a:pt x="1106996" y="1048336"/>
                  </a:cubicBezTo>
                  <a:cubicBezTo>
                    <a:pt x="1105012" y="1038390"/>
                    <a:pt x="1106004" y="1031420"/>
                    <a:pt x="1109985" y="1027452"/>
                  </a:cubicBezTo>
                  <a:cubicBezTo>
                    <a:pt x="1113953" y="1015509"/>
                    <a:pt x="1121915" y="1002078"/>
                    <a:pt x="1133845" y="987159"/>
                  </a:cubicBezTo>
                  <a:cubicBezTo>
                    <a:pt x="1145788" y="972240"/>
                    <a:pt x="1156726" y="960806"/>
                    <a:pt x="1166672" y="952857"/>
                  </a:cubicBezTo>
                  <a:cubicBezTo>
                    <a:pt x="1186564" y="938930"/>
                    <a:pt x="1205960" y="926987"/>
                    <a:pt x="1224860" y="917041"/>
                  </a:cubicBezTo>
                  <a:cubicBezTo>
                    <a:pt x="1243760" y="907095"/>
                    <a:pt x="1263143" y="894173"/>
                    <a:pt x="1283035" y="878262"/>
                  </a:cubicBezTo>
                  <a:cubicBezTo>
                    <a:pt x="1273089" y="858370"/>
                    <a:pt x="1254698" y="848920"/>
                    <a:pt x="1227836" y="849912"/>
                  </a:cubicBezTo>
                  <a:cubicBezTo>
                    <a:pt x="1200987" y="850904"/>
                    <a:pt x="1177610" y="850408"/>
                    <a:pt x="1157718" y="848424"/>
                  </a:cubicBezTo>
                  <a:cubicBezTo>
                    <a:pt x="1129877" y="848424"/>
                    <a:pt x="1100039" y="856373"/>
                    <a:pt x="1068204" y="872284"/>
                  </a:cubicBezTo>
                  <a:cubicBezTo>
                    <a:pt x="1060255" y="876265"/>
                    <a:pt x="1046824" y="883731"/>
                    <a:pt x="1027924" y="894669"/>
                  </a:cubicBezTo>
                  <a:cubicBezTo>
                    <a:pt x="1009024" y="905607"/>
                    <a:pt x="995606" y="909092"/>
                    <a:pt x="987644" y="905111"/>
                  </a:cubicBezTo>
                  <a:cubicBezTo>
                    <a:pt x="981679" y="903127"/>
                    <a:pt x="984159" y="899146"/>
                    <a:pt x="995110" y="893181"/>
                  </a:cubicBezTo>
                  <a:cubicBezTo>
                    <a:pt x="1006048" y="887203"/>
                    <a:pt x="1018474" y="880742"/>
                    <a:pt x="1032401" y="873785"/>
                  </a:cubicBezTo>
                  <a:cubicBezTo>
                    <a:pt x="1046328" y="866815"/>
                    <a:pt x="1060255" y="860850"/>
                    <a:pt x="1074169" y="855877"/>
                  </a:cubicBezTo>
                  <a:cubicBezTo>
                    <a:pt x="1088096" y="850904"/>
                    <a:pt x="1095066" y="848424"/>
                    <a:pt x="1095066" y="848424"/>
                  </a:cubicBezTo>
                  <a:cubicBezTo>
                    <a:pt x="1122907" y="838478"/>
                    <a:pt x="1155238" y="833505"/>
                    <a:pt x="1192033" y="833505"/>
                  </a:cubicBezTo>
                  <a:cubicBezTo>
                    <a:pt x="1228841" y="833505"/>
                    <a:pt x="1261159" y="836481"/>
                    <a:pt x="1289013" y="842446"/>
                  </a:cubicBezTo>
                  <a:lnTo>
                    <a:pt x="1300943" y="827527"/>
                  </a:lnTo>
                  <a:lnTo>
                    <a:pt x="1220383" y="827527"/>
                  </a:lnTo>
                  <a:lnTo>
                    <a:pt x="1208440" y="815597"/>
                  </a:lnTo>
                  <a:cubicBezTo>
                    <a:pt x="1226348" y="813613"/>
                    <a:pt x="1244752" y="813613"/>
                    <a:pt x="1263652" y="815597"/>
                  </a:cubicBezTo>
                  <a:cubicBezTo>
                    <a:pt x="1282539" y="817581"/>
                    <a:pt x="1300943" y="819578"/>
                    <a:pt x="1318851" y="821562"/>
                  </a:cubicBezTo>
                  <a:cubicBezTo>
                    <a:pt x="1336746" y="823559"/>
                    <a:pt x="1354654" y="823050"/>
                    <a:pt x="1372549" y="820074"/>
                  </a:cubicBezTo>
                  <a:cubicBezTo>
                    <a:pt x="1390457" y="817085"/>
                    <a:pt x="1408365" y="810624"/>
                    <a:pt x="1426260" y="800678"/>
                  </a:cubicBezTo>
                  <a:cubicBezTo>
                    <a:pt x="1464060" y="717129"/>
                    <a:pt x="1489917" y="631596"/>
                    <a:pt x="1503844" y="544066"/>
                  </a:cubicBezTo>
                  <a:cubicBezTo>
                    <a:pt x="1517771" y="456549"/>
                    <a:pt x="1521739" y="367035"/>
                    <a:pt x="1515774" y="275524"/>
                  </a:cubicBezTo>
                  <a:lnTo>
                    <a:pt x="1491901" y="281502"/>
                  </a:lnTo>
                  <a:lnTo>
                    <a:pt x="1488925" y="263594"/>
                  </a:lnTo>
                  <a:lnTo>
                    <a:pt x="1515774" y="245686"/>
                  </a:lnTo>
                  <a:lnTo>
                    <a:pt x="1521739" y="197953"/>
                  </a:lnTo>
                  <a:cubicBezTo>
                    <a:pt x="1493898" y="180045"/>
                    <a:pt x="1463564" y="170595"/>
                    <a:pt x="1430737" y="169603"/>
                  </a:cubicBezTo>
                  <a:cubicBezTo>
                    <a:pt x="1397923" y="168611"/>
                    <a:pt x="1366584" y="173088"/>
                    <a:pt x="1336746" y="183034"/>
                  </a:cubicBezTo>
                  <a:cubicBezTo>
                    <a:pt x="1304924" y="190983"/>
                    <a:pt x="1277566" y="205406"/>
                    <a:pt x="1254698" y="226290"/>
                  </a:cubicBezTo>
                  <a:cubicBezTo>
                    <a:pt x="1231817" y="247187"/>
                    <a:pt x="1203467" y="260605"/>
                    <a:pt x="1169661" y="266583"/>
                  </a:cubicBezTo>
                  <a:cubicBezTo>
                    <a:pt x="1165680" y="282494"/>
                    <a:pt x="1165680" y="300389"/>
                    <a:pt x="1169661" y="320281"/>
                  </a:cubicBezTo>
                  <a:cubicBezTo>
                    <a:pt x="1171645" y="318297"/>
                    <a:pt x="1175626" y="315804"/>
                    <a:pt x="1181591" y="312828"/>
                  </a:cubicBezTo>
                  <a:cubicBezTo>
                    <a:pt x="1187556" y="309839"/>
                    <a:pt x="1187556" y="310335"/>
                    <a:pt x="1181591" y="314316"/>
                  </a:cubicBezTo>
                  <a:cubicBezTo>
                    <a:pt x="1185572" y="314316"/>
                    <a:pt x="1185572" y="317801"/>
                    <a:pt x="1181591" y="324758"/>
                  </a:cubicBezTo>
                  <a:cubicBezTo>
                    <a:pt x="1177610" y="331728"/>
                    <a:pt x="1174634" y="336205"/>
                    <a:pt x="1172637" y="338189"/>
                  </a:cubicBezTo>
                  <a:cubicBezTo>
                    <a:pt x="1174634" y="338189"/>
                    <a:pt x="1176122" y="337693"/>
                    <a:pt x="1177114" y="336701"/>
                  </a:cubicBezTo>
                  <a:cubicBezTo>
                    <a:pt x="1178106" y="335696"/>
                    <a:pt x="1179607" y="335200"/>
                    <a:pt x="1181591" y="335200"/>
                  </a:cubicBezTo>
                  <a:cubicBezTo>
                    <a:pt x="1185572" y="331232"/>
                    <a:pt x="1188052" y="326755"/>
                    <a:pt x="1189057" y="321782"/>
                  </a:cubicBezTo>
                  <a:cubicBezTo>
                    <a:pt x="1190049" y="316809"/>
                    <a:pt x="1192529" y="313324"/>
                    <a:pt x="1196510" y="311340"/>
                  </a:cubicBezTo>
                  <a:cubicBezTo>
                    <a:pt x="1196510" y="313324"/>
                    <a:pt x="1195518" y="316313"/>
                    <a:pt x="1193521" y="320281"/>
                  </a:cubicBezTo>
                  <a:lnTo>
                    <a:pt x="1187556" y="332224"/>
                  </a:lnTo>
                  <a:cubicBezTo>
                    <a:pt x="1193521" y="328243"/>
                    <a:pt x="1198494" y="325254"/>
                    <a:pt x="1202475" y="323270"/>
                  </a:cubicBezTo>
                  <a:cubicBezTo>
                    <a:pt x="1206456" y="321286"/>
                    <a:pt x="1211429" y="318297"/>
                    <a:pt x="1217394" y="314316"/>
                  </a:cubicBezTo>
                  <a:cubicBezTo>
                    <a:pt x="1219391" y="316313"/>
                    <a:pt x="1218386" y="319289"/>
                    <a:pt x="1214418" y="323270"/>
                  </a:cubicBezTo>
                  <a:cubicBezTo>
                    <a:pt x="1216402" y="323270"/>
                    <a:pt x="1214914" y="325254"/>
                    <a:pt x="1209941" y="329235"/>
                  </a:cubicBezTo>
                  <a:cubicBezTo>
                    <a:pt x="1204968" y="333216"/>
                    <a:pt x="1201483" y="337197"/>
                    <a:pt x="1199499" y="341178"/>
                  </a:cubicBezTo>
                  <a:lnTo>
                    <a:pt x="1229337" y="341178"/>
                  </a:lnTo>
                  <a:cubicBezTo>
                    <a:pt x="1223359" y="343162"/>
                    <a:pt x="1217394" y="344154"/>
                    <a:pt x="1211429" y="344154"/>
                  </a:cubicBezTo>
                  <a:cubicBezTo>
                    <a:pt x="1205464" y="344154"/>
                    <a:pt x="1199499" y="345146"/>
                    <a:pt x="1193521" y="347143"/>
                  </a:cubicBezTo>
                  <a:cubicBezTo>
                    <a:pt x="1193521" y="347143"/>
                    <a:pt x="1189553" y="353108"/>
                    <a:pt x="1181591" y="365038"/>
                  </a:cubicBezTo>
                  <a:cubicBezTo>
                    <a:pt x="1181591" y="367035"/>
                    <a:pt x="1182087" y="371016"/>
                    <a:pt x="1183079" y="376981"/>
                  </a:cubicBezTo>
                  <a:cubicBezTo>
                    <a:pt x="1184084" y="382946"/>
                    <a:pt x="1184580" y="388911"/>
                    <a:pt x="1184580" y="394876"/>
                  </a:cubicBezTo>
                  <a:cubicBezTo>
                    <a:pt x="1184580" y="400854"/>
                    <a:pt x="1183079" y="405318"/>
                    <a:pt x="1180103" y="408307"/>
                  </a:cubicBezTo>
                  <a:cubicBezTo>
                    <a:pt x="1177114" y="411296"/>
                    <a:pt x="1172637" y="409795"/>
                    <a:pt x="1166672" y="403830"/>
                  </a:cubicBezTo>
                  <a:cubicBezTo>
                    <a:pt x="1164688" y="407811"/>
                    <a:pt x="1163187" y="413776"/>
                    <a:pt x="1162195" y="421738"/>
                  </a:cubicBezTo>
                  <a:cubicBezTo>
                    <a:pt x="1161203" y="429687"/>
                    <a:pt x="1158710" y="435665"/>
                    <a:pt x="1154742" y="439633"/>
                  </a:cubicBezTo>
                  <a:cubicBezTo>
                    <a:pt x="1156726" y="445611"/>
                    <a:pt x="1157718" y="453560"/>
                    <a:pt x="1157718" y="463506"/>
                  </a:cubicBezTo>
                  <a:cubicBezTo>
                    <a:pt x="1151753" y="463506"/>
                    <a:pt x="1144796" y="459525"/>
                    <a:pt x="1136834" y="451576"/>
                  </a:cubicBezTo>
                  <a:cubicBezTo>
                    <a:pt x="1130869" y="451576"/>
                    <a:pt x="1127880" y="448587"/>
                    <a:pt x="1127880" y="442622"/>
                  </a:cubicBezTo>
                  <a:cubicBezTo>
                    <a:pt x="1102023" y="426711"/>
                    <a:pt x="1080147" y="421738"/>
                    <a:pt x="1062239" y="427703"/>
                  </a:cubicBezTo>
                  <a:cubicBezTo>
                    <a:pt x="1044331" y="433668"/>
                    <a:pt x="1025444" y="439633"/>
                    <a:pt x="1005552" y="445611"/>
                  </a:cubicBezTo>
                  <a:lnTo>
                    <a:pt x="972725" y="469471"/>
                  </a:lnTo>
                  <a:lnTo>
                    <a:pt x="978690" y="454552"/>
                  </a:lnTo>
                  <a:lnTo>
                    <a:pt x="907084" y="469471"/>
                  </a:lnTo>
                  <a:lnTo>
                    <a:pt x="957806" y="454552"/>
                  </a:lnTo>
                  <a:lnTo>
                    <a:pt x="898130" y="445611"/>
                  </a:lnTo>
                  <a:lnTo>
                    <a:pt x="874257" y="409795"/>
                  </a:lnTo>
                  <a:lnTo>
                    <a:pt x="865303" y="442622"/>
                  </a:lnTo>
                  <a:lnTo>
                    <a:pt x="850384" y="445611"/>
                  </a:lnTo>
                  <a:cubicBezTo>
                    <a:pt x="838454" y="441630"/>
                    <a:pt x="827020" y="437649"/>
                    <a:pt x="816082" y="433668"/>
                  </a:cubicBezTo>
                  <a:cubicBezTo>
                    <a:pt x="805130" y="429687"/>
                    <a:pt x="793697" y="422730"/>
                    <a:pt x="781767" y="412784"/>
                  </a:cubicBezTo>
                  <a:lnTo>
                    <a:pt x="823535" y="490368"/>
                  </a:lnTo>
                  <a:lnTo>
                    <a:pt x="802651" y="490368"/>
                  </a:lnTo>
                  <a:lnTo>
                    <a:pt x="757894" y="433668"/>
                  </a:lnTo>
                  <a:lnTo>
                    <a:pt x="737010" y="463506"/>
                  </a:lnTo>
                  <a:lnTo>
                    <a:pt x="739985" y="445611"/>
                  </a:lnTo>
                  <a:lnTo>
                    <a:pt x="716112" y="472460"/>
                  </a:lnTo>
                  <a:cubicBezTo>
                    <a:pt x="712145" y="460530"/>
                    <a:pt x="708163" y="451576"/>
                    <a:pt x="704182" y="445611"/>
                  </a:cubicBezTo>
                  <a:lnTo>
                    <a:pt x="707172" y="439633"/>
                  </a:lnTo>
                  <a:lnTo>
                    <a:pt x="686274" y="433668"/>
                  </a:lnTo>
                  <a:cubicBezTo>
                    <a:pt x="672360" y="437649"/>
                    <a:pt x="658929" y="439137"/>
                    <a:pt x="645994" y="438145"/>
                  </a:cubicBezTo>
                  <a:cubicBezTo>
                    <a:pt x="633072" y="437153"/>
                    <a:pt x="620633" y="440638"/>
                    <a:pt x="608703" y="448587"/>
                  </a:cubicBezTo>
                  <a:lnTo>
                    <a:pt x="590795" y="442622"/>
                  </a:lnTo>
                  <a:lnTo>
                    <a:pt x="575876" y="463506"/>
                  </a:lnTo>
                  <a:lnTo>
                    <a:pt x="584830" y="439633"/>
                  </a:lnTo>
                  <a:lnTo>
                    <a:pt x="549027" y="472460"/>
                  </a:lnTo>
                  <a:cubicBezTo>
                    <a:pt x="560957" y="460530"/>
                    <a:pt x="561949" y="450584"/>
                    <a:pt x="552003" y="442622"/>
                  </a:cubicBezTo>
                  <a:cubicBezTo>
                    <a:pt x="542057" y="434660"/>
                    <a:pt x="531119" y="429687"/>
                    <a:pt x="519189" y="427703"/>
                  </a:cubicBezTo>
                  <a:cubicBezTo>
                    <a:pt x="509243" y="427703"/>
                    <a:pt x="500289" y="429687"/>
                    <a:pt x="492327" y="433668"/>
                  </a:cubicBezTo>
                  <a:cubicBezTo>
                    <a:pt x="484378" y="437649"/>
                    <a:pt x="476912" y="442622"/>
                    <a:pt x="469955" y="448587"/>
                  </a:cubicBezTo>
                  <a:cubicBezTo>
                    <a:pt x="462998" y="454552"/>
                    <a:pt x="455036" y="459525"/>
                    <a:pt x="446082" y="463506"/>
                  </a:cubicBezTo>
                  <a:cubicBezTo>
                    <a:pt x="437128" y="467487"/>
                    <a:pt x="426686" y="467487"/>
                    <a:pt x="414756" y="463506"/>
                  </a:cubicBezTo>
                  <a:cubicBezTo>
                    <a:pt x="394864" y="457541"/>
                    <a:pt x="375468" y="458533"/>
                    <a:pt x="356568" y="466495"/>
                  </a:cubicBezTo>
                  <a:cubicBezTo>
                    <a:pt x="337668" y="474444"/>
                    <a:pt x="318272" y="476441"/>
                    <a:pt x="298380" y="472460"/>
                  </a:cubicBezTo>
                  <a:lnTo>
                    <a:pt x="262577" y="463506"/>
                  </a:lnTo>
                  <a:cubicBezTo>
                    <a:pt x="260593" y="465503"/>
                    <a:pt x="259105" y="467487"/>
                    <a:pt x="258100" y="469471"/>
                  </a:cubicBezTo>
                  <a:cubicBezTo>
                    <a:pt x="257108" y="471468"/>
                    <a:pt x="255620" y="473452"/>
                    <a:pt x="253623" y="475449"/>
                  </a:cubicBezTo>
                  <a:cubicBezTo>
                    <a:pt x="241693" y="475449"/>
                    <a:pt x="232739" y="470476"/>
                    <a:pt x="226774" y="460530"/>
                  </a:cubicBezTo>
                  <a:cubicBezTo>
                    <a:pt x="220809" y="468479"/>
                    <a:pt x="215340" y="470972"/>
                    <a:pt x="210367" y="467983"/>
                  </a:cubicBezTo>
                  <a:cubicBezTo>
                    <a:pt x="205394" y="464994"/>
                    <a:pt x="201413" y="459525"/>
                    <a:pt x="198424" y="451576"/>
                  </a:cubicBezTo>
                  <a:cubicBezTo>
                    <a:pt x="195448" y="443614"/>
                    <a:pt x="192459" y="435665"/>
                    <a:pt x="189483" y="427703"/>
                  </a:cubicBezTo>
                  <a:cubicBezTo>
                    <a:pt x="186494" y="419741"/>
                    <a:pt x="185006" y="413776"/>
                    <a:pt x="185006" y="409795"/>
                  </a:cubicBezTo>
                  <a:cubicBezTo>
                    <a:pt x="177044" y="405827"/>
                    <a:pt x="172071" y="402838"/>
                    <a:pt x="170087" y="400854"/>
                  </a:cubicBezTo>
                  <a:cubicBezTo>
                    <a:pt x="170087" y="400854"/>
                    <a:pt x="167098" y="403334"/>
                    <a:pt x="161133" y="408307"/>
                  </a:cubicBezTo>
                  <a:cubicBezTo>
                    <a:pt x="155168" y="413280"/>
                    <a:pt x="148694" y="418749"/>
                    <a:pt x="141737" y="424714"/>
                  </a:cubicBezTo>
                  <a:cubicBezTo>
                    <a:pt x="134780" y="430692"/>
                    <a:pt x="128306" y="435665"/>
                    <a:pt x="122341" y="439633"/>
                  </a:cubicBezTo>
                  <a:cubicBezTo>
                    <a:pt x="116376" y="443614"/>
                    <a:pt x="113387" y="444606"/>
                    <a:pt x="113387" y="442622"/>
                  </a:cubicBezTo>
                  <a:cubicBezTo>
                    <a:pt x="113387" y="438641"/>
                    <a:pt x="120853" y="431684"/>
                    <a:pt x="135772" y="421738"/>
                  </a:cubicBezTo>
                  <a:cubicBezTo>
                    <a:pt x="150691" y="411792"/>
                    <a:pt x="160141" y="404822"/>
                    <a:pt x="164109" y="400854"/>
                  </a:cubicBezTo>
                  <a:cubicBezTo>
                    <a:pt x="152179" y="396873"/>
                    <a:pt x="142233" y="393884"/>
                    <a:pt x="134271" y="391900"/>
                  </a:cubicBezTo>
                  <a:cubicBezTo>
                    <a:pt x="130303" y="393884"/>
                    <a:pt x="119861" y="397369"/>
                    <a:pt x="102945" y="402342"/>
                  </a:cubicBezTo>
                  <a:cubicBezTo>
                    <a:pt x="86042" y="407315"/>
                    <a:pt x="76592" y="410800"/>
                    <a:pt x="74595" y="412784"/>
                  </a:cubicBezTo>
                  <a:cubicBezTo>
                    <a:pt x="78576" y="408803"/>
                    <a:pt x="85050" y="405318"/>
                    <a:pt x="93991" y="402342"/>
                  </a:cubicBezTo>
                  <a:cubicBezTo>
                    <a:pt x="102945" y="399353"/>
                    <a:pt x="110411" y="395881"/>
                    <a:pt x="116376" y="391900"/>
                  </a:cubicBezTo>
                  <a:cubicBezTo>
                    <a:pt x="114379" y="391900"/>
                    <a:pt x="109406" y="393884"/>
                    <a:pt x="101457" y="397865"/>
                  </a:cubicBezTo>
                  <a:cubicBezTo>
                    <a:pt x="93495" y="401846"/>
                    <a:pt x="85050" y="405318"/>
                    <a:pt x="76096" y="408307"/>
                  </a:cubicBezTo>
                  <a:cubicBezTo>
                    <a:pt x="67142" y="411296"/>
                    <a:pt x="58684" y="413776"/>
                    <a:pt x="50735" y="415773"/>
                  </a:cubicBezTo>
                  <a:cubicBezTo>
                    <a:pt x="42773" y="417757"/>
                    <a:pt x="38792" y="416765"/>
                    <a:pt x="38792" y="412784"/>
                  </a:cubicBezTo>
                  <a:cubicBezTo>
                    <a:pt x="38792" y="410800"/>
                    <a:pt x="41781" y="408803"/>
                    <a:pt x="47746" y="406819"/>
                  </a:cubicBezTo>
                  <a:cubicBezTo>
                    <a:pt x="53711" y="404822"/>
                    <a:pt x="61177" y="402342"/>
                    <a:pt x="70131" y="399353"/>
                  </a:cubicBezTo>
                  <a:cubicBezTo>
                    <a:pt x="79072" y="396377"/>
                    <a:pt x="87034" y="393388"/>
                    <a:pt x="93991" y="390399"/>
                  </a:cubicBezTo>
                  <a:cubicBezTo>
                    <a:pt x="100961" y="387423"/>
                    <a:pt x="105438" y="385935"/>
                    <a:pt x="107422" y="385935"/>
                  </a:cubicBezTo>
                  <a:cubicBezTo>
                    <a:pt x="103441" y="385935"/>
                    <a:pt x="91511" y="384930"/>
                    <a:pt x="71619" y="382946"/>
                  </a:cubicBezTo>
                  <a:lnTo>
                    <a:pt x="48997" y="382220"/>
                  </a:lnTo>
                  <a:lnTo>
                    <a:pt x="55212" y="379957"/>
                  </a:lnTo>
                  <a:cubicBezTo>
                    <a:pt x="62169" y="379957"/>
                    <a:pt x="67638" y="379957"/>
                    <a:pt x="71619" y="379957"/>
                  </a:cubicBezTo>
                  <a:cubicBezTo>
                    <a:pt x="67638" y="379957"/>
                    <a:pt x="63657" y="377973"/>
                    <a:pt x="59676" y="373992"/>
                  </a:cubicBezTo>
                  <a:lnTo>
                    <a:pt x="38792" y="373992"/>
                  </a:lnTo>
                  <a:cubicBezTo>
                    <a:pt x="40789" y="364046"/>
                    <a:pt x="49730" y="360561"/>
                    <a:pt x="65654" y="363550"/>
                  </a:cubicBezTo>
                  <a:cubicBezTo>
                    <a:pt x="81565" y="366539"/>
                    <a:pt x="94487" y="367035"/>
                    <a:pt x="104433" y="365038"/>
                  </a:cubicBezTo>
                  <a:cubicBezTo>
                    <a:pt x="102449" y="363054"/>
                    <a:pt x="96484" y="358577"/>
                    <a:pt x="86538" y="351620"/>
                  </a:cubicBezTo>
                  <a:cubicBezTo>
                    <a:pt x="76592" y="344650"/>
                    <a:pt x="72611" y="341178"/>
                    <a:pt x="74595" y="341178"/>
                  </a:cubicBezTo>
                  <a:cubicBezTo>
                    <a:pt x="60681" y="337197"/>
                    <a:pt x="47746" y="333712"/>
                    <a:pt x="35816" y="330723"/>
                  </a:cubicBezTo>
                  <a:cubicBezTo>
                    <a:pt x="23873" y="327747"/>
                    <a:pt x="11943" y="324262"/>
                    <a:pt x="0" y="320281"/>
                  </a:cubicBezTo>
                  <a:cubicBezTo>
                    <a:pt x="0" y="318297"/>
                    <a:pt x="3981" y="317305"/>
                    <a:pt x="11943" y="317305"/>
                  </a:cubicBezTo>
                  <a:cubicBezTo>
                    <a:pt x="19892" y="317305"/>
                    <a:pt x="28846" y="318793"/>
                    <a:pt x="38792" y="321782"/>
                  </a:cubicBezTo>
                  <a:cubicBezTo>
                    <a:pt x="48738" y="324758"/>
                    <a:pt x="58188" y="327747"/>
                    <a:pt x="67142" y="330723"/>
                  </a:cubicBezTo>
                  <a:cubicBezTo>
                    <a:pt x="76096" y="333712"/>
                    <a:pt x="82557" y="335200"/>
                    <a:pt x="86538" y="335200"/>
                  </a:cubicBezTo>
                  <a:cubicBezTo>
                    <a:pt x="72611" y="331232"/>
                    <a:pt x="58684" y="324262"/>
                    <a:pt x="44757" y="314316"/>
                  </a:cubicBezTo>
                  <a:cubicBezTo>
                    <a:pt x="30843" y="304370"/>
                    <a:pt x="17908" y="294424"/>
                    <a:pt x="5978" y="284478"/>
                  </a:cubicBezTo>
                  <a:cubicBezTo>
                    <a:pt x="9946" y="282494"/>
                    <a:pt x="16420" y="283486"/>
                    <a:pt x="25374" y="287467"/>
                  </a:cubicBezTo>
                  <a:cubicBezTo>
                    <a:pt x="34315" y="291448"/>
                    <a:pt x="43765" y="296917"/>
                    <a:pt x="53711" y="303874"/>
                  </a:cubicBezTo>
                  <a:cubicBezTo>
                    <a:pt x="63657" y="310831"/>
                    <a:pt x="73603" y="317801"/>
                    <a:pt x="83549" y="324758"/>
                  </a:cubicBezTo>
                  <a:cubicBezTo>
                    <a:pt x="93495" y="331728"/>
                    <a:pt x="101457" y="336205"/>
                    <a:pt x="107422" y="338189"/>
                  </a:cubicBezTo>
                  <a:cubicBezTo>
                    <a:pt x="111403" y="334208"/>
                    <a:pt x="113387" y="332224"/>
                    <a:pt x="113387" y="332224"/>
                  </a:cubicBezTo>
                  <a:lnTo>
                    <a:pt x="68630" y="305362"/>
                  </a:lnTo>
                  <a:cubicBezTo>
                    <a:pt x="60681" y="305362"/>
                    <a:pt x="58684" y="303378"/>
                    <a:pt x="62665" y="299397"/>
                  </a:cubicBezTo>
                  <a:cubicBezTo>
                    <a:pt x="62665" y="299397"/>
                    <a:pt x="62665" y="297413"/>
                    <a:pt x="62665" y="293432"/>
                  </a:cubicBezTo>
                  <a:lnTo>
                    <a:pt x="65654" y="290443"/>
                  </a:lnTo>
                  <a:lnTo>
                    <a:pt x="68630" y="293432"/>
                  </a:lnTo>
                  <a:cubicBezTo>
                    <a:pt x="72611" y="293432"/>
                    <a:pt x="77088" y="292936"/>
                    <a:pt x="82061" y="291944"/>
                  </a:cubicBezTo>
                  <a:cubicBezTo>
                    <a:pt x="87034" y="290939"/>
                    <a:pt x="92503" y="290443"/>
                    <a:pt x="98468" y="290443"/>
                  </a:cubicBezTo>
                  <a:cubicBezTo>
                    <a:pt x="94487" y="286475"/>
                    <a:pt x="90519" y="280497"/>
                    <a:pt x="86538" y="272548"/>
                  </a:cubicBezTo>
                  <a:cubicBezTo>
                    <a:pt x="80573" y="270551"/>
                    <a:pt x="74099" y="269559"/>
                    <a:pt x="67142" y="269559"/>
                  </a:cubicBezTo>
                  <a:cubicBezTo>
                    <a:pt x="60185" y="269559"/>
                    <a:pt x="60681" y="267575"/>
                    <a:pt x="68630" y="263594"/>
                  </a:cubicBezTo>
                  <a:cubicBezTo>
                    <a:pt x="80573" y="265578"/>
                    <a:pt x="92007" y="267079"/>
                    <a:pt x="102945" y="268071"/>
                  </a:cubicBezTo>
                  <a:cubicBezTo>
                    <a:pt x="113883" y="269063"/>
                    <a:pt x="126322" y="269559"/>
                    <a:pt x="140249" y="269559"/>
                  </a:cubicBezTo>
                  <a:cubicBezTo>
                    <a:pt x="130303" y="261610"/>
                    <a:pt x="118360" y="256637"/>
                    <a:pt x="104433" y="254640"/>
                  </a:cubicBezTo>
                  <a:cubicBezTo>
                    <a:pt x="90519" y="252656"/>
                    <a:pt x="77584" y="249667"/>
                    <a:pt x="65654" y="245686"/>
                  </a:cubicBezTo>
                  <a:cubicBezTo>
                    <a:pt x="65654" y="243702"/>
                    <a:pt x="67638" y="242710"/>
                    <a:pt x="71619" y="242710"/>
                  </a:cubicBezTo>
                  <a:cubicBezTo>
                    <a:pt x="61673" y="240713"/>
                    <a:pt x="53215" y="238729"/>
                    <a:pt x="46258" y="236745"/>
                  </a:cubicBezTo>
                  <a:cubicBezTo>
                    <a:pt x="39288" y="234748"/>
                    <a:pt x="35816" y="230767"/>
                    <a:pt x="35816" y="224802"/>
                  </a:cubicBezTo>
                  <a:lnTo>
                    <a:pt x="116376" y="242710"/>
                  </a:lnTo>
                  <a:cubicBezTo>
                    <a:pt x="112395" y="240713"/>
                    <a:pt x="106926" y="237241"/>
                    <a:pt x="99969" y="232268"/>
                  </a:cubicBezTo>
                  <a:cubicBezTo>
                    <a:pt x="92999" y="227295"/>
                    <a:pt x="85546" y="222818"/>
                    <a:pt x="77584" y="218837"/>
                  </a:cubicBezTo>
                  <a:cubicBezTo>
                    <a:pt x="69622" y="214856"/>
                    <a:pt x="62665" y="210875"/>
                    <a:pt x="56700" y="206907"/>
                  </a:cubicBezTo>
                  <a:cubicBezTo>
                    <a:pt x="50735" y="202926"/>
                    <a:pt x="48738" y="199937"/>
                    <a:pt x="50735" y="197953"/>
                  </a:cubicBezTo>
                  <a:cubicBezTo>
                    <a:pt x="64649" y="201934"/>
                    <a:pt x="77088" y="206907"/>
                    <a:pt x="88026" y="212872"/>
                  </a:cubicBezTo>
                  <a:cubicBezTo>
                    <a:pt x="98964" y="218837"/>
                    <a:pt x="110411" y="223810"/>
                    <a:pt x="122341" y="227791"/>
                  </a:cubicBezTo>
                  <a:lnTo>
                    <a:pt x="125330" y="224802"/>
                  </a:lnTo>
                  <a:lnTo>
                    <a:pt x="128306" y="224802"/>
                  </a:lnTo>
                  <a:cubicBezTo>
                    <a:pt x="128306" y="222818"/>
                    <a:pt x="127810" y="221826"/>
                    <a:pt x="126818" y="221826"/>
                  </a:cubicBezTo>
                  <a:cubicBezTo>
                    <a:pt x="125826" y="221826"/>
                    <a:pt x="125330" y="220821"/>
                    <a:pt x="125330" y="218837"/>
                  </a:cubicBezTo>
                  <a:cubicBezTo>
                    <a:pt x="119352" y="216853"/>
                    <a:pt x="111403" y="213864"/>
                    <a:pt x="101457" y="209883"/>
                  </a:cubicBezTo>
                  <a:cubicBezTo>
                    <a:pt x="91511" y="205902"/>
                    <a:pt x="81565" y="201425"/>
                    <a:pt x="71619" y="196452"/>
                  </a:cubicBezTo>
                  <a:cubicBezTo>
                    <a:pt x="61673" y="191479"/>
                    <a:pt x="53215" y="186010"/>
                    <a:pt x="46258" y="180045"/>
                  </a:cubicBezTo>
                  <a:cubicBezTo>
                    <a:pt x="39288" y="174080"/>
                    <a:pt x="35816" y="169107"/>
                    <a:pt x="35816" y="165126"/>
                  </a:cubicBezTo>
                  <a:cubicBezTo>
                    <a:pt x="49730" y="173088"/>
                    <a:pt x="64153" y="180045"/>
                    <a:pt x="79072" y="186010"/>
                  </a:cubicBezTo>
                  <a:cubicBezTo>
                    <a:pt x="93991" y="191988"/>
                    <a:pt x="106430" y="199937"/>
                    <a:pt x="116376" y="209883"/>
                  </a:cubicBezTo>
                  <a:cubicBezTo>
                    <a:pt x="114379" y="207899"/>
                    <a:pt x="109915" y="203422"/>
                    <a:pt x="102945" y="196452"/>
                  </a:cubicBezTo>
                  <a:cubicBezTo>
                    <a:pt x="95988" y="189495"/>
                    <a:pt x="89018" y="182042"/>
                    <a:pt x="82061" y="174080"/>
                  </a:cubicBezTo>
                  <a:cubicBezTo>
                    <a:pt x="75104" y="166118"/>
                    <a:pt x="69126" y="159161"/>
                    <a:pt x="64153" y="153196"/>
                  </a:cubicBezTo>
                  <a:cubicBezTo>
                    <a:pt x="59180" y="147231"/>
                    <a:pt x="58684" y="143250"/>
                    <a:pt x="62665" y="141253"/>
                  </a:cubicBezTo>
                  <a:cubicBezTo>
                    <a:pt x="76592" y="153196"/>
                    <a:pt x="89018" y="166118"/>
                    <a:pt x="99969" y="180045"/>
                  </a:cubicBezTo>
                  <a:cubicBezTo>
                    <a:pt x="110907" y="193972"/>
                    <a:pt x="124325" y="205902"/>
                    <a:pt x="140249" y="215848"/>
                  </a:cubicBezTo>
                  <a:cubicBezTo>
                    <a:pt x="136268" y="205902"/>
                    <a:pt x="130303" y="199441"/>
                    <a:pt x="122341" y="196452"/>
                  </a:cubicBezTo>
                  <a:cubicBezTo>
                    <a:pt x="114379" y="193476"/>
                    <a:pt x="112395" y="188999"/>
                    <a:pt x="116376" y="183034"/>
                  </a:cubicBezTo>
                  <a:cubicBezTo>
                    <a:pt x="118360" y="185018"/>
                    <a:pt x="120357" y="186010"/>
                    <a:pt x="122341" y="186010"/>
                  </a:cubicBezTo>
                  <a:cubicBezTo>
                    <a:pt x="124325" y="188007"/>
                    <a:pt x="125826" y="188999"/>
                    <a:pt x="126818" y="188999"/>
                  </a:cubicBezTo>
                  <a:cubicBezTo>
                    <a:pt x="127810" y="188999"/>
                    <a:pt x="129298" y="189991"/>
                    <a:pt x="131295" y="191988"/>
                  </a:cubicBezTo>
                  <a:cubicBezTo>
                    <a:pt x="131295" y="191988"/>
                    <a:pt x="133279" y="191988"/>
                    <a:pt x="137260" y="191988"/>
                  </a:cubicBezTo>
                  <a:cubicBezTo>
                    <a:pt x="135276" y="188007"/>
                    <a:pt x="132287" y="184026"/>
                    <a:pt x="128306" y="180045"/>
                  </a:cubicBezTo>
                  <a:cubicBezTo>
                    <a:pt x="124325" y="180045"/>
                    <a:pt x="121349" y="179549"/>
                    <a:pt x="119352" y="178557"/>
                  </a:cubicBezTo>
                  <a:cubicBezTo>
                    <a:pt x="117368" y="177565"/>
                    <a:pt x="115384" y="177069"/>
                    <a:pt x="113387" y="177069"/>
                  </a:cubicBezTo>
                  <a:cubicBezTo>
                    <a:pt x="111403" y="177069"/>
                    <a:pt x="109406" y="176064"/>
                    <a:pt x="107422" y="174080"/>
                  </a:cubicBezTo>
                  <a:cubicBezTo>
                    <a:pt x="103441" y="166118"/>
                    <a:pt x="105438" y="163142"/>
                    <a:pt x="113387" y="165126"/>
                  </a:cubicBezTo>
                  <a:cubicBezTo>
                    <a:pt x="121349" y="167123"/>
                    <a:pt x="128306" y="170099"/>
                    <a:pt x="134271" y="174080"/>
                  </a:cubicBezTo>
                  <a:cubicBezTo>
                    <a:pt x="130303" y="166118"/>
                    <a:pt x="126818" y="160649"/>
                    <a:pt x="123829" y="157673"/>
                  </a:cubicBezTo>
                  <a:cubicBezTo>
                    <a:pt x="120853" y="154684"/>
                    <a:pt x="123333" y="151199"/>
                    <a:pt x="131295" y="147231"/>
                  </a:cubicBezTo>
                  <a:cubicBezTo>
                    <a:pt x="135276" y="159161"/>
                    <a:pt x="139244" y="169107"/>
                    <a:pt x="143225" y="177069"/>
                  </a:cubicBezTo>
                  <a:lnTo>
                    <a:pt x="149190" y="177069"/>
                  </a:lnTo>
                  <a:cubicBezTo>
                    <a:pt x="147206" y="171091"/>
                    <a:pt x="145222" y="166118"/>
                    <a:pt x="143225" y="162150"/>
                  </a:cubicBezTo>
                  <a:cubicBezTo>
                    <a:pt x="141241" y="158169"/>
                    <a:pt x="140249" y="154188"/>
                    <a:pt x="140249" y="150207"/>
                  </a:cubicBezTo>
                  <a:lnTo>
                    <a:pt x="116376" y="138277"/>
                  </a:lnTo>
                  <a:cubicBezTo>
                    <a:pt x="124325" y="134296"/>
                    <a:pt x="132287" y="135784"/>
                    <a:pt x="140249" y="142754"/>
                  </a:cubicBezTo>
                  <a:cubicBezTo>
                    <a:pt x="148198" y="149711"/>
                    <a:pt x="157152" y="156172"/>
                    <a:pt x="167098" y="162150"/>
                  </a:cubicBezTo>
                  <a:cubicBezTo>
                    <a:pt x="165114" y="158169"/>
                    <a:pt x="164109" y="155180"/>
                    <a:pt x="164109" y="153196"/>
                  </a:cubicBezTo>
                  <a:cubicBezTo>
                    <a:pt x="164109" y="151199"/>
                    <a:pt x="163117" y="148223"/>
                    <a:pt x="161133" y="144242"/>
                  </a:cubicBezTo>
                  <a:cubicBezTo>
                    <a:pt x="151187" y="138277"/>
                    <a:pt x="135276" y="130315"/>
                    <a:pt x="113387" y="120369"/>
                  </a:cubicBezTo>
                  <a:cubicBezTo>
                    <a:pt x="91511" y="110423"/>
                    <a:pt x="80573" y="100477"/>
                    <a:pt x="80573" y="90531"/>
                  </a:cubicBezTo>
                  <a:cubicBezTo>
                    <a:pt x="92503" y="100477"/>
                    <a:pt x="105438" y="107943"/>
                    <a:pt x="119352" y="112916"/>
                  </a:cubicBezTo>
                  <a:cubicBezTo>
                    <a:pt x="133279" y="117889"/>
                    <a:pt x="147206" y="125342"/>
                    <a:pt x="161133" y="135288"/>
                  </a:cubicBezTo>
                  <a:cubicBezTo>
                    <a:pt x="159136" y="133304"/>
                    <a:pt x="154672" y="128827"/>
                    <a:pt x="147702" y="121857"/>
                  </a:cubicBezTo>
                  <a:cubicBezTo>
                    <a:pt x="140745" y="114900"/>
                    <a:pt x="133775" y="107447"/>
                    <a:pt x="126818" y="99485"/>
                  </a:cubicBezTo>
                  <a:cubicBezTo>
                    <a:pt x="119861" y="91523"/>
                    <a:pt x="113883" y="84566"/>
                    <a:pt x="108910" y="78601"/>
                  </a:cubicBezTo>
                  <a:cubicBezTo>
                    <a:pt x="103937" y="72636"/>
                    <a:pt x="102449" y="69647"/>
                    <a:pt x="104433" y="69647"/>
                  </a:cubicBezTo>
                  <a:cubicBezTo>
                    <a:pt x="120357" y="81577"/>
                    <a:pt x="134780" y="94512"/>
                    <a:pt x="147702" y="108439"/>
                  </a:cubicBezTo>
                  <a:cubicBezTo>
                    <a:pt x="160637" y="122366"/>
                    <a:pt x="175060" y="135288"/>
                    <a:pt x="190971" y="147231"/>
                  </a:cubicBezTo>
                  <a:lnTo>
                    <a:pt x="196936" y="147231"/>
                  </a:lnTo>
                  <a:lnTo>
                    <a:pt x="196936" y="141253"/>
                  </a:lnTo>
                  <a:cubicBezTo>
                    <a:pt x="196936" y="135288"/>
                    <a:pt x="195944" y="130315"/>
                    <a:pt x="193947" y="126334"/>
                  </a:cubicBezTo>
                  <a:cubicBezTo>
                    <a:pt x="185998" y="124350"/>
                    <a:pt x="180033" y="123358"/>
                    <a:pt x="176052" y="123358"/>
                  </a:cubicBezTo>
                  <a:cubicBezTo>
                    <a:pt x="172071" y="123358"/>
                    <a:pt x="172071" y="121361"/>
                    <a:pt x="176052" y="117393"/>
                  </a:cubicBezTo>
                  <a:lnTo>
                    <a:pt x="187982" y="117393"/>
                  </a:lnTo>
                  <a:cubicBezTo>
                    <a:pt x="182017" y="109431"/>
                    <a:pt x="177044" y="101469"/>
                    <a:pt x="173063" y="93520"/>
                  </a:cubicBezTo>
                  <a:cubicBezTo>
                    <a:pt x="169082" y="85558"/>
                    <a:pt x="169082" y="79593"/>
                    <a:pt x="173063" y="75612"/>
                  </a:cubicBezTo>
                  <a:cubicBezTo>
                    <a:pt x="177044" y="83574"/>
                    <a:pt x="181025" y="90531"/>
                    <a:pt x="185006" y="96496"/>
                  </a:cubicBezTo>
                  <a:cubicBezTo>
                    <a:pt x="188974" y="102474"/>
                    <a:pt x="192955" y="109431"/>
                    <a:pt x="196936" y="117393"/>
                  </a:cubicBezTo>
                  <a:cubicBezTo>
                    <a:pt x="194952" y="109431"/>
                    <a:pt x="191467" y="100973"/>
                    <a:pt x="186494" y="92019"/>
                  </a:cubicBezTo>
                  <a:cubicBezTo>
                    <a:pt x="181521" y="83078"/>
                    <a:pt x="181025" y="76604"/>
                    <a:pt x="185006" y="72636"/>
                  </a:cubicBezTo>
                  <a:cubicBezTo>
                    <a:pt x="185006" y="68655"/>
                    <a:pt x="187982" y="75116"/>
                    <a:pt x="193947" y="92019"/>
                  </a:cubicBezTo>
                  <a:cubicBezTo>
                    <a:pt x="199925" y="108935"/>
                    <a:pt x="203893" y="118385"/>
                    <a:pt x="205890" y="120369"/>
                  </a:cubicBezTo>
                  <a:lnTo>
                    <a:pt x="208866" y="120369"/>
                  </a:lnTo>
                  <a:cubicBezTo>
                    <a:pt x="204898" y="116388"/>
                    <a:pt x="204898" y="114900"/>
                    <a:pt x="208866" y="115892"/>
                  </a:cubicBezTo>
                  <a:cubicBezTo>
                    <a:pt x="212847" y="116884"/>
                    <a:pt x="215836" y="118385"/>
                    <a:pt x="217820" y="120369"/>
                  </a:cubicBezTo>
                  <a:cubicBezTo>
                    <a:pt x="215836" y="110423"/>
                    <a:pt x="213343" y="100973"/>
                    <a:pt x="210367" y="92019"/>
                  </a:cubicBezTo>
                  <a:cubicBezTo>
                    <a:pt x="207378" y="83078"/>
                    <a:pt x="205890" y="74620"/>
                    <a:pt x="205890" y="66658"/>
                  </a:cubicBezTo>
                  <a:cubicBezTo>
                    <a:pt x="199925" y="62690"/>
                    <a:pt x="194456" y="59701"/>
                    <a:pt x="189483" y="57717"/>
                  </a:cubicBezTo>
                  <a:cubicBezTo>
                    <a:pt x="184510" y="55720"/>
                    <a:pt x="184001" y="52744"/>
                    <a:pt x="187982" y="48763"/>
                  </a:cubicBezTo>
                  <a:cubicBezTo>
                    <a:pt x="205890" y="56712"/>
                    <a:pt x="223785" y="65666"/>
                    <a:pt x="241693" y="75612"/>
                  </a:cubicBezTo>
                  <a:cubicBezTo>
                    <a:pt x="237712" y="71631"/>
                    <a:pt x="237712" y="69647"/>
                    <a:pt x="241693" y="69647"/>
                  </a:cubicBezTo>
                  <a:cubicBezTo>
                    <a:pt x="245674" y="69647"/>
                    <a:pt x="249655" y="70639"/>
                    <a:pt x="253623" y="72636"/>
                  </a:cubicBezTo>
                  <a:cubicBezTo>
                    <a:pt x="247658" y="66658"/>
                    <a:pt x="237712" y="57717"/>
                    <a:pt x="223785" y="45774"/>
                  </a:cubicBezTo>
                  <a:cubicBezTo>
                    <a:pt x="209871" y="33844"/>
                    <a:pt x="205890" y="25882"/>
                    <a:pt x="211855" y="21901"/>
                  </a:cubicBezTo>
                  <a:cubicBezTo>
                    <a:pt x="225782" y="35828"/>
                    <a:pt x="239709" y="49755"/>
                    <a:pt x="253623" y="63682"/>
                  </a:cubicBezTo>
                  <a:cubicBezTo>
                    <a:pt x="267550" y="77609"/>
                    <a:pt x="281477" y="89539"/>
                    <a:pt x="295404" y="99485"/>
                  </a:cubicBezTo>
                  <a:lnTo>
                    <a:pt x="304358" y="99485"/>
                  </a:lnTo>
                  <a:cubicBezTo>
                    <a:pt x="304358" y="95504"/>
                    <a:pt x="303353" y="92528"/>
                    <a:pt x="301369" y="90531"/>
                  </a:cubicBezTo>
                  <a:cubicBezTo>
                    <a:pt x="295404" y="84566"/>
                    <a:pt x="290431" y="80585"/>
                    <a:pt x="286450" y="78601"/>
                  </a:cubicBezTo>
                  <a:cubicBezTo>
                    <a:pt x="282469" y="76604"/>
                    <a:pt x="274520" y="70639"/>
                    <a:pt x="262577" y="60693"/>
                  </a:cubicBezTo>
                  <a:cubicBezTo>
                    <a:pt x="250647" y="50747"/>
                    <a:pt x="246666" y="43790"/>
                    <a:pt x="250647" y="39809"/>
                  </a:cubicBezTo>
                  <a:cubicBezTo>
                    <a:pt x="254628" y="37825"/>
                    <a:pt x="261585" y="42289"/>
                    <a:pt x="271531" y="53240"/>
                  </a:cubicBezTo>
                  <a:cubicBezTo>
                    <a:pt x="281477" y="64178"/>
                    <a:pt x="287442" y="70639"/>
                    <a:pt x="289439" y="72636"/>
                  </a:cubicBezTo>
                  <a:lnTo>
                    <a:pt x="292415" y="72636"/>
                  </a:lnTo>
                  <a:cubicBezTo>
                    <a:pt x="290431" y="70639"/>
                    <a:pt x="287442" y="66658"/>
                    <a:pt x="283461" y="60693"/>
                  </a:cubicBezTo>
                  <a:cubicBezTo>
                    <a:pt x="279493" y="54728"/>
                    <a:pt x="279493" y="52744"/>
                    <a:pt x="283461" y="54728"/>
                  </a:cubicBezTo>
                  <a:cubicBezTo>
                    <a:pt x="283461" y="52744"/>
                    <a:pt x="282469" y="50747"/>
                    <a:pt x="280485" y="48763"/>
                  </a:cubicBezTo>
                  <a:cubicBezTo>
                    <a:pt x="272523" y="44782"/>
                    <a:pt x="265566" y="42289"/>
                    <a:pt x="259601" y="41297"/>
                  </a:cubicBezTo>
                  <a:cubicBezTo>
                    <a:pt x="253623" y="40305"/>
                    <a:pt x="251639" y="37825"/>
                    <a:pt x="253623" y="33844"/>
                  </a:cubicBezTo>
                  <a:lnTo>
                    <a:pt x="259601" y="33844"/>
                  </a:lnTo>
                  <a:cubicBezTo>
                    <a:pt x="261585" y="33844"/>
                    <a:pt x="264078" y="34340"/>
                    <a:pt x="267054" y="35332"/>
                  </a:cubicBezTo>
                  <a:cubicBezTo>
                    <a:pt x="270043" y="36324"/>
                    <a:pt x="273515" y="36820"/>
                    <a:pt x="277496" y="36820"/>
                  </a:cubicBezTo>
                  <a:cubicBezTo>
                    <a:pt x="273515" y="30855"/>
                    <a:pt x="274520" y="27879"/>
                    <a:pt x="280485" y="27879"/>
                  </a:cubicBezTo>
                  <a:lnTo>
                    <a:pt x="280485" y="30855"/>
                  </a:lnTo>
                  <a:cubicBezTo>
                    <a:pt x="280485" y="32852"/>
                    <a:pt x="281477" y="34836"/>
                    <a:pt x="283461" y="36820"/>
                  </a:cubicBezTo>
                  <a:cubicBezTo>
                    <a:pt x="285458" y="36820"/>
                    <a:pt x="286946" y="37316"/>
                    <a:pt x="287938" y="38321"/>
                  </a:cubicBezTo>
                  <a:cubicBezTo>
                    <a:pt x="288943" y="39313"/>
                    <a:pt x="290431" y="39809"/>
                    <a:pt x="292415" y="39809"/>
                  </a:cubicBezTo>
                  <a:cubicBezTo>
                    <a:pt x="290431" y="35828"/>
                    <a:pt x="289439" y="30855"/>
                    <a:pt x="289439" y="24890"/>
                  </a:cubicBezTo>
                  <a:cubicBezTo>
                    <a:pt x="289439" y="20909"/>
                    <a:pt x="291423" y="21901"/>
                    <a:pt x="295404" y="27879"/>
                  </a:cubicBezTo>
                  <a:cubicBezTo>
                    <a:pt x="299385" y="33844"/>
                    <a:pt x="301369" y="37825"/>
                    <a:pt x="301369" y="39809"/>
                  </a:cubicBezTo>
                  <a:cubicBezTo>
                    <a:pt x="307334" y="41793"/>
                    <a:pt x="313299" y="42798"/>
                    <a:pt x="319277" y="42798"/>
                  </a:cubicBezTo>
                  <a:cubicBezTo>
                    <a:pt x="319277" y="40801"/>
                    <a:pt x="318781" y="38817"/>
                    <a:pt x="317776" y="36820"/>
                  </a:cubicBezTo>
                  <a:cubicBezTo>
                    <a:pt x="316784" y="34836"/>
                    <a:pt x="316288" y="32852"/>
                    <a:pt x="316288" y="30855"/>
                  </a:cubicBezTo>
                  <a:cubicBezTo>
                    <a:pt x="308326" y="26874"/>
                    <a:pt x="297388" y="22397"/>
                    <a:pt x="283461" y="17424"/>
                  </a:cubicBezTo>
                  <a:cubicBezTo>
                    <a:pt x="269547" y="12451"/>
                    <a:pt x="265566" y="7987"/>
                    <a:pt x="271531" y="4006"/>
                  </a:cubicBezTo>
                  <a:cubicBezTo>
                    <a:pt x="277496" y="7987"/>
                    <a:pt x="283970" y="11459"/>
                    <a:pt x="290927" y="14448"/>
                  </a:cubicBezTo>
                  <a:cubicBezTo>
                    <a:pt x="297884" y="17424"/>
                    <a:pt x="306342" y="20909"/>
                    <a:pt x="316288" y="24890"/>
                  </a:cubicBezTo>
                  <a:cubicBezTo>
                    <a:pt x="312307" y="18925"/>
                    <a:pt x="312307" y="13952"/>
                    <a:pt x="316288" y="9971"/>
                  </a:cubicBezTo>
                  <a:cubicBezTo>
                    <a:pt x="314304" y="9971"/>
                    <a:pt x="316288" y="12960"/>
                    <a:pt x="322253" y="18925"/>
                  </a:cubicBezTo>
                  <a:cubicBezTo>
                    <a:pt x="322253" y="22906"/>
                    <a:pt x="323245" y="25882"/>
                    <a:pt x="325242" y="27879"/>
                  </a:cubicBezTo>
                  <a:cubicBezTo>
                    <a:pt x="329223" y="31847"/>
                    <a:pt x="334196" y="33844"/>
                    <a:pt x="340161" y="33844"/>
                  </a:cubicBezTo>
                  <a:lnTo>
                    <a:pt x="343137" y="33844"/>
                  </a:lnTo>
                  <a:lnTo>
                    <a:pt x="346126" y="36820"/>
                  </a:lnTo>
                  <a:cubicBezTo>
                    <a:pt x="344142" y="32852"/>
                    <a:pt x="342145" y="29367"/>
                    <a:pt x="340161" y="26378"/>
                  </a:cubicBezTo>
                  <a:cubicBezTo>
                    <a:pt x="338164" y="23402"/>
                    <a:pt x="337172" y="19917"/>
                    <a:pt x="337172" y="15936"/>
                  </a:cubicBezTo>
                  <a:cubicBezTo>
                    <a:pt x="343137" y="15936"/>
                    <a:pt x="346126" y="18925"/>
                    <a:pt x="346126" y="24890"/>
                  </a:cubicBezTo>
                  <a:cubicBezTo>
                    <a:pt x="348110" y="20909"/>
                    <a:pt x="352091" y="20909"/>
                    <a:pt x="358056" y="24890"/>
                  </a:cubicBezTo>
                  <a:cubicBezTo>
                    <a:pt x="354088" y="14944"/>
                    <a:pt x="348619" y="7987"/>
                    <a:pt x="341649" y="4006"/>
                  </a:cubicBezTo>
                  <a:close/>
                </a:path>
              </a:pathLst>
            </a:custGeom>
            <a:solidFill>
              <a:srgbClr val="1F8BBC"/>
            </a:solidFill>
            <a:ln>
              <a:noFill/>
            </a:ln>
            <a:effectLst/>
          </p:spPr>
          <p:txBody>
            <a:bodyPr rot="0" spcFirstLastPara="0" vertOverflow="overflow" horzOverflow="overflow" vert="horz" wrap="square" lIns="68567" tIns="34289" rIns="68567" bIns="34289" numCol="1" spcCol="0" rtlCol="0" fromWordArt="0" anchor="t" anchorCtr="0" forceAA="0" compatLnSpc="1">
              <a:noAutofit/>
            </a:bodyPr>
            <a:lstStyle/>
            <a:p>
              <a:pPr defTabSz="685165"/>
              <a:endParaRPr lang="en-US">
                <a:latin typeface="+mj-lt"/>
                <a:cs typeface="+mn-ea"/>
                <a:sym typeface="+mn-lt"/>
              </a:endParaRPr>
            </a:p>
          </p:txBody>
        </p:sp>
        <p:sp>
          <p:nvSpPr>
            <p:cNvPr id="11" name="Freeform 98"/>
            <p:cNvSpPr/>
            <p:nvPr/>
          </p:nvSpPr>
          <p:spPr>
            <a:xfrm>
              <a:off x="1167039" y="2989591"/>
              <a:ext cx="1893226" cy="231259"/>
            </a:xfrm>
            <a:custGeom>
              <a:avLst/>
              <a:gdLst>
                <a:gd name="connsiteX0" fmla="*/ 2524301 w 2524301"/>
                <a:gd name="connsiteY0" fmla="*/ 303397 h 308345"/>
                <a:gd name="connsiteX1" fmla="*/ 2519802 w 2524301"/>
                <a:gd name="connsiteY1" fmla="*/ 308345 h 308345"/>
                <a:gd name="connsiteX2" fmla="*/ 2517937 w 2524301"/>
                <a:gd name="connsiteY2" fmla="*/ 308345 h 308345"/>
                <a:gd name="connsiteX3" fmla="*/ 0 w 2524301"/>
                <a:gd name="connsiteY3" fmla="*/ 297432 h 308345"/>
                <a:gd name="connsiteX4" fmla="*/ 7466 w 2524301"/>
                <a:gd name="connsiteY4" fmla="*/ 306386 h 308345"/>
                <a:gd name="connsiteX5" fmla="*/ 9099 w 2524301"/>
                <a:gd name="connsiteY5" fmla="*/ 308345 h 308345"/>
                <a:gd name="connsiteX6" fmla="*/ 3275 w 2524301"/>
                <a:gd name="connsiteY6" fmla="*/ 308345 h 308345"/>
                <a:gd name="connsiteX7" fmla="*/ 80560 w 2524301"/>
                <a:gd name="connsiteY7" fmla="*/ 294443 h 308345"/>
                <a:gd name="connsiteX8" fmla="*/ 83549 w 2524301"/>
                <a:gd name="connsiteY8" fmla="*/ 306386 h 308345"/>
                <a:gd name="connsiteX9" fmla="*/ 83549 w 2524301"/>
                <a:gd name="connsiteY9" fmla="*/ 308345 h 308345"/>
                <a:gd name="connsiteX10" fmla="*/ 82881 w 2524301"/>
                <a:gd name="connsiteY10" fmla="*/ 308345 h 308345"/>
                <a:gd name="connsiteX11" fmla="*/ 2515347 w 2524301"/>
                <a:gd name="connsiteY11" fmla="*/ 288478 h 308345"/>
                <a:gd name="connsiteX12" fmla="*/ 2508257 w 2524301"/>
                <a:gd name="connsiteY12" fmla="*/ 308345 h 308345"/>
                <a:gd name="connsiteX13" fmla="*/ 2503109 w 2524301"/>
                <a:gd name="connsiteY13" fmla="*/ 308345 h 308345"/>
                <a:gd name="connsiteX14" fmla="*/ 2504905 w 2524301"/>
                <a:gd name="connsiteY14" fmla="*/ 306386 h 308345"/>
                <a:gd name="connsiteX15" fmla="*/ 2515347 w 2524301"/>
                <a:gd name="connsiteY15" fmla="*/ 288478 h 308345"/>
                <a:gd name="connsiteX16" fmla="*/ 5965 w 2524301"/>
                <a:gd name="connsiteY16" fmla="*/ 288478 h 308345"/>
                <a:gd name="connsiteX17" fmla="*/ 26862 w 2524301"/>
                <a:gd name="connsiteY17" fmla="*/ 304885 h 308345"/>
                <a:gd name="connsiteX18" fmla="*/ 34770 w 2524301"/>
                <a:gd name="connsiteY18" fmla="*/ 308345 h 308345"/>
                <a:gd name="connsiteX19" fmla="*/ 17253 w 2524301"/>
                <a:gd name="connsiteY19" fmla="*/ 308345 h 308345"/>
                <a:gd name="connsiteX20" fmla="*/ 17908 w 2524301"/>
                <a:gd name="connsiteY20" fmla="*/ 306386 h 308345"/>
                <a:gd name="connsiteX21" fmla="*/ 5965 w 2524301"/>
                <a:gd name="connsiteY21" fmla="*/ 288478 h 308345"/>
                <a:gd name="connsiteX22" fmla="*/ 2494006 w 2524301"/>
                <a:gd name="connsiteY22" fmla="*/ 282970 h 308345"/>
                <a:gd name="connsiteX23" fmla="*/ 2490623 w 2524301"/>
                <a:gd name="connsiteY23" fmla="*/ 308345 h 308345"/>
                <a:gd name="connsiteX24" fmla="*/ 2469943 w 2524301"/>
                <a:gd name="connsiteY24" fmla="*/ 308345 h 308345"/>
                <a:gd name="connsiteX25" fmla="*/ 2476555 w 2524301"/>
                <a:gd name="connsiteY25" fmla="*/ 300408 h 308345"/>
                <a:gd name="connsiteX26" fmla="*/ 2494463 w 2524301"/>
                <a:gd name="connsiteY26" fmla="*/ 279524 h 308345"/>
                <a:gd name="connsiteX27" fmla="*/ 2494463 w 2524301"/>
                <a:gd name="connsiteY27" fmla="*/ 282513 h 308345"/>
                <a:gd name="connsiteX28" fmla="*/ 2494006 w 2524301"/>
                <a:gd name="connsiteY28" fmla="*/ 282970 h 308345"/>
                <a:gd name="connsiteX29" fmla="*/ 50722 w 2524301"/>
                <a:gd name="connsiteY29" fmla="*/ 276548 h 308345"/>
                <a:gd name="connsiteX30" fmla="*/ 65641 w 2524301"/>
                <a:gd name="connsiteY30" fmla="*/ 295931 h 308345"/>
                <a:gd name="connsiteX31" fmla="*/ 79180 w 2524301"/>
                <a:gd name="connsiteY31" fmla="*/ 308345 h 308345"/>
                <a:gd name="connsiteX32" fmla="*/ 56565 w 2524301"/>
                <a:gd name="connsiteY32" fmla="*/ 308345 h 308345"/>
                <a:gd name="connsiteX33" fmla="*/ 50722 w 2524301"/>
                <a:gd name="connsiteY33" fmla="*/ 295931 h 308345"/>
                <a:gd name="connsiteX34" fmla="*/ 50722 w 2524301"/>
                <a:gd name="connsiteY34" fmla="*/ 276548 h 308345"/>
                <a:gd name="connsiteX35" fmla="*/ 26862 w 2524301"/>
                <a:gd name="connsiteY35" fmla="*/ 264605 h 308345"/>
                <a:gd name="connsiteX36" fmla="*/ 46258 w 2524301"/>
                <a:gd name="connsiteY36" fmla="*/ 289966 h 308345"/>
                <a:gd name="connsiteX37" fmla="*/ 55284 w 2524301"/>
                <a:gd name="connsiteY37" fmla="*/ 308345 h 308345"/>
                <a:gd name="connsiteX38" fmla="*/ 46357 w 2524301"/>
                <a:gd name="connsiteY38" fmla="*/ 308345 h 308345"/>
                <a:gd name="connsiteX39" fmla="*/ 35803 w 2524301"/>
                <a:gd name="connsiteY39" fmla="*/ 291467 h 308345"/>
                <a:gd name="connsiteX40" fmla="*/ 26862 w 2524301"/>
                <a:gd name="connsiteY40" fmla="*/ 264605 h 308345"/>
                <a:gd name="connsiteX41" fmla="*/ 2506393 w 2524301"/>
                <a:gd name="connsiteY41" fmla="*/ 249686 h 308345"/>
                <a:gd name="connsiteX42" fmla="*/ 2503417 w 2524301"/>
                <a:gd name="connsiteY42" fmla="*/ 263117 h 308345"/>
                <a:gd name="connsiteX43" fmla="*/ 2488498 w 2524301"/>
                <a:gd name="connsiteY43" fmla="*/ 284001 h 308345"/>
                <a:gd name="connsiteX44" fmla="*/ 2472078 w 2524301"/>
                <a:gd name="connsiteY44" fmla="*/ 304885 h 308345"/>
                <a:gd name="connsiteX45" fmla="*/ 2469388 w 2524301"/>
                <a:gd name="connsiteY45" fmla="*/ 308345 h 308345"/>
                <a:gd name="connsiteX46" fmla="*/ 2461209 w 2524301"/>
                <a:gd name="connsiteY46" fmla="*/ 308345 h 308345"/>
                <a:gd name="connsiteX47" fmla="*/ 2478056 w 2524301"/>
                <a:gd name="connsiteY47" fmla="*/ 285489 h 308345"/>
                <a:gd name="connsiteX48" fmla="*/ 2497439 w 2524301"/>
                <a:gd name="connsiteY48" fmla="*/ 260128 h 308345"/>
                <a:gd name="connsiteX49" fmla="*/ 2506393 w 2524301"/>
                <a:gd name="connsiteY49" fmla="*/ 249686 h 308345"/>
                <a:gd name="connsiteX50" fmla="*/ 2464625 w 2524301"/>
                <a:gd name="connsiteY50" fmla="*/ 240732 h 308345"/>
                <a:gd name="connsiteX51" fmla="*/ 2452682 w 2524301"/>
                <a:gd name="connsiteY51" fmla="*/ 282513 h 308345"/>
                <a:gd name="connsiteX52" fmla="*/ 2463137 w 2524301"/>
                <a:gd name="connsiteY52" fmla="*/ 263117 h 308345"/>
                <a:gd name="connsiteX53" fmla="*/ 2473579 w 2524301"/>
                <a:gd name="connsiteY53" fmla="*/ 243721 h 308345"/>
                <a:gd name="connsiteX54" fmla="*/ 2469102 w 2524301"/>
                <a:gd name="connsiteY54" fmla="*/ 255651 h 308345"/>
                <a:gd name="connsiteX55" fmla="*/ 2458660 w 2524301"/>
                <a:gd name="connsiteY55" fmla="*/ 284001 h 308345"/>
                <a:gd name="connsiteX56" fmla="*/ 2450141 w 2524301"/>
                <a:gd name="connsiteY56" fmla="*/ 308345 h 308345"/>
                <a:gd name="connsiteX57" fmla="*/ 2432896 w 2524301"/>
                <a:gd name="connsiteY57" fmla="*/ 308345 h 308345"/>
                <a:gd name="connsiteX58" fmla="*/ 2439264 w 2524301"/>
                <a:gd name="connsiteY58" fmla="*/ 297432 h 308345"/>
                <a:gd name="connsiteX59" fmla="*/ 2448218 w 2524301"/>
                <a:gd name="connsiteY59" fmla="*/ 272071 h 308345"/>
                <a:gd name="connsiteX60" fmla="*/ 2455671 w 2524301"/>
                <a:gd name="connsiteY60" fmla="*/ 249686 h 308345"/>
                <a:gd name="connsiteX61" fmla="*/ 2464625 w 2524301"/>
                <a:gd name="connsiteY61" fmla="*/ 240732 h 308345"/>
                <a:gd name="connsiteX62" fmla="*/ 1375538 w 2524301"/>
                <a:gd name="connsiteY62" fmla="*/ 225813 h 308345"/>
                <a:gd name="connsiteX63" fmla="*/ 1393433 w 2524301"/>
                <a:gd name="connsiteY63" fmla="*/ 264605 h 308345"/>
                <a:gd name="connsiteX64" fmla="*/ 1393433 w 2524301"/>
                <a:gd name="connsiteY64" fmla="*/ 249686 h 308345"/>
                <a:gd name="connsiteX65" fmla="*/ 1385980 w 2524301"/>
                <a:gd name="connsiteY65" fmla="*/ 239244 h 308345"/>
                <a:gd name="connsiteX66" fmla="*/ 1375538 w 2524301"/>
                <a:gd name="connsiteY66" fmla="*/ 225813 h 308345"/>
                <a:gd name="connsiteX67" fmla="*/ 1503844 w 2524301"/>
                <a:gd name="connsiteY67" fmla="*/ 213883 h 308345"/>
                <a:gd name="connsiteX68" fmla="*/ 1509058 w 2524301"/>
                <a:gd name="connsiteY68" fmla="*/ 219102 h 308345"/>
                <a:gd name="connsiteX69" fmla="*/ 1509059 w 2524301"/>
                <a:gd name="connsiteY69" fmla="*/ 219106 h 308345"/>
                <a:gd name="connsiteX70" fmla="*/ 244669 w 2524301"/>
                <a:gd name="connsiteY70" fmla="*/ 115415 h 308345"/>
                <a:gd name="connsiteX71" fmla="*/ 244669 w 2524301"/>
                <a:gd name="connsiteY71" fmla="*/ 121380 h 308345"/>
                <a:gd name="connsiteX72" fmla="*/ 244669 w 2524301"/>
                <a:gd name="connsiteY72" fmla="*/ 124369 h 308345"/>
                <a:gd name="connsiteX73" fmla="*/ 250647 w 2524301"/>
                <a:gd name="connsiteY73" fmla="*/ 136299 h 308345"/>
                <a:gd name="connsiteX74" fmla="*/ 250647 w 2524301"/>
                <a:gd name="connsiteY74" fmla="*/ 127358 h 308345"/>
                <a:gd name="connsiteX75" fmla="*/ 244669 w 2524301"/>
                <a:gd name="connsiteY75" fmla="*/ 115415 h 308345"/>
                <a:gd name="connsiteX76" fmla="*/ 389656 w 2524301"/>
                <a:gd name="connsiteY76" fmla="*/ 0 h 308345"/>
                <a:gd name="connsiteX77" fmla="*/ 402389 w 2524301"/>
                <a:gd name="connsiteY77" fmla="*/ 0 h 308345"/>
                <a:gd name="connsiteX78" fmla="*/ 432651 w 2524301"/>
                <a:gd name="connsiteY78" fmla="*/ 13971 h 308345"/>
                <a:gd name="connsiteX79" fmla="*/ 435641 w 2524301"/>
                <a:gd name="connsiteY79" fmla="*/ 10982 h 308345"/>
                <a:gd name="connsiteX80" fmla="*/ 438616 w 2524301"/>
                <a:gd name="connsiteY80" fmla="*/ 13971 h 308345"/>
                <a:gd name="connsiteX81" fmla="*/ 441606 w 2524301"/>
                <a:gd name="connsiteY81" fmla="*/ 16947 h 308345"/>
                <a:gd name="connsiteX82" fmla="*/ 455232 w 2524301"/>
                <a:gd name="connsiteY82" fmla="*/ 22403 h 308345"/>
                <a:gd name="connsiteX83" fmla="*/ 443093 w 2524301"/>
                <a:gd name="connsiteY83" fmla="*/ 12470 h 308345"/>
                <a:gd name="connsiteX84" fmla="*/ 431453 w 2524301"/>
                <a:gd name="connsiteY84" fmla="*/ 0 h 308345"/>
                <a:gd name="connsiteX85" fmla="*/ 442514 w 2524301"/>
                <a:gd name="connsiteY85" fmla="*/ 0 h 308345"/>
                <a:gd name="connsiteX86" fmla="*/ 443093 w 2524301"/>
                <a:gd name="connsiteY86" fmla="*/ 540 h 308345"/>
                <a:gd name="connsiteX87" fmla="*/ 486363 w 2524301"/>
                <a:gd name="connsiteY87" fmla="*/ 37844 h 308345"/>
                <a:gd name="connsiteX88" fmla="*/ 490840 w 2524301"/>
                <a:gd name="connsiteY88" fmla="*/ 36343 h 308345"/>
                <a:gd name="connsiteX89" fmla="*/ 495317 w 2524301"/>
                <a:gd name="connsiteY89" fmla="*/ 34855 h 308345"/>
                <a:gd name="connsiteX90" fmla="*/ 489352 w 2524301"/>
                <a:gd name="connsiteY90" fmla="*/ 13971 h 308345"/>
                <a:gd name="connsiteX91" fmla="*/ 474433 w 2524301"/>
                <a:gd name="connsiteY91" fmla="*/ 13971 h 308345"/>
                <a:gd name="connsiteX92" fmla="*/ 474433 w 2524301"/>
                <a:gd name="connsiteY92" fmla="*/ 8006 h 308345"/>
                <a:gd name="connsiteX93" fmla="*/ 483373 w 2524301"/>
                <a:gd name="connsiteY93" fmla="*/ 8006 h 308345"/>
                <a:gd name="connsiteX94" fmla="*/ 479375 w 2524301"/>
                <a:gd name="connsiteY94" fmla="*/ 0 h 308345"/>
                <a:gd name="connsiteX95" fmla="*/ 2365357 w 2524301"/>
                <a:gd name="connsiteY95" fmla="*/ 0 h 308345"/>
                <a:gd name="connsiteX96" fmla="*/ 2354227 w 2524301"/>
                <a:gd name="connsiteY96" fmla="*/ 13919 h 308345"/>
                <a:gd name="connsiteX97" fmla="*/ 2336319 w 2524301"/>
                <a:gd name="connsiteY97" fmla="*/ 34803 h 308345"/>
                <a:gd name="connsiteX98" fmla="*/ 2367645 w 2524301"/>
                <a:gd name="connsiteY98" fmla="*/ 10943 h 308345"/>
                <a:gd name="connsiteX99" fmla="*/ 2382490 w 2524301"/>
                <a:gd name="connsiteY99" fmla="*/ 0 h 308345"/>
                <a:gd name="connsiteX100" fmla="*/ 2387702 w 2524301"/>
                <a:gd name="connsiteY100" fmla="*/ 0 h 308345"/>
                <a:gd name="connsiteX101" fmla="*/ 2381076 w 2524301"/>
                <a:gd name="connsiteY101" fmla="*/ 7954 h 308345"/>
                <a:gd name="connsiteX102" fmla="*/ 2366157 w 2524301"/>
                <a:gd name="connsiteY102" fmla="*/ 25862 h 308345"/>
                <a:gd name="connsiteX103" fmla="*/ 2403461 w 2524301"/>
                <a:gd name="connsiteY103" fmla="*/ 6466 h 308345"/>
                <a:gd name="connsiteX104" fmla="*/ 2415344 w 2524301"/>
                <a:gd name="connsiteY104" fmla="*/ 0 h 308345"/>
                <a:gd name="connsiteX105" fmla="*/ 2423721 w 2524301"/>
                <a:gd name="connsiteY105" fmla="*/ 0 h 308345"/>
                <a:gd name="connsiteX106" fmla="*/ 2422479 w 2524301"/>
                <a:gd name="connsiteY106" fmla="*/ 1989 h 308345"/>
                <a:gd name="connsiteX107" fmla="*/ 2400472 w 2524301"/>
                <a:gd name="connsiteY107" fmla="*/ 16908 h 308345"/>
                <a:gd name="connsiteX108" fmla="*/ 2360192 w 2524301"/>
                <a:gd name="connsiteY108" fmla="*/ 37792 h 308345"/>
                <a:gd name="connsiteX109" fmla="*/ 2384065 w 2524301"/>
                <a:gd name="connsiteY109" fmla="*/ 28838 h 308345"/>
                <a:gd name="connsiteX110" fmla="*/ 2415391 w 2524301"/>
                <a:gd name="connsiteY110" fmla="*/ 16908 h 308345"/>
                <a:gd name="connsiteX111" fmla="*/ 2445229 w 2524301"/>
                <a:gd name="connsiteY111" fmla="*/ 7954 h 308345"/>
                <a:gd name="connsiteX112" fmla="*/ 2464625 w 2524301"/>
                <a:gd name="connsiteY112" fmla="*/ 7954 h 308345"/>
                <a:gd name="connsiteX113" fmla="*/ 2419868 w 2524301"/>
                <a:gd name="connsiteY113" fmla="*/ 25862 h 308345"/>
                <a:gd name="connsiteX114" fmla="*/ 2375111 w 2524301"/>
                <a:gd name="connsiteY114" fmla="*/ 37792 h 308345"/>
                <a:gd name="connsiteX115" fmla="*/ 2395995 w 2524301"/>
                <a:gd name="connsiteY115" fmla="*/ 39280 h 308345"/>
                <a:gd name="connsiteX116" fmla="*/ 2427321 w 2524301"/>
                <a:gd name="connsiteY116" fmla="*/ 37792 h 308345"/>
                <a:gd name="connsiteX117" fmla="*/ 2454183 w 2524301"/>
                <a:gd name="connsiteY117" fmla="*/ 39280 h 308345"/>
                <a:gd name="connsiteX118" fmla="*/ 2464625 w 2524301"/>
                <a:gd name="connsiteY118" fmla="*/ 43757 h 308345"/>
                <a:gd name="connsiteX119" fmla="*/ 2401960 w 2524301"/>
                <a:gd name="connsiteY119" fmla="*/ 49722 h 308345"/>
                <a:gd name="connsiteX120" fmla="*/ 2339308 w 2524301"/>
                <a:gd name="connsiteY120" fmla="*/ 55700 h 308345"/>
                <a:gd name="connsiteX121" fmla="*/ 2385553 w 2524301"/>
                <a:gd name="connsiteY121" fmla="*/ 72107 h 308345"/>
                <a:gd name="connsiteX122" fmla="*/ 2416879 w 2524301"/>
                <a:gd name="connsiteY122" fmla="*/ 88514 h 308345"/>
                <a:gd name="connsiteX123" fmla="*/ 2372122 w 2524301"/>
                <a:gd name="connsiteY123" fmla="*/ 79560 h 308345"/>
                <a:gd name="connsiteX124" fmla="*/ 2391518 w 2524301"/>
                <a:gd name="connsiteY124" fmla="*/ 88514 h 308345"/>
                <a:gd name="connsiteX125" fmla="*/ 2410914 w 2524301"/>
                <a:gd name="connsiteY125" fmla="*/ 97468 h 308345"/>
                <a:gd name="connsiteX126" fmla="*/ 2321400 w 2524301"/>
                <a:gd name="connsiteY126" fmla="*/ 67630 h 308345"/>
                <a:gd name="connsiteX127" fmla="*/ 2321400 w 2524301"/>
                <a:gd name="connsiteY127" fmla="*/ 70619 h 308345"/>
                <a:gd name="connsiteX128" fmla="*/ 2337807 w 2524301"/>
                <a:gd name="connsiteY128" fmla="*/ 82549 h 308345"/>
                <a:gd name="connsiteX129" fmla="*/ 2367645 w 2524301"/>
                <a:gd name="connsiteY129" fmla="*/ 101945 h 308345"/>
                <a:gd name="connsiteX130" fmla="*/ 2394507 w 2524301"/>
                <a:gd name="connsiteY130" fmla="*/ 121341 h 308345"/>
                <a:gd name="connsiteX131" fmla="*/ 2404949 w 2524301"/>
                <a:gd name="connsiteY131" fmla="*/ 130295 h 308345"/>
                <a:gd name="connsiteX132" fmla="*/ 2391518 w 2524301"/>
                <a:gd name="connsiteY132" fmla="*/ 127306 h 308345"/>
                <a:gd name="connsiteX133" fmla="*/ 2370634 w 2524301"/>
                <a:gd name="connsiteY133" fmla="*/ 113875 h 308345"/>
                <a:gd name="connsiteX134" fmla="*/ 2349750 w 2524301"/>
                <a:gd name="connsiteY134" fmla="*/ 98956 h 308345"/>
                <a:gd name="connsiteX135" fmla="*/ 2336319 w 2524301"/>
                <a:gd name="connsiteY135" fmla="*/ 88514 h 308345"/>
                <a:gd name="connsiteX136" fmla="*/ 2354227 w 2524301"/>
                <a:gd name="connsiteY136" fmla="*/ 103433 h 308345"/>
                <a:gd name="connsiteX137" fmla="*/ 2372122 w 2524301"/>
                <a:gd name="connsiteY137" fmla="*/ 121341 h 308345"/>
                <a:gd name="connsiteX138" fmla="*/ 2348249 w 2524301"/>
                <a:gd name="connsiteY138" fmla="*/ 106422 h 308345"/>
                <a:gd name="connsiteX139" fmla="*/ 2321400 w 2524301"/>
                <a:gd name="connsiteY139" fmla="*/ 88514 h 308345"/>
                <a:gd name="connsiteX140" fmla="*/ 2312446 w 2524301"/>
                <a:gd name="connsiteY140" fmla="*/ 94479 h 308345"/>
                <a:gd name="connsiteX141" fmla="*/ 2297527 w 2524301"/>
                <a:gd name="connsiteY141" fmla="*/ 100457 h 308345"/>
                <a:gd name="connsiteX142" fmla="*/ 2315435 w 2524301"/>
                <a:gd name="connsiteY142" fmla="*/ 119840 h 308345"/>
                <a:gd name="connsiteX143" fmla="*/ 2327365 w 2524301"/>
                <a:gd name="connsiteY143" fmla="*/ 139236 h 308345"/>
                <a:gd name="connsiteX144" fmla="*/ 2309470 w 2524301"/>
                <a:gd name="connsiteY144" fmla="*/ 127306 h 308345"/>
                <a:gd name="connsiteX145" fmla="*/ 2291562 w 2524301"/>
                <a:gd name="connsiteY145" fmla="*/ 106422 h 308345"/>
                <a:gd name="connsiteX146" fmla="*/ 2228897 w 2524301"/>
                <a:gd name="connsiteY146" fmla="*/ 134759 h 308345"/>
                <a:gd name="connsiteX147" fmla="*/ 2160280 w 2524301"/>
                <a:gd name="connsiteY147" fmla="*/ 136260 h 308345"/>
                <a:gd name="connsiteX148" fmla="*/ 2114022 w 2524301"/>
                <a:gd name="connsiteY148" fmla="*/ 118352 h 308345"/>
                <a:gd name="connsiteX149" fmla="*/ 2064788 w 2524301"/>
                <a:gd name="connsiteY149" fmla="*/ 115376 h 308345"/>
                <a:gd name="connsiteX150" fmla="*/ 2045405 w 2524301"/>
                <a:gd name="connsiteY150" fmla="*/ 121341 h 308345"/>
                <a:gd name="connsiteX151" fmla="*/ 2023020 w 2524301"/>
                <a:gd name="connsiteY151" fmla="*/ 115376 h 308345"/>
                <a:gd name="connsiteX152" fmla="*/ 1943948 w 2524301"/>
                <a:gd name="connsiteY152" fmla="*/ 94479 h 308345"/>
                <a:gd name="connsiteX153" fmla="*/ 1861900 w 2524301"/>
                <a:gd name="connsiteY153" fmla="*/ 130295 h 308345"/>
                <a:gd name="connsiteX154" fmla="*/ 1842504 w 2524301"/>
                <a:gd name="connsiteY154" fmla="*/ 133271 h 308345"/>
                <a:gd name="connsiteX155" fmla="*/ 1829073 w 2524301"/>
                <a:gd name="connsiteY155" fmla="*/ 121341 h 308345"/>
                <a:gd name="connsiteX156" fmla="*/ 1817143 w 2524301"/>
                <a:gd name="connsiteY156" fmla="*/ 101945 h 308345"/>
                <a:gd name="connsiteX157" fmla="*/ 1802224 w 2524301"/>
                <a:gd name="connsiteY157" fmla="*/ 85538 h 308345"/>
                <a:gd name="connsiteX158" fmla="*/ 1775362 w 2524301"/>
                <a:gd name="connsiteY158" fmla="*/ 78072 h 308345"/>
                <a:gd name="connsiteX159" fmla="*/ 1745524 w 2524301"/>
                <a:gd name="connsiteY159" fmla="*/ 76584 h 308345"/>
                <a:gd name="connsiteX160" fmla="*/ 1754478 w 2524301"/>
                <a:gd name="connsiteY160" fmla="*/ 67630 h 308345"/>
                <a:gd name="connsiteX161" fmla="*/ 1633638 w 2524301"/>
                <a:gd name="connsiteY161" fmla="*/ 95980 h 308345"/>
                <a:gd name="connsiteX162" fmla="*/ 1524728 w 2524301"/>
                <a:gd name="connsiteY162" fmla="*/ 169074 h 308345"/>
                <a:gd name="connsiteX163" fmla="*/ 1463564 w 2524301"/>
                <a:gd name="connsiteY163" fmla="*/ 148190 h 308345"/>
                <a:gd name="connsiteX164" fmla="*/ 1399411 w 2524301"/>
                <a:gd name="connsiteY164" fmla="*/ 140737 h 308345"/>
                <a:gd name="connsiteX165" fmla="*/ 1351665 w 2524301"/>
                <a:gd name="connsiteY165" fmla="*/ 160133 h 308345"/>
                <a:gd name="connsiteX166" fmla="*/ 1342711 w 2524301"/>
                <a:gd name="connsiteY166" fmla="*/ 219848 h 308345"/>
                <a:gd name="connsiteX167" fmla="*/ 1363595 w 2524301"/>
                <a:gd name="connsiteY167" fmla="*/ 236255 h 308345"/>
                <a:gd name="connsiteX168" fmla="*/ 1378514 w 2524301"/>
                <a:gd name="connsiteY168" fmla="*/ 252675 h 308345"/>
                <a:gd name="connsiteX169" fmla="*/ 1372549 w 2524301"/>
                <a:gd name="connsiteY169" fmla="*/ 230290 h 308345"/>
                <a:gd name="connsiteX170" fmla="*/ 1360619 w 2524301"/>
                <a:gd name="connsiteY170" fmla="*/ 210894 h 308345"/>
                <a:gd name="connsiteX171" fmla="*/ 1365096 w 2524301"/>
                <a:gd name="connsiteY171" fmla="*/ 213883 h 308345"/>
                <a:gd name="connsiteX172" fmla="*/ 1369573 w 2524301"/>
                <a:gd name="connsiteY172" fmla="*/ 216872 h 308345"/>
                <a:gd name="connsiteX173" fmla="*/ 1366584 w 2524301"/>
                <a:gd name="connsiteY173" fmla="*/ 201953 h 308345"/>
                <a:gd name="connsiteX174" fmla="*/ 1396422 w 2524301"/>
                <a:gd name="connsiteY174" fmla="*/ 243721 h 308345"/>
                <a:gd name="connsiteX175" fmla="*/ 1393433 w 2524301"/>
                <a:gd name="connsiteY175" fmla="*/ 237756 h 308345"/>
                <a:gd name="connsiteX176" fmla="*/ 1393433 w 2524301"/>
                <a:gd name="connsiteY176" fmla="*/ 228802 h 308345"/>
                <a:gd name="connsiteX177" fmla="*/ 1393433 w 2524301"/>
                <a:gd name="connsiteY177" fmla="*/ 216872 h 308345"/>
                <a:gd name="connsiteX178" fmla="*/ 1403888 w 2524301"/>
                <a:gd name="connsiteY178" fmla="*/ 239244 h 308345"/>
                <a:gd name="connsiteX179" fmla="*/ 1417306 w 2524301"/>
                <a:gd name="connsiteY179" fmla="*/ 264605 h 308345"/>
                <a:gd name="connsiteX180" fmla="*/ 1417306 w 2524301"/>
                <a:gd name="connsiteY180" fmla="*/ 255651 h 308345"/>
                <a:gd name="connsiteX181" fmla="*/ 1400899 w 2524301"/>
                <a:gd name="connsiteY181" fmla="*/ 219822 h 308345"/>
                <a:gd name="connsiteX182" fmla="*/ 1396422 w 2524301"/>
                <a:gd name="connsiteY182" fmla="*/ 192947 h 308345"/>
                <a:gd name="connsiteX183" fmla="*/ 1406864 w 2524301"/>
                <a:gd name="connsiteY183" fmla="*/ 219848 h 308345"/>
                <a:gd name="connsiteX184" fmla="*/ 1420295 w 2524301"/>
                <a:gd name="connsiteY184" fmla="*/ 243721 h 308345"/>
                <a:gd name="connsiteX185" fmla="*/ 1423271 w 2524301"/>
                <a:gd name="connsiteY185" fmla="*/ 231791 h 308345"/>
                <a:gd name="connsiteX186" fmla="*/ 1424772 w 2524301"/>
                <a:gd name="connsiteY186" fmla="*/ 237756 h 308345"/>
                <a:gd name="connsiteX187" fmla="*/ 1423271 w 2524301"/>
                <a:gd name="connsiteY187" fmla="*/ 249686 h 308345"/>
                <a:gd name="connsiteX188" fmla="*/ 1427748 w 2524301"/>
                <a:gd name="connsiteY188" fmla="*/ 251174 h 308345"/>
                <a:gd name="connsiteX189" fmla="*/ 1432225 w 2524301"/>
                <a:gd name="connsiteY189" fmla="*/ 252675 h 308345"/>
                <a:gd name="connsiteX190" fmla="*/ 1432225 w 2524301"/>
                <a:gd name="connsiteY190" fmla="*/ 231791 h 308345"/>
                <a:gd name="connsiteX191" fmla="*/ 1432225 w 2524301"/>
                <a:gd name="connsiteY191" fmla="*/ 210894 h 308345"/>
                <a:gd name="connsiteX192" fmla="*/ 1435214 w 2524301"/>
                <a:gd name="connsiteY192" fmla="*/ 216872 h 308345"/>
                <a:gd name="connsiteX193" fmla="*/ 1438190 w 2524301"/>
                <a:gd name="connsiteY193" fmla="*/ 222837 h 308345"/>
                <a:gd name="connsiteX194" fmla="*/ 1441179 w 2524301"/>
                <a:gd name="connsiteY194" fmla="*/ 225813 h 308345"/>
                <a:gd name="connsiteX195" fmla="*/ 1444168 w 2524301"/>
                <a:gd name="connsiteY195" fmla="*/ 231791 h 308345"/>
                <a:gd name="connsiteX196" fmla="*/ 1447144 w 2524301"/>
                <a:gd name="connsiteY196" fmla="*/ 234767 h 308345"/>
                <a:gd name="connsiteX197" fmla="*/ 1450133 w 2524301"/>
                <a:gd name="connsiteY197" fmla="*/ 234767 h 308345"/>
                <a:gd name="connsiteX198" fmla="*/ 1456098 w 2524301"/>
                <a:gd name="connsiteY198" fmla="*/ 222837 h 308345"/>
                <a:gd name="connsiteX199" fmla="*/ 1456098 w 2524301"/>
                <a:gd name="connsiteY199" fmla="*/ 240732 h 308345"/>
                <a:gd name="connsiteX200" fmla="*/ 1460575 w 2524301"/>
                <a:gd name="connsiteY200" fmla="*/ 242233 h 308345"/>
                <a:gd name="connsiteX201" fmla="*/ 1465052 w 2524301"/>
                <a:gd name="connsiteY201" fmla="*/ 243721 h 308345"/>
                <a:gd name="connsiteX202" fmla="*/ 1463564 w 2524301"/>
                <a:gd name="connsiteY202" fmla="*/ 234767 h 308345"/>
                <a:gd name="connsiteX203" fmla="*/ 1465052 w 2524301"/>
                <a:gd name="connsiteY203" fmla="*/ 222837 h 308345"/>
                <a:gd name="connsiteX204" fmla="*/ 1476982 w 2524301"/>
                <a:gd name="connsiteY204" fmla="*/ 237756 h 308345"/>
                <a:gd name="connsiteX205" fmla="*/ 1488925 w 2524301"/>
                <a:gd name="connsiteY205" fmla="*/ 252675 h 308345"/>
                <a:gd name="connsiteX206" fmla="*/ 1488925 w 2524301"/>
                <a:gd name="connsiteY206" fmla="*/ 243721 h 308345"/>
                <a:gd name="connsiteX207" fmla="*/ 1468028 w 2524301"/>
                <a:gd name="connsiteY207" fmla="*/ 221336 h 308345"/>
                <a:gd name="connsiteX208" fmla="*/ 1465052 w 2524301"/>
                <a:gd name="connsiteY208" fmla="*/ 204929 h 308345"/>
                <a:gd name="connsiteX209" fmla="*/ 1479971 w 2524301"/>
                <a:gd name="connsiteY209" fmla="*/ 218360 h 308345"/>
                <a:gd name="connsiteX210" fmla="*/ 1491901 w 2524301"/>
                <a:gd name="connsiteY210" fmla="*/ 234767 h 308345"/>
                <a:gd name="connsiteX211" fmla="*/ 1497866 w 2524301"/>
                <a:gd name="connsiteY211" fmla="*/ 219848 h 308345"/>
                <a:gd name="connsiteX212" fmla="*/ 1500855 w 2524301"/>
                <a:gd name="connsiteY212" fmla="*/ 230290 h 308345"/>
                <a:gd name="connsiteX213" fmla="*/ 1497866 w 2524301"/>
                <a:gd name="connsiteY213" fmla="*/ 243721 h 308345"/>
                <a:gd name="connsiteX214" fmla="*/ 1500855 w 2524301"/>
                <a:gd name="connsiteY214" fmla="*/ 246710 h 308345"/>
                <a:gd name="connsiteX215" fmla="*/ 1500855 w 2524301"/>
                <a:gd name="connsiteY215" fmla="*/ 234767 h 308345"/>
                <a:gd name="connsiteX216" fmla="*/ 1505332 w 2524301"/>
                <a:gd name="connsiteY216" fmla="*/ 240732 h 308345"/>
                <a:gd name="connsiteX217" fmla="*/ 1506820 w 2524301"/>
                <a:gd name="connsiteY217" fmla="*/ 252675 h 308345"/>
                <a:gd name="connsiteX218" fmla="*/ 1515774 w 2524301"/>
                <a:gd name="connsiteY218" fmla="*/ 261629 h 308345"/>
                <a:gd name="connsiteX219" fmla="*/ 1512785 w 2524301"/>
                <a:gd name="connsiteY219" fmla="*/ 234767 h 308345"/>
                <a:gd name="connsiteX220" fmla="*/ 1509059 w 2524301"/>
                <a:gd name="connsiteY220" fmla="*/ 219106 h 308345"/>
                <a:gd name="connsiteX221" fmla="*/ 1512785 w 2524301"/>
                <a:gd name="connsiteY221" fmla="*/ 222837 h 308345"/>
                <a:gd name="connsiteX222" fmla="*/ 1518763 w 2524301"/>
                <a:gd name="connsiteY222" fmla="*/ 237756 h 308345"/>
                <a:gd name="connsiteX223" fmla="*/ 1524728 w 2524301"/>
                <a:gd name="connsiteY223" fmla="*/ 222837 h 308345"/>
                <a:gd name="connsiteX224" fmla="*/ 1523240 w 2524301"/>
                <a:gd name="connsiteY224" fmla="*/ 236255 h 308345"/>
                <a:gd name="connsiteX225" fmla="*/ 1521739 w 2524301"/>
                <a:gd name="connsiteY225" fmla="*/ 246710 h 308345"/>
                <a:gd name="connsiteX226" fmla="*/ 1532181 w 2524301"/>
                <a:gd name="connsiteY226" fmla="*/ 264605 h 308345"/>
                <a:gd name="connsiteX227" fmla="*/ 1545612 w 2524301"/>
                <a:gd name="connsiteY227" fmla="*/ 285489 h 308345"/>
                <a:gd name="connsiteX228" fmla="*/ 1548601 w 2524301"/>
                <a:gd name="connsiteY228" fmla="*/ 276548 h 308345"/>
                <a:gd name="connsiteX229" fmla="*/ 1532181 w 2524301"/>
                <a:gd name="connsiteY229" fmla="*/ 242233 h 308345"/>
                <a:gd name="connsiteX230" fmla="*/ 1530693 w 2524301"/>
                <a:gd name="connsiteY230" fmla="*/ 216872 h 308345"/>
                <a:gd name="connsiteX231" fmla="*/ 1551577 w 2524301"/>
                <a:gd name="connsiteY231" fmla="*/ 258640 h 308345"/>
                <a:gd name="connsiteX232" fmla="*/ 1542623 w 2524301"/>
                <a:gd name="connsiteY232" fmla="*/ 234767 h 308345"/>
                <a:gd name="connsiteX233" fmla="*/ 1542623 w 2524301"/>
                <a:gd name="connsiteY233" fmla="*/ 213883 h 308345"/>
                <a:gd name="connsiteX234" fmla="*/ 1551577 w 2524301"/>
                <a:gd name="connsiteY234" fmla="*/ 234767 h 308345"/>
                <a:gd name="connsiteX235" fmla="*/ 1557542 w 2524301"/>
                <a:gd name="connsiteY235" fmla="*/ 264605 h 308345"/>
                <a:gd name="connsiteX236" fmla="*/ 1560531 w 2524301"/>
                <a:gd name="connsiteY236" fmla="*/ 264605 h 308345"/>
                <a:gd name="connsiteX237" fmla="*/ 1563520 w 2524301"/>
                <a:gd name="connsiteY237" fmla="*/ 258640 h 308345"/>
                <a:gd name="connsiteX238" fmla="*/ 1569485 w 2524301"/>
                <a:gd name="connsiteY238" fmla="*/ 249686 h 308345"/>
                <a:gd name="connsiteX239" fmla="*/ 1566496 w 2524301"/>
                <a:gd name="connsiteY239" fmla="*/ 222811 h 308345"/>
                <a:gd name="connsiteX240" fmla="*/ 1569485 w 2524301"/>
                <a:gd name="connsiteY240" fmla="*/ 198912 h 308345"/>
                <a:gd name="connsiteX241" fmla="*/ 1575450 w 2524301"/>
                <a:gd name="connsiteY241" fmla="*/ 219848 h 308345"/>
                <a:gd name="connsiteX242" fmla="*/ 1575450 w 2524301"/>
                <a:gd name="connsiteY242" fmla="*/ 237756 h 308345"/>
                <a:gd name="connsiteX243" fmla="*/ 1587380 w 2524301"/>
                <a:gd name="connsiteY243" fmla="*/ 216846 h 308345"/>
                <a:gd name="connsiteX244" fmla="*/ 1593358 w 2524301"/>
                <a:gd name="connsiteY244" fmla="*/ 195936 h 308345"/>
                <a:gd name="connsiteX245" fmla="*/ 1594846 w 2524301"/>
                <a:gd name="connsiteY245" fmla="*/ 209406 h 308345"/>
                <a:gd name="connsiteX246" fmla="*/ 1587380 w 2524301"/>
                <a:gd name="connsiteY246" fmla="*/ 222837 h 308345"/>
                <a:gd name="connsiteX247" fmla="*/ 1614242 w 2524301"/>
                <a:gd name="connsiteY247" fmla="*/ 201953 h 308345"/>
                <a:gd name="connsiteX248" fmla="*/ 1600811 w 2524301"/>
                <a:gd name="connsiteY248" fmla="*/ 218360 h 308345"/>
                <a:gd name="connsiteX249" fmla="*/ 1587380 w 2524301"/>
                <a:gd name="connsiteY249" fmla="*/ 237756 h 308345"/>
                <a:gd name="connsiteX250" fmla="*/ 1587380 w 2524301"/>
                <a:gd name="connsiteY250" fmla="*/ 249686 h 308345"/>
                <a:gd name="connsiteX251" fmla="*/ 1596334 w 2524301"/>
                <a:gd name="connsiteY251" fmla="*/ 237756 h 308345"/>
                <a:gd name="connsiteX252" fmla="*/ 1608277 w 2524301"/>
                <a:gd name="connsiteY252" fmla="*/ 222837 h 308345"/>
                <a:gd name="connsiteX253" fmla="*/ 1602299 w 2524301"/>
                <a:gd name="connsiteY253" fmla="*/ 237756 h 308345"/>
                <a:gd name="connsiteX254" fmla="*/ 1590369 w 2524301"/>
                <a:gd name="connsiteY254" fmla="*/ 255651 h 308345"/>
                <a:gd name="connsiteX255" fmla="*/ 1605288 w 2524301"/>
                <a:gd name="connsiteY255" fmla="*/ 242233 h 308345"/>
                <a:gd name="connsiteX256" fmla="*/ 1620207 w 2524301"/>
                <a:gd name="connsiteY256" fmla="*/ 225813 h 308345"/>
                <a:gd name="connsiteX257" fmla="*/ 1603800 w 2524301"/>
                <a:gd name="connsiteY257" fmla="*/ 246710 h 308345"/>
                <a:gd name="connsiteX258" fmla="*/ 1587380 w 2524301"/>
                <a:gd name="connsiteY258" fmla="*/ 267594 h 308345"/>
                <a:gd name="connsiteX259" fmla="*/ 1587380 w 2524301"/>
                <a:gd name="connsiteY259" fmla="*/ 279524 h 308345"/>
                <a:gd name="connsiteX260" fmla="*/ 1590369 w 2524301"/>
                <a:gd name="connsiteY260" fmla="*/ 275047 h 308345"/>
                <a:gd name="connsiteX261" fmla="*/ 1593358 w 2524301"/>
                <a:gd name="connsiteY261" fmla="*/ 270570 h 308345"/>
                <a:gd name="connsiteX262" fmla="*/ 1594846 w 2524301"/>
                <a:gd name="connsiteY262" fmla="*/ 276548 h 308345"/>
                <a:gd name="connsiteX263" fmla="*/ 1590369 w 2524301"/>
                <a:gd name="connsiteY263" fmla="*/ 282513 h 308345"/>
                <a:gd name="connsiteX264" fmla="*/ 1593358 w 2524301"/>
                <a:gd name="connsiteY264" fmla="*/ 300408 h 308345"/>
                <a:gd name="connsiteX265" fmla="*/ 1597835 w 2524301"/>
                <a:gd name="connsiteY265" fmla="*/ 286990 h 308345"/>
                <a:gd name="connsiteX266" fmla="*/ 1596334 w 2524301"/>
                <a:gd name="connsiteY266" fmla="*/ 273559 h 308345"/>
                <a:gd name="connsiteX267" fmla="*/ 1602299 w 2524301"/>
                <a:gd name="connsiteY267" fmla="*/ 276548 h 308345"/>
                <a:gd name="connsiteX268" fmla="*/ 1605288 w 2524301"/>
                <a:gd name="connsiteY268" fmla="*/ 282513 h 308345"/>
                <a:gd name="connsiteX269" fmla="*/ 1614242 w 2524301"/>
                <a:gd name="connsiteY269" fmla="*/ 266093 h 308345"/>
                <a:gd name="connsiteX270" fmla="*/ 1626172 w 2524301"/>
                <a:gd name="connsiteY270" fmla="*/ 252675 h 308345"/>
                <a:gd name="connsiteX271" fmla="*/ 1620207 w 2524301"/>
                <a:gd name="connsiteY271" fmla="*/ 216846 h 308345"/>
                <a:gd name="connsiteX272" fmla="*/ 1608277 w 2524301"/>
                <a:gd name="connsiteY272" fmla="*/ 183993 h 308345"/>
                <a:gd name="connsiteX273" fmla="*/ 1618719 w 2524301"/>
                <a:gd name="connsiteY273" fmla="*/ 192947 h 308345"/>
                <a:gd name="connsiteX274" fmla="*/ 1623196 w 2524301"/>
                <a:gd name="connsiteY274" fmla="*/ 204929 h 308345"/>
                <a:gd name="connsiteX275" fmla="*/ 1621695 w 2524301"/>
                <a:gd name="connsiteY275" fmla="*/ 186982 h 308345"/>
                <a:gd name="connsiteX276" fmla="*/ 1629161 w 2524301"/>
                <a:gd name="connsiteY276" fmla="*/ 178028 h 308345"/>
                <a:gd name="connsiteX277" fmla="*/ 1629161 w 2524301"/>
                <a:gd name="connsiteY277" fmla="*/ 198912 h 308345"/>
                <a:gd name="connsiteX278" fmla="*/ 1638115 w 2524301"/>
                <a:gd name="connsiteY278" fmla="*/ 198912 h 308345"/>
                <a:gd name="connsiteX279" fmla="*/ 1639603 w 2524301"/>
                <a:gd name="connsiteY279" fmla="*/ 195936 h 308345"/>
                <a:gd name="connsiteX280" fmla="*/ 1641091 w 2524301"/>
                <a:gd name="connsiteY280" fmla="*/ 201953 h 308345"/>
                <a:gd name="connsiteX281" fmla="*/ 1647056 w 2524301"/>
                <a:gd name="connsiteY281" fmla="*/ 204929 h 308345"/>
                <a:gd name="connsiteX282" fmla="*/ 1650045 w 2524301"/>
                <a:gd name="connsiteY282" fmla="*/ 189971 h 308345"/>
                <a:gd name="connsiteX283" fmla="*/ 1645568 w 2524301"/>
                <a:gd name="connsiteY283" fmla="*/ 186982 h 308345"/>
                <a:gd name="connsiteX284" fmla="*/ 1650045 w 2524301"/>
                <a:gd name="connsiteY284" fmla="*/ 186982 h 308345"/>
                <a:gd name="connsiteX285" fmla="*/ 1650045 w 2524301"/>
                <a:gd name="connsiteY285" fmla="*/ 183993 h 308345"/>
                <a:gd name="connsiteX286" fmla="*/ 1650045 w 2524301"/>
                <a:gd name="connsiteY286" fmla="*/ 175052 h 308345"/>
                <a:gd name="connsiteX287" fmla="*/ 1656010 w 2524301"/>
                <a:gd name="connsiteY287" fmla="*/ 178028 h 308345"/>
                <a:gd name="connsiteX288" fmla="*/ 1673918 w 2524301"/>
                <a:gd name="connsiteY288" fmla="*/ 189971 h 308345"/>
                <a:gd name="connsiteX289" fmla="*/ 1676894 w 2524301"/>
                <a:gd name="connsiteY289" fmla="*/ 160133 h 308345"/>
                <a:gd name="connsiteX290" fmla="*/ 1672430 w 2524301"/>
                <a:gd name="connsiteY290" fmla="*/ 152667 h 308345"/>
                <a:gd name="connsiteX291" fmla="*/ 1676894 w 2524301"/>
                <a:gd name="connsiteY291" fmla="*/ 154155 h 308345"/>
                <a:gd name="connsiteX292" fmla="*/ 1682872 w 2524301"/>
                <a:gd name="connsiteY292" fmla="*/ 160133 h 308345"/>
                <a:gd name="connsiteX293" fmla="*/ 1691813 w 2524301"/>
                <a:gd name="connsiteY293" fmla="*/ 172063 h 308345"/>
                <a:gd name="connsiteX294" fmla="*/ 1694802 w 2524301"/>
                <a:gd name="connsiteY294" fmla="*/ 160133 h 308345"/>
                <a:gd name="connsiteX295" fmla="*/ 1700767 w 2524301"/>
                <a:gd name="connsiteY295" fmla="*/ 157144 h 308345"/>
                <a:gd name="connsiteX296" fmla="*/ 1694802 w 2524301"/>
                <a:gd name="connsiteY296" fmla="*/ 175052 h 308345"/>
                <a:gd name="connsiteX297" fmla="*/ 1712710 w 2524301"/>
                <a:gd name="connsiteY297" fmla="*/ 195936 h 308345"/>
                <a:gd name="connsiteX298" fmla="*/ 1712710 w 2524301"/>
                <a:gd name="connsiteY298" fmla="*/ 183993 h 308345"/>
                <a:gd name="connsiteX299" fmla="*/ 1714198 w 2524301"/>
                <a:gd name="connsiteY299" fmla="*/ 189971 h 308345"/>
                <a:gd name="connsiteX300" fmla="*/ 1718675 w 2524301"/>
                <a:gd name="connsiteY300" fmla="*/ 201953 h 308345"/>
                <a:gd name="connsiteX301" fmla="*/ 1724640 w 2524301"/>
                <a:gd name="connsiteY301" fmla="*/ 206417 h 308345"/>
                <a:gd name="connsiteX302" fmla="*/ 1730605 w 2524301"/>
                <a:gd name="connsiteY302" fmla="*/ 210894 h 308345"/>
                <a:gd name="connsiteX303" fmla="*/ 1726128 w 2524301"/>
                <a:gd name="connsiteY303" fmla="*/ 184019 h 308345"/>
                <a:gd name="connsiteX304" fmla="*/ 1715686 w 2524301"/>
                <a:gd name="connsiteY304" fmla="*/ 160133 h 308345"/>
                <a:gd name="connsiteX305" fmla="*/ 1724640 w 2524301"/>
                <a:gd name="connsiteY305" fmla="*/ 172063 h 308345"/>
                <a:gd name="connsiteX306" fmla="*/ 1730605 w 2524301"/>
                <a:gd name="connsiteY306" fmla="*/ 186982 h 308345"/>
                <a:gd name="connsiteX307" fmla="*/ 1739559 w 2524301"/>
                <a:gd name="connsiteY307" fmla="*/ 175052 h 308345"/>
                <a:gd name="connsiteX308" fmla="*/ 1736570 w 2524301"/>
                <a:gd name="connsiteY308" fmla="*/ 195936 h 308345"/>
                <a:gd name="connsiteX309" fmla="*/ 1745524 w 2524301"/>
                <a:gd name="connsiteY309" fmla="*/ 213883 h 308345"/>
                <a:gd name="connsiteX310" fmla="*/ 1754478 w 2524301"/>
                <a:gd name="connsiteY310" fmla="*/ 237756 h 308345"/>
                <a:gd name="connsiteX311" fmla="*/ 1760443 w 2524301"/>
                <a:gd name="connsiteY311" fmla="*/ 225813 h 308345"/>
                <a:gd name="connsiteX312" fmla="*/ 1745524 w 2524301"/>
                <a:gd name="connsiteY312" fmla="*/ 192973 h 308345"/>
                <a:gd name="connsiteX313" fmla="*/ 1745524 w 2524301"/>
                <a:gd name="connsiteY313" fmla="*/ 169074 h 308345"/>
                <a:gd name="connsiteX314" fmla="*/ 1763432 w 2524301"/>
                <a:gd name="connsiteY314" fmla="*/ 207918 h 308345"/>
                <a:gd name="connsiteX315" fmla="*/ 1754478 w 2524301"/>
                <a:gd name="connsiteY315" fmla="*/ 185494 h 308345"/>
                <a:gd name="connsiteX316" fmla="*/ 1754478 w 2524301"/>
                <a:gd name="connsiteY316" fmla="*/ 163109 h 308345"/>
                <a:gd name="connsiteX317" fmla="*/ 1763432 w 2524301"/>
                <a:gd name="connsiteY317" fmla="*/ 184019 h 308345"/>
                <a:gd name="connsiteX318" fmla="*/ 1769397 w 2524301"/>
                <a:gd name="connsiteY318" fmla="*/ 213883 h 308345"/>
                <a:gd name="connsiteX319" fmla="*/ 1778351 w 2524301"/>
                <a:gd name="connsiteY319" fmla="*/ 198912 h 308345"/>
                <a:gd name="connsiteX320" fmla="*/ 1772386 w 2524301"/>
                <a:gd name="connsiteY320" fmla="*/ 186982 h 308345"/>
                <a:gd name="connsiteX321" fmla="*/ 1781327 w 2524301"/>
                <a:gd name="connsiteY321" fmla="*/ 189971 h 308345"/>
                <a:gd name="connsiteX322" fmla="*/ 1778351 w 2524301"/>
                <a:gd name="connsiteY322" fmla="*/ 169074 h 308345"/>
                <a:gd name="connsiteX323" fmla="*/ 1781327 w 2524301"/>
                <a:gd name="connsiteY323" fmla="*/ 148190 h 308345"/>
                <a:gd name="connsiteX324" fmla="*/ 1784316 w 2524301"/>
                <a:gd name="connsiteY324" fmla="*/ 154155 h 308345"/>
                <a:gd name="connsiteX325" fmla="*/ 1787305 w 2524301"/>
                <a:gd name="connsiteY325" fmla="*/ 169074 h 308345"/>
                <a:gd name="connsiteX326" fmla="*/ 1790281 w 2524301"/>
                <a:gd name="connsiteY326" fmla="*/ 186982 h 308345"/>
                <a:gd name="connsiteX327" fmla="*/ 1800723 w 2524301"/>
                <a:gd name="connsiteY327" fmla="*/ 164597 h 308345"/>
                <a:gd name="connsiteX328" fmla="*/ 1805200 w 2524301"/>
                <a:gd name="connsiteY328" fmla="*/ 145214 h 308345"/>
                <a:gd name="connsiteX329" fmla="*/ 1808189 w 2524301"/>
                <a:gd name="connsiteY329" fmla="*/ 157144 h 308345"/>
                <a:gd name="connsiteX330" fmla="*/ 1802224 w 2524301"/>
                <a:gd name="connsiteY330" fmla="*/ 172063 h 308345"/>
                <a:gd name="connsiteX331" fmla="*/ 1826084 w 2524301"/>
                <a:gd name="connsiteY331" fmla="*/ 151179 h 308345"/>
                <a:gd name="connsiteX332" fmla="*/ 1802224 w 2524301"/>
                <a:gd name="connsiteY332" fmla="*/ 186982 h 308345"/>
                <a:gd name="connsiteX333" fmla="*/ 1805200 w 2524301"/>
                <a:gd name="connsiteY333" fmla="*/ 195936 h 308345"/>
                <a:gd name="connsiteX334" fmla="*/ 1811165 w 2524301"/>
                <a:gd name="connsiteY334" fmla="*/ 186982 h 308345"/>
                <a:gd name="connsiteX335" fmla="*/ 1820119 w 2524301"/>
                <a:gd name="connsiteY335" fmla="*/ 175052 h 308345"/>
                <a:gd name="connsiteX336" fmla="*/ 1815642 w 2524301"/>
                <a:gd name="connsiteY336" fmla="*/ 188496 h 308345"/>
                <a:gd name="connsiteX337" fmla="*/ 1805200 w 2524301"/>
                <a:gd name="connsiteY337" fmla="*/ 204929 h 308345"/>
                <a:gd name="connsiteX338" fmla="*/ 1817143 w 2524301"/>
                <a:gd name="connsiteY338" fmla="*/ 191459 h 308345"/>
                <a:gd name="connsiteX339" fmla="*/ 1829073 w 2524301"/>
                <a:gd name="connsiteY339" fmla="*/ 178028 h 308345"/>
                <a:gd name="connsiteX340" fmla="*/ 1817143 w 2524301"/>
                <a:gd name="connsiteY340" fmla="*/ 192947 h 308345"/>
                <a:gd name="connsiteX341" fmla="*/ 1805200 w 2524301"/>
                <a:gd name="connsiteY341" fmla="*/ 210894 h 308345"/>
                <a:gd name="connsiteX342" fmla="*/ 1806701 w 2524301"/>
                <a:gd name="connsiteY342" fmla="*/ 215371 h 308345"/>
                <a:gd name="connsiteX343" fmla="*/ 1808189 w 2524301"/>
                <a:gd name="connsiteY343" fmla="*/ 219848 h 308345"/>
                <a:gd name="connsiteX344" fmla="*/ 1808189 w 2524301"/>
                <a:gd name="connsiteY344" fmla="*/ 237756 h 308345"/>
                <a:gd name="connsiteX345" fmla="*/ 1811165 w 2524301"/>
                <a:gd name="connsiteY345" fmla="*/ 237756 h 308345"/>
                <a:gd name="connsiteX346" fmla="*/ 1814154 w 2524301"/>
                <a:gd name="connsiteY346" fmla="*/ 222837 h 308345"/>
                <a:gd name="connsiteX347" fmla="*/ 1817143 w 2524301"/>
                <a:gd name="connsiteY347" fmla="*/ 222837 h 308345"/>
                <a:gd name="connsiteX348" fmla="*/ 1817143 w 2524301"/>
                <a:gd name="connsiteY348" fmla="*/ 231791 h 308345"/>
                <a:gd name="connsiteX349" fmla="*/ 1823108 w 2524301"/>
                <a:gd name="connsiteY349" fmla="*/ 218360 h 308345"/>
                <a:gd name="connsiteX350" fmla="*/ 1826084 w 2524301"/>
                <a:gd name="connsiteY350" fmla="*/ 204929 h 308345"/>
                <a:gd name="connsiteX351" fmla="*/ 1826084 w 2524301"/>
                <a:gd name="connsiteY351" fmla="*/ 216872 h 308345"/>
                <a:gd name="connsiteX352" fmla="*/ 1835038 w 2524301"/>
                <a:gd name="connsiteY352" fmla="*/ 203415 h 308345"/>
                <a:gd name="connsiteX353" fmla="*/ 1838027 w 2524301"/>
                <a:gd name="connsiteY353" fmla="*/ 204929 h 308345"/>
                <a:gd name="connsiteX354" fmla="*/ 1839515 w 2524301"/>
                <a:gd name="connsiteY354" fmla="*/ 215371 h 308345"/>
                <a:gd name="connsiteX355" fmla="*/ 1838027 w 2524301"/>
                <a:gd name="connsiteY355" fmla="*/ 231791 h 308345"/>
                <a:gd name="connsiteX356" fmla="*/ 1841003 w 2524301"/>
                <a:gd name="connsiteY356" fmla="*/ 228802 h 308345"/>
                <a:gd name="connsiteX357" fmla="*/ 1843992 w 2524301"/>
                <a:gd name="connsiteY357" fmla="*/ 225813 h 308345"/>
                <a:gd name="connsiteX358" fmla="*/ 1852946 w 2524301"/>
                <a:gd name="connsiteY358" fmla="*/ 195936 h 308345"/>
                <a:gd name="connsiteX359" fmla="*/ 1849957 w 2524301"/>
                <a:gd name="connsiteY359" fmla="*/ 207892 h 308345"/>
                <a:gd name="connsiteX360" fmla="*/ 1846981 w 2524301"/>
                <a:gd name="connsiteY360" fmla="*/ 222837 h 308345"/>
                <a:gd name="connsiteX361" fmla="*/ 1863388 w 2524301"/>
                <a:gd name="connsiteY361" fmla="*/ 195962 h 308345"/>
                <a:gd name="connsiteX362" fmla="*/ 1864876 w 2524301"/>
                <a:gd name="connsiteY362" fmla="*/ 169074 h 308345"/>
                <a:gd name="connsiteX363" fmla="*/ 1869353 w 2524301"/>
                <a:gd name="connsiteY363" fmla="*/ 182505 h 308345"/>
                <a:gd name="connsiteX364" fmla="*/ 1867865 w 2524301"/>
                <a:gd name="connsiteY364" fmla="*/ 195936 h 308345"/>
                <a:gd name="connsiteX365" fmla="*/ 1873830 w 2524301"/>
                <a:gd name="connsiteY365" fmla="*/ 178028 h 308345"/>
                <a:gd name="connsiteX366" fmla="*/ 1882784 w 2524301"/>
                <a:gd name="connsiteY366" fmla="*/ 172063 h 308345"/>
                <a:gd name="connsiteX367" fmla="*/ 1879795 w 2524301"/>
                <a:gd name="connsiteY367" fmla="*/ 181017 h 308345"/>
                <a:gd name="connsiteX368" fmla="*/ 1873830 w 2524301"/>
                <a:gd name="connsiteY368" fmla="*/ 195936 h 308345"/>
                <a:gd name="connsiteX369" fmla="*/ 1873830 w 2524301"/>
                <a:gd name="connsiteY369" fmla="*/ 204929 h 308345"/>
                <a:gd name="connsiteX370" fmla="*/ 1875318 w 2524301"/>
                <a:gd name="connsiteY370" fmla="*/ 209406 h 308345"/>
                <a:gd name="connsiteX371" fmla="*/ 1876819 w 2524301"/>
                <a:gd name="connsiteY371" fmla="*/ 213883 h 308345"/>
                <a:gd name="connsiteX372" fmla="*/ 1878307 w 2524301"/>
                <a:gd name="connsiteY372" fmla="*/ 197450 h 308345"/>
                <a:gd name="connsiteX373" fmla="*/ 1882784 w 2524301"/>
                <a:gd name="connsiteY373" fmla="*/ 189971 h 308345"/>
                <a:gd name="connsiteX374" fmla="*/ 1882784 w 2524301"/>
                <a:gd name="connsiteY374" fmla="*/ 192947 h 308345"/>
                <a:gd name="connsiteX375" fmla="*/ 1882784 w 2524301"/>
                <a:gd name="connsiteY375" fmla="*/ 210894 h 308345"/>
                <a:gd name="connsiteX376" fmla="*/ 1885760 w 2524301"/>
                <a:gd name="connsiteY376" fmla="*/ 210894 h 308345"/>
                <a:gd name="connsiteX377" fmla="*/ 1894714 w 2524301"/>
                <a:gd name="connsiteY377" fmla="*/ 192947 h 308345"/>
                <a:gd name="connsiteX378" fmla="*/ 1897703 w 2524301"/>
                <a:gd name="connsiteY378" fmla="*/ 194435 h 308345"/>
                <a:gd name="connsiteX379" fmla="*/ 1894714 w 2524301"/>
                <a:gd name="connsiteY379" fmla="*/ 201953 h 308345"/>
                <a:gd name="connsiteX380" fmla="*/ 1900679 w 2524301"/>
                <a:gd name="connsiteY380" fmla="*/ 210894 h 308345"/>
                <a:gd name="connsiteX381" fmla="*/ 1903668 w 2524301"/>
                <a:gd name="connsiteY381" fmla="*/ 201953 h 308345"/>
                <a:gd name="connsiteX382" fmla="*/ 1899191 w 2524301"/>
                <a:gd name="connsiteY382" fmla="*/ 198938 h 308345"/>
                <a:gd name="connsiteX383" fmla="*/ 1903668 w 2524301"/>
                <a:gd name="connsiteY383" fmla="*/ 198912 h 308345"/>
                <a:gd name="connsiteX384" fmla="*/ 1903668 w 2524301"/>
                <a:gd name="connsiteY384" fmla="*/ 195936 h 308345"/>
                <a:gd name="connsiteX385" fmla="*/ 1903668 w 2524301"/>
                <a:gd name="connsiteY385" fmla="*/ 186982 h 308345"/>
                <a:gd name="connsiteX386" fmla="*/ 1909633 w 2524301"/>
                <a:gd name="connsiteY386" fmla="*/ 189971 h 308345"/>
                <a:gd name="connsiteX387" fmla="*/ 1927541 w 2524301"/>
                <a:gd name="connsiteY387" fmla="*/ 201953 h 308345"/>
                <a:gd name="connsiteX388" fmla="*/ 1930517 w 2524301"/>
                <a:gd name="connsiteY388" fmla="*/ 175052 h 308345"/>
                <a:gd name="connsiteX389" fmla="*/ 1926053 w 2524301"/>
                <a:gd name="connsiteY389" fmla="*/ 166098 h 308345"/>
                <a:gd name="connsiteX390" fmla="*/ 1930517 w 2524301"/>
                <a:gd name="connsiteY390" fmla="*/ 169074 h 308345"/>
                <a:gd name="connsiteX391" fmla="*/ 1936495 w 2524301"/>
                <a:gd name="connsiteY391" fmla="*/ 172063 h 308345"/>
                <a:gd name="connsiteX392" fmla="*/ 1940972 w 2524301"/>
                <a:gd name="connsiteY392" fmla="*/ 178028 h 308345"/>
                <a:gd name="connsiteX393" fmla="*/ 1945436 w 2524301"/>
                <a:gd name="connsiteY393" fmla="*/ 183993 h 308345"/>
                <a:gd name="connsiteX394" fmla="*/ 1948425 w 2524301"/>
                <a:gd name="connsiteY394" fmla="*/ 175052 h 308345"/>
                <a:gd name="connsiteX395" fmla="*/ 1954390 w 2524301"/>
                <a:gd name="connsiteY395" fmla="*/ 169074 h 308345"/>
                <a:gd name="connsiteX396" fmla="*/ 1948425 w 2524301"/>
                <a:gd name="connsiteY396" fmla="*/ 186982 h 308345"/>
                <a:gd name="connsiteX397" fmla="*/ 1966333 w 2524301"/>
                <a:gd name="connsiteY397" fmla="*/ 207918 h 308345"/>
                <a:gd name="connsiteX398" fmla="*/ 1966333 w 2524301"/>
                <a:gd name="connsiteY398" fmla="*/ 195936 h 308345"/>
                <a:gd name="connsiteX399" fmla="*/ 1967821 w 2524301"/>
                <a:gd name="connsiteY399" fmla="*/ 201927 h 308345"/>
                <a:gd name="connsiteX400" fmla="*/ 1972298 w 2524301"/>
                <a:gd name="connsiteY400" fmla="*/ 210894 h 308345"/>
                <a:gd name="connsiteX401" fmla="*/ 1984228 w 2524301"/>
                <a:gd name="connsiteY401" fmla="*/ 222837 h 308345"/>
                <a:gd name="connsiteX402" fmla="*/ 1979751 w 2524301"/>
                <a:gd name="connsiteY402" fmla="*/ 197450 h 308345"/>
                <a:gd name="connsiteX403" fmla="*/ 1969309 w 2524301"/>
                <a:gd name="connsiteY403" fmla="*/ 175052 h 308345"/>
                <a:gd name="connsiteX404" fmla="*/ 1978263 w 2524301"/>
                <a:gd name="connsiteY404" fmla="*/ 185494 h 308345"/>
                <a:gd name="connsiteX405" fmla="*/ 1984228 w 2524301"/>
                <a:gd name="connsiteY405" fmla="*/ 198912 h 308345"/>
                <a:gd name="connsiteX406" fmla="*/ 1993182 w 2524301"/>
                <a:gd name="connsiteY406" fmla="*/ 186982 h 308345"/>
                <a:gd name="connsiteX407" fmla="*/ 1990193 w 2524301"/>
                <a:gd name="connsiteY407" fmla="*/ 204929 h 308345"/>
                <a:gd name="connsiteX408" fmla="*/ 2008101 w 2524301"/>
                <a:gd name="connsiteY408" fmla="*/ 246710 h 308345"/>
                <a:gd name="connsiteX409" fmla="*/ 2014066 w 2524301"/>
                <a:gd name="connsiteY409" fmla="*/ 240732 h 308345"/>
                <a:gd name="connsiteX410" fmla="*/ 1999147 w 2524301"/>
                <a:gd name="connsiteY410" fmla="*/ 206404 h 308345"/>
                <a:gd name="connsiteX411" fmla="*/ 1999147 w 2524301"/>
                <a:gd name="connsiteY411" fmla="*/ 181017 h 308345"/>
                <a:gd name="connsiteX412" fmla="*/ 2017055 w 2524301"/>
                <a:gd name="connsiteY412" fmla="*/ 219848 h 308345"/>
                <a:gd name="connsiteX413" fmla="*/ 2008101 w 2524301"/>
                <a:gd name="connsiteY413" fmla="*/ 197450 h 308345"/>
                <a:gd name="connsiteX414" fmla="*/ 2008101 w 2524301"/>
                <a:gd name="connsiteY414" fmla="*/ 175052 h 308345"/>
                <a:gd name="connsiteX415" fmla="*/ 2017055 w 2524301"/>
                <a:gd name="connsiteY415" fmla="*/ 197450 h 308345"/>
                <a:gd name="connsiteX416" fmla="*/ 2023020 w 2524301"/>
                <a:gd name="connsiteY416" fmla="*/ 225813 h 308345"/>
                <a:gd name="connsiteX417" fmla="*/ 2031974 w 2524301"/>
                <a:gd name="connsiteY417" fmla="*/ 210894 h 308345"/>
                <a:gd name="connsiteX418" fmla="*/ 2026009 w 2524301"/>
                <a:gd name="connsiteY418" fmla="*/ 198912 h 308345"/>
                <a:gd name="connsiteX419" fmla="*/ 2034950 w 2524301"/>
                <a:gd name="connsiteY419" fmla="*/ 201953 h 308345"/>
                <a:gd name="connsiteX420" fmla="*/ 2031974 w 2524301"/>
                <a:gd name="connsiteY420" fmla="*/ 181017 h 308345"/>
                <a:gd name="connsiteX421" fmla="*/ 2034950 w 2524301"/>
                <a:gd name="connsiteY421" fmla="*/ 160133 h 308345"/>
                <a:gd name="connsiteX422" fmla="*/ 2040928 w 2524301"/>
                <a:gd name="connsiteY422" fmla="*/ 181017 h 308345"/>
                <a:gd name="connsiteX423" fmla="*/ 2043904 w 2524301"/>
                <a:gd name="connsiteY423" fmla="*/ 198912 h 308345"/>
                <a:gd name="connsiteX424" fmla="*/ 2054346 w 2524301"/>
                <a:gd name="connsiteY424" fmla="*/ 176540 h 308345"/>
                <a:gd name="connsiteX425" fmla="*/ 2058823 w 2524301"/>
                <a:gd name="connsiteY425" fmla="*/ 154155 h 308345"/>
                <a:gd name="connsiteX426" fmla="*/ 2061812 w 2524301"/>
                <a:gd name="connsiteY426" fmla="*/ 172063 h 308345"/>
                <a:gd name="connsiteX427" fmla="*/ 2055847 w 2524301"/>
                <a:gd name="connsiteY427" fmla="*/ 183993 h 308345"/>
                <a:gd name="connsiteX428" fmla="*/ 2079707 w 2524301"/>
                <a:gd name="connsiteY428" fmla="*/ 163109 h 308345"/>
                <a:gd name="connsiteX429" fmla="*/ 2067777 w 2524301"/>
                <a:gd name="connsiteY429" fmla="*/ 182505 h 308345"/>
                <a:gd name="connsiteX430" fmla="*/ 2055847 w 2524301"/>
                <a:gd name="connsiteY430" fmla="*/ 198912 h 308345"/>
                <a:gd name="connsiteX431" fmla="*/ 2058823 w 2524301"/>
                <a:gd name="connsiteY431" fmla="*/ 207918 h 308345"/>
                <a:gd name="connsiteX432" fmla="*/ 2064788 w 2524301"/>
                <a:gd name="connsiteY432" fmla="*/ 198912 h 308345"/>
                <a:gd name="connsiteX433" fmla="*/ 2073742 w 2524301"/>
                <a:gd name="connsiteY433" fmla="*/ 186982 h 308345"/>
                <a:gd name="connsiteX434" fmla="*/ 2069265 w 2524301"/>
                <a:gd name="connsiteY434" fmla="*/ 200426 h 308345"/>
                <a:gd name="connsiteX435" fmla="*/ 2058823 w 2524301"/>
                <a:gd name="connsiteY435" fmla="*/ 216872 h 308345"/>
                <a:gd name="connsiteX436" fmla="*/ 2073742 w 2524301"/>
                <a:gd name="connsiteY436" fmla="*/ 200426 h 308345"/>
                <a:gd name="connsiteX437" fmla="*/ 2085685 w 2524301"/>
                <a:gd name="connsiteY437" fmla="*/ 192947 h 308345"/>
                <a:gd name="connsiteX438" fmla="*/ 2097615 w 2524301"/>
                <a:gd name="connsiteY438" fmla="*/ 200426 h 308345"/>
                <a:gd name="connsiteX439" fmla="*/ 2115523 w 2524301"/>
                <a:gd name="connsiteY439" fmla="*/ 210894 h 308345"/>
                <a:gd name="connsiteX440" fmla="*/ 2115523 w 2524301"/>
                <a:gd name="connsiteY440" fmla="*/ 186982 h 308345"/>
                <a:gd name="connsiteX441" fmla="*/ 2112534 w 2524301"/>
                <a:gd name="connsiteY441" fmla="*/ 172063 h 308345"/>
                <a:gd name="connsiteX442" fmla="*/ 2118499 w 2524301"/>
                <a:gd name="connsiteY442" fmla="*/ 178028 h 308345"/>
                <a:gd name="connsiteX443" fmla="*/ 2122976 w 2524301"/>
                <a:gd name="connsiteY443" fmla="*/ 183993 h 308345"/>
                <a:gd name="connsiteX444" fmla="*/ 2127453 w 2524301"/>
                <a:gd name="connsiteY444" fmla="*/ 189971 h 308345"/>
                <a:gd name="connsiteX445" fmla="*/ 2136407 w 2524301"/>
                <a:gd name="connsiteY445" fmla="*/ 183993 h 308345"/>
                <a:gd name="connsiteX446" fmla="*/ 2136407 w 2524301"/>
                <a:gd name="connsiteY446" fmla="*/ 186982 h 308345"/>
                <a:gd name="connsiteX447" fmla="*/ 2134919 w 2524301"/>
                <a:gd name="connsiteY447" fmla="*/ 191459 h 308345"/>
                <a:gd name="connsiteX448" fmla="*/ 2133418 w 2524301"/>
                <a:gd name="connsiteY448" fmla="*/ 195936 h 308345"/>
                <a:gd name="connsiteX449" fmla="*/ 2137895 w 2524301"/>
                <a:gd name="connsiteY449" fmla="*/ 201927 h 308345"/>
                <a:gd name="connsiteX450" fmla="*/ 2145361 w 2524301"/>
                <a:gd name="connsiteY450" fmla="*/ 210894 h 308345"/>
                <a:gd name="connsiteX451" fmla="*/ 2151326 w 2524301"/>
                <a:gd name="connsiteY451" fmla="*/ 204929 h 308345"/>
                <a:gd name="connsiteX452" fmla="*/ 2148337 w 2524301"/>
                <a:gd name="connsiteY452" fmla="*/ 213883 h 308345"/>
                <a:gd name="connsiteX453" fmla="*/ 2157291 w 2524301"/>
                <a:gd name="connsiteY453" fmla="*/ 222837 h 308345"/>
                <a:gd name="connsiteX454" fmla="*/ 2160280 w 2524301"/>
                <a:gd name="connsiteY454" fmla="*/ 218360 h 308345"/>
                <a:gd name="connsiteX455" fmla="*/ 2160280 w 2524301"/>
                <a:gd name="connsiteY455" fmla="*/ 225813 h 308345"/>
                <a:gd name="connsiteX456" fmla="*/ 2166245 w 2524301"/>
                <a:gd name="connsiteY456" fmla="*/ 234767 h 308345"/>
                <a:gd name="connsiteX457" fmla="*/ 2172210 w 2524301"/>
                <a:gd name="connsiteY457" fmla="*/ 242233 h 308345"/>
                <a:gd name="connsiteX458" fmla="*/ 2178175 w 2524301"/>
                <a:gd name="connsiteY458" fmla="*/ 246710 h 308345"/>
                <a:gd name="connsiteX459" fmla="*/ 2190118 w 2524301"/>
                <a:gd name="connsiteY459" fmla="*/ 225813 h 308345"/>
                <a:gd name="connsiteX460" fmla="*/ 2179676 w 2524301"/>
                <a:gd name="connsiteY460" fmla="*/ 203415 h 308345"/>
                <a:gd name="connsiteX461" fmla="*/ 2181164 w 2524301"/>
                <a:gd name="connsiteY461" fmla="*/ 183993 h 308345"/>
                <a:gd name="connsiteX462" fmla="*/ 2196083 w 2524301"/>
                <a:gd name="connsiteY462" fmla="*/ 219848 h 308345"/>
                <a:gd name="connsiteX463" fmla="*/ 2199059 w 2524301"/>
                <a:gd name="connsiteY463" fmla="*/ 216872 h 308345"/>
                <a:gd name="connsiteX464" fmla="*/ 2190118 w 2524301"/>
                <a:gd name="connsiteY464" fmla="*/ 198938 h 308345"/>
                <a:gd name="connsiteX465" fmla="*/ 2190118 w 2524301"/>
                <a:gd name="connsiteY465" fmla="*/ 181017 h 308345"/>
                <a:gd name="connsiteX466" fmla="*/ 2199059 w 2524301"/>
                <a:gd name="connsiteY466" fmla="*/ 204903 h 308345"/>
                <a:gd name="connsiteX467" fmla="*/ 2205037 w 2524301"/>
                <a:gd name="connsiteY467" fmla="*/ 234767 h 308345"/>
                <a:gd name="connsiteX468" fmla="*/ 2216967 w 2524301"/>
                <a:gd name="connsiteY468" fmla="*/ 225813 h 308345"/>
                <a:gd name="connsiteX469" fmla="*/ 2213978 w 2524301"/>
                <a:gd name="connsiteY469" fmla="*/ 195962 h 308345"/>
                <a:gd name="connsiteX470" fmla="*/ 2216967 w 2524301"/>
                <a:gd name="connsiteY470" fmla="*/ 169074 h 308345"/>
                <a:gd name="connsiteX471" fmla="*/ 2221444 w 2524301"/>
                <a:gd name="connsiteY471" fmla="*/ 179516 h 308345"/>
                <a:gd name="connsiteX472" fmla="*/ 2224433 w 2524301"/>
                <a:gd name="connsiteY472" fmla="*/ 203415 h 308345"/>
                <a:gd name="connsiteX473" fmla="*/ 2227409 w 2524301"/>
                <a:gd name="connsiteY473" fmla="*/ 228802 h 308345"/>
                <a:gd name="connsiteX474" fmla="*/ 2228897 w 2524301"/>
                <a:gd name="connsiteY474" fmla="*/ 243721 h 308345"/>
                <a:gd name="connsiteX475" fmla="*/ 2227409 w 2524301"/>
                <a:gd name="connsiteY475" fmla="*/ 221336 h 308345"/>
                <a:gd name="connsiteX476" fmla="*/ 2231886 w 2524301"/>
                <a:gd name="connsiteY476" fmla="*/ 198912 h 308345"/>
                <a:gd name="connsiteX477" fmla="*/ 2236363 w 2524301"/>
                <a:gd name="connsiteY477" fmla="*/ 215345 h 308345"/>
                <a:gd name="connsiteX478" fmla="*/ 2237851 w 2524301"/>
                <a:gd name="connsiteY478" fmla="*/ 234767 h 308345"/>
                <a:gd name="connsiteX479" fmla="*/ 2243816 w 2524301"/>
                <a:gd name="connsiteY479" fmla="*/ 219848 h 308345"/>
                <a:gd name="connsiteX480" fmla="*/ 2237851 w 2524301"/>
                <a:gd name="connsiteY480" fmla="*/ 204929 h 308345"/>
                <a:gd name="connsiteX481" fmla="*/ 2249794 w 2524301"/>
                <a:gd name="connsiteY481" fmla="*/ 213883 h 308345"/>
                <a:gd name="connsiteX482" fmla="*/ 2263212 w 2524301"/>
                <a:gd name="connsiteY482" fmla="*/ 188496 h 308345"/>
                <a:gd name="connsiteX483" fmla="*/ 2267689 w 2524301"/>
                <a:gd name="connsiteY483" fmla="*/ 163109 h 308345"/>
                <a:gd name="connsiteX484" fmla="*/ 2270678 w 2524301"/>
                <a:gd name="connsiteY484" fmla="*/ 179516 h 308345"/>
                <a:gd name="connsiteX485" fmla="*/ 2264713 w 2524301"/>
                <a:gd name="connsiteY485" fmla="*/ 192947 h 308345"/>
                <a:gd name="connsiteX486" fmla="*/ 2291562 w 2524301"/>
                <a:gd name="connsiteY486" fmla="*/ 175052 h 308345"/>
                <a:gd name="connsiteX487" fmla="*/ 2261724 w 2524301"/>
                <a:gd name="connsiteY487" fmla="*/ 207918 h 308345"/>
                <a:gd name="connsiteX488" fmla="*/ 2264713 w 2524301"/>
                <a:gd name="connsiteY488" fmla="*/ 210894 h 308345"/>
                <a:gd name="connsiteX489" fmla="*/ 2267689 w 2524301"/>
                <a:gd name="connsiteY489" fmla="*/ 216872 h 308345"/>
                <a:gd name="connsiteX490" fmla="*/ 2273654 w 2524301"/>
                <a:gd name="connsiteY490" fmla="*/ 204929 h 308345"/>
                <a:gd name="connsiteX491" fmla="*/ 2282608 w 2524301"/>
                <a:gd name="connsiteY491" fmla="*/ 192947 h 308345"/>
                <a:gd name="connsiteX492" fmla="*/ 2278131 w 2524301"/>
                <a:gd name="connsiteY492" fmla="*/ 206404 h 308345"/>
                <a:gd name="connsiteX493" fmla="*/ 2267689 w 2524301"/>
                <a:gd name="connsiteY493" fmla="*/ 222837 h 308345"/>
                <a:gd name="connsiteX494" fmla="*/ 2279632 w 2524301"/>
                <a:gd name="connsiteY494" fmla="*/ 209406 h 308345"/>
                <a:gd name="connsiteX495" fmla="*/ 2294551 w 2524301"/>
                <a:gd name="connsiteY495" fmla="*/ 195936 h 308345"/>
                <a:gd name="connsiteX496" fmla="*/ 2285597 w 2524301"/>
                <a:gd name="connsiteY496" fmla="*/ 210894 h 308345"/>
                <a:gd name="connsiteX497" fmla="*/ 2273654 w 2524301"/>
                <a:gd name="connsiteY497" fmla="*/ 222837 h 308345"/>
                <a:gd name="connsiteX498" fmla="*/ 2275155 w 2524301"/>
                <a:gd name="connsiteY498" fmla="*/ 245209 h 308345"/>
                <a:gd name="connsiteX499" fmla="*/ 2270678 w 2524301"/>
                <a:gd name="connsiteY499" fmla="*/ 267594 h 308345"/>
                <a:gd name="connsiteX500" fmla="*/ 2284109 w 2524301"/>
                <a:gd name="connsiteY500" fmla="*/ 251174 h 308345"/>
                <a:gd name="connsiteX501" fmla="*/ 2291562 w 2524301"/>
                <a:gd name="connsiteY501" fmla="*/ 231791 h 308345"/>
                <a:gd name="connsiteX502" fmla="*/ 2291562 w 2524301"/>
                <a:gd name="connsiteY502" fmla="*/ 237756 h 308345"/>
                <a:gd name="connsiteX503" fmla="*/ 2300516 w 2524301"/>
                <a:gd name="connsiteY503" fmla="*/ 225813 h 308345"/>
                <a:gd name="connsiteX504" fmla="*/ 2293050 w 2524301"/>
                <a:gd name="connsiteY504" fmla="*/ 248198 h 308345"/>
                <a:gd name="connsiteX505" fmla="*/ 2285597 w 2524301"/>
                <a:gd name="connsiteY505" fmla="*/ 267594 h 308345"/>
                <a:gd name="connsiteX506" fmla="*/ 2309470 w 2524301"/>
                <a:gd name="connsiteY506" fmla="*/ 249686 h 308345"/>
                <a:gd name="connsiteX507" fmla="*/ 2324389 w 2524301"/>
                <a:gd name="connsiteY507" fmla="*/ 225813 h 308345"/>
                <a:gd name="connsiteX508" fmla="*/ 2324389 w 2524301"/>
                <a:gd name="connsiteY508" fmla="*/ 203415 h 308345"/>
                <a:gd name="connsiteX509" fmla="*/ 2330354 w 2524301"/>
                <a:gd name="connsiteY509" fmla="*/ 192947 h 308345"/>
                <a:gd name="connsiteX510" fmla="*/ 2336319 w 2524301"/>
                <a:gd name="connsiteY510" fmla="*/ 195936 h 308345"/>
                <a:gd name="connsiteX511" fmla="*/ 2345273 w 2524301"/>
                <a:gd name="connsiteY511" fmla="*/ 189971 h 308345"/>
                <a:gd name="connsiteX512" fmla="*/ 2345273 w 2524301"/>
                <a:gd name="connsiteY512" fmla="*/ 192947 h 308345"/>
                <a:gd name="connsiteX513" fmla="*/ 2343785 w 2524301"/>
                <a:gd name="connsiteY513" fmla="*/ 197424 h 308345"/>
                <a:gd name="connsiteX514" fmla="*/ 2342284 w 2524301"/>
                <a:gd name="connsiteY514" fmla="*/ 201953 h 308345"/>
                <a:gd name="connsiteX515" fmla="*/ 2343785 w 2524301"/>
                <a:gd name="connsiteY515" fmla="*/ 206417 h 308345"/>
                <a:gd name="connsiteX516" fmla="*/ 2345273 w 2524301"/>
                <a:gd name="connsiteY516" fmla="*/ 210894 h 308345"/>
                <a:gd name="connsiteX517" fmla="*/ 2354227 w 2524301"/>
                <a:gd name="connsiteY517" fmla="*/ 222837 h 308345"/>
                <a:gd name="connsiteX518" fmla="*/ 2357203 w 2524301"/>
                <a:gd name="connsiteY518" fmla="*/ 216872 h 308345"/>
                <a:gd name="connsiteX519" fmla="*/ 2360192 w 2524301"/>
                <a:gd name="connsiteY519" fmla="*/ 210894 h 308345"/>
                <a:gd name="connsiteX520" fmla="*/ 2357203 w 2524301"/>
                <a:gd name="connsiteY520" fmla="*/ 192947 h 308345"/>
                <a:gd name="connsiteX521" fmla="*/ 2367645 w 2524301"/>
                <a:gd name="connsiteY521" fmla="*/ 218360 h 308345"/>
                <a:gd name="connsiteX522" fmla="*/ 2369146 w 2524301"/>
                <a:gd name="connsiteY522" fmla="*/ 246710 h 308345"/>
                <a:gd name="connsiteX523" fmla="*/ 2370634 w 2524301"/>
                <a:gd name="connsiteY523" fmla="*/ 242233 h 308345"/>
                <a:gd name="connsiteX524" fmla="*/ 2372122 w 2524301"/>
                <a:gd name="connsiteY524" fmla="*/ 237756 h 308345"/>
                <a:gd name="connsiteX525" fmla="*/ 2373623 w 2524301"/>
                <a:gd name="connsiteY525" fmla="*/ 251174 h 308345"/>
                <a:gd name="connsiteX526" fmla="*/ 2375111 w 2524301"/>
                <a:gd name="connsiteY526" fmla="*/ 264605 h 308345"/>
                <a:gd name="connsiteX527" fmla="*/ 2384065 w 2524301"/>
                <a:gd name="connsiteY527" fmla="*/ 237756 h 308345"/>
                <a:gd name="connsiteX528" fmla="*/ 2387041 w 2524301"/>
                <a:gd name="connsiteY528" fmla="*/ 210894 h 308345"/>
                <a:gd name="connsiteX529" fmla="*/ 2388542 w 2524301"/>
                <a:gd name="connsiteY529" fmla="*/ 234767 h 308345"/>
                <a:gd name="connsiteX530" fmla="*/ 2384065 w 2524301"/>
                <a:gd name="connsiteY530" fmla="*/ 258640 h 308345"/>
                <a:gd name="connsiteX531" fmla="*/ 2391518 w 2524301"/>
                <a:gd name="connsiteY531" fmla="*/ 248198 h 308345"/>
                <a:gd name="connsiteX532" fmla="*/ 2398984 w 2524301"/>
                <a:gd name="connsiteY532" fmla="*/ 237756 h 308345"/>
                <a:gd name="connsiteX533" fmla="*/ 2387041 w 2524301"/>
                <a:gd name="connsiteY533" fmla="*/ 206404 h 308345"/>
                <a:gd name="connsiteX534" fmla="*/ 2390030 w 2524301"/>
                <a:gd name="connsiteY534" fmla="*/ 183993 h 308345"/>
                <a:gd name="connsiteX535" fmla="*/ 2401960 w 2524301"/>
                <a:gd name="connsiteY535" fmla="*/ 231791 h 308345"/>
                <a:gd name="connsiteX536" fmla="*/ 2407925 w 2524301"/>
                <a:gd name="connsiteY536" fmla="*/ 225813 h 308345"/>
                <a:gd name="connsiteX537" fmla="*/ 2401960 w 2524301"/>
                <a:gd name="connsiteY537" fmla="*/ 237756 h 308345"/>
                <a:gd name="connsiteX538" fmla="*/ 2404949 w 2524301"/>
                <a:gd name="connsiteY538" fmla="*/ 243721 h 308345"/>
                <a:gd name="connsiteX539" fmla="*/ 2407925 w 2524301"/>
                <a:gd name="connsiteY539" fmla="*/ 249686 h 308345"/>
                <a:gd name="connsiteX540" fmla="*/ 2416879 w 2524301"/>
                <a:gd name="connsiteY540" fmla="*/ 243721 h 308345"/>
                <a:gd name="connsiteX541" fmla="*/ 2415391 w 2524301"/>
                <a:gd name="connsiteY541" fmla="*/ 206404 h 308345"/>
                <a:gd name="connsiteX542" fmla="*/ 2422844 w 2524301"/>
                <a:gd name="connsiteY542" fmla="*/ 186982 h 308345"/>
                <a:gd name="connsiteX543" fmla="*/ 2424345 w 2524301"/>
                <a:gd name="connsiteY543" fmla="*/ 210881 h 308345"/>
                <a:gd name="connsiteX544" fmla="*/ 2425833 w 2524301"/>
                <a:gd name="connsiteY544" fmla="*/ 237756 h 308345"/>
                <a:gd name="connsiteX545" fmla="*/ 2431798 w 2524301"/>
                <a:gd name="connsiteY545" fmla="*/ 233279 h 308345"/>
                <a:gd name="connsiteX546" fmla="*/ 2425833 w 2524301"/>
                <a:gd name="connsiteY546" fmla="*/ 243721 h 308345"/>
                <a:gd name="connsiteX547" fmla="*/ 2425833 w 2524301"/>
                <a:gd name="connsiteY547" fmla="*/ 276548 h 308345"/>
                <a:gd name="connsiteX548" fmla="*/ 2428284 w 2524301"/>
                <a:gd name="connsiteY548" fmla="*/ 308345 h 308345"/>
                <a:gd name="connsiteX549" fmla="*/ 1115121 w 2524301"/>
                <a:gd name="connsiteY549" fmla="*/ 308345 h 308345"/>
                <a:gd name="connsiteX550" fmla="*/ 1104007 w 2524301"/>
                <a:gd name="connsiteY550" fmla="*/ 306386 h 308345"/>
                <a:gd name="connsiteX551" fmla="*/ 1053285 w 2524301"/>
                <a:gd name="connsiteY551" fmla="*/ 300408 h 308345"/>
                <a:gd name="connsiteX552" fmla="*/ 993609 w 2524301"/>
                <a:gd name="connsiteY552" fmla="*/ 295931 h 308345"/>
                <a:gd name="connsiteX553" fmla="*/ 960192 w 2524301"/>
                <a:gd name="connsiteY553" fmla="*/ 308345 h 308345"/>
                <a:gd name="connsiteX554" fmla="*/ 98468 w 2524301"/>
                <a:gd name="connsiteY554" fmla="*/ 308345 h 308345"/>
                <a:gd name="connsiteX555" fmla="*/ 98468 w 2524301"/>
                <a:gd name="connsiteY555" fmla="*/ 297432 h 308345"/>
                <a:gd name="connsiteX556" fmla="*/ 89514 w 2524301"/>
                <a:gd name="connsiteY556" fmla="*/ 288478 h 308345"/>
                <a:gd name="connsiteX557" fmla="*/ 101457 w 2524301"/>
                <a:gd name="connsiteY557" fmla="*/ 288478 h 308345"/>
                <a:gd name="connsiteX558" fmla="*/ 101457 w 2524301"/>
                <a:gd name="connsiteY558" fmla="*/ 282513 h 308345"/>
                <a:gd name="connsiteX559" fmla="*/ 82061 w 2524301"/>
                <a:gd name="connsiteY559" fmla="*/ 282513 h 308345"/>
                <a:gd name="connsiteX560" fmla="*/ 65641 w 2524301"/>
                <a:gd name="connsiteY560" fmla="*/ 276548 h 308345"/>
                <a:gd name="connsiteX561" fmla="*/ 76096 w 2524301"/>
                <a:gd name="connsiteY561" fmla="*/ 273559 h 308345"/>
                <a:gd name="connsiteX562" fmla="*/ 99956 w 2524301"/>
                <a:gd name="connsiteY562" fmla="*/ 275047 h 308345"/>
                <a:gd name="connsiteX563" fmla="*/ 123829 w 2524301"/>
                <a:gd name="connsiteY563" fmla="*/ 278036 h 308345"/>
                <a:gd name="connsiteX564" fmla="*/ 137260 w 2524301"/>
                <a:gd name="connsiteY564" fmla="*/ 279524 h 308345"/>
                <a:gd name="connsiteX565" fmla="*/ 105934 w 2524301"/>
                <a:gd name="connsiteY565" fmla="*/ 263117 h 308345"/>
                <a:gd name="connsiteX566" fmla="*/ 77584 w 2524301"/>
                <a:gd name="connsiteY566" fmla="*/ 249686 h 308345"/>
                <a:gd name="connsiteX567" fmla="*/ 101457 w 2524301"/>
                <a:gd name="connsiteY567" fmla="*/ 252675 h 308345"/>
                <a:gd name="connsiteX568" fmla="*/ 125317 w 2524301"/>
                <a:gd name="connsiteY568" fmla="*/ 258640 h 308345"/>
                <a:gd name="connsiteX569" fmla="*/ 105934 w 2524301"/>
                <a:gd name="connsiteY569" fmla="*/ 249686 h 308345"/>
                <a:gd name="connsiteX570" fmla="*/ 83549 w 2524301"/>
                <a:gd name="connsiteY570" fmla="*/ 240732 h 308345"/>
                <a:gd name="connsiteX571" fmla="*/ 110398 w 2524301"/>
                <a:gd name="connsiteY571" fmla="*/ 242233 h 308345"/>
                <a:gd name="connsiteX572" fmla="*/ 146214 w 2524301"/>
                <a:gd name="connsiteY572" fmla="*/ 255651 h 308345"/>
                <a:gd name="connsiteX573" fmla="*/ 146214 w 2524301"/>
                <a:gd name="connsiteY573" fmla="*/ 240732 h 308345"/>
                <a:gd name="connsiteX574" fmla="*/ 107422 w 2524301"/>
                <a:gd name="connsiteY574" fmla="*/ 206417 h 308345"/>
                <a:gd name="connsiteX575" fmla="*/ 68630 w 2524301"/>
                <a:gd name="connsiteY575" fmla="*/ 175091 h 308345"/>
                <a:gd name="connsiteX576" fmla="*/ 79072 w 2524301"/>
                <a:gd name="connsiteY576" fmla="*/ 176579 h 308345"/>
                <a:gd name="connsiteX577" fmla="*/ 101457 w 2524301"/>
                <a:gd name="connsiteY577" fmla="*/ 190010 h 308345"/>
                <a:gd name="connsiteX578" fmla="*/ 125317 w 2524301"/>
                <a:gd name="connsiteY578" fmla="*/ 209406 h 308345"/>
                <a:gd name="connsiteX579" fmla="*/ 143225 w 2524301"/>
                <a:gd name="connsiteY579" fmla="*/ 222837 h 308345"/>
                <a:gd name="connsiteX580" fmla="*/ 113387 w 2524301"/>
                <a:gd name="connsiteY580" fmla="*/ 187034 h 308345"/>
                <a:gd name="connsiteX581" fmla="*/ 86538 w 2524301"/>
                <a:gd name="connsiteY581" fmla="*/ 145253 h 308345"/>
                <a:gd name="connsiteX582" fmla="*/ 119352 w 2524301"/>
                <a:gd name="connsiteY582" fmla="*/ 173603 h 308345"/>
                <a:gd name="connsiteX583" fmla="*/ 146214 w 2524301"/>
                <a:gd name="connsiteY583" fmla="*/ 216872 h 308345"/>
                <a:gd name="connsiteX584" fmla="*/ 140236 w 2524301"/>
                <a:gd name="connsiteY584" fmla="*/ 187034 h 308345"/>
                <a:gd name="connsiteX585" fmla="*/ 134271 w 2524301"/>
                <a:gd name="connsiteY585" fmla="*/ 181056 h 308345"/>
                <a:gd name="connsiteX586" fmla="*/ 117864 w 2524301"/>
                <a:gd name="connsiteY586" fmla="*/ 158684 h 308345"/>
                <a:gd name="connsiteX587" fmla="*/ 95479 w 2524301"/>
                <a:gd name="connsiteY587" fmla="*/ 130334 h 308345"/>
                <a:gd name="connsiteX588" fmla="*/ 76096 w 2524301"/>
                <a:gd name="connsiteY588" fmla="*/ 104973 h 308345"/>
                <a:gd name="connsiteX589" fmla="*/ 71619 w 2524301"/>
                <a:gd name="connsiteY589" fmla="*/ 88566 h 308345"/>
                <a:gd name="connsiteX590" fmla="*/ 105934 w 2524301"/>
                <a:gd name="connsiteY590" fmla="*/ 124369 h 308345"/>
                <a:gd name="connsiteX591" fmla="*/ 131295 w 2524301"/>
                <a:gd name="connsiteY591" fmla="*/ 160172 h 308345"/>
                <a:gd name="connsiteX592" fmla="*/ 122341 w 2524301"/>
                <a:gd name="connsiteY592" fmla="*/ 140776 h 308345"/>
                <a:gd name="connsiteX593" fmla="*/ 111899 w 2524301"/>
                <a:gd name="connsiteY593" fmla="*/ 112439 h 308345"/>
                <a:gd name="connsiteX594" fmla="*/ 104433 w 2524301"/>
                <a:gd name="connsiteY594" fmla="*/ 87065 h 308345"/>
                <a:gd name="connsiteX595" fmla="*/ 107422 w 2524301"/>
                <a:gd name="connsiteY595" fmla="*/ 76623 h 308345"/>
                <a:gd name="connsiteX596" fmla="*/ 128306 w 2524301"/>
                <a:gd name="connsiteY596" fmla="*/ 130334 h 308345"/>
                <a:gd name="connsiteX597" fmla="*/ 149190 w 2524301"/>
                <a:gd name="connsiteY597" fmla="*/ 184045 h 308345"/>
                <a:gd name="connsiteX598" fmla="*/ 161133 w 2524301"/>
                <a:gd name="connsiteY598" fmla="*/ 184045 h 308345"/>
                <a:gd name="connsiteX599" fmla="*/ 164109 w 2524301"/>
                <a:gd name="connsiteY599" fmla="*/ 160172 h 308345"/>
                <a:gd name="connsiteX600" fmla="*/ 149190 w 2524301"/>
                <a:gd name="connsiteY600" fmla="*/ 154207 h 308345"/>
                <a:gd name="connsiteX601" fmla="*/ 152179 w 2524301"/>
                <a:gd name="connsiteY601" fmla="*/ 148242 h 308345"/>
                <a:gd name="connsiteX602" fmla="*/ 155155 w 2524301"/>
                <a:gd name="connsiteY602" fmla="*/ 151218 h 308345"/>
                <a:gd name="connsiteX603" fmla="*/ 161133 w 2524301"/>
                <a:gd name="connsiteY603" fmla="*/ 154207 h 308345"/>
                <a:gd name="connsiteX604" fmla="*/ 161133 w 2524301"/>
                <a:gd name="connsiteY604" fmla="*/ 127358 h 308345"/>
                <a:gd name="connsiteX605" fmla="*/ 137260 w 2524301"/>
                <a:gd name="connsiteY605" fmla="*/ 100496 h 308345"/>
                <a:gd name="connsiteX606" fmla="*/ 155155 w 2524301"/>
                <a:gd name="connsiteY606" fmla="*/ 118404 h 308345"/>
                <a:gd name="connsiteX607" fmla="*/ 167098 w 2524301"/>
                <a:gd name="connsiteY607" fmla="*/ 112439 h 308345"/>
                <a:gd name="connsiteX608" fmla="*/ 167098 w 2524301"/>
                <a:gd name="connsiteY608" fmla="*/ 121380 h 308345"/>
                <a:gd name="connsiteX609" fmla="*/ 173063 w 2524301"/>
                <a:gd name="connsiteY609" fmla="*/ 127358 h 308345"/>
                <a:gd name="connsiteX610" fmla="*/ 176052 w 2524301"/>
                <a:gd name="connsiteY610" fmla="*/ 112439 h 308345"/>
                <a:gd name="connsiteX611" fmla="*/ 180529 w 2524301"/>
                <a:gd name="connsiteY611" fmla="*/ 116903 h 308345"/>
                <a:gd name="connsiteX612" fmla="*/ 182017 w 2524301"/>
                <a:gd name="connsiteY612" fmla="*/ 130334 h 308345"/>
                <a:gd name="connsiteX613" fmla="*/ 187982 w 2524301"/>
                <a:gd name="connsiteY613" fmla="*/ 134811 h 308345"/>
                <a:gd name="connsiteX614" fmla="*/ 193947 w 2524301"/>
                <a:gd name="connsiteY614" fmla="*/ 139288 h 308345"/>
                <a:gd name="connsiteX615" fmla="*/ 196936 w 2524301"/>
                <a:gd name="connsiteY615" fmla="*/ 127358 h 308345"/>
                <a:gd name="connsiteX616" fmla="*/ 173063 w 2524301"/>
                <a:gd name="connsiteY616" fmla="*/ 101984 h 308345"/>
                <a:gd name="connsiteX617" fmla="*/ 167098 w 2524301"/>
                <a:gd name="connsiteY617" fmla="*/ 82601 h 308345"/>
                <a:gd name="connsiteX618" fmla="*/ 183505 w 2524301"/>
                <a:gd name="connsiteY618" fmla="*/ 101984 h 308345"/>
                <a:gd name="connsiteX619" fmla="*/ 196936 w 2524301"/>
                <a:gd name="connsiteY619" fmla="*/ 121380 h 308345"/>
                <a:gd name="connsiteX620" fmla="*/ 205890 w 2524301"/>
                <a:gd name="connsiteY620" fmla="*/ 106461 h 308345"/>
                <a:gd name="connsiteX621" fmla="*/ 207378 w 2524301"/>
                <a:gd name="connsiteY621" fmla="*/ 118404 h 308345"/>
                <a:gd name="connsiteX622" fmla="*/ 202901 w 2524301"/>
                <a:gd name="connsiteY622" fmla="*/ 127358 h 308345"/>
                <a:gd name="connsiteX623" fmla="*/ 210367 w 2524301"/>
                <a:gd name="connsiteY623" fmla="*/ 133323 h 308345"/>
                <a:gd name="connsiteX624" fmla="*/ 214831 w 2524301"/>
                <a:gd name="connsiteY624" fmla="*/ 139288 h 308345"/>
                <a:gd name="connsiteX625" fmla="*/ 217820 w 2524301"/>
                <a:gd name="connsiteY625" fmla="*/ 139288 h 308345"/>
                <a:gd name="connsiteX626" fmla="*/ 220809 w 2524301"/>
                <a:gd name="connsiteY626" fmla="*/ 139288 h 308345"/>
                <a:gd name="connsiteX627" fmla="*/ 223785 w 2524301"/>
                <a:gd name="connsiteY627" fmla="*/ 142277 h 308345"/>
                <a:gd name="connsiteX628" fmla="*/ 220809 w 2524301"/>
                <a:gd name="connsiteY628" fmla="*/ 131822 h 308345"/>
                <a:gd name="connsiteX629" fmla="*/ 223785 w 2524301"/>
                <a:gd name="connsiteY629" fmla="*/ 121380 h 308345"/>
                <a:gd name="connsiteX630" fmla="*/ 229750 w 2524301"/>
                <a:gd name="connsiteY630" fmla="*/ 133323 h 308345"/>
                <a:gd name="connsiteX631" fmla="*/ 238704 w 2524301"/>
                <a:gd name="connsiteY631" fmla="*/ 136299 h 308345"/>
                <a:gd name="connsiteX632" fmla="*/ 234227 w 2524301"/>
                <a:gd name="connsiteY632" fmla="*/ 112439 h 308345"/>
                <a:gd name="connsiteX633" fmla="*/ 232739 w 2524301"/>
                <a:gd name="connsiteY633" fmla="*/ 94531 h 308345"/>
                <a:gd name="connsiteX634" fmla="*/ 237216 w 2524301"/>
                <a:gd name="connsiteY634" fmla="*/ 106461 h 308345"/>
                <a:gd name="connsiteX635" fmla="*/ 241693 w 2524301"/>
                <a:gd name="connsiteY635" fmla="*/ 118404 h 308345"/>
                <a:gd name="connsiteX636" fmla="*/ 244669 w 2524301"/>
                <a:gd name="connsiteY636" fmla="*/ 112439 h 308345"/>
                <a:gd name="connsiteX637" fmla="*/ 241693 w 2524301"/>
                <a:gd name="connsiteY637" fmla="*/ 100496 h 308345"/>
                <a:gd name="connsiteX638" fmla="*/ 241693 w 2524301"/>
                <a:gd name="connsiteY638" fmla="*/ 91542 h 308345"/>
                <a:gd name="connsiteX639" fmla="*/ 253623 w 2524301"/>
                <a:gd name="connsiteY639" fmla="*/ 112439 h 308345"/>
                <a:gd name="connsiteX640" fmla="*/ 271531 w 2524301"/>
                <a:gd name="connsiteY640" fmla="*/ 136299 h 308345"/>
                <a:gd name="connsiteX641" fmla="*/ 271531 w 2524301"/>
                <a:gd name="connsiteY641" fmla="*/ 79612 h 308345"/>
                <a:gd name="connsiteX642" fmla="*/ 286450 w 2524301"/>
                <a:gd name="connsiteY642" fmla="*/ 106461 h 308345"/>
                <a:gd name="connsiteX643" fmla="*/ 304345 w 2524301"/>
                <a:gd name="connsiteY643" fmla="*/ 136299 h 308345"/>
                <a:gd name="connsiteX644" fmla="*/ 307334 w 2524301"/>
                <a:gd name="connsiteY644" fmla="*/ 131822 h 308345"/>
                <a:gd name="connsiteX645" fmla="*/ 310323 w 2524301"/>
                <a:gd name="connsiteY645" fmla="*/ 127358 h 308345"/>
                <a:gd name="connsiteX646" fmla="*/ 308822 w 2524301"/>
                <a:gd name="connsiteY646" fmla="*/ 131822 h 308345"/>
                <a:gd name="connsiteX647" fmla="*/ 307334 w 2524301"/>
                <a:gd name="connsiteY647" fmla="*/ 142277 h 308345"/>
                <a:gd name="connsiteX648" fmla="*/ 316288 w 2524301"/>
                <a:gd name="connsiteY648" fmla="*/ 151218 h 308345"/>
                <a:gd name="connsiteX649" fmla="*/ 317776 w 2524301"/>
                <a:gd name="connsiteY649" fmla="*/ 145253 h 308345"/>
                <a:gd name="connsiteX650" fmla="*/ 319264 w 2524301"/>
                <a:gd name="connsiteY650" fmla="*/ 139288 h 308345"/>
                <a:gd name="connsiteX651" fmla="*/ 316288 w 2524301"/>
                <a:gd name="connsiteY651" fmla="*/ 130334 h 308345"/>
                <a:gd name="connsiteX652" fmla="*/ 299881 w 2524301"/>
                <a:gd name="connsiteY652" fmla="*/ 110938 h 308345"/>
                <a:gd name="connsiteX653" fmla="*/ 277496 w 2524301"/>
                <a:gd name="connsiteY653" fmla="*/ 84089 h 308345"/>
                <a:gd name="connsiteX654" fmla="*/ 258100 w 2524301"/>
                <a:gd name="connsiteY654" fmla="*/ 57227 h 308345"/>
                <a:gd name="connsiteX655" fmla="*/ 253623 w 2524301"/>
                <a:gd name="connsiteY655" fmla="*/ 37844 h 308345"/>
                <a:gd name="connsiteX656" fmla="*/ 287938 w 2524301"/>
                <a:gd name="connsiteY656" fmla="*/ 76623 h 308345"/>
                <a:gd name="connsiteX657" fmla="*/ 313299 w 2524301"/>
                <a:gd name="connsiteY657" fmla="*/ 115415 h 308345"/>
                <a:gd name="connsiteX658" fmla="*/ 307334 w 2524301"/>
                <a:gd name="connsiteY658" fmla="*/ 94531 h 308345"/>
                <a:gd name="connsiteX659" fmla="*/ 295404 w 2524301"/>
                <a:gd name="connsiteY659" fmla="*/ 64693 h 308345"/>
                <a:gd name="connsiteX660" fmla="*/ 286450 w 2524301"/>
                <a:gd name="connsiteY660" fmla="*/ 39332 h 308345"/>
                <a:gd name="connsiteX661" fmla="*/ 289426 w 2524301"/>
                <a:gd name="connsiteY661" fmla="*/ 28890 h 308345"/>
                <a:gd name="connsiteX662" fmla="*/ 308822 w 2524301"/>
                <a:gd name="connsiteY662" fmla="*/ 78124 h 308345"/>
                <a:gd name="connsiteX663" fmla="*/ 328218 w 2524301"/>
                <a:gd name="connsiteY663" fmla="*/ 127358 h 308345"/>
                <a:gd name="connsiteX664" fmla="*/ 332695 w 2524301"/>
                <a:gd name="connsiteY664" fmla="*/ 124369 h 308345"/>
                <a:gd name="connsiteX665" fmla="*/ 331207 w 2524301"/>
                <a:gd name="connsiteY665" fmla="*/ 130334 h 308345"/>
                <a:gd name="connsiteX666" fmla="*/ 334183 w 2524301"/>
                <a:gd name="connsiteY666" fmla="*/ 133323 h 308345"/>
                <a:gd name="connsiteX667" fmla="*/ 340161 w 2524301"/>
                <a:gd name="connsiteY667" fmla="*/ 136299 h 308345"/>
                <a:gd name="connsiteX668" fmla="*/ 343137 w 2524301"/>
                <a:gd name="connsiteY668" fmla="*/ 115415 h 308345"/>
                <a:gd name="connsiteX669" fmla="*/ 331207 w 2524301"/>
                <a:gd name="connsiteY669" fmla="*/ 107962 h 308345"/>
                <a:gd name="connsiteX670" fmla="*/ 334183 w 2524301"/>
                <a:gd name="connsiteY670" fmla="*/ 100496 h 308345"/>
                <a:gd name="connsiteX671" fmla="*/ 337172 w 2524301"/>
                <a:gd name="connsiteY671" fmla="*/ 100496 h 308345"/>
                <a:gd name="connsiteX672" fmla="*/ 340161 w 2524301"/>
                <a:gd name="connsiteY672" fmla="*/ 106461 h 308345"/>
                <a:gd name="connsiteX673" fmla="*/ 340161 w 2524301"/>
                <a:gd name="connsiteY673" fmla="*/ 76623 h 308345"/>
                <a:gd name="connsiteX674" fmla="*/ 322253 w 2524301"/>
                <a:gd name="connsiteY674" fmla="*/ 66181 h 308345"/>
                <a:gd name="connsiteX675" fmla="*/ 319264 w 2524301"/>
                <a:gd name="connsiteY675" fmla="*/ 55739 h 308345"/>
                <a:gd name="connsiteX676" fmla="*/ 325242 w 2524301"/>
                <a:gd name="connsiteY676" fmla="*/ 58728 h 308345"/>
                <a:gd name="connsiteX677" fmla="*/ 340161 w 2524301"/>
                <a:gd name="connsiteY677" fmla="*/ 67682 h 308345"/>
                <a:gd name="connsiteX678" fmla="*/ 349102 w 2524301"/>
                <a:gd name="connsiteY678" fmla="*/ 61704 h 308345"/>
                <a:gd name="connsiteX679" fmla="*/ 349102 w 2524301"/>
                <a:gd name="connsiteY679" fmla="*/ 73647 h 308345"/>
                <a:gd name="connsiteX680" fmla="*/ 352091 w 2524301"/>
                <a:gd name="connsiteY680" fmla="*/ 75135 h 308345"/>
                <a:gd name="connsiteX681" fmla="*/ 355080 w 2524301"/>
                <a:gd name="connsiteY681" fmla="*/ 76623 h 308345"/>
                <a:gd name="connsiteX682" fmla="*/ 358056 w 2524301"/>
                <a:gd name="connsiteY682" fmla="*/ 61704 h 308345"/>
                <a:gd name="connsiteX683" fmla="*/ 362533 w 2524301"/>
                <a:gd name="connsiteY683" fmla="*/ 67682 h 308345"/>
                <a:gd name="connsiteX684" fmla="*/ 364021 w 2524301"/>
                <a:gd name="connsiteY684" fmla="*/ 82601 h 308345"/>
                <a:gd name="connsiteX685" fmla="*/ 370000 w 2524301"/>
                <a:gd name="connsiteY685" fmla="*/ 87065 h 308345"/>
                <a:gd name="connsiteX686" fmla="*/ 375964 w 2524301"/>
                <a:gd name="connsiteY686" fmla="*/ 91542 h 308345"/>
                <a:gd name="connsiteX687" fmla="*/ 377452 w 2524301"/>
                <a:gd name="connsiteY687" fmla="*/ 84089 h 308345"/>
                <a:gd name="connsiteX688" fmla="*/ 378940 w 2524301"/>
                <a:gd name="connsiteY688" fmla="*/ 79612 h 308345"/>
                <a:gd name="connsiteX689" fmla="*/ 355080 w 2524301"/>
                <a:gd name="connsiteY689" fmla="*/ 54251 h 308345"/>
                <a:gd name="connsiteX690" fmla="*/ 349102 w 2524301"/>
                <a:gd name="connsiteY690" fmla="*/ 34855 h 308345"/>
                <a:gd name="connsiteX691" fmla="*/ 365522 w 2524301"/>
                <a:gd name="connsiteY691" fmla="*/ 52763 h 308345"/>
                <a:gd name="connsiteX692" fmla="*/ 378940 w 2524301"/>
                <a:gd name="connsiteY692" fmla="*/ 70658 h 308345"/>
                <a:gd name="connsiteX693" fmla="*/ 387894 w 2524301"/>
                <a:gd name="connsiteY693" fmla="*/ 58728 h 308345"/>
                <a:gd name="connsiteX694" fmla="*/ 389396 w 2524301"/>
                <a:gd name="connsiteY694" fmla="*/ 67682 h 308345"/>
                <a:gd name="connsiteX695" fmla="*/ 387894 w 2524301"/>
                <a:gd name="connsiteY695" fmla="*/ 79612 h 308345"/>
                <a:gd name="connsiteX696" fmla="*/ 396848 w 2524301"/>
                <a:gd name="connsiteY696" fmla="*/ 91542 h 308345"/>
                <a:gd name="connsiteX697" fmla="*/ 399838 w 2524301"/>
                <a:gd name="connsiteY697" fmla="*/ 88566 h 308345"/>
                <a:gd name="connsiteX698" fmla="*/ 405803 w 2524301"/>
                <a:gd name="connsiteY698" fmla="*/ 94531 h 308345"/>
                <a:gd name="connsiteX699" fmla="*/ 405803 w 2524301"/>
                <a:gd name="connsiteY699" fmla="*/ 70658 h 308345"/>
                <a:gd name="connsiteX700" fmla="*/ 411767 w 2524301"/>
                <a:gd name="connsiteY700" fmla="*/ 82601 h 308345"/>
                <a:gd name="connsiteX701" fmla="*/ 420722 w 2524301"/>
                <a:gd name="connsiteY701" fmla="*/ 88566 h 308345"/>
                <a:gd name="connsiteX702" fmla="*/ 417732 w 2524301"/>
                <a:gd name="connsiteY702" fmla="*/ 67682 h 308345"/>
                <a:gd name="connsiteX703" fmla="*/ 413255 w 2524301"/>
                <a:gd name="connsiteY703" fmla="*/ 66181 h 308345"/>
                <a:gd name="connsiteX704" fmla="*/ 408778 w 2524301"/>
                <a:gd name="connsiteY704" fmla="*/ 64693 h 308345"/>
                <a:gd name="connsiteX705" fmla="*/ 405803 w 2524301"/>
                <a:gd name="connsiteY705" fmla="*/ 64693 h 308345"/>
                <a:gd name="connsiteX706" fmla="*/ 414757 w 2524301"/>
                <a:gd name="connsiteY706" fmla="*/ 58728 h 308345"/>
                <a:gd name="connsiteX707" fmla="*/ 417732 w 2524301"/>
                <a:gd name="connsiteY707" fmla="*/ 49774 h 308345"/>
                <a:gd name="connsiteX708" fmla="*/ 417732 w 2524301"/>
                <a:gd name="connsiteY708" fmla="*/ 52763 h 308345"/>
                <a:gd name="connsiteX709" fmla="*/ 420722 w 2524301"/>
                <a:gd name="connsiteY709" fmla="*/ 61704 h 308345"/>
                <a:gd name="connsiteX710" fmla="*/ 429676 w 2524301"/>
                <a:gd name="connsiteY710" fmla="*/ 61704 h 308345"/>
                <a:gd name="connsiteX711" fmla="*/ 411767 w 2524301"/>
                <a:gd name="connsiteY711" fmla="*/ 40820 h 308345"/>
                <a:gd name="connsiteX712" fmla="*/ 405803 w 2524301"/>
                <a:gd name="connsiteY712" fmla="*/ 22925 h 308345"/>
                <a:gd name="connsiteX713" fmla="*/ 411767 w 2524301"/>
                <a:gd name="connsiteY713" fmla="*/ 28890 h 308345"/>
                <a:gd name="connsiteX714" fmla="*/ 416245 w 2524301"/>
                <a:gd name="connsiteY714" fmla="*/ 36343 h 308345"/>
                <a:gd name="connsiteX715" fmla="*/ 423697 w 2524301"/>
                <a:gd name="connsiteY715" fmla="*/ 46785 h 308345"/>
                <a:gd name="connsiteX716" fmla="*/ 432651 w 2524301"/>
                <a:gd name="connsiteY716" fmla="*/ 49774 h 308345"/>
                <a:gd name="connsiteX717" fmla="*/ 441606 w 2524301"/>
                <a:gd name="connsiteY717" fmla="*/ 67682 h 308345"/>
                <a:gd name="connsiteX718" fmla="*/ 450560 w 2524301"/>
                <a:gd name="connsiteY718" fmla="*/ 70658 h 308345"/>
                <a:gd name="connsiteX719" fmla="*/ 447570 w 2524301"/>
                <a:gd name="connsiteY719" fmla="*/ 52763 h 308345"/>
                <a:gd name="connsiteX720" fmla="*/ 435641 w 2524301"/>
                <a:gd name="connsiteY720" fmla="*/ 42308 h 308345"/>
                <a:gd name="connsiteX721" fmla="*/ 423697 w 2524301"/>
                <a:gd name="connsiteY721" fmla="*/ 34855 h 308345"/>
                <a:gd name="connsiteX722" fmla="*/ 414757 w 2524301"/>
                <a:gd name="connsiteY722" fmla="*/ 28890 h 308345"/>
                <a:gd name="connsiteX723" fmla="*/ 441606 w 2524301"/>
                <a:gd name="connsiteY723" fmla="*/ 37844 h 308345"/>
                <a:gd name="connsiteX724" fmla="*/ 435641 w 2524301"/>
                <a:gd name="connsiteY724" fmla="*/ 19936 h 308345"/>
                <a:gd name="connsiteX725" fmla="*/ 398336 w 2524301"/>
                <a:gd name="connsiteY725" fmla="*/ 5017 h 308345"/>
                <a:gd name="connsiteX726" fmla="*/ 89475 w 2524301"/>
                <a:gd name="connsiteY726" fmla="*/ 0 h 308345"/>
                <a:gd name="connsiteX727" fmla="*/ 100620 w 2524301"/>
                <a:gd name="connsiteY727" fmla="*/ 0 h 308345"/>
                <a:gd name="connsiteX728" fmla="*/ 79072 w 2524301"/>
                <a:gd name="connsiteY728" fmla="*/ 24413 h 308345"/>
                <a:gd name="connsiteX729" fmla="*/ 62665 w 2524301"/>
                <a:gd name="connsiteY729" fmla="*/ 34855 h 308345"/>
                <a:gd name="connsiteX730" fmla="*/ 54914 w 2524301"/>
                <a:gd name="connsiteY730" fmla="*/ 0 h 308345"/>
                <a:gd name="connsiteX731" fmla="*/ 64223 w 2524301"/>
                <a:gd name="connsiteY731" fmla="*/ 0 h 308345"/>
                <a:gd name="connsiteX732" fmla="*/ 56700 w 2524301"/>
                <a:gd name="connsiteY732" fmla="*/ 5017 h 308345"/>
                <a:gd name="connsiteX733" fmla="*/ 47746 w 2524301"/>
                <a:gd name="connsiteY733" fmla="*/ 5017 h 30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Lst>
              <a:rect l="l" t="t" r="r" b="b"/>
              <a:pathLst>
                <a:path w="2524301" h="308345">
                  <a:moveTo>
                    <a:pt x="2524301" y="303397"/>
                  </a:moveTo>
                  <a:lnTo>
                    <a:pt x="2519802" y="308345"/>
                  </a:lnTo>
                  <a:lnTo>
                    <a:pt x="2517937" y="308345"/>
                  </a:lnTo>
                  <a:close/>
                  <a:moveTo>
                    <a:pt x="0" y="297432"/>
                  </a:moveTo>
                  <a:cubicBezTo>
                    <a:pt x="3981" y="301413"/>
                    <a:pt x="6474" y="304389"/>
                    <a:pt x="7466" y="306386"/>
                  </a:cubicBezTo>
                  <a:lnTo>
                    <a:pt x="9099" y="308345"/>
                  </a:lnTo>
                  <a:lnTo>
                    <a:pt x="3275" y="308345"/>
                  </a:lnTo>
                  <a:close/>
                  <a:moveTo>
                    <a:pt x="80560" y="294443"/>
                  </a:moveTo>
                  <a:cubicBezTo>
                    <a:pt x="80560" y="298424"/>
                    <a:pt x="81565" y="302405"/>
                    <a:pt x="83549" y="306386"/>
                  </a:cubicBezTo>
                  <a:lnTo>
                    <a:pt x="83549" y="308345"/>
                  </a:lnTo>
                  <a:lnTo>
                    <a:pt x="82881" y="308345"/>
                  </a:lnTo>
                  <a:close/>
                  <a:moveTo>
                    <a:pt x="2515347" y="288478"/>
                  </a:moveTo>
                  <a:lnTo>
                    <a:pt x="2508257" y="308345"/>
                  </a:lnTo>
                  <a:lnTo>
                    <a:pt x="2503109" y="308345"/>
                  </a:lnTo>
                  <a:lnTo>
                    <a:pt x="2504905" y="306386"/>
                  </a:lnTo>
                  <a:cubicBezTo>
                    <a:pt x="2511862" y="298424"/>
                    <a:pt x="2515347" y="292459"/>
                    <a:pt x="2515347" y="288478"/>
                  </a:cubicBezTo>
                  <a:close/>
                  <a:moveTo>
                    <a:pt x="5965" y="288478"/>
                  </a:moveTo>
                  <a:cubicBezTo>
                    <a:pt x="5965" y="292459"/>
                    <a:pt x="12935" y="297928"/>
                    <a:pt x="26862" y="304885"/>
                  </a:cubicBezTo>
                  <a:lnTo>
                    <a:pt x="34770" y="308345"/>
                  </a:lnTo>
                  <a:lnTo>
                    <a:pt x="17253" y="308345"/>
                  </a:lnTo>
                  <a:lnTo>
                    <a:pt x="17908" y="306386"/>
                  </a:lnTo>
                  <a:cubicBezTo>
                    <a:pt x="9946" y="298424"/>
                    <a:pt x="5965" y="292459"/>
                    <a:pt x="5965" y="288478"/>
                  </a:cubicBezTo>
                  <a:close/>
                  <a:moveTo>
                    <a:pt x="2494006" y="282970"/>
                  </a:moveTo>
                  <a:lnTo>
                    <a:pt x="2490623" y="308345"/>
                  </a:lnTo>
                  <a:lnTo>
                    <a:pt x="2469943" y="308345"/>
                  </a:lnTo>
                  <a:lnTo>
                    <a:pt x="2476555" y="300408"/>
                  </a:lnTo>
                  <a:close/>
                  <a:moveTo>
                    <a:pt x="2494463" y="279524"/>
                  </a:moveTo>
                  <a:lnTo>
                    <a:pt x="2494463" y="282513"/>
                  </a:lnTo>
                  <a:lnTo>
                    <a:pt x="2494006" y="282970"/>
                  </a:lnTo>
                  <a:close/>
                  <a:moveTo>
                    <a:pt x="50722" y="276548"/>
                  </a:moveTo>
                  <a:cubicBezTo>
                    <a:pt x="54703" y="282513"/>
                    <a:pt x="59676" y="288974"/>
                    <a:pt x="65641" y="295931"/>
                  </a:cubicBezTo>
                  <a:lnTo>
                    <a:pt x="79180" y="308345"/>
                  </a:lnTo>
                  <a:lnTo>
                    <a:pt x="56565" y="308345"/>
                  </a:lnTo>
                  <a:lnTo>
                    <a:pt x="50722" y="295931"/>
                  </a:lnTo>
                  <a:cubicBezTo>
                    <a:pt x="46754" y="286990"/>
                    <a:pt x="46754" y="280516"/>
                    <a:pt x="50722" y="276548"/>
                  </a:cubicBezTo>
                  <a:close/>
                  <a:moveTo>
                    <a:pt x="26862" y="264605"/>
                  </a:moveTo>
                  <a:cubicBezTo>
                    <a:pt x="30830" y="262621"/>
                    <a:pt x="37304" y="271066"/>
                    <a:pt x="46258" y="289966"/>
                  </a:cubicBezTo>
                  <a:lnTo>
                    <a:pt x="55284" y="308345"/>
                  </a:lnTo>
                  <a:lnTo>
                    <a:pt x="46357" y="308345"/>
                  </a:lnTo>
                  <a:lnTo>
                    <a:pt x="35803" y="291467"/>
                  </a:lnTo>
                  <a:cubicBezTo>
                    <a:pt x="27854" y="275543"/>
                    <a:pt x="24865" y="266602"/>
                    <a:pt x="26862" y="264605"/>
                  </a:cubicBezTo>
                  <a:close/>
                  <a:moveTo>
                    <a:pt x="2506393" y="249686"/>
                  </a:moveTo>
                  <a:cubicBezTo>
                    <a:pt x="2508390" y="251683"/>
                    <a:pt x="2507385" y="256147"/>
                    <a:pt x="2503417" y="263117"/>
                  </a:cubicBezTo>
                  <a:cubicBezTo>
                    <a:pt x="2499436" y="270074"/>
                    <a:pt x="2494463" y="277044"/>
                    <a:pt x="2488498" y="284001"/>
                  </a:cubicBezTo>
                  <a:cubicBezTo>
                    <a:pt x="2482520" y="290958"/>
                    <a:pt x="2477051" y="297928"/>
                    <a:pt x="2472078" y="304885"/>
                  </a:cubicBezTo>
                  <a:lnTo>
                    <a:pt x="2469388" y="308345"/>
                  </a:lnTo>
                  <a:lnTo>
                    <a:pt x="2461209" y="308345"/>
                  </a:lnTo>
                  <a:lnTo>
                    <a:pt x="2478056" y="285489"/>
                  </a:lnTo>
                  <a:cubicBezTo>
                    <a:pt x="2485013" y="275543"/>
                    <a:pt x="2491474" y="267098"/>
                    <a:pt x="2497439" y="260128"/>
                  </a:cubicBezTo>
                  <a:cubicBezTo>
                    <a:pt x="2503417" y="253171"/>
                    <a:pt x="2506393" y="249686"/>
                    <a:pt x="2506393" y="249686"/>
                  </a:cubicBezTo>
                  <a:close/>
                  <a:moveTo>
                    <a:pt x="2464625" y="240732"/>
                  </a:moveTo>
                  <a:cubicBezTo>
                    <a:pt x="2460644" y="248694"/>
                    <a:pt x="2456663" y="262621"/>
                    <a:pt x="2452682" y="282513"/>
                  </a:cubicBezTo>
                  <a:cubicBezTo>
                    <a:pt x="2456663" y="278532"/>
                    <a:pt x="2460148" y="272071"/>
                    <a:pt x="2463137" y="263117"/>
                  </a:cubicBezTo>
                  <a:cubicBezTo>
                    <a:pt x="2466113" y="254163"/>
                    <a:pt x="2469598" y="247702"/>
                    <a:pt x="2473579" y="243721"/>
                  </a:cubicBezTo>
                  <a:cubicBezTo>
                    <a:pt x="2473579" y="243721"/>
                    <a:pt x="2472078" y="247702"/>
                    <a:pt x="2469102" y="255651"/>
                  </a:cubicBezTo>
                  <a:cubicBezTo>
                    <a:pt x="2466113" y="263613"/>
                    <a:pt x="2462628" y="273063"/>
                    <a:pt x="2458660" y="284001"/>
                  </a:cubicBezTo>
                  <a:lnTo>
                    <a:pt x="2450141" y="308345"/>
                  </a:lnTo>
                  <a:lnTo>
                    <a:pt x="2432896" y="308345"/>
                  </a:lnTo>
                  <a:lnTo>
                    <a:pt x="2439264" y="297432"/>
                  </a:lnTo>
                  <a:cubicBezTo>
                    <a:pt x="2442240" y="289470"/>
                    <a:pt x="2445229" y="281012"/>
                    <a:pt x="2448218" y="272071"/>
                  </a:cubicBezTo>
                  <a:cubicBezTo>
                    <a:pt x="2451194" y="263117"/>
                    <a:pt x="2453687" y="255651"/>
                    <a:pt x="2455671" y="249686"/>
                  </a:cubicBezTo>
                  <a:cubicBezTo>
                    <a:pt x="2457655" y="243721"/>
                    <a:pt x="2460644" y="240732"/>
                    <a:pt x="2464625" y="240732"/>
                  </a:cubicBezTo>
                  <a:close/>
                  <a:moveTo>
                    <a:pt x="1375538" y="225813"/>
                  </a:moveTo>
                  <a:cubicBezTo>
                    <a:pt x="1383487" y="245705"/>
                    <a:pt x="1389465" y="258640"/>
                    <a:pt x="1393433" y="264605"/>
                  </a:cubicBezTo>
                  <a:lnTo>
                    <a:pt x="1393433" y="249686"/>
                  </a:lnTo>
                  <a:cubicBezTo>
                    <a:pt x="1391449" y="245705"/>
                    <a:pt x="1388969" y="242233"/>
                    <a:pt x="1385980" y="239244"/>
                  </a:cubicBezTo>
                  <a:cubicBezTo>
                    <a:pt x="1382991" y="236255"/>
                    <a:pt x="1379519" y="231791"/>
                    <a:pt x="1375538" y="225813"/>
                  </a:cubicBezTo>
                  <a:close/>
                  <a:moveTo>
                    <a:pt x="1503844" y="213883"/>
                  </a:moveTo>
                  <a:cubicBezTo>
                    <a:pt x="1505828" y="213883"/>
                    <a:pt x="1507567" y="215622"/>
                    <a:pt x="1509058" y="219102"/>
                  </a:cubicBezTo>
                  <a:lnTo>
                    <a:pt x="1509059" y="219106"/>
                  </a:lnTo>
                  <a:close/>
                  <a:moveTo>
                    <a:pt x="244669" y="115415"/>
                  </a:moveTo>
                  <a:lnTo>
                    <a:pt x="244669" y="121380"/>
                  </a:lnTo>
                  <a:lnTo>
                    <a:pt x="244669" y="124369"/>
                  </a:lnTo>
                  <a:lnTo>
                    <a:pt x="250647" y="136299"/>
                  </a:lnTo>
                  <a:cubicBezTo>
                    <a:pt x="252631" y="134315"/>
                    <a:pt x="252631" y="131326"/>
                    <a:pt x="250647" y="127358"/>
                  </a:cubicBezTo>
                  <a:cubicBezTo>
                    <a:pt x="250647" y="123377"/>
                    <a:pt x="248650" y="119396"/>
                    <a:pt x="244669" y="115415"/>
                  </a:cubicBezTo>
                  <a:close/>
                  <a:moveTo>
                    <a:pt x="389656" y="0"/>
                  </a:moveTo>
                  <a:lnTo>
                    <a:pt x="402389" y="0"/>
                  </a:lnTo>
                  <a:lnTo>
                    <a:pt x="432651" y="13971"/>
                  </a:lnTo>
                  <a:cubicBezTo>
                    <a:pt x="432651" y="11974"/>
                    <a:pt x="433643" y="10982"/>
                    <a:pt x="435641" y="10982"/>
                  </a:cubicBezTo>
                  <a:lnTo>
                    <a:pt x="438616" y="13971"/>
                  </a:lnTo>
                  <a:lnTo>
                    <a:pt x="441606" y="16947"/>
                  </a:lnTo>
                  <a:lnTo>
                    <a:pt x="455232" y="22403"/>
                  </a:lnTo>
                  <a:lnTo>
                    <a:pt x="443093" y="12470"/>
                  </a:lnTo>
                  <a:lnTo>
                    <a:pt x="431453" y="0"/>
                  </a:lnTo>
                  <a:lnTo>
                    <a:pt x="442514" y="0"/>
                  </a:lnTo>
                  <a:lnTo>
                    <a:pt x="443093" y="540"/>
                  </a:lnTo>
                  <a:cubicBezTo>
                    <a:pt x="456029" y="13475"/>
                    <a:pt x="470452" y="25901"/>
                    <a:pt x="486363" y="37844"/>
                  </a:cubicBezTo>
                  <a:cubicBezTo>
                    <a:pt x="488347" y="37844"/>
                    <a:pt x="489848" y="37335"/>
                    <a:pt x="490840" y="36343"/>
                  </a:cubicBezTo>
                  <a:cubicBezTo>
                    <a:pt x="491832" y="35351"/>
                    <a:pt x="493320" y="34855"/>
                    <a:pt x="495317" y="34855"/>
                  </a:cubicBezTo>
                  <a:cubicBezTo>
                    <a:pt x="495317" y="28890"/>
                    <a:pt x="493320" y="21920"/>
                    <a:pt x="489352" y="13971"/>
                  </a:cubicBezTo>
                  <a:cubicBezTo>
                    <a:pt x="485371" y="13971"/>
                    <a:pt x="480398" y="13971"/>
                    <a:pt x="474433" y="13971"/>
                  </a:cubicBezTo>
                  <a:cubicBezTo>
                    <a:pt x="468454" y="13971"/>
                    <a:pt x="468454" y="11974"/>
                    <a:pt x="474433" y="8006"/>
                  </a:cubicBezTo>
                  <a:lnTo>
                    <a:pt x="483373" y="8006"/>
                  </a:lnTo>
                  <a:lnTo>
                    <a:pt x="479375" y="0"/>
                  </a:lnTo>
                  <a:lnTo>
                    <a:pt x="2365357" y="0"/>
                  </a:lnTo>
                  <a:lnTo>
                    <a:pt x="2354227" y="13919"/>
                  </a:lnTo>
                  <a:cubicBezTo>
                    <a:pt x="2346265" y="19884"/>
                    <a:pt x="2340300" y="26854"/>
                    <a:pt x="2336319" y="34803"/>
                  </a:cubicBezTo>
                  <a:cubicBezTo>
                    <a:pt x="2348249" y="26854"/>
                    <a:pt x="2358704" y="18892"/>
                    <a:pt x="2367645" y="10943"/>
                  </a:cubicBezTo>
                  <a:lnTo>
                    <a:pt x="2382490" y="0"/>
                  </a:lnTo>
                  <a:lnTo>
                    <a:pt x="2387702" y="0"/>
                  </a:lnTo>
                  <a:lnTo>
                    <a:pt x="2381076" y="7954"/>
                  </a:lnTo>
                  <a:cubicBezTo>
                    <a:pt x="2375111" y="15916"/>
                    <a:pt x="2370138" y="21881"/>
                    <a:pt x="2366157" y="25862"/>
                  </a:cubicBezTo>
                  <a:cubicBezTo>
                    <a:pt x="2372122" y="21881"/>
                    <a:pt x="2384561" y="15407"/>
                    <a:pt x="2403461" y="6466"/>
                  </a:cubicBezTo>
                  <a:lnTo>
                    <a:pt x="2415344" y="0"/>
                  </a:lnTo>
                  <a:lnTo>
                    <a:pt x="2423721" y="0"/>
                  </a:lnTo>
                  <a:lnTo>
                    <a:pt x="2422479" y="1989"/>
                  </a:lnTo>
                  <a:cubicBezTo>
                    <a:pt x="2417258" y="6962"/>
                    <a:pt x="2409922" y="11935"/>
                    <a:pt x="2400472" y="16908"/>
                  </a:cubicBezTo>
                  <a:cubicBezTo>
                    <a:pt x="2381572" y="26854"/>
                    <a:pt x="2368141" y="33811"/>
                    <a:pt x="2360192" y="37792"/>
                  </a:cubicBezTo>
                  <a:cubicBezTo>
                    <a:pt x="2366157" y="35808"/>
                    <a:pt x="2374119" y="32819"/>
                    <a:pt x="2384065" y="28838"/>
                  </a:cubicBezTo>
                  <a:cubicBezTo>
                    <a:pt x="2394011" y="24857"/>
                    <a:pt x="2404453" y="20889"/>
                    <a:pt x="2415391" y="16908"/>
                  </a:cubicBezTo>
                  <a:cubicBezTo>
                    <a:pt x="2426329" y="12927"/>
                    <a:pt x="2436275" y="9938"/>
                    <a:pt x="2445229" y="7954"/>
                  </a:cubicBezTo>
                  <a:cubicBezTo>
                    <a:pt x="2454183" y="5970"/>
                    <a:pt x="2460644" y="5970"/>
                    <a:pt x="2464625" y="7954"/>
                  </a:cubicBezTo>
                  <a:cubicBezTo>
                    <a:pt x="2450698" y="11935"/>
                    <a:pt x="2435779" y="17900"/>
                    <a:pt x="2419868" y="25862"/>
                  </a:cubicBezTo>
                  <a:cubicBezTo>
                    <a:pt x="2403957" y="33811"/>
                    <a:pt x="2389038" y="37792"/>
                    <a:pt x="2375111" y="37792"/>
                  </a:cubicBezTo>
                  <a:cubicBezTo>
                    <a:pt x="2379092" y="39776"/>
                    <a:pt x="2386049" y="40272"/>
                    <a:pt x="2395995" y="39280"/>
                  </a:cubicBezTo>
                  <a:cubicBezTo>
                    <a:pt x="2405941" y="38288"/>
                    <a:pt x="2416383" y="37792"/>
                    <a:pt x="2427321" y="37792"/>
                  </a:cubicBezTo>
                  <a:cubicBezTo>
                    <a:pt x="2438272" y="37792"/>
                    <a:pt x="2447213" y="38288"/>
                    <a:pt x="2454183" y="39280"/>
                  </a:cubicBezTo>
                  <a:cubicBezTo>
                    <a:pt x="2461140" y="40272"/>
                    <a:pt x="2464625" y="41773"/>
                    <a:pt x="2464625" y="43757"/>
                  </a:cubicBezTo>
                  <a:cubicBezTo>
                    <a:pt x="2442736" y="47738"/>
                    <a:pt x="2421852" y="49722"/>
                    <a:pt x="2401960" y="49722"/>
                  </a:cubicBezTo>
                  <a:cubicBezTo>
                    <a:pt x="2382068" y="49722"/>
                    <a:pt x="2361184" y="51719"/>
                    <a:pt x="2339308" y="55700"/>
                  </a:cubicBezTo>
                  <a:cubicBezTo>
                    <a:pt x="2349254" y="63649"/>
                    <a:pt x="2364669" y="69118"/>
                    <a:pt x="2385553" y="72107"/>
                  </a:cubicBezTo>
                  <a:cubicBezTo>
                    <a:pt x="2406437" y="75083"/>
                    <a:pt x="2416879" y="80565"/>
                    <a:pt x="2416879" y="88514"/>
                  </a:cubicBezTo>
                  <a:cubicBezTo>
                    <a:pt x="2398984" y="82549"/>
                    <a:pt x="2384065" y="79560"/>
                    <a:pt x="2372122" y="79560"/>
                  </a:cubicBezTo>
                  <a:cubicBezTo>
                    <a:pt x="2376103" y="83541"/>
                    <a:pt x="2382564" y="86530"/>
                    <a:pt x="2391518" y="88514"/>
                  </a:cubicBezTo>
                  <a:cubicBezTo>
                    <a:pt x="2400472" y="90511"/>
                    <a:pt x="2406933" y="93487"/>
                    <a:pt x="2410914" y="97468"/>
                  </a:cubicBezTo>
                  <a:lnTo>
                    <a:pt x="2321400" y="67630"/>
                  </a:lnTo>
                  <a:lnTo>
                    <a:pt x="2321400" y="70619"/>
                  </a:lnTo>
                  <a:cubicBezTo>
                    <a:pt x="2323384" y="72603"/>
                    <a:pt x="2328866" y="76584"/>
                    <a:pt x="2337807" y="82549"/>
                  </a:cubicBezTo>
                  <a:cubicBezTo>
                    <a:pt x="2346761" y="88514"/>
                    <a:pt x="2356707" y="94975"/>
                    <a:pt x="2367645" y="101945"/>
                  </a:cubicBezTo>
                  <a:cubicBezTo>
                    <a:pt x="2378596" y="108902"/>
                    <a:pt x="2387537" y="115376"/>
                    <a:pt x="2394507" y="121341"/>
                  </a:cubicBezTo>
                  <a:cubicBezTo>
                    <a:pt x="2401464" y="127306"/>
                    <a:pt x="2404949" y="130295"/>
                    <a:pt x="2404949" y="130295"/>
                  </a:cubicBezTo>
                  <a:cubicBezTo>
                    <a:pt x="2402952" y="132279"/>
                    <a:pt x="2398488" y="131287"/>
                    <a:pt x="2391518" y="127306"/>
                  </a:cubicBezTo>
                  <a:cubicBezTo>
                    <a:pt x="2384561" y="123325"/>
                    <a:pt x="2377591" y="118848"/>
                    <a:pt x="2370634" y="113875"/>
                  </a:cubicBezTo>
                  <a:cubicBezTo>
                    <a:pt x="2363677" y="108902"/>
                    <a:pt x="2356707" y="103929"/>
                    <a:pt x="2349750" y="98956"/>
                  </a:cubicBezTo>
                  <a:cubicBezTo>
                    <a:pt x="2342780" y="93983"/>
                    <a:pt x="2338303" y="90511"/>
                    <a:pt x="2336319" y="88514"/>
                  </a:cubicBezTo>
                  <a:cubicBezTo>
                    <a:pt x="2340300" y="92495"/>
                    <a:pt x="2346265" y="97468"/>
                    <a:pt x="2354227" y="103433"/>
                  </a:cubicBezTo>
                  <a:cubicBezTo>
                    <a:pt x="2362176" y="109398"/>
                    <a:pt x="2368141" y="115376"/>
                    <a:pt x="2372122" y="121341"/>
                  </a:cubicBezTo>
                  <a:cubicBezTo>
                    <a:pt x="2364173" y="117360"/>
                    <a:pt x="2356211" y="112387"/>
                    <a:pt x="2348249" y="106422"/>
                  </a:cubicBezTo>
                  <a:cubicBezTo>
                    <a:pt x="2336319" y="100457"/>
                    <a:pt x="2327365" y="94479"/>
                    <a:pt x="2321400" y="88514"/>
                  </a:cubicBezTo>
                  <a:cubicBezTo>
                    <a:pt x="2319416" y="92495"/>
                    <a:pt x="2316427" y="94479"/>
                    <a:pt x="2312446" y="94479"/>
                  </a:cubicBezTo>
                  <a:cubicBezTo>
                    <a:pt x="2308465" y="94479"/>
                    <a:pt x="2303492" y="96476"/>
                    <a:pt x="2297527" y="100457"/>
                  </a:cubicBezTo>
                  <a:cubicBezTo>
                    <a:pt x="2299524" y="104425"/>
                    <a:pt x="2305489" y="110899"/>
                    <a:pt x="2315435" y="119840"/>
                  </a:cubicBezTo>
                  <a:cubicBezTo>
                    <a:pt x="2325381" y="128794"/>
                    <a:pt x="2329362" y="135268"/>
                    <a:pt x="2327365" y="139236"/>
                  </a:cubicBezTo>
                  <a:cubicBezTo>
                    <a:pt x="2325381" y="141233"/>
                    <a:pt x="2319416" y="137252"/>
                    <a:pt x="2309470" y="127306"/>
                  </a:cubicBezTo>
                  <a:cubicBezTo>
                    <a:pt x="2303492" y="121341"/>
                    <a:pt x="2297527" y="114371"/>
                    <a:pt x="2291562" y="106422"/>
                  </a:cubicBezTo>
                  <a:cubicBezTo>
                    <a:pt x="2273654" y="116368"/>
                    <a:pt x="2252770" y="125818"/>
                    <a:pt x="2228897" y="134759"/>
                  </a:cubicBezTo>
                  <a:cubicBezTo>
                    <a:pt x="2205037" y="143713"/>
                    <a:pt x="2182156" y="144209"/>
                    <a:pt x="2160280" y="136260"/>
                  </a:cubicBezTo>
                  <a:cubicBezTo>
                    <a:pt x="2146353" y="130295"/>
                    <a:pt x="2130938" y="124317"/>
                    <a:pt x="2114022" y="118352"/>
                  </a:cubicBezTo>
                  <a:cubicBezTo>
                    <a:pt x="2097119" y="112387"/>
                    <a:pt x="2080712" y="111395"/>
                    <a:pt x="2064788" y="115376"/>
                  </a:cubicBezTo>
                  <a:cubicBezTo>
                    <a:pt x="2056839" y="115376"/>
                    <a:pt x="2050378" y="117360"/>
                    <a:pt x="2045405" y="121341"/>
                  </a:cubicBezTo>
                  <a:cubicBezTo>
                    <a:pt x="2040432" y="125322"/>
                    <a:pt x="2032966" y="123325"/>
                    <a:pt x="2023020" y="115376"/>
                  </a:cubicBezTo>
                  <a:cubicBezTo>
                    <a:pt x="2001144" y="95484"/>
                    <a:pt x="1974778" y="88514"/>
                    <a:pt x="1943948" y="94479"/>
                  </a:cubicBezTo>
                  <a:cubicBezTo>
                    <a:pt x="1913118" y="100457"/>
                    <a:pt x="1885760" y="112387"/>
                    <a:pt x="1861900" y="130295"/>
                  </a:cubicBezTo>
                  <a:cubicBezTo>
                    <a:pt x="1853938" y="134263"/>
                    <a:pt x="1847477" y="135268"/>
                    <a:pt x="1842504" y="133271"/>
                  </a:cubicBezTo>
                  <a:cubicBezTo>
                    <a:pt x="1837531" y="131287"/>
                    <a:pt x="1833054" y="127306"/>
                    <a:pt x="1829073" y="121341"/>
                  </a:cubicBezTo>
                  <a:cubicBezTo>
                    <a:pt x="1825092" y="115376"/>
                    <a:pt x="1821111" y="108902"/>
                    <a:pt x="1817143" y="101945"/>
                  </a:cubicBezTo>
                  <a:cubicBezTo>
                    <a:pt x="1813162" y="94975"/>
                    <a:pt x="1808189" y="89506"/>
                    <a:pt x="1802224" y="85538"/>
                  </a:cubicBezTo>
                  <a:cubicBezTo>
                    <a:pt x="1798243" y="85538"/>
                    <a:pt x="1789289" y="83045"/>
                    <a:pt x="1775362" y="78072"/>
                  </a:cubicBezTo>
                  <a:cubicBezTo>
                    <a:pt x="1761435" y="73099"/>
                    <a:pt x="1751489" y="72603"/>
                    <a:pt x="1745524" y="76584"/>
                  </a:cubicBezTo>
                  <a:lnTo>
                    <a:pt x="1754478" y="67630"/>
                  </a:lnTo>
                  <a:cubicBezTo>
                    <a:pt x="1712710" y="59668"/>
                    <a:pt x="1672430" y="69118"/>
                    <a:pt x="1633638" y="95980"/>
                  </a:cubicBezTo>
                  <a:cubicBezTo>
                    <a:pt x="1594846" y="122829"/>
                    <a:pt x="1558547" y="147198"/>
                    <a:pt x="1524728" y="169074"/>
                  </a:cubicBezTo>
                  <a:cubicBezTo>
                    <a:pt x="1506820" y="161125"/>
                    <a:pt x="1486432" y="154155"/>
                    <a:pt x="1463564" y="148190"/>
                  </a:cubicBezTo>
                  <a:cubicBezTo>
                    <a:pt x="1440683" y="142225"/>
                    <a:pt x="1419303" y="139732"/>
                    <a:pt x="1399411" y="140737"/>
                  </a:cubicBezTo>
                  <a:cubicBezTo>
                    <a:pt x="1379519" y="141729"/>
                    <a:pt x="1363595" y="148190"/>
                    <a:pt x="1351665" y="160133"/>
                  </a:cubicBezTo>
                  <a:cubicBezTo>
                    <a:pt x="1339735" y="172063"/>
                    <a:pt x="1336746" y="191968"/>
                    <a:pt x="1342711" y="219848"/>
                  </a:cubicBezTo>
                  <a:cubicBezTo>
                    <a:pt x="1350673" y="223829"/>
                    <a:pt x="1357630" y="229298"/>
                    <a:pt x="1363595" y="236255"/>
                  </a:cubicBezTo>
                  <a:cubicBezTo>
                    <a:pt x="1369573" y="243225"/>
                    <a:pt x="1374546" y="248694"/>
                    <a:pt x="1378514" y="252675"/>
                  </a:cubicBezTo>
                  <a:cubicBezTo>
                    <a:pt x="1378514" y="248694"/>
                    <a:pt x="1376530" y="241228"/>
                    <a:pt x="1372549" y="230290"/>
                  </a:cubicBezTo>
                  <a:cubicBezTo>
                    <a:pt x="1368568" y="219352"/>
                    <a:pt x="1364600" y="212891"/>
                    <a:pt x="1360619" y="210894"/>
                  </a:cubicBezTo>
                  <a:cubicBezTo>
                    <a:pt x="1362603" y="212891"/>
                    <a:pt x="1364104" y="213883"/>
                    <a:pt x="1365096" y="213883"/>
                  </a:cubicBezTo>
                  <a:cubicBezTo>
                    <a:pt x="1366088" y="213883"/>
                    <a:pt x="1367576" y="214875"/>
                    <a:pt x="1369573" y="216872"/>
                  </a:cubicBezTo>
                  <a:cubicBezTo>
                    <a:pt x="1365592" y="210894"/>
                    <a:pt x="1364600" y="205921"/>
                    <a:pt x="1366584" y="201953"/>
                  </a:cubicBezTo>
                  <a:lnTo>
                    <a:pt x="1396422" y="243721"/>
                  </a:lnTo>
                  <a:cubicBezTo>
                    <a:pt x="1394438" y="241737"/>
                    <a:pt x="1393433" y="239740"/>
                    <a:pt x="1393433" y="237756"/>
                  </a:cubicBezTo>
                  <a:lnTo>
                    <a:pt x="1393433" y="228802"/>
                  </a:lnTo>
                  <a:lnTo>
                    <a:pt x="1393433" y="216872"/>
                  </a:lnTo>
                  <a:cubicBezTo>
                    <a:pt x="1399411" y="220840"/>
                    <a:pt x="1402883" y="228306"/>
                    <a:pt x="1403888" y="239244"/>
                  </a:cubicBezTo>
                  <a:cubicBezTo>
                    <a:pt x="1404880" y="250182"/>
                    <a:pt x="1409357" y="258640"/>
                    <a:pt x="1417306" y="264605"/>
                  </a:cubicBezTo>
                  <a:lnTo>
                    <a:pt x="1417306" y="255651"/>
                  </a:lnTo>
                  <a:cubicBezTo>
                    <a:pt x="1415322" y="249686"/>
                    <a:pt x="1409853" y="237743"/>
                    <a:pt x="1400899" y="219822"/>
                  </a:cubicBezTo>
                  <a:cubicBezTo>
                    <a:pt x="1391945" y="201914"/>
                    <a:pt x="1390457" y="192947"/>
                    <a:pt x="1396422" y="192947"/>
                  </a:cubicBezTo>
                  <a:cubicBezTo>
                    <a:pt x="1400403" y="200935"/>
                    <a:pt x="1403888" y="209902"/>
                    <a:pt x="1406864" y="219848"/>
                  </a:cubicBezTo>
                  <a:cubicBezTo>
                    <a:pt x="1409853" y="229794"/>
                    <a:pt x="1414330" y="237756"/>
                    <a:pt x="1420295" y="243721"/>
                  </a:cubicBezTo>
                  <a:cubicBezTo>
                    <a:pt x="1422279" y="241737"/>
                    <a:pt x="1423271" y="237756"/>
                    <a:pt x="1423271" y="231791"/>
                  </a:cubicBezTo>
                  <a:cubicBezTo>
                    <a:pt x="1425268" y="229794"/>
                    <a:pt x="1425764" y="231791"/>
                    <a:pt x="1424772" y="237756"/>
                  </a:cubicBezTo>
                  <a:cubicBezTo>
                    <a:pt x="1423780" y="243721"/>
                    <a:pt x="1423271" y="247702"/>
                    <a:pt x="1423271" y="249686"/>
                  </a:cubicBezTo>
                  <a:cubicBezTo>
                    <a:pt x="1425268" y="249686"/>
                    <a:pt x="1426756" y="250182"/>
                    <a:pt x="1427748" y="251174"/>
                  </a:cubicBezTo>
                  <a:cubicBezTo>
                    <a:pt x="1428753" y="252179"/>
                    <a:pt x="1430241" y="252675"/>
                    <a:pt x="1432225" y="252675"/>
                  </a:cubicBezTo>
                  <a:cubicBezTo>
                    <a:pt x="1434222" y="252675"/>
                    <a:pt x="1434222" y="245705"/>
                    <a:pt x="1432225" y="231791"/>
                  </a:cubicBezTo>
                  <a:cubicBezTo>
                    <a:pt x="1430241" y="217864"/>
                    <a:pt x="1430241" y="210894"/>
                    <a:pt x="1432225" y="210894"/>
                  </a:cubicBezTo>
                  <a:cubicBezTo>
                    <a:pt x="1434222" y="212891"/>
                    <a:pt x="1435214" y="214875"/>
                    <a:pt x="1435214" y="216872"/>
                  </a:cubicBezTo>
                  <a:cubicBezTo>
                    <a:pt x="1435214" y="218856"/>
                    <a:pt x="1436206" y="220840"/>
                    <a:pt x="1438190" y="222837"/>
                  </a:cubicBezTo>
                  <a:lnTo>
                    <a:pt x="1441179" y="225813"/>
                  </a:lnTo>
                  <a:cubicBezTo>
                    <a:pt x="1441179" y="227810"/>
                    <a:pt x="1442171" y="229794"/>
                    <a:pt x="1444168" y="231791"/>
                  </a:cubicBezTo>
                  <a:cubicBezTo>
                    <a:pt x="1448136" y="231791"/>
                    <a:pt x="1449141" y="232783"/>
                    <a:pt x="1447144" y="234767"/>
                  </a:cubicBezTo>
                  <a:lnTo>
                    <a:pt x="1450133" y="234767"/>
                  </a:lnTo>
                  <a:cubicBezTo>
                    <a:pt x="1450133" y="224821"/>
                    <a:pt x="1452117" y="220840"/>
                    <a:pt x="1456098" y="222837"/>
                  </a:cubicBezTo>
                  <a:lnTo>
                    <a:pt x="1456098" y="240732"/>
                  </a:lnTo>
                  <a:cubicBezTo>
                    <a:pt x="1458082" y="240732"/>
                    <a:pt x="1459583" y="241228"/>
                    <a:pt x="1460575" y="242233"/>
                  </a:cubicBezTo>
                  <a:cubicBezTo>
                    <a:pt x="1461567" y="243225"/>
                    <a:pt x="1463055" y="243721"/>
                    <a:pt x="1465052" y="243721"/>
                  </a:cubicBezTo>
                  <a:cubicBezTo>
                    <a:pt x="1465052" y="241737"/>
                    <a:pt x="1464556" y="238748"/>
                    <a:pt x="1463564" y="234767"/>
                  </a:cubicBezTo>
                  <a:cubicBezTo>
                    <a:pt x="1462559" y="230786"/>
                    <a:pt x="1463055" y="226818"/>
                    <a:pt x="1465052" y="222837"/>
                  </a:cubicBezTo>
                  <a:cubicBezTo>
                    <a:pt x="1469033" y="228802"/>
                    <a:pt x="1473001" y="233775"/>
                    <a:pt x="1476982" y="237756"/>
                  </a:cubicBezTo>
                  <a:cubicBezTo>
                    <a:pt x="1486928" y="247702"/>
                    <a:pt x="1490909" y="252675"/>
                    <a:pt x="1488925" y="252675"/>
                  </a:cubicBezTo>
                  <a:lnTo>
                    <a:pt x="1488925" y="243721"/>
                  </a:lnTo>
                  <a:cubicBezTo>
                    <a:pt x="1484944" y="237756"/>
                    <a:pt x="1477974" y="230290"/>
                    <a:pt x="1468028" y="221336"/>
                  </a:cubicBezTo>
                  <a:cubicBezTo>
                    <a:pt x="1458082" y="212395"/>
                    <a:pt x="1457090" y="206926"/>
                    <a:pt x="1465052" y="204929"/>
                  </a:cubicBezTo>
                  <a:cubicBezTo>
                    <a:pt x="1471017" y="208910"/>
                    <a:pt x="1475990" y="213387"/>
                    <a:pt x="1479971" y="218360"/>
                  </a:cubicBezTo>
                  <a:cubicBezTo>
                    <a:pt x="1483952" y="223333"/>
                    <a:pt x="1487920" y="228802"/>
                    <a:pt x="1491901" y="234767"/>
                  </a:cubicBezTo>
                  <a:cubicBezTo>
                    <a:pt x="1491901" y="228802"/>
                    <a:pt x="1493898" y="223829"/>
                    <a:pt x="1497866" y="219848"/>
                  </a:cubicBezTo>
                  <a:cubicBezTo>
                    <a:pt x="1501847" y="219848"/>
                    <a:pt x="1502839" y="223333"/>
                    <a:pt x="1500855" y="230290"/>
                  </a:cubicBezTo>
                  <a:cubicBezTo>
                    <a:pt x="1498871" y="237260"/>
                    <a:pt x="1497866" y="241737"/>
                    <a:pt x="1497866" y="243721"/>
                  </a:cubicBezTo>
                  <a:lnTo>
                    <a:pt x="1500855" y="246710"/>
                  </a:lnTo>
                  <a:lnTo>
                    <a:pt x="1500855" y="234767"/>
                  </a:lnTo>
                  <a:cubicBezTo>
                    <a:pt x="1502839" y="232783"/>
                    <a:pt x="1504340" y="234767"/>
                    <a:pt x="1505332" y="240732"/>
                  </a:cubicBezTo>
                  <a:cubicBezTo>
                    <a:pt x="1506324" y="246710"/>
                    <a:pt x="1506820" y="250678"/>
                    <a:pt x="1506820" y="252675"/>
                  </a:cubicBezTo>
                  <a:lnTo>
                    <a:pt x="1515774" y="261629"/>
                  </a:lnTo>
                  <a:cubicBezTo>
                    <a:pt x="1515774" y="257648"/>
                    <a:pt x="1514782" y="248694"/>
                    <a:pt x="1512785" y="234767"/>
                  </a:cubicBezTo>
                  <a:lnTo>
                    <a:pt x="1509059" y="219106"/>
                  </a:lnTo>
                  <a:lnTo>
                    <a:pt x="1512785" y="222837"/>
                  </a:lnTo>
                  <a:cubicBezTo>
                    <a:pt x="1514782" y="228802"/>
                    <a:pt x="1516766" y="233775"/>
                    <a:pt x="1518763" y="237756"/>
                  </a:cubicBezTo>
                  <a:cubicBezTo>
                    <a:pt x="1518763" y="229794"/>
                    <a:pt x="1520747" y="224821"/>
                    <a:pt x="1524728" y="222837"/>
                  </a:cubicBezTo>
                  <a:cubicBezTo>
                    <a:pt x="1524728" y="228802"/>
                    <a:pt x="1524232" y="233279"/>
                    <a:pt x="1523240" y="236255"/>
                  </a:cubicBezTo>
                  <a:cubicBezTo>
                    <a:pt x="1522235" y="239244"/>
                    <a:pt x="1521739" y="242729"/>
                    <a:pt x="1521739" y="246710"/>
                  </a:cubicBezTo>
                  <a:cubicBezTo>
                    <a:pt x="1525720" y="252675"/>
                    <a:pt x="1529205" y="258640"/>
                    <a:pt x="1532181" y="264605"/>
                  </a:cubicBezTo>
                  <a:cubicBezTo>
                    <a:pt x="1535170" y="270570"/>
                    <a:pt x="1539647" y="277540"/>
                    <a:pt x="1545612" y="285489"/>
                  </a:cubicBezTo>
                  <a:cubicBezTo>
                    <a:pt x="1545612" y="281521"/>
                    <a:pt x="1546604" y="278532"/>
                    <a:pt x="1548601" y="276548"/>
                  </a:cubicBezTo>
                  <a:cubicBezTo>
                    <a:pt x="1546604" y="266602"/>
                    <a:pt x="1541135" y="255155"/>
                    <a:pt x="1532181" y="242233"/>
                  </a:cubicBezTo>
                  <a:cubicBezTo>
                    <a:pt x="1523240" y="229298"/>
                    <a:pt x="1522731" y="220840"/>
                    <a:pt x="1530693" y="216872"/>
                  </a:cubicBezTo>
                  <a:cubicBezTo>
                    <a:pt x="1532677" y="228802"/>
                    <a:pt x="1539647" y="242729"/>
                    <a:pt x="1551577" y="258640"/>
                  </a:cubicBezTo>
                  <a:cubicBezTo>
                    <a:pt x="1549593" y="252675"/>
                    <a:pt x="1546604" y="244713"/>
                    <a:pt x="1542623" y="234767"/>
                  </a:cubicBezTo>
                  <a:cubicBezTo>
                    <a:pt x="1538655" y="224821"/>
                    <a:pt x="1538655" y="217864"/>
                    <a:pt x="1542623" y="213883"/>
                  </a:cubicBezTo>
                  <a:cubicBezTo>
                    <a:pt x="1544620" y="209902"/>
                    <a:pt x="1547596" y="216872"/>
                    <a:pt x="1551577" y="234767"/>
                  </a:cubicBezTo>
                  <a:cubicBezTo>
                    <a:pt x="1555558" y="252675"/>
                    <a:pt x="1557542" y="262621"/>
                    <a:pt x="1557542" y="264605"/>
                  </a:cubicBezTo>
                  <a:lnTo>
                    <a:pt x="1560531" y="264605"/>
                  </a:lnTo>
                  <a:cubicBezTo>
                    <a:pt x="1560531" y="262621"/>
                    <a:pt x="1561523" y="260624"/>
                    <a:pt x="1563520" y="258640"/>
                  </a:cubicBezTo>
                  <a:cubicBezTo>
                    <a:pt x="1565504" y="256656"/>
                    <a:pt x="1567488" y="253667"/>
                    <a:pt x="1569485" y="249686"/>
                  </a:cubicBezTo>
                  <a:cubicBezTo>
                    <a:pt x="1569485" y="247702"/>
                    <a:pt x="1568493" y="238735"/>
                    <a:pt x="1566496" y="222811"/>
                  </a:cubicBezTo>
                  <a:cubicBezTo>
                    <a:pt x="1564512" y="206887"/>
                    <a:pt x="1565504" y="198912"/>
                    <a:pt x="1569485" y="198912"/>
                  </a:cubicBezTo>
                  <a:cubicBezTo>
                    <a:pt x="1573466" y="198912"/>
                    <a:pt x="1575450" y="205895"/>
                    <a:pt x="1575450" y="219848"/>
                  </a:cubicBezTo>
                  <a:lnTo>
                    <a:pt x="1575450" y="237756"/>
                  </a:lnTo>
                  <a:cubicBezTo>
                    <a:pt x="1577434" y="235759"/>
                    <a:pt x="1581415" y="228789"/>
                    <a:pt x="1587380" y="216846"/>
                  </a:cubicBezTo>
                  <a:cubicBezTo>
                    <a:pt x="1593358" y="204890"/>
                    <a:pt x="1595342" y="197920"/>
                    <a:pt x="1593358" y="195936"/>
                  </a:cubicBezTo>
                  <a:cubicBezTo>
                    <a:pt x="1597326" y="199943"/>
                    <a:pt x="1597835" y="204433"/>
                    <a:pt x="1594846" y="209406"/>
                  </a:cubicBezTo>
                  <a:cubicBezTo>
                    <a:pt x="1591857" y="214379"/>
                    <a:pt x="1589377" y="218856"/>
                    <a:pt x="1587380" y="222837"/>
                  </a:cubicBezTo>
                  <a:cubicBezTo>
                    <a:pt x="1599323" y="206887"/>
                    <a:pt x="1608277" y="199930"/>
                    <a:pt x="1614242" y="201953"/>
                  </a:cubicBezTo>
                  <a:cubicBezTo>
                    <a:pt x="1610261" y="207918"/>
                    <a:pt x="1605784" y="213387"/>
                    <a:pt x="1600811" y="218360"/>
                  </a:cubicBezTo>
                  <a:cubicBezTo>
                    <a:pt x="1595838" y="223333"/>
                    <a:pt x="1591361" y="229794"/>
                    <a:pt x="1587380" y="237756"/>
                  </a:cubicBezTo>
                  <a:lnTo>
                    <a:pt x="1587380" y="249686"/>
                  </a:lnTo>
                  <a:cubicBezTo>
                    <a:pt x="1587380" y="251683"/>
                    <a:pt x="1590369" y="247702"/>
                    <a:pt x="1596334" y="237756"/>
                  </a:cubicBezTo>
                  <a:cubicBezTo>
                    <a:pt x="1602299" y="227810"/>
                    <a:pt x="1606280" y="222837"/>
                    <a:pt x="1608277" y="222837"/>
                  </a:cubicBezTo>
                  <a:cubicBezTo>
                    <a:pt x="1610261" y="222837"/>
                    <a:pt x="1608277" y="227810"/>
                    <a:pt x="1602299" y="237756"/>
                  </a:cubicBezTo>
                  <a:cubicBezTo>
                    <a:pt x="1596334" y="247702"/>
                    <a:pt x="1592353" y="253667"/>
                    <a:pt x="1590369" y="255651"/>
                  </a:cubicBezTo>
                  <a:cubicBezTo>
                    <a:pt x="1596334" y="251683"/>
                    <a:pt x="1601307" y="247206"/>
                    <a:pt x="1605288" y="242233"/>
                  </a:cubicBezTo>
                  <a:cubicBezTo>
                    <a:pt x="1609269" y="237260"/>
                    <a:pt x="1614242" y="231791"/>
                    <a:pt x="1620207" y="225813"/>
                  </a:cubicBezTo>
                  <a:cubicBezTo>
                    <a:pt x="1616226" y="229794"/>
                    <a:pt x="1610757" y="236764"/>
                    <a:pt x="1603800" y="246710"/>
                  </a:cubicBezTo>
                  <a:cubicBezTo>
                    <a:pt x="1596830" y="256656"/>
                    <a:pt x="1591361" y="263613"/>
                    <a:pt x="1587380" y="267594"/>
                  </a:cubicBezTo>
                  <a:lnTo>
                    <a:pt x="1587380" y="279524"/>
                  </a:lnTo>
                  <a:cubicBezTo>
                    <a:pt x="1589377" y="277540"/>
                    <a:pt x="1590369" y="276039"/>
                    <a:pt x="1590369" y="275047"/>
                  </a:cubicBezTo>
                  <a:cubicBezTo>
                    <a:pt x="1590369" y="274055"/>
                    <a:pt x="1591361" y="272567"/>
                    <a:pt x="1593358" y="270570"/>
                  </a:cubicBezTo>
                  <a:cubicBezTo>
                    <a:pt x="1597326" y="268586"/>
                    <a:pt x="1597835" y="270570"/>
                    <a:pt x="1594846" y="276548"/>
                  </a:cubicBezTo>
                  <a:cubicBezTo>
                    <a:pt x="1591857" y="282513"/>
                    <a:pt x="1590369" y="284497"/>
                    <a:pt x="1590369" y="282513"/>
                  </a:cubicBezTo>
                  <a:cubicBezTo>
                    <a:pt x="1592353" y="284497"/>
                    <a:pt x="1593358" y="290462"/>
                    <a:pt x="1593358" y="300408"/>
                  </a:cubicBezTo>
                  <a:cubicBezTo>
                    <a:pt x="1597326" y="296440"/>
                    <a:pt x="1598827" y="291963"/>
                    <a:pt x="1597835" y="286990"/>
                  </a:cubicBezTo>
                  <a:cubicBezTo>
                    <a:pt x="1596830" y="282017"/>
                    <a:pt x="1596334" y="277540"/>
                    <a:pt x="1596334" y="273559"/>
                  </a:cubicBezTo>
                  <a:cubicBezTo>
                    <a:pt x="1598331" y="273559"/>
                    <a:pt x="1600315" y="274551"/>
                    <a:pt x="1602299" y="276548"/>
                  </a:cubicBezTo>
                  <a:cubicBezTo>
                    <a:pt x="1602299" y="278532"/>
                    <a:pt x="1603304" y="280516"/>
                    <a:pt x="1605288" y="282513"/>
                  </a:cubicBezTo>
                  <a:cubicBezTo>
                    <a:pt x="1609269" y="278532"/>
                    <a:pt x="1612245" y="273063"/>
                    <a:pt x="1614242" y="266093"/>
                  </a:cubicBezTo>
                  <a:cubicBezTo>
                    <a:pt x="1616226" y="259136"/>
                    <a:pt x="1620207" y="254659"/>
                    <a:pt x="1626172" y="252675"/>
                  </a:cubicBezTo>
                  <a:cubicBezTo>
                    <a:pt x="1626172" y="248694"/>
                    <a:pt x="1624188" y="236751"/>
                    <a:pt x="1620207" y="216846"/>
                  </a:cubicBezTo>
                  <a:cubicBezTo>
                    <a:pt x="1616226" y="196941"/>
                    <a:pt x="1612245" y="185990"/>
                    <a:pt x="1608277" y="183993"/>
                  </a:cubicBezTo>
                  <a:cubicBezTo>
                    <a:pt x="1614242" y="185990"/>
                    <a:pt x="1617727" y="188966"/>
                    <a:pt x="1618719" y="192947"/>
                  </a:cubicBezTo>
                  <a:cubicBezTo>
                    <a:pt x="1619711" y="196928"/>
                    <a:pt x="1621199" y="200922"/>
                    <a:pt x="1623196" y="204929"/>
                  </a:cubicBezTo>
                  <a:cubicBezTo>
                    <a:pt x="1621199" y="198938"/>
                    <a:pt x="1620703" y="192947"/>
                    <a:pt x="1621695" y="186982"/>
                  </a:cubicBezTo>
                  <a:cubicBezTo>
                    <a:pt x="1622700" y="181017"/>
                    <a:pt x="1625180" y="178028"/>
                    <a:pt x="1629161" y="178028"/>
                  </a:cubicBezTo>
                  <a:lnTo>
                    <a:pt x="1629161" y="198912"/>
                  </a:lnTo>
                  <a:lnTo>
                    <a:pt x="1638115" y="198912"/>
                  </a:lnTo>
                  <a:cubicBezTo>
                    <a:pt x="1638115" y="194944"/>
                    <a:pt x="1638611" y="193939"/>
                    <a:pt x="1639603" y="195936"/>
                  </a:cubicBezTo>
                  <a:cubicBezTo>
                    <a:pt x="1640595" y="197920"/>
                    <a:pt x="1641091" y="199930"/>
                    <a:pt x="1641091" y="201953"/>
                  </a:cubicBezTo>
                  <a:cubicBezTo>
                    <a:pt x="1645072" y="201953"/>
                    <a:pt x="1647056" y="202945"/>
                    <a:pt x="1647056" y="204929"/>
                  </a:cubicBezTo>
                  <a:cubicBezTo>
                    <a:pt x="1643088" y="196941"/>
                    <a:pt x="1644080" y="191955"/>
                    <a:pt x="1650045" y="189971"/>
                  </a:cubicBezTo>
                  <a:cubicBezTo>
                    <a:pt x="1648061" y="189971"/>
                    <a:pt x="1646560" y="188966"/>
                    <a:pt x="1645568" y="186982"/>
                  </a:cubicBezTo>
                  <a:cubicBezTo>
                    <a:pt x="1644576" y="184998"/>
                    <a:pt x="1646064" y="184998"/>
                    <a:pt x="1650045" y="186982"/>
                  </a:cubicBezTo>
                  <a:lnTo>
                    <a:pt x="1650045" y="183993"/>
                  </a:lnTo>
                  <a:cubicBezTo>
                    <a:pt x="1644080" y="182009"/>
                    <a:pt x="1644080" y="179020"/>
                    <a:pt x="1650045" y="175052"/>
                  </a:cubicBezTo>
                  <a:cubicBezTo>
                    <a:pt x="1652029" y="175052"/>
                    <a:pt x="1654026" y="176044"/>
                    <a:pt x="1656010" y="178028"/>
                  </a:cubicBezTo>
                  <a:cubicBezTo>
                    <a:pt x="1661975" y="183993"/>
                    <a:pt x="1667953" y="187974"/>
                    <a:pt x="1673918" y="189971"/>
                  </a:cubicBezTo>
                  <a:cubicBezTo>
                    <a:pt x="1673918" y="178028"/>
                    <a:pt x="1674910" y="168082"/>
                    <a:pt x="1676894" y="160133"/>
                  </a:cubicBezTo>
                  <a:cubicBezTo>
                    <a:pt x="1674910" y="156152"/>
                    <a:pt x="1673422" y="153659"/>
                    <a:pt x="1672430" y="152667"/>
                  </a:cubicBezTo>
                  <a:cubicBezTo>
                    <a:pt x="1671425" y="151675"/>
                    <a:pt x="1672926" y="152171"/>
                    <a:pt x="1676894" y="154155"/>
                  </a:cubicBezTo>
                  <a:lnTo>
                    <a:pt x="1682872" y="160133"/>
                  </a:lnTo>
                  <a:cubicBezTo>
                    <a:pt x="1686840" y="164101"/>
                    <a:pt x="1689829" y="168082"/>
                    <a:pt x="1691813" y="172063"/>
                  </a:cubicBezTo>
                  <a:cubicBezTo>
                    <a:pt x="1691813" y="166098"/>
                    <a:pt x="1692818" y="162117"/>
                    <a:pt x="1694802" y="160133"/>
                  </a:cubicBezTo>
                  <a:cubicBezTo>
                    <a:pt x="1696786" y="158136"/>
                    <a:pt x="1698783" y="157144"/>
                    <a:pt x="1700767" y="157144"/>
                  </a:cubicBezTo>
                  <a:cubicBezTo>
                    <a:pt x="1700767" y="161125"/>
                    <a:pt x="1698783" y="167090"/>
                    <a:pt x="1694802" y="175052"/>
                  </a:cubicBezTo>
                  <a:cubicBezTo>
                    <a:pt x="1698783" y="181017"/>
                    <a:pt x="1704748" y="187974"/>
                    <a:pt x="1712710" y="195936"/>
                  </a:cubicBezTo>
                  <a:lnTo>
                    <a:pt x="1712710" y="183993"/>
                  </a:lnTo>
                  <a:cubicBezTo>
                    <a:pt x="1712710" y="182009"/>
                    <a:pt x="1713206" y="183993"/>
                    <a:pt x="1714198" y="189971"/>
                  </a:cubicBezTo>
                  <a:cubicBezTo>
                    <a:pt x="1715190" y="195936"/>
                    <a:pt x="1716678" y="199930"/>
                    <a:pt x="1718675" y="201953"/>
                  </a:cubicBezTo>
                  <a:cubicBezTo>
                    <a:pt x="1720659" y="203937"/>
                    <a:pt x="1722656" y="205425"/>
                    <a:pt x="1724640" y="206417"/>
                  </a:cubicBezTo>
                  <a:cubicBezTo>
                    <a:pt x="1726624" y="207422"/>
                    <a:pt x="1728621" y="208910"/>
                    <a:pt x="1730605" y="210894"/>
                  </a:cubicBezTo>
                  <a:cubicBezTo>
                    <a:pt x="1730605" y="206926"/>
                    <a:pt x="1729117" y="197959"/>
                    <a:pt x="1726128" y="184019"/>
                  </a:cubicBezTo>
                  <a:cubicBezTo>
                    <a:pt x="1723152" y="170079"/>
                    <a:pt x="1719667" y="162117"/>
                    <a:pt x="1715686" y="160133"/>
                  </a:cubicBezTo>
                  <a:cubicBezTo>
                    <a:pt x="1719667" y="162117"/>
                    <a:pt x="1722656" y="166098"/>
                    <a:pt x="1724640" y="172063"/>
                  </a:cubicBezTo>
                  <a:cubicBezTo>
                    <a:pt x="1726624" y="178028"/>
                    <a:pt x="1728621" y="183001"/>
                    <a:pt x="1730605" y="186982"/>
                  </a:cubicBezTo>
                  <a:cubicBezTo>
                    <a:pt x="1730605" y="179020"/>
                    <a:pt x="1733594" y="175052"/>
                    <a:pt x="1739559" y="175052"/>
                  </a:cubicBezTo>
                  <a:cubicBezTo>
                    <a:pt x="1737575" y="179020"/>
                    <a:pt x="1736570" y="185990"/>
                    <a:pt x="1736570" y="195936"/>
                  </a:cubicBezTo>
                  <a:cubicBezTo>
                    <a:pt x="1740551" y="201927"/>
                    <a:pt x="1743540" y="207918"/>
                    <a:pt x="1745524" y="213883"/>
                  </a:cubicBezTo>
                  <a:cubicBezTo>
                    <a:pt x="1747521" y="219848"/>
                    <a:pt x="1750497" y="227810"/>
                    <a:pt x="1754478" y="237756"/>
                  </a:cubicBezTo>
                  <a:cubicBezTo>
                    <a:pt x="1754478" y="237756"/>
                    <a:pt x="1756462" y="233775"/>
                    <a:pt x="1760443" y="225813"/>
                  </a:cubicBezTo>
                  <a:cubicBezTo>
                    <a:pt x="1758459" y="215867"/>
                    <a:pt x="1753486" y="204929"/>
                    <a:pt x="1745524" y="192973"/>
                  </a:cubicBezTo>
                  <a:cubicBezTo>
                    <a:pt x="1737575" y="181017"/>
                    <a:pt x="1737575" y="173055"/>
                    <a:pt x="1745524" y="169074"/>
                  </a:cubicBezTo>
                  <a:cubicBezTo>
                    <a:pt x="1749505" y="184998"/>
                    <a:pt x="1755470" y="197933"/>
                    <a:pt x="1763432" y="207918"/>
                  </a:cubicBezTo>
                  <a:cubicBezTo>
                    <a:pt x="1761435" y="201914"/>
                    <a:pt x="1758459" y="194435"/>
                    <a:pt x="1754478" y="185494"/>
                  </a:cubicBezTo>
                  <a:cubicBezTo>
                    <a:pt x="1750497" y="176540"/>
                    <a:pt x="1750497" y="169074"/>
                    <a:pt x="1754478" y="163109"/>
                  </a:cubicBezTo>
                  <a:cubicBezTo>
                    <a:pt x="1756462" y="159128"/>
                    <a:pt x="1759451" y="166098"/>
                    <a:pt x="1763432" y="184019"/>
                  </a:cubicBezTo>
                  <a:cubicBezTo>
                    <a:pt x="1767413" y="201940"/>
                    <a:pt x="1769397" y="211899"/>
                    <a:pt x="1769397" y="213883"/>
                  </a:cubicBezTo>
                  <a:cubicBezTo>
                    <a:pt x="1771381" y="211899"/>
                    <a:pt x="1774370" y="206900"/>
                    <a:pt x="1778351" y="198912"/>
                  </a:cubicBezTo>
                  <a:cubicBezTo>
                    <a:pt x="1778351" y="194944"/>
                    <a:pt x="1776354" y="190963"/>
                    <a:pt x="1772386" y="186982"/>
                  </a:cubicBezTo>
                  <a:cubicBezTo>
                    <a:pt x="1776354" y="183001"/>
                    <a:pt x="1779343" y="183993"/>
                    <a:pt x="1781327" y="189971"/>
                  </a:cubicBezTo>
                  <a:cubicBezTo>
                    <a:pt x="1779343" y="183993"/>
                    <a:pt x="1778351" y="177036"/>
                    <a:pt x="1778351" y="169074"/>
                  </a:cubicBezTo>
                  <a:cubicBezTo>
                    <a:pt x="1778351" y="155160"/>
                    <a:pt x="1779343" y="148190"/>
                    <a:pt x="1781327" y="148190"/>
                  </a:cubicBezTo>
                  <a:cubicBezTo>
                    <a:pt x="1783324" y="150187"/>
                    <a:pt x="1784316" y="152171"/>
                    <a:pt x="1784316" y="154155"/>
                  </a:cubicBezTo>
                  <a:cubicBezTo>
                    <a:pt x="1784316" y="162117"/>
                    <a:pt x="1785308" y="167090"/>
                    <a:pt x="1787305" y="169074"/>
                  </a:cubicBezTo>
                  <a:cubicBezTo>
                    <a:pt x="1789289" y="175052"/>
                    <a:pt x="1790281" y="181017"/>
                    <a:pt x="1790281" y="186982"/>
                  </a:cubicBezTo>
                  <a:cubicBezTo>
                    <a:pt x="1792278" y="183001"/>
                    <a:pt x="1795750" y="175548"/>
                    <a:pt x="1800723" y="164597"/>
                  </a:cubicBezTo>
                  <a:cubicBezTo>
                    <a:pt x="1805696" y="153659"/>
                    <a:pt x="1807197" y="147198"/>
                    <a:pt x="1805200" y="145214"/>
                  </a:cubicBezTo>
                  <a:cubicBezTo>
                    <a:pt x="1809181" y="149182"/>
                    <a:pt x="1810173" y="153163"/>
                    <a:pt x="1808189" y="157144"/>
                  </a:cubicBezTo>
                  <a:cubicBezTo>
                    <a:pt x="1806192" y="161125"/>
                    <a:pt x="1804208" y="166098"/>
                    <a:pt x="1802224" y="172063"/>
                  </a:cubicBezTo>
                  <a:cubicBezTo>
                    <a:pt x="1810173" y="156152"/>
                    <a:pt x="1818135" y="149182"/>
                    <a:pt x="1826084" y="151179"/>
                  </a:cubicBezTo>
                  <a:cubicBezTo>
                    <a:pt x="1814154" y="167090"/>
                    <a:pt x="1806192" y="179020"/>
                    <a:pt x="1802224" y="186982"/>
                  </a:cubicBezTo>
                  <a:cubicBezTo>
                    <a:pt x="1802224" y="188966"/>
                    <a:pt x="1803216" y="191955"/>
                    <a:pt x="1805200" y="195936"/>
                  </a:cubicBezTo>
                  <a:cubicBezTo>
                    <a:pt x="1807197" y="193939"/>
                    <a:pt x="1809181" y="190963"/>
                    <a:pt x="1811165" y="186982"/>
                  </a:cubicBezTo>
                  <a:cubicBezTo>
                    <a:pt x="1815146" y="179020"/>
                    <a:pt x="1818135" y="175052"/>
                    <a:pt x="1820119" y="175052"/>
                  </a:cubicBezTo>
                  <a:cubicBezTo>
                    <a:pt x="1822116" y="175052"/>
                    <a:pt x="1820615" y="179529"/>
                    <a:pt x="1815642" y="188496"/>
                  </a:cubicBezTo>
                  <a:cubicBezTo>
                    <a:pt x="1810669" y="197463"/>
                    <a:pt x="1807197" y="202945"/>
                    <a:pt x="1805200" y="204929"/>
                  </a:cubicBezTo>
                  <a:cubicBezTo>
                    <a:pt x="1809181" y="200922"/>
                    <a:pt x="1813162" y="196432"/>
                    <a:pt x="1817143" y="191459"/>
                  </a:cubicBezTo>
                  <a:cubicBezTo>
                    <a:pt x="1821111" y="186486"/>
                    <a:pt x="1825092" y="182009"/>
                    <a:pt x="1829073" y="178028"/>
                  </a:cubicBezTo>
                  <a:cubicBezTo>
                    <a:pt x="1825092" y="182009"/>
                    <a:pt x="1821111" y="186982"/>
                    <a:pt x="1817143" y="192947"/>
                  </a:cubicBezTo>
                  <a:lnTo>
                    <a:pt x="1805200" y="210894"/>
                  </a:lnTo>
                  <a:cubicBezTo>
                    <a:pt x="1805200" y="212891"/>
                    <a:pt x="1805696" y="214379"/>
                    <a:pt x="1806701" y="215371"/>
                  </a:cubicBezTo>
                  <a:cubicBezTo>
                    <a:pt x="1807693" y="216363"/>
                    <a:pt x="1808189" y="217864"/>
                    <a:pt x="1808189" y="219848"/>
                  </a:cubicBezTo>
                  <a:lnTo>
                    <a:pt x="1808189" y="237756"/>
                  </a:lnTo>
                  <a:lnTo>
                    <a:pt x="1811165" y="237756"/>
                  </a:lnTo>
                  <a:cubicBezTo>
                    <a:pt x="1809181" y="227810"/>
                    <a:pt x="1810173" y="222837"/>
                    <a:pt x="1814154" y="222837"/>
                  </a:cubicBezTo>
                  <a:lnTo>
                    <a:pt x="1817143" y="222837"/>
                  </a:lnTo>
                  <a:lnTo>
                    <a:pt x="1817143" y="231791"/>
                  </a:lnTo>
                  <a:cubicBezTo>
                    <a:pt x="1819127" y="227810"/>
                    <a:pt x="1821111" y="223333"/>
                    <a:pt x="1823108" y="218360"/>
                  </a:cubicBezTo>
                  <a:cubicBezTo>
                    <a:pt x="1825092" y="213387"/>
                    <a:pt x="1826084" y="208910"/>
                    <a:pt x="1826084" y="204929"/>
                  </a:cubicBezTo>
                  <a:lnTo>
                    <a:pt x="1826084" y="216872"/>
                  </a:lnTo>
                  <a:cubicBezTo>
                    <a:pt x="1828081" y="212891"/>
                    <a:pt x="1831057" y="208401"/>
                    <a:pt x="1835038" y="203415"/>
                  </a:cubicBezTo>
                  <a:cubicBezTo>
                    <a:pt x="1839019" y="198429"/>
                    <a:pt x="1840011" y="198938"/>
                    <a:pt x="1838027" y="204929"/>
                  </a:cubicBezTo>
                  <a:cubicBezTo>
                    <a:pt x="1840011" y="204929"/>
                    <a:pt x="1840507" y="208414"/>
                    <a:pt x="1839515" y="215371"/>
                  </a:cubicBezTo>
                  <a:cubicBezTo>
                    <a:pt x="1838523" y="222341"/>
                    <a:pt x="1838027" y="227810"/>
                    <a:pt x="1838027" y="231791"/>
                  </a:cubicBezTo>
                  <a:cubicBezTo>
                    <a:pt x="1840011" y="231791"/>
                    <a:pt x="1841003" y="230786"/>
                    <a:pt x="1841003" y="228802"/>
                  </a:cubicBezTo>
                  <a:cubicBezTo>
                    <a:pt x="1841003" y="226818"/>
                    <a:pt x="1842008" y="225813"/>
                    <a:pt x="1843992" y="225813"/>
                  </a:cubicBezTo>
                  <a:cubicBezTo>
                    <a:pt x="1843992" y="211899"/>
                    <a:pt x="1846981" y="201927"/>
                    <a:pt x="1852946" y="195936"/>
                  </a:cubicBezTo>
                  <a:cubicBezTo>
                    <a:pt x="1852946" y="197920"/>
                    <a:pt x="1851954" y="201914"/>
                    <a:pt x="1849957" y="207892"/>
                  </a:cubicBezTo>
                  <a:cubicBezTo>
                    <a:pt x="1847973" y="213870"/>
                    <a:pt x="1846981" y="218856"/>
                    <a:pt x="1846981" y="222837"/>
                  </a:cubicBezTo>
                  <a:cubicBezTo>
                    <a:pt x="1852946" y="218856"/>
                    <a:pt x="1858415" y="209902"/>
                    <a:pt x="1863388" y="195962"/>
                  </a:cubicBezTo>
                  <a:cubicBezTo>
                    <a:pt x="1868361" y="182022"/>
                    <a:pt x="1868857" y="173055"/>
                    <a:pt x="1864876" y="169074"/>
                  </a:cubicBezTo>
                  <a:cubicBezTo>
                    <a:pt x="1868857" y="173055"/>
                    <a:pt x="1870345" y="177532"/>
                    <a:pt x="1869353" y="182505"/>
                  </a:cubicBezTo>
                  <a:cubicBezTo>
                    <a:pt x="1868361" y="187478"/>
                    <a:pt x="1867865" y="191955"/>
                    <a:pt x="1867865" y="195936"/>
                  </a:cubicBezTo>
                  <a:cubicBezTo>
                    <a:pt x="1869849" y="189971"/>
                    <a:pt x="1871846" y="183993"/>
                    <a:pt x="1873830" y="178028"/>
                  </a:cubicBezTo>
                  <a:cubicBezTo>
                    <a:pt x="1875814" y="172063"/>
                    <a:pt x="1878803" y="170079"/>
                    <a:pt x="1882784" y="172063"/>
                  </a:cubicBezTo>
                  <a:cubicBezTo>
                    <a:pt x="1882784" y="176044"/>
                    <a:pt x="1881792" y="179020"/>
                    <a:pt x="1879795" y="181017"/>
                  </a:cubicBezTo>
                  <a:cubicBezTo>
                    <a:pt x="1875814" y="188966"/>
                    <a:pt x="1873830" y="193939"/>
                    <a:pt x="1873830" y="195936"/>
                  </a:cubicBezTo>
                  <a:lnTo>
                    <a:pt x="1873830" y="204929"/>
                  </a:lnTo>
                  <a:cubicBezTo>
                    <a:pt x="1873830" y="206926"/>
                    <a:pt x="1874326" y="208414"/>
                    <a:pt x="1875318" y="209406"/>
                  </a:cubicBezTo>
                  <a:cubicBezTo>
                    <a:pt x="1876323" y="210398"/>
                    <a:pt x="1876819" y="211899"/>
                    <a:pt x="1876819" y="213883"/>
                  </a:cubicBezTo>
                  <a:cubicBezTo>
                    <a:pt x="1878803" y="207918"/>
                    <a:pt x="1879299" y="202436"/>
                    <a:pt x="1878307" y="197450"/>
                  </a:cubicBezTo>
                  <a:cubicBezTo>
                    <a:pt x="1877315" y="192464"/>
                    <a:pt x="1878803" y="189971"/>
                    <a:pt x="1882784" y="189971"/>
                  </a:cubicBezTo>
                  <a:lnTo>
                    <a:pt x="1882784" y="192947"/>
                  </a:lnTo>
                  <a:lnTo>
                    <a:pt x="1882784" y="210894"/>
                  </a:lnTo>
                  <a:lnTo>
                    <a:pt x="1885760" y="210894"/>
                  </a:lnTo>
                  <a:lnTo>
                    <a:pt x="1894714" y="192947"/>
                  </a:lnTo>
                  <a:cubicBezTo>
                    <a:pt x="1896711" y="190963"/>
                    <a:pt x="1897703" y="191459"/>
                    <a:pt x="1897703" y="194435"/>
                  </a:cubicBezTo>
                  <a:cubicBezTo>
                    <a:pt x="1897703" y="197424"/>
                    <a:pt x="1896711" y="199930"/>
                    <a:pt x="1894714" y="201953"/>
                  </a:cubicBezTo>
                  <a:cubicBezTo>
                    <a:pt x="1898695" y="205921"/>
                    <a:pt x="1900679" y="208910"/>
                    <a:pt x="1900679" y="210894"/>
                  </a:cubicBezTo>
                  <a:cubicBezTo>
                    <a:pt x="1900679" y="206926"/>
                    <a:pt x="1901684" y="203937"/>
                    <a:pt x="1903668" y="201953"/>
                  </a:cubicBezTo>
                  <a:cubicBezTo>
                    <a:pt x="1901684" y="201953"/>
                    <a:pt x="1900183" y="200948"/>
                    <a:pt x="1899191" y="198938"/>
                  </a:cubicBezTo>
                  <a:cubicBezTo>
                    <a:pt x="1898199" y="196941"/>
                    <a:pt x="1899687" y="196928"/>
                    <a:pt x="1903668" y="198912"/>
                  </a:cubicBezTo>
                  <a:lnTo>
                    <a:pt x="1903668" y="195936"/>
                  </a:lnTo>
                  <a:cubicBezTo>
                    <a:pt x="1895706" y="193939"/>
                    <a:pt x="1895706" y="190963"/>
                    <a:pt x="1903668" y="186982"/>
                  </a:cubicBezTo>
                  <a:lnTo>
                    <a:pt x="1909633" y="189971"/>
                  </a:lnTo>
                  <a:cubicBezTo>
                    <a:pt x="1913614" y="193939"/>
                    <a:pt x="1919579" y="197933"/>
                    <a:pt x="1927541" y="201953"/>
                  </a:cubicBezTo>
                  <a:cubicBezTo>
                    <a:pt x="1927541" y="189984"/>
                    <a:pt x="1928533" y="181017"/>
                    <a:pt x="1930517" y="175052"/>
                  </a:cubicBezTo>
                  <a:cubicBezTo>
                    <a:pt x="1928533" y="171071"/>
                    <a:pt x="1927045" y="168082"/>
                    <a:pt x="1926053" y="166098"/>
                  </a:cubicBezTo>
                  <a:cubicBezTo>
                    <a:pt x="1925048" y="164101"/>
                    <a:pt x="1926549" y="165106"/>
                    <a:pt x="1930517" y="169074"/>
                  </a:cubicBezTo>
                  <a:cubicBezTo>
                    <a:pt x="1932514" y="169074"/>
                    <a:pt x="1934498" y="170079"/>
                    <a:pt x="1936495" y="172063"/>
                  </a:cubicBezTo>
                  <a:cubicBezTo>
                    <a:pt x="1938479" y="174047"/>
                    <a:pt x="1939967" y="176044"/>
                    <a:pt x="1940972" y="178028"/>
                  </a:cubicBezTo>
                  <a:cubicBezTo>
                    <a:pt x="1941964" y="180025"/>
                    <a:pt x="1943452" y="182009"/>
                    <a:pt x="1945436" y="183993"/>
                  </a:cubicBezTo>
                  <a:cubicBezTo>
                    <a:pt x="1945436" y="180025"/>
                    <a:pt x="1946441" y="177036"/>
                    <a:pt x="1948425" y="175052"/>
                  </a:cubicBezTo>
                  <a:lnTo>
                    <a:pt x="1954390" y="169074"/>
                  </a:lnTo>
                  <a:cubicBezTo>
                    <a:pt x="1954390" y="173055"/>
                    <a:pt x="1952406" y="179020"/>
                    <a:pt x="1948425" y="186982"/>
                  </a:cubicBezTo>
                  <a:cubicBezTo>
                    <a:pt x="1952406" y="192947"/>
                    <a:pt x="1958371" y="199930"/>
                    <a:pt x="1966333" y="207918"/>
                  </a:cubicBezTo>
                  <a:lnTo>
                    <a:pt x="1966333" y="195936"/>
                  </a:lnTo>
                  <a:cubicBezTo>
                    <a:pt x="1966333" y="193939"/>
                    <a:pt x="1966829" y="195936"/>
                    <a:pt x="1967821" y="201927"/>
                  </a:cubicBezTo>
                  <a:cubicBezTo>
                    <a:pt x="1968813" y="207905"/>
                    <a:pt x="1970301" y="210894"/>
                    <a:pt x="1972298" y="210894"/>
                  </a:cubicBezTo>
                  <a:lnTo>
                    <a:pt x="1984228" y="222837"/>
                  </a:lnTo>
                  <a:cubicBezTo>
                    <a:pt x="1984228" y="218856"/>
                    <a:pt x="1982740" y="210398"/>
                    <a:pt x="1979751" y="197450"/>
                  </a:cubicBezTo>
                  <a:cubicBezTo>
                    <a:pt x="1976775" y="184502"/>
                    <a:pt x="1973290" y="177036"/>
                    <a:pt x="1969309" y="175052"/>
                  </a:cubicBezTo>
                  <a:cubicBezTo>
                    <a:pt x="1973290" y="177036"/>
                    <a:pt x="1976279" y="180521"/>
                    <a:pt x="1978263" y="185494"/>
                  </a:cubicBezTo>
                  <a:cubicBezTo>
                    <a:pt x="1980247" y="190467"/>
                    <a:pt x="1982244" y="194944"/>
                    <a:pt x="1984228" y="198912"/>
                  </a:cubicBezTo>
                  <a:cubicBezTo>
                    <a:pt x="1984228" y="190963"/>
                    <a:pt x="1987217" y="186982"/>
                    <a:pt x="1993182" y="186982"/>
                  </a:cubicBezTo>
                  <a:cubicBezTo>
                    <a:pt x="1991198" y="190963"/>
                    <a:pt x="1990193" y="196941"/>
                    <a:pt x="1990193" y="204929"/>
                  </a:cubicBezTo>
                  <a:cubicBezTo>
                    <a:pt x="1998155" y="224821"/>
                    <a:pt x="2004120" y="238748"/>
                    <a:pt x="2008101" y="246710"/>
                  </a:cubicBezTo>
                  <a:lnTo>
                    <a:pt x="2014066" y="240732"/>
                  </a:lnTo>
                  <a:cubicBezTo>
                    <a:pt x="2012082" y="230786"/>
                    <a:pt x="2007109" y="219339"/>
                    <a:pt x="1999147" y="206404"/>
                  </a:cubicBezTo>
                  <a:cubicBezTo>
                    <a:pt x="1991198" y="193456"/>
                    <a:pt x="1991198" y="184998"/>
                    <a:pt x="1999147" y="181017"/>
                  </a:cubicBezTo>
                  <a:cubicBezTo>
                    <a:pt x="2003128" y="196954"/>
                    <a:pt x="2009093" y="209902"/>
                    <a:pt x="2017055" y="219848"/>
                  </a:cubicBezTo>
                  <a:cubicBezTo>
                    <a:pt x="2015058" y="213883"/>
                    <a:pt x="2012082" y="206417"/>
                    <a:pt x="2008101" y="197450"/>
                  </a:cubicBezTo>
                  <a:cubicBezTo>
                    <a:pt x="2004120" y="188483"/>
                    <a:pt x="2004120" y="181017"/>
                    <a:pt x="2008101" y="175052"/>
                  </a:cubicBezTo>
                  <a:cubicBezTo>
                    <a:pt x="2010085" y="173055"/>
                    <a:pt x="2013074" y="180521"/>
                    <a:pt x="2017055" y="197450"/>
                  </a:cubicBezTo>
                  <a:cubicBezTo>
                    <a:pt x="2021036" y="214366"/>
                    <a:pt x="2023020" y="223829"/>
                    <a:pt x="2023020" y="225813"/>
                  </a:cubicBezTo>
                  <a:cubicBezTo>
                    <a:pt x="2025004" y="223829"/>
                    <a:pt x="2027993" y="218856"/>
                    <a:pt x="2031974" y="210894"/>
                  </a:cubicBezTo>
                  <a:cubicBezTo>
                    <a:pt x="2031974" y="206926"/>
                    <a:pt x="2029977" y="202932"/>
                    <a:pt x="2026009" y="198912"/>
                  </a:cubicBezTo>
                  <a:cubicBezTo>
                    <a:pt x="2029977" y="194944"/>
                    <a:pt x="2032966" y="195949"/>
                    <a:pt x="2034950" y="201953"/>
                  </a:cubicBezTo>
                  <a:cubicBezTo>
                    <a:pt x="2032966" y="195949"/>
                    <a:pt x="2031974" y="188966"/>
                    <a:pt x="2031974" y="181017"/>
                  </a:cubicBezTo>
                  <a:cubicBezTo>
                    <a:pt x="2031974" y="167090"/>
                    <a:pt x="2032966" y="160133"/>
                    <a:pt x="2034950" y="160133"/>
                  </a:cubicBezTo>
                  <a:cubicBezTo>
                    <a:pt x="2034950" y="160133"/>
                    <a:pt x="2036947" y="167090"/>
                    <a:pt x="2040928" y="181017"/>
                  </a:cubicBezTo>
                  <a:cubicBezTo>
                    <a:pt x="2040928" y="186982"/>
                    <a:pt x="2041920" y="192947"/>
                    <a:pt x="2043904" y="198912"/>
                  </a:cubicBezTo>
                  <a:cubicBezTo>
                    <a:pt x="2045901" y="194944"/>
                    <a:pt x="2049373" y="187478"/>
                    <a:pt x="2054346" y="176540"/>
                  </a:cubicBezTo>
                  <a:cubicBezTo>
                    <a:pt x="2059319" y="165602"/>
                    <a:pt x="2060820" y="158136"/>
                    <a:pt x="2058823" y="154155"/>
                  </a:cubicBezTo>
                  <a:cubicBezTo>
                    <a:pt x="2062804" y="162117"/>
                    <a:pt x="2063796" y="168082"/>
                    <a:pt x="2061812" y="172063"/>
                  </a:cubicBezTo>
                  <a:cubicBezTo>
                    <a:pt x="2059815" y="176044"/>
                    <a:pt x="2057831" y="180025"/>
                    <a:pt x="2055847" y="183993"/>
                  </a:cubicBezTo>
                  <a:cubicBezTo>
                    <a:pt x="2063796" y="168082"/>
                    <a:pt x="2071758" y="161125"/>
                    <a:pt x="2079707" y="163109"/>
                  </a:cubicBezTo>
                  <a:cubicBezTo>
                    <a:pt x="2075739" y="171071"/>
                    <a:pt x="2071758" y="177532"/>
                    <a:pt x="2067777" y="182505"/>
                  </a:cubicBezTo>
                  <a:cubicBezTo>
                    <a:pt x="2063796" y="187478"/>
                    <a:pt x="2059815" y="192947"/>
                    <a:pt x="2055847" y="198912"/>
                  </a:cubicBezTo>
                  <a:cubicBezTo>
                    <a:pt x="2055847" y="200935"/>
                    <a:pt x="2056839" y="203937"/>
                    <a:pt x="2058823" y="207918"/>
                  </a:cubicBezTo>
                  <a:cubicBezTo>
                    <a:pt x="2060820" y="205921"/>
                    <a:pt x="2062804" y="202932"/>
                    <a:pt x="2064788" y="198912"/>
                  </a:cubicBezTo>
                  <a:cubicBezTo>
                    <a:pt x="2068769" y="190963"/>
                    <a:pt x="2071758" y="186982"/>
                    <a:pt x="2073742" y="186982"/>
                  </a:cubicBezTo>
                  <a:cubicBezTo>
                    <a:pt x="2075739" y="186982"/>
                    <a:pt x="2074238" y="191459"/>
                    <a:pt x="2069265" y="200426"/>
                  </a:cubicBezTo>
                  <a:cubicBezTo>
                    <a:pt x="2064292" y="209393"/>
                    <a:pt x="2060820" y="214875"/>
                    <a:pt x="2058823" y="216872"/>
                  </a:cubicBezTo>
                  <a:cubicBezTo>
                    <a:pt x="2060820" y="214875"/>
                    <a:pt x="2065793" y="209393"/>
                    <a:pt x="2073742" y="200426"/>
                  </a:cubicBezTo>
                  <a:cubicBezTo>
                    <a:pt x="2081704" y="191459"/>
                    <a:pt x="2085685" y="188966"/>
                    <a:pt x="2085685" y="192947"/>
                  </a:cubicBezTo>
                  <a:cubicBezTo>
                    <a:pt x="2087669" y="194944"/>
                    <a:pt x="2091650" y="197437"/>
                    <a:pt x="2097615" y="200426"/>
                  </a:cubicBezTo>
                  <a:cubicBezTo>
                    <a:pt x="2103580" y="203428"/>
                    <a:pt x="2109545" y="206926"/>
                    <a:pt x="2115523" y="210894"/>
                  </a:cubicBezTo>
                  <a:cubicBezTo>
                    <a:pt x="2119491" y="202906"/>
                    <a:pt x="2119491" y="194944"/>
                    <a:pt x="2115523" y="186982"/>
                  </a:cubicBezTo>
                  <a:cubicBezTo>
                    <a:pt x="2109545" y="177036"/>
                    <a:pt x="2108553" y="172063"/>
                    <a:pt x="2112534" y="172063"/>
                  </a:cubicBezTo>
                  <a:lnTo>
                    <a:pt x="2118499" y="178028"/>
                  </a:lnTo>
                  <a:cubicBezTo>
                    <a:pt x="2120496" y="180025"/>
                    <a:pt x="2121984" y="182009"/>
                    <a:pt x="2122976" y="183993"/>
                  </a:cubicBezTo>
                  <a:cubicBezTo>
                    <a:pt x="2123968" y="185990"/>
                    <a:pt x="2125469" y="187974"/>
                    <a:pt x="2127453" y="189971"/>
                  </a:cubicBezTo>
                  <a:cubicBezTo>
                    <a:pt x="2131434" y="182009"/>
                    <a:pt x="2134410" y="180025"/>
                    <a:pt x="2136407" y="183993"/>
                  </a:cubicBezTo>
                  <a:lnTo>
                    <a:pt x="2136407" y="186982"/>
                  </a:lnTo>
                  <a:cubicBezTo>
                    <a:pt x="2136407" y="188966"/>
                    <a:pt x="2135911" y="190467"/>
                    <a:pt x="2134919" y="191459"/>
                  </a:cubicBezTo>
                  <a:cubicBezTo>
                    <a:pt x="2133914" y="192451"/>
                    <a:pt x="2133418" y="193939"/>
                    <a:pt x="2133418" y="195936"/>
                  </a:cubicBezTo>
                  <a:cubicBezTo>
                    <a:pt x="2135415" y="197920"/>
                    <a:pt x="2136903" y="199917"/>
                    <a:pt x="2137895" y="201927"/>
                  </a:cubicBezTo>
                  <a:cubicBezTo>
                    <a:pt x="2138887" y="203924"/>
                    <a:pt x="2141380" y="206926"/>
                    <a:pt x="2145361" y="210894"/>
                  </a:cubicBezTo>
                  <a:cubicBezTo>
                    <a:pt x="2145361" y="202906"/>
                    <a:pt x="2147345" y="200922"/>
                    <a:pt x="2151326" y="204929"/>
                  </a:cubicBezTo>
                  <a:cubicBezTo>
                    <a:pt x="2151326" y="208910"/>
                    <a:pt x="2150334" y="211899"/>
                    <a:pt x="2148337" y="213883"/>
                  </a:cubicBezTo>
                  <a:lnTo>
                    <a:pt x="2157291" y="222837"/>
                  </a:lnTo>
                  <a:cubicBezTo>
                    <a:pt x="2159275" y="216872"/>
                    <a:pt x="2160280" y="215371"/>
                    <a:pt x="2160280" y="218360"/>
                  </a:cubicBezTo>
                  <a:cubicBezTo>
                    <a:pt x="2160280" y="221336"/>
                    <a:pt x="2160280" y="223829"/>
                    <a:pt x="2160280" y="225813"/>
                  </a:cubicBezTo>
                  <a:cubicBezTo>
                    <a:pt x="2162264" y="229794"/>
                    <a:pt x="2164248" y="232783"/>
                    <a:pt x="2166245" y="234767"/>
                  </a:cubicBezTo>
                  <a:cubicBezTo>
                    <a:pt x="2168229" y="238748"/>
                    <a:pt x="2170226" y="241228"/>
                    <a:pt x="2172210" y="242233"/>
                  </a:cubicBezTo>
                  <a:cubicBezTo>
                    <a:pt x="2174194" y="243225"/>
                    <a:pt x="2176191" y="244713"/>
                    <a:pt x="2178175" y="246710"/>
                  </a:cubicBezTo>
                  <a:cubicBezTo>
                    <a:pt x="2182156" y="238748"/>
                    <a:pt x="2186137" y="231791"/>
                    <a:pt x="2190118" y="225813"/>
                  </a:cubicBezTo>
                  <a:cubicBezTo>
                    <a:pt x="2186137" y="219848"/>
                    <a:pt x="2182652" y="212382"/>
                    <a:pt x="2179676" y="203415"/>
                  </a:cubicBezTo>
                  <a:cubicBezTo>
                    <a:pt x="2176687" y="194448"/>
                    <a:pt x="2177183" y="187974"/>
                    <a:pt x="2181164" y="183993"/>
                  </a:cubicBezTo>
                  <a:cubicBezTo>
                    <a:pt x="2183148" y="191955"/>
                    <a:pt x="2188121" y="203911"/>
                    <a:pt x="2196083" y="219848"/>
                  </a:cubicBezTo>
                  <a:cubicBezTo>
                    <a:pt x="2196083" y="219848"/>
                    <a:pt x="2197075" y="218856"/>
                    <a:pt x="2199059" y="216872"/>
                  </a:cubicBezTo>
                  <a:cubicBezTo>
                    <a:pt x="2197075" y="212891"/>
                    <a:pt x="2194086" y="206913"/>
                    <a:pt x="2190118" y="198938"/>
                  </a:cubicBezTo>
                  <a:cubicBezTo>
                    <a:pt x="2186137" y="190963"/>
                    <a:pt x="2186137" y="184998"/>
                    <a:pt x="2190118" y="181017"/>
                  </a:cubicBezTo>
                  <a:cubicBezTo>
                    <a:pt x="2192102" y="179020"/>
                    <a:pt x="2195091" y="186995"/>
                    <a:pt x="2199059" y="204903"/>
                  </a:cubicBezTo>
                  <a:cubicBezTo>
                    <a:pt x="2203040" y="222824"/>
                    <a:pt x="2205037" y="232783"/>
                    <a:pt x="2205037" y="234767"/>
                  </a:cubicBezTo>
                  <a:cubicBezTo>
                    <a:pt x="2211002" y="228802"/>
                    <a:pt x="2214983" y="225813"/>
                    <a:pt x="2216967" y="225813"/>
                  </a:cubicBezTo>
                  <a:cubicBezTo>
                    <a:pt x="2216967" y="223829"/>
                    <a:pt x="2215975" y="213870"/>
                    <a:pt x="2213978" y="195962"/>
                  </a:cubicBezTo>
                  <a:cubicBezTo>
                    <a:pt x="2211994" y="178041"/>
                    <a:pt x="2212986" y="169074"/>
                    <a:pt x="2216967" y="169074"/>
                  </a:cubicBezTo>
                  <a:cubicBezTo>
                    <a:pt x="2218951" y="169074"/>
                    <a:pt x="2220452" y="172559"/>
                    <a:pt x="2221444" y="179516"/>
                  </a:cubicBezTo>
                  <a:cubicBezTo>
                    <a:pt x="2222436" y="186486"/>
                    <a:pt x="2223428" y="194448"/>
                    <a:pt x="2224433" y="203415"/>
                  </a:cubicBezTo>
                  <a:cubicBezTo>
                    <a:pt x="2225425" y="212382"/>
                    <a:pt x="2226417" y="220840"/>
                    <a:pt x="2227409" y="228802"/>
                  </a:cubicBezTo>
                  <a:cubicBezTo>
                    <a:pt x="2228401" y="236764"/>
                    <a:pt x="2228897" y="241737"/>
                    <a:pt x="2228897" y="243721"/>
                  </a:cubicBezTo>
                  <a:cubicBezTo>
                    <a:pt x="2228897" y="237756"/>
                    <a:pt x="2228401" y="230290"/>
                    <a:pt x="2227409" y="221336"/>
                  </a:cubicBezTo>
                  <a:cubicBezTo>
                    <a:pt x="2226417" y="212395"/>
                    <a:pt x="2227905" y="204916"/>
                    <a:pt x="2231886" y="198912"/>
                  </a:cubicBezTo>
                  <a:cubicBezTo>
                    <a:pt x="2233870" y="194944"/>
                    <a:pt x="2235371" y="200413"/>
                    <a:pt x="2236363" y="215345"/>
                  </a:cubicBezTo>
                  <a:cubicBezTo>
                    <a:pt x="2237355" y="230290"/>
                    <a:pt x="2237851" y="236764"/>
                    <a:pt x="2237851" y="234767"/>
                  </a:cubicBezTo>
                  <a:cubicBezTo>
                    <a:pt x="2237851" y="228802"/>
                    <a:pt x="2239848" y="223829"/>
                    <a:pt x="2243816" y="219848"/>
                  </a:cubicBezTo>
                  <a:cubicBezTo>
                    <a:pt x="2243816" y="217864"/>
                    <a:pt x="2241832" y="212891"/>
                    <a:pt x="2237851" y="204929"/>
                  </a:cubicBezTo>
                  <a:cubicBezTo>
                    <a:pt x="2241832" y="204929"/>
                    <a:pt x="2245813" y="207918"/>
                    <a:pt x="2249794" y="213883"/>
                  </a:cubicBezTo>
                  <a:cubicBezTo>
                    <a:pt x="2251778" y="209902"/>
                    <a:pt x="2256255" y="201444"/>
                    <a:pt x="2263212" y="188496"/>
                  </a:cubicBezTo>
                  <a:cubicBezTo>
                    <a:pt x="2270182" y="175548"/>
                    <a:pt x="2271670" y="167090"/>
                    <a:pt x="2267689" y="163109"/>
                  </a:cubicBezTo>
                  <a:cubicBezTo>
                    <a:pt x="2271670" y="169074"/>
                    <a:pt x="2272662" y="174543"/>
                    <a:pt x="2270678" y="179516"/>
                  </a:cubicBezTo>
                  <a:cubicBezTo>
                    <a:pt x="2268681" y="184489"/>
                    <a:pt x="2266697" y="188966"/>
                    <a:pt x="2264713" y="192947"/>
                  </a:cubicBezTo>
                  <a:cubicBezTo>
                    <a:pt x="2272662" y="177036"/>
                    <a:pt x="2281616" y="171071"/>
                    <a:pt x="2291562" y="175052"/>
                  </a:cubicBezTo>
                  <a:cubicBezTo>
                    <a:pt x="2283600" y="181017"/>
                    <a:pt x="2273654" y="191968"/>
                    <a:pt x="2261724" y="207918"/>
                  </a:cubicBezTo>
                  <a:cubicBezTo>
                    <a:pt x="2263708" y="209902"/>
                    <a:pt x="2264713" y="210894"/>
                    <a:pt x="2264713" y="210894"/>
                  </a:cubicBezTo>
                  <a:cubicBezTo>
                    <a:pt x="2264713" y="210894"/>
                    <a:pt x="2265705" y="212891"/>
                    <a:pt x="2267689" y="216872"/>
                  </a:cubicBezTo>
                  <a:lnTo>
                    <a:pt x="2273654" y="204929"/>
                  </a:lnTo>
                  <a:cubicBezTo>
                    <a:pt x="2277635" y="196941"/>
                    <a:pt x="2280624" y="192947"/>
                    <a:pt x="2282608" y="192947"/>
                  </a:cubicBezTo>
                  <a:cubicBezTo>
                    <a:pt x="2284605" y="192947"/>
                    <a:pt x="2283104" y="197437"/>
                    <a:pt x="2278131" y="206404"/>
                  </a:cubicBezTo>
                  <a:cubicBezTo>
                    <a:pt x="2273158" y="215371"/>
                    <a:pt x="2269686" y="220840"/>
                    <a:pt x="2267689" y="222837"/>
                  </a:cubicBezTo>
                  <a:cubicBezTo>
                    <a:pt x="2271670" y="218856"/>
                    <a:pt x="2275651" y="214379"/>
                    <a:pt x="2279632" y="209406"/>
                  </a:cubicBezTo>
                  <a:cubicBezTo>
                    <a:pt x="2283600" y="204433"/>
                    <a:pt x="2288573" y="199943"/>
                    <a:pt x="2294551" y="195936"/>
                  </a:cubicBezTo>
                  <a:cubicBezTo>
                    <a:pt x="2292554" y="201927"/>
                    <a:pt x="2289578" y="206926"/>
                    <a:pt x="2285597" y="210894"/>
                  </a:cubicBezTo>
                  <a:lnTo>
                    <a:pt x="2273654" y="222837"/>
                  </a:lnTo>
                  <a:cubicBezTo>
                    <a:pt x="2277635" y="226818"/>
                    <a:pt x="2278131" y="234271"/>
                    <a:pt x="2275155" y="245209"/>
                  </a:cubicBezTo>
                  <a:cubicBezTo>
                    <a:pt x="2272166" y="256147"/>
                    <a:pt x="2270678" y="263613"/>
                    <a:pt x="2270678" y="267594"/>
                  </a:cubicBezTo>
                  <a:cubicBezTo>
                    <a:pt x="2274659" y="263613"/>
                    <a:pt x="2279136" y="258144"/>
                    <a:pt x="2284109" y="251174"/>
                  </a:cubicBezTo>
                  <a:cubicBezTo>
                    <a:pt x="2289082" y="244217"/>
                    <a:pt x="2291562" y="237756"/>
                    <a:pt x="2291562" y="231791"/>
                  </a:cubicBezTo>
                  <a:lnTo>
                    <a:pt x="2291562" y="237756"/>
                  </a:lnTo>
                  <a:cubicBezTo>
                    <a:pt x="2295543" y="233775"/>
                    <a:pt x="2298519" y="229794"/>
                    <a:pt x="2300516" y="225813"/>
                  </a:cubicBezTo>
                  <a:cubicBezTo>
                    <a:pt x="2296535" y="231791"/>
                    <a:pt x="2294055" y="239244"/>
                    <a:pt x="2293050" y="248198"/>
                  </a:cubicBezTo>
                  <a:cubicBezTo>
                    <a:pt x="2292058" y="257152"/>
                    <a:pt x="2289578" y="263613"/>
                    <a:pt x="2285597" y="267594"/>
                  </a:cubicBezTo>
                  <a:cubicBezTo>
                    <a:pt x="2293546" y="263613"/>
                    <a:pt x="2301508" y="257648"/>
                    <a:pt x="2309470" y="249686"/>
                  </a:cubicBezTo>
                  <a:cubicBezTo>
                    <a:pt x="2317419" y="241737"/>
                    <a:pt x="2322392" y="233775"/>
                    <a:pt x="2324389" y="225813"/>
                  </a:cubicBezTo>
                  <a:cubicBezTo>
                    <a:pt x="2324389" y="223829"/>
                    <a:pt x="2324389" y="216363"/>
                    <a:pt x="2324389" y="203415"/>
                  </a:cubicBezTo>
                  <a:cubicBezTo>
                    <a:pt x="2324389" y="190467"/>
                    <a:pt x="2326373" y="186982"/>
                    <a:pt x="2330354" y="192947"/>
                  </a:cubicBezTo>
                  <a:cubicBezTo>
                    <a:pt x="2330354" y="190963"/>
                    <a:pt x="2332338" y="191955"/>
                    <a:pt x="2336319" y="195936"/>
                  </a:cubicBezTo>
                  <a:cubicBezTo>
                    <a:pt x="2342284" y="189971"/>
                    <a:pt x="2345273" y="187974"/>
                    <a:pt x="2345273" y="189971"/>
                  </a:cubicBezTo>
                  <a:lnTo>
                    <a:pt x="2345273" y="192947"/>
                  </a:lnTo>
                  <a:cubicBezTo>
                    <a:pt x="2345273" y="194944"/>
                    <a:pt x="2344777" y="196432"/>
                    <a:pt x="2343785" y="197424"/>
                  </a:cubicBezTo>
                  <a:cubicBezTo>
                    <a:pt x="2342780" y="198416"/>
                    <a:pt x="2342284" y="199930"/>
                    <a:pt x="2342284" y="201953"/>
                  </a:cubicBezTo>
                  <a:cubicBezTo>
                    <a:pt x="2342284" y="203937"/>
                    <a:pt x="2342780" y="205425"/>
                    <a:pt x="2343785" y="206417"/>
                  </a:cubicBezTo>
                  <a:cubicBezTo>
                    <a:pt x="2344777" y="207422"/>
                    <a:pt x="2345273" y="208910"/>
                    <a:pt x="2345273" y="210894"/>
                  </a:cubicBezTo>
                  <a:lnTo>
                    <a:pt x="2354227" y="222837"/>
                  </a:lnTo>
                  <a:cubicBezTo>
                    <a:pt x="2356211" y="220840"/>
                    <a:pt x="2357203" y="218856"/>
                    <a:pt x="2357203" y="216872"/>
                  </a:cubicBezTo>
                  <a:cubicBezTo>
                    <a:pt x="2357203" y="214875"/>
                    <a:pt x="2358195" y="212891"/>
                    <a:pt x="2360192" y="210894"/>
                  </a:cubicBezTo>
                  <a:lnTo>
                    <a:pt x="2357203" y="192947"/>
                  </a:lnTo>
                  <a:cubicBezTo>
                    <a:pt x="2363168" y="198951"/>
                    <a:pt x="2366653" y="207422"/>
                    <a:pt x="2367645" y="218360"/>
                  </a:cubicBezTo>
                  <a:cubicBezTo>
                    <a:pt x="2368650" y="229298"/>
                    <a:pt x="2369146" y="238748"/>
                    <a:pt x="2369146" y="246710"/>
                  </a:cubicBezTo>
                  <a:cubicBezTo>
                    <a:pt x="2369146" y="244713"/>
                    <a:pt x="2369642" y="243225"/>
                    <a:pt x="2370634" y="242233"/>
                  </a:cubicBezTo>
                  <a:cubicBezTo>
                    <a:pt x="2371626" y="241228"/>
                    <a:pt x="2372122" y="239740"/>
                    <a:pt x="2372122" y="237756"/>
                  </a:cubicBezTo>
                  <a:cubicBezTo>
                    <a:pt x="2372122" y="241737"/>
                    <a:pt x="2372618" y="246201"/>
                    <a:pt x="2373623" y="251174"/>
                  </a:cubicBezTo>
                  <a:cubicBezTo>
                    <a:pt x="2374615" y="256147"/>
                    <a:pt x="2375111" y="260624"/>
                    <a:pt x="2375111" y="264605"/>
                  </a:cubicBezTo>
                  <a:cubicBezTo>
                    <a:pt x="2377095" y="260624"/>
                    <a:pt x="2380084" y="251683"/>
                    <a:pt x="2384065" y="237756"/>
                  </a:cubicBezTo>
                  <a:cubicBezTo>
                    <a:pt x="2388033" y="223829"/>
                    <a:pt x="2389038" y="214875"/>
                    <a:pt x="2387041" y="210894"/>
                  </a:cubicBezTo>
                  <a:cubicBezTo>
                    <a:pt x="2389038" y="216872"/>
                    <a:pt x="2389534" y="224821"/>
                    <a:pt x="2388542" y="234767"/>
                  </a:cubicBezTo>
                  <a:cubicBezTo>
                    <a:pt x="2387537" y="244713"/>
                    <a:pt x="2386049" y="252675"/>
                    <a:pt x="2384065" y="258640"/>
                  </a:cubicBezTo>
                  <a:cubicBezTo>
                    <a:pt x="2388033" y="254659"/>
                    <a:pt x="2390526" y="251174"/>
                    <a:pt x="2391518" y="248198"/>
                  </a:cubicBezTo>
                  <a:cubicBezTo>
                    <a:pt x="2392510" y="245209"/>
                    <a:pt x="2395003" y="241737"/>
                    <a:pt x="2398984" y="237756"/>
                  </a:cubicBezTo>
                  <a:cubicBezTo>
                    <a:pt x="2395003" y="227810"/>
                    <a:pt x="2391022" y="217355"/>
                    <a:pt x="2387041" y="206404"/>
                  </a:cubicBezTo>
                  <a:cubicBezTo>
                    <a:pt x="2383060" y="195440"/>
                    <a:pt x="2384065" y="187974"/>
                    <a:pt x="2390030" y="183993"/>
                  </a:cubicBezTo>
                  <a:lnTo>
                    <a:pt x="2401960" y="231791"/>
                  </a:lnTo>
                  <a:cubicBezTo>
                    <a:pt x="2405941" y="219848"/>
                    <a:pt x="2407925" y="217864"/>
                    <a:pt x="2407925" y="225813"/>
                  </a:cubicBezTo>
                  <a:cubicBezTo>
                    <a:pt x="2403957" y="233775"/>
                    <a:pt x="2401960" y="237756"/>
                    <a:pt x="2401960" y="237756"/>
                  </a:cubicBezTo>
                  <a:cubicBezTo>
                    <a:pt x="2403957" y="239740"/>
                    <a:pt x="2404949" y="241737"/>
                    <a:pt x="2404949" y="243721"/>
                  </a:cubicBezTo>
                  <a:cubicBezTo>
                    <a:pt x="2404949" y="245705"/>
                    <a:pt x="2405941" y="247702"/>
                    <a:pt x="2407925" y="249686"/>
                  </a:cubicBezTo>
                  <a:cubicBezTo>
                    <a:pt x="2407925" y="249686"/>
                    <a:pt x="2410914" y="247702"/>
                    <a:pt x="2416879" y="243721"/>
                  </a:cubicBezTo>
                  <a:cubicBezTo>
                    <a:pt x="2418876" y="233775"/>
                    <a:pt x="2418380" y="221336"/>
                    <a:pt x="2415391" y="206404"/>
                  </a:cubicBezTo>
                  <a:cubicBezTo>
                    <a:pt x="2412402" y="191459"/>
                    <a:pt x="2414895" y="184998"/>
                    <a:pt x="2422844" y="186982"/>
                  </a:cubicBezTo>
                  <a:cubicBezTo>
                    <a:pt x="2424841" y="194944"/>
                    <a:pt x="2425337" y="202906"/>
                    <a:pt x="2424345" y="210881"/>
                  </a:cubicBezTo>
                  <a:cubicBezTo>
                    <a:pt x="2423353" y="218843"/>
                    <a:pt x="2423849" y="227810"/>
                    <a:pt x="2425833" y="237756"/>
                  </a:cubicBezTo>
                  <a:cubicBezTo>
                    <a:pt x="2431798" y="231791"/>
                    <a:pt x="2433795" y="230290"/>
                    <a:pt x="2431798" y="233279"/>
                  </a:cubicBezTo>
                  <a:cubicBezTo>
                    <a:pt x="2429814" y="236255"/>
                    <a:pt x="2427817" y="239740"/>
                    <a:pt x="2425833" y="243721"/>
                  </a:cubicBezTo>
                  <a:cubicBezTo>
                    <a:pt x="2425833" y="253667"/>
                    <a:pt x="2425833" y="264605"/>
                    <a:pt x="2425833" y="276548"/>
                  </a:cubicBezTo>
                  <a:lnTo>
                    <a:pt x="2428284" y="308345"/>
                  </a:lnTo>
                  <a:lnTo>
                    <a:pt x="1115121" y="308345"/>
                  </a:lnTo>
                  <a:lnTo>
                    <a:pt x="1104007" y="306386"/>
                  </a:lnTo>
                  <a:cubicBezTo>
                    <a:pt x="1086112" y="306386"/>
                    <a:pt x="1069196" y="304389"/>
                    <a:pt x="1053285" y="300408"/>
                  </a:cubicBezTo>
                  <a:cubicBezTo>
                    <a:pt x="1031409" y="292459"/>
                    <a:pt x="1011517" y="290958"/>
                    <a:pt x="993609" y="295931"/>
                  </a:cubicBezTo>
                  <a:lnTo>
                    <a:pt x="960192" y="308345"/>
                  </a:lnTo>
                  <a:lnTo>
                    <a:pt x="98468" y="308345"/>
                  </a:lnTo>
                  <a:lnTo>
                    <a:pt x="98468" y="297432"/>
                  </a:lnTo>
                  <a:lnTo>
                    <a:pt x="89514" y="288478"/>
                  </a:lnTo>
                  <a:lnTo>
                    <a:pt x="101457" y="288478"/>
                  </a:lnTo>
                  <a:lnTo>
                    <a:pt x="101457" y="282513"/>
                  </a:lnTo>
                  <a:cubicBezTo>
                    <a:pt x="99460" y="282513"/>
                    <a:pt x="92999" y="282513"/>
                    <a:pt x="82061" y="282513"/>
                  </a:cubicBezTo>
                  <a:cubicBezTo>
                    <a:pt x="71123" y="282513"/>
                    <a:pt x="65641" y="280516"/>
                    <a:pt x="65641" y="276548"/>
                  </a:cubicBezTo>
                  <a:cubicBezTo>
                    <a:pt x="65641" y="274551"/>
                    <a:pt x="69126" y="273559"/>
                    <a:pt x="76096" y="273559"/>
                  </a:cubicBezTo>
                  <a:cubicBezTo>
                    <a:pt x="83053" y="273559"/>
                    <a:pt x="91015" y="274055"/>
                    <a:pt x="99956" y="275047"/>
                  </a:cubicBezTo>
                  <a:cubicBezTo>
                    <a:pt x="108910" y="276039"/>
                    <a:pt x="116872" y="277044"/>
                    <a:pt x="123829" y="278036"/>
                  </a:cubicBezTo>
                  <a:cubicBezTo>
                    <a:pt x="130799" y="279028"/>
                    <a:pt x="135263" y="279524"/>
                    <a:pt x="137260" y="279524"/>
                  </a:cubicBezTo>
                  <a:cubicBezTo>
                    <a:pt x="133279" y="277540"/>
                    <a:pt x="122837" y="272071"/>
                    <a:pt x="105934" y="263117"/>
                  </a:cubicBezTo>
                  <a:cubicBezTo>
                    <a:pt x="89018" y="254163"/>
                    <a:pt x="79568" y="249686"/>
                    <a:pt x="77584" y="249686"/>
                  </a:cubicBezTo>
                  <a:cubicBezTo>
                    <a:pt x="83549" y="247702"/>
                    <a:pt x="91511" y="248694"/>
                    <a:pt x="101457" y="252675"/>
                  </a:cubicBezTo>
                  <a:cubicBezTo>
                    <a:pt x="111403" y="256656"/>
                    <a:pt x="119352" y="258640"/>
                    <a:pt x="125317" y="258640"/>
                  </a:cubicBezTo>
                  <a:cubicBezTo>
                    <a:pt x="119352" y="254659"/>
                    <a:pt x="112891" y="251683"/>
                    <a:pt x="105934" y="249686"/>
                  </a:cubicBezTo>
                  <a:cubicBezTo>
                    <a:pt x="98964" y="247702"/>
                    <a:pt x="91511" y="244713"/>
                    <a:pt x="83549" y="240732"/>
                  </a:cubicBezTo>
                  <a:cubicBezTo>
                    <a:pt x="87530" y="232783"/>
                    <a:pt x="96484" y="233279"/>
                    <a:pt x="110398" y="242233"/>
                  </a:cubicBezTo>
                  <a:cubicBezTo>
                    <a:pt x="124325" y="251174"/>
                    <a:pt x="136268" y="255651"/>
                    <a:pt x="146214" y="255651"/>
                  </a:cubicBezTo>
                  <a:lnTo>
                    <a:pt x="146214" y="240732"/>
                  </a:lnTo>
                  <a:cubicBezTo>
                    <a:pt x="134271" y="228802"/>
                    <a:pt x="121349" y="217368"/>
                    <a:pt x="107422" y="206417"/>
                  </a:cubicBezTo>
                  <a:cubicBezTo>
                    <a:pt x="93495" y="195479"/>
                    <a:pt x="80560" y="185037"/>
                    <a:pt x="68630" y="175091"/>
                  </a:cubicBezTo>
                  <a:cubicBezTo>
                    <a:pt x="68630" y="173107"/>
                    <a:pt x="72115" y="173603"/>
                    <a:pt x="79072" y="176579"/>
                  </a:cubicBezTo>
                  <a:cubicBezTo>
                    <a:pt x="86042" y="179568"/>
                    <a:pt x="93495" y="184045"/>
                    <a:pt x="101457" y="190010"/>
                  </a:cubicBezTo>
                  <a:cubicBezTo>
                    <a:pt x="109406" y="195975"/>
                    <a:pt x="117368" y="202449"/>
                    <a:pt x="125317" y="209406"/>
                  </a:cubicBezTo>
                  <a:cubicBezTo>
                    <a:pt x="133279" y="216363"/>
                    <a:pt x="139244" y="220840"/>
                    <a:pt x="143225" y="222837"/>
                  </a:cubicBezTo>
                  <a:cubicBezTo>
                    <a:pt x="131295" y="212891"/>
                    <a:pt x="121349" y="200948"/>
                    <a:pt x="113387" y="187034"/>
                  </a:cubicBezTo>
                  <a:cubicBezTo>
                    <a:pt x="105425" y="173107"/>
                    <a:pt x="96484" y="159180"/>
                    <a:pt x="86538" y="145253"/>
                  </a:cubicBezTo>
                  <a:cubicBezTo>
                    <a:pt x="96484" y="143269"/>
                    <a:pt x="107422" y="152719"/>
                    <a:pt x="119352" y="173603"/>
                  </a:cubicBezTo>
                  <a:cubicBezTo>
                    <a:pt x="131295" y="194487"/>
                    <a:pt x="140236" y="208910"/>
                    <a:pt x="146214" y="216872"/>
                  </a:cubicBezTo>
                  <a:cubicBezTo>
                    <a:pt x="146214" y="208910"/>
                    <a:pt x="144217" y="198964"/>
                    <a:pt x="140236" y="187034"/>
                  </a:cubicBezTo>
                  <a:cubicBezTo>
                    <a:pt x="132287" y="187034"/>
                    <a:pt x="130290" y="185037"/>
                    <a:pt x="134271" y="181056"/>
                  </a:cubicBezTo>
                  <a:cubicBezTo>
                    <a:pt x="130290" y="175091"/>
                    <a:pt x="124821" y="167638"/>
                    <a:pt x="117864" y="158684"/>
                  </a:cubicBezTo>
                  <a:cubicBezTo>
                    <a:pt x="110907" y="149730"/>
                    <a:pt x="103441" y="140280"/>
                    <a:pt x="95479" y="130334"/>
                  </a:cubicBezTo>
                  <a:cubicBezTo>
                    <a:pt x="87530" y="120388"/>
                    <a:pt x="81069" y="111930"/>
                    <a:pt x="76096" y="104973"/>
                  </a:cubicBezTo>
                  <a:cubicBezTo>
                    <a:pt x="71123" y="98016"/>
                    <a:pt x="69622" y="92547"/>
                    <a:pt x="71619" y="88566"/>
                  </a:cubicBezTo>
                  <a:cubicBezTo>
                    <a:pt x="81565" y="100496"/>
                    <a:pt x="92999" y="112439"/>
                    <a:pt x="105934" y="124369"/>
                  </a:cubicBezTo>
                  <a:cubicBezTo>
                    <a:pt x="118856" y="136299"/>
                    <a:pt x="127314" y="148242"/>
                    <a:pt x="131295" y="160172"/>
                  </a:cubicBezTo>
                  <a:cubicBezTo>
                    <a:pt x="129298" y="156191"/>
                    <a:pt x="126322" y="149730"/>
                    <a:pt x="122341" y="140776"/>
                  </a:cubicBezTo>
                  <a:cubicBezTo>
                    <a:pt x="118360" y="131822"/>
                    <a:pt x="114875" y="122385"/>
                    <a:pt x="111899" y="112439"/>
                  </a:cubicBezTo>
                  <a:cubicBezTo>
                    <a:pt x="108910" y="102493"/>
                    <a:pt x="106430" y="94035"/>
                    <a:pt x="104433" y="87065"/>
                  </a:cubicBezTo>
                  <a:cubicBezTo>
                    <a:pt x="102449" y="80108"/>
                    <a:pt x="103441" y="76623"/>
                    <a:pt x="107422" y="76623"/>
                  </a:cubicBezTo>
                  <a:cubicBezTo>
                    <a:pt x="115371" y="94531"/>
                    <a:pt x="122341" y="112439"/>
                    <a:pt x="128306" y="130334"/>
                  </a:cubicBezTo>
                  <a:cubicBezTo>
                    <a:pt x="134271" y="148242"/>
                    <a:pt x="141241" y="166137"/>
                    <a:pt x="149190" y="184045"/>
                  </a:cubicBezTo>
                  <a:lnTo>
                    <a:pt x="161133" y="184045"/>
                  </a:lnTo>
                  <a:cubicBezTo>
                    <a:pt x="163117" y="180064"/>
                    <a:pt x="164109" y="172115"/>
                    <a:pt x="164109" y="160172"/>
                  </a:cubicBezTo>
                  <a:cubicBezTo>
                    <a:pt x="158144" y="158188"/>
                    <a:pt x="153171" y="156191"/>
                    <a:pt x="149190" y="154207"/>
                  </a:cubicBezTo>
                  <a:cubicBezTo>
                    <a:pt x="145209" y="152223"/>
                    <a:pt x="146214" y="150226"/>
                    <a:pt x="152179" y="148242"/>
                  </a:cubicBezTo>
                  <a:cubicBezTo>
                    <a:pt x="152179" y="150226"/>
                    <a:pt x="153171" y="151218"/>
                    <a:pt x="155155" y="151218"/>
                  </a:cubicBezTo>
                  <a:cubicBezTo>
                    <a:pt x="155155" y="151218"/>
                    <a:pt x="157152" y="152223"/>
                    <a:pt x="161133" y="154207"/>
                  </a:cubicBezTo>
                  <a:lnTo>
                    <a:pt x="161133" y="127358"/>
                  </a:lnTo>
                  <a:cubicBezTo>
                    <a:pt x="141241" y="117412"/>
                    <a:pt x="133279" y="108458"/>
                    <a:pt x="137260" y="100496"/>
                  </a:cubicBezTo>
                  <a:lnTo>
                    <a:pt x="155155" y="118404"/>
                  </a:lnTo>
                  <a:cubicBezTo>
                    <a:pt x="155155" y="110442"/>
                    <a:pt x="159136" y="108458"/>
                    <a:pt x="167098" y="112439"/>
                  </a:cubicBezTo>
                  <a:lnTo>
                    <a:pt x="167098" y="121380"/>
                  </a:lnTo>
                  <a:lnTo>
                    <a:pt x="173063" y="127358"/>
                  </a:lnTo>
                  <a:cubicBezTo>
                    <a:pt x="173063" y="119396"/>
                    <a:pt x="174055" y="114423"/>
                    <a:pt x="176052" y="112439"/>
                  </a:cubicBezTo>
                  <a:cubicBezTo>
                    <a:pt x="178036" y="108458"/>
                    <a:pt x="179524" y="109946"/>
                    <a:pt x="180529" y="116903"/>
                  </a:cubicBezTo>
                  <a:cubicBezTo>
                    <a:pt x="181521" y="123873"/>
                    <a:pt x="182017" y="128350"/>
                    <a:pt x="182017" y="130334"/>
                  </a:cubicBezTo>
                  <a:cubicBezTo>
                    <a:pt x="184001" y="132331"/>
                    <a:pt x="185998" y="133819"/>
                    <a:pt x="187982" y="134811"/>
                  </a:cubicBezTo>
                  <a:cubicBezTo>
                    <a:pt x="189966" y="135803"/>
                    <a:pt x="191963" y="137304"/>
                    <a:pt x="193947" y="139288"/>
                  </a:cubicBezTo>
                  <a:cubicBezTo>
                    <a:pt x="193947" y="133323"/>
                    <a:pt x="194939" y="129342"/>
                    <a:pt x="196936" y="127358"/>
                  </a:cubicBezTo>
                  <a:cubicBezTo>
                    <a:pt x="192955" y="121380"/>
                    <a:pt x="184993" y="112935"/>
                    <a:pt x="173063" y="101984"/>
                  </a:cubicBezTo>
                  <a:cubicBezTo>
                    <a:pt x="161133" y="91046"/>
                    <a:pt x="159136" y="84585"/>
                    <a:pt x="167098" y="82601"/>
                  </a:cubicBezTo>
                  <a:cubicBezTo>
                    <a:pt x="173063" y="88566"/>
                    <a:pt x="178532" y="95027"/>
                    <a:pt x="183505" y="101984"/>
                  </a:cubicBezTo>
                  <a:cubicBezTo>
                    <a:pt x="188478" y="108954"/>
                    <a:pt x="192955" y="115415"/>
                    <a:pt x="196936" y="121380"/>
                  </a:cubicBezTo>
                  <a:cubicBezTo>
                    <a:pt x="196936" y="115415"/>
                    <a:pt x="199912" y="110442"/>
                    <a:pt x="205890" y="106461"/>
                  </a:cubicBezTo>
                  <a:cubicBezTo>
                    <a:pt x="207874" y="108458"/>
                    <a:pt x="208370" y="112439"/>
                    <a:pt x="207378" y="118404"/>
                  </a:cubicBezTo>
                  <a:cubicBezTo>
                    <a:pt x="206386" y="124369"/>
                    <a:pt x="204885" y="127358"/>
                    <a:pt x="202901" y="127358"/>
                  </a:cubicBezTo>
                  <a:cubicBezTo>
                    <a:pt x="206882" y="129342"/>
                    <a:pt x="209362" y="131326"/>
                    <a:pt x="210367" y="133323"/>
                  </a:cubicBezTo>
                  <a:cubicBezTo>
                    <a:pt x="211359" y="135307"/>
                    <a:pt x="212847" y="137304"/>
                    <a:pt x="214831" y="139288"/>
                  </a:cubicBezTo>
                  <a:lnTo>
                    <a:pt x="217820" y="139288"/>
                  </a:lnTo>
                  <a:lnTo>
                    <a:pt x="220809" y="139288"/>
                  </a:lnTo>
                  <a:lnTo>
                    <a:pt x="223785" y="142277"/>
                  </a:lnTo>
                  <a:cubicBezTo>
                    <a:pt x="223785" y="138296"/>
                    <a:pt x="222793" y="134811"/>
                    <a:pt x="220809" y="131822"/>
                  </a:cubicBezTo>
                  <a:cubicBezTo>
                    <a:pt x="218812" y="128846"/>
                    <a:pt x="219804" y="125361"/>
                    <a:pt x="223785" y="121380"/>
                  </a:cubicBezTo>
                  <a:cubicBezTo>
                    <a:pt x="227766" y="123377"/>
                    <a:pt x="229750" y="127358"/>
                    <a:pt x="229750" y="133323"/>
                  </a:cubicBezTo>
                  <a:cubicBezTo>
                    <a:pt x="233731" y="129342"/>
                    <a:pt x="236720" y="130334"/>
                    <a:pt x="238704" y="136299"/>
                  </a:cubicBezTo>
                  <a:cubicBezTo>
                    <a:pt x="240701" y="126353"/>
                    <a:pt x="239200" y="118404"/>
                    <a:pt x="234227" y="112439"/>
                  </a:cubicBezTo>
                  <a:cubicBezTo>
                    <a:pt x="229254" y="106461"/>
                    <a:pt x="228758" y="100496"/>
                    <a:pt x="232739" y="94531"/>
                  </a:cubicBezTo>
                  <a:cubicBezTo>
                    <a:pt x="234723" y="98512"/>
                    <a:pt x="236224" y="102493"/>
                    <a:pt x="237216" y="106461"/>
                  </a:cubicBezTo>
                  <a:cubicBezTo>
                    <a:pt x="238208" y="110442"/>
                    <a:pt x="239696" y="114423"/>
                    <a:pt x="241693" y="118404"/>
                  </a:cubicBezTo>
                  <a:lnTo>
                    <a:pt x="244669" y="112439"/>
                  </a:lnTo>
                  <a:cubicBezTo>
                    <a:pt x="242685" y="108458"/>
                    <a:pt x="241693" y="104477"/>
                    <a:pt x="241693" y="100496"/>
                  </a:cubicBezTo>
                  <a:cubicBezTo>
                    <a:pt x="241693" y="96515"/>
                    <a:pt x="241693" y="93539"/>
                    <a:pt x="241693" y="91542"/>
                  </a:cubicBezTo>
                  <a:cubicBezTo>
                    <a:pt x="241693" y="93539"/>
                    <a:pt x="245674" y="100496"/>
                    <a:pt x="253623" y="112439"/>
                  </a:cubicBezTo>
                  <a:cubicBezTo>
                    <a:pt x="261585" y="124369"/>
                    <a:pt x="267550" y="132331"/>
                    <a:pt x="271531" y="136299"/>
                  </a:cubicBezTo>
                  <a:lnTo>
                    <a:pt x="271531" y="79612"/>
                  </a:lnTo>
                  <a:cubicBezTo>
                    <a:pt x="275512" y="87574"/>
                    <a:pt x="280485" y="96515"/>
                    <a:pt x="286450" y="106461"/>
                  </a:cubicBezTo>
                  <a:cubicBezTo>
                    <a:pt x="292415" y="116407"/>
                    <a:pt x="298380" y="126353"/>
                    <a:pt x="304345" y="136299"/>
                  </a:cubicBezTo>
                  <a:cubicBezTo>
                    <a:pt x="306342" y="134315"/>
                    <a:pt x="307334" y="132827"/>
                    <a:pt x="307334" y="131822"/>
                  </a:cubicBezTo>
                  <a:cubicBezTo>
                    <a:pt x="307334" y="130830"/>
                    <a:pt x="308326" y="129342"/>
                    <a:pt x="310323" y="127358"/>
                  </a:cubicBezTo>
                  <a:cubicBezTo>
                    <a:pt x="310323" y="125361"/>
                    <a:pt x="309827" y="126849"/>
                    <a:pt x="308822" y="131822"/>
                  </a:cubicBezTo>
                  <a:cubicBezTo>
                    <a:pt x="307830" y="136795"/>
                    <a:pt x="307334" y="140280"/>
                    <a:pt x="307334" y="142277"/>
                  </a:cubicBezTo>
                  <a:lnTo>
                    <a:pt x="316288" y="151218"/>
                  </a:lnTo>
                  <a:cubicBezTo>
                    <a:pt x="316288" y="149234"/>
                    <a:pt x="316784" y="147250"/>
                    <a:pt x="317776" y="145253"/>
                  </a:cubicBezTo>
                  <a:cubicBezTo>
                    <a:pt x="318768" y="143269"/>
                    <a:pt x="319264" y="141272"/>
                    <a:pt x="319264" y="139288"/>
                  </a:cubicBezTo>
                  <a:cubicBezTo>
                    <a:pt x="315296" y="135307"/>
                    <a:pt x="314291" y="132331"/>
                    <a:pt x="316288" y="130334"/>
                  </a:cubicBezTo>
                  <a:cubicBezTo>
                    <a:pt x="312307" y="126353"/>
                    <a:pt x="306838" y="119892"/>
                    <a:pt x="299881" y="110938"/>
                  </a:cubicBezTo>
                  <a:cubicBezTo>
                    <a:pt x="292911" y="101984"/>
                    <a:pt x="285458" y="93043"/>
                    <a:pt x="277496" y="84089"/>
                  </a:cubicBezTo>
                  <a:cubicBezTo>
                    <a:pt x="269534" y="75135"/>
                    <a:pt x="263073" y="66181"/>
                    <a:pt x="258100" y="57227"/>
                  </a:cubicBezTo>
                  <a:cubicBezTo>
                    <a:pt x="253127" y="48286"/>
                    <a:pt x="251639" y="41812"/>
                    <a:pt x="253623" y="37844"/>
                  </a:cubicBezTo>
                  <a:cubicBezTo>
                    <a:pt x="263569" y="51758"/>
                    <a:pt x="275016" y="64693"/>
                    <a:pt x="287938" y="76623"/>
                  </a:cubicBezTo>
                  <a:cubicBezTo>
                    <a:pt x="300873" y="88566"/>
                    <a:pt x="309318" y="101488"/>
                    <a:pt x="313299" y="115415"/>
                  </a:cubicBezTo>
                  <a:cubicBezTo>
                    <a:pt x="313299" y="111434"/>
                    <a:pt x="311315" y="104477"/>
                    <a:pt x="307334" y="94531"/>
                  </a:cubicBezTo>
                  <a:cubicBezTo>
                    <a:pt x="303353" y="84585"/>
                    <a:pt x="299372" y="74639"/>
                    <a:pt x="295404" y="64693"/>
                  </a:cubicBezTo>
                  <a:cubicBezTo>
                    <a:pt x="291423" y="54747"/>
                    <a:pt x="288434" y="46289"/>
                    <a:pt x="286450" y="39332"/>
                  </a:cubicBezTo>
                  <a:cubicBezTo>
                    <a:pt x="284453" y="32362"/>
                    <a:pt x="285458" y="28890"/>
                    <a:pt x="289426" y="28890"/>
                  </a:cubicBezTo>
                  <a:cubicBezTo>
                    <a:pt x="297388" y="44801"/>
                    <a:pt x="303849" y="61208"/>
                    <a:pt x="308822" y="78124"/>
                  </a:cubicBezTo>
                  <a:cubicBezTo>
                    <a:pt x="313795" y="95027"/>
                    <a:pt x="320269" y="111434"/>
                    <a:pt x="328218" y="127358"/>
                  </a:cubicBezTo>
                  <a:cubicBezTo>
                    <a:pt x="332199" y="123377"/>
                    <a:pt x="333687" y="122385"/>
                    <a:pt x="332695" y="124369"/>
                  </a:cubicBezTo>
                  <a:cubicBezTo>
                    <a:pt x="331703" y="126353"/>
                    <a:pt x="331207" y="128350"/>
                    <a:pt x="331207" y="130334"/>
                  </a:cubicBezTo>
                  <a:cubicBezTo>
                    <a:pt x="331207" y="130334"/>
                    <a:pt x="332199" y="131326"/>
                    <a:pt x="334183" y="133323"/>
                  </a:cubicBezTo>
                  <a:cubicBezTo>
                    <a:pt x="334183" y="135307"/>
                    <a:pt x="336180" y="136299"/>
                    <a:pt x="340161" y="136299"/>
                  </a:cubicBezTo>
                  <a:cubicBezTo>
                    <a:pt x="342145" y="132331"/>
                    <a:pt x="343137" y="125361"/>
                    <a:pt x="343137" y="115415"/>
                  </a:cubicBezTo>
                  <a:cubicBezTo>
                    <a:pt x="339156" y="111434"/>
                    <a:pt x="335188" y="108954"/>
                    <a:pt x="331207" y="107962"/>
                  </a:cubicBezTo>
                  <a:cubicBezTo>
                    <a:pt x="327226" y="106957"/>
                    <a:pt x="328218" y="104477"/>
                    <a:pt x="334183" y="100496"/>
                  </a:cubicBezTo>
                  <a:lnTo>
                    <a:pt x="337172" y="100496"/>
                  </a:lnTo>
                  <a:cubicBezTo>
                    <a:pt x="337172" y="100496"/>
                    <a:pt x="338164" y="102493"/>
                    <a:pt x="340161" y="106461"/>
                  </a:cubicBezTo>
                  <a:lnTo>
                    <a:pt x="340161" y="76623"/>
                  </a:lnTo>
                  <a:cubicBezTo>
                    <a:pt x="334183" y="72655"/>
                    <a:pt x="328218" y="69170"/>
                    <a:pt x="322253" y="66181"/>
                  </a:cubicBezTo>
                  <a:cubicBezTo>
                    <a:pt x="316288" y="63205"/>
                    <a:pt x="315296" y="59720"/>
                    <a:pt x="319264" y="55739"/>
                  </a:cubicBezTo>
                  <a:cubicBezTo>
                    <a:pt x="321261" y="55739"/>
                    <a:pt x="323245" y="56731"/>
                    <a:pt x="325242" y="58728"/>
                  </a:cubicBezTo>
                  <a:cubicBezTo>
                    <a:pt x="327226" y="60712"/>
                    <a:pt x="332199" y="63701"/>
                    <a:pt x="340161" y="67682"/>
                  </a:cubicBezTo>
                  <a:cubicBezTo>
                    <a:pt x="340161" y="61704"/>
                    <a:pt x="343137" y="59720"/>
                    <a:pt x="349102" y="61704"/>
                  </a:cubicBezTo>
                  <a:lnTo>
                    <a:pt x="349102" y="73647"/>
                  </a:lnTo>
                  <a:cubicBezTo>
                    <a:pt x="351099" y="73647"/>
                    <a:pt x="352091" y="74143"/>
                    <a:pt x="352091" y="75135"/>
                  </a:cubicBezTo>
                  <a:cubicBezTo>
                    <a:pt x="352091" y="76127"/>
                    <a:pt x="353083" y="76623"/>
                    <a:pt x="355080" y="76623"/>
                  </a:cubicBezTo>
                  <a:cubicBezTo>
                    <a:pt x="355080" y="70658"/>
                    <a:pt x="356072" y="65685"/>
                    <a:pt x="358056" y="61704"/>
                  </a:cubicBezTo>
                  <a:cubicBezTo>
                    <a:pt x="360053" y="59720"/>
                    <a:pt x="361541" y="61704"/>
                    <a:pt x="362533" y="67682"/>
                  </a:cubicBezTo>
                  <a:cubicBezTo>
                    <a:pt x="363525" y="73647"/>
                    <a:pt x="364021" y="78620"/>
                    <a:pt x="364021" y="82601"/>
                  </a:cubicBezTo>
                  <a:cubicBezTo>
                    <a:pt x="366018" y="84585"/>
                    <a:pt x="368002" y="86073"/>
                    <a:pt x="370000" y="87065"/>
                  </a:cubicBezTo>
                  <a:cubicBezTo>
                    <a:pt x="371983" y="88070"/>
                    <a:pt x="373967" y="89558"/>
                    <a:pt x="375964" y="91542"/>
                  </a:cubicBezTo>
                  <a:cubicBezTo>
                    <a:pt x="375964" y="87574"/>
                    <a:pt x="376460" y="85081"/>
                    <a:pt x="377452" y="84089"/>
                  </a:cubicBezTo>
                  <a:cubicBezTo>
                    <a:pt x="378444" y="83097"/>
                    <a:pt x="378940" y="81596"/>
                    <a:pt x="378940" y="79612"/>
                  </a:cubicBezTo>
                  <a:cubicBezTo>
                    <a:pt x="374973" y="73647"/>
                    <a:pt x="367010" y="65189"/>
                    <a:pt x="355080" y="54251"/>
                  </a:cubicBezTo>
                  <a:cubicBezTo>
                    <a:pt x="343137" y="43313"/>
                    <a:pt x="341153" y="36839"/>
                    <a:pt x="349102" y="34855"/>
                  </a:cubicBezTo>
                  <a:cubicBezTo>
                    <a:pt x="355080" y="40820"/>
                    <a:pt x="360549" y="46785"/>
                    <a:pt x="365522" y="52763"/>
                  </a:cubicBezTo>
                  <a:cubicBezTo>
                    <a:pt x="370495" y="58728"/>
                    <a:pt x="374973" y="64693"/>
                    <a:pt x="378940" y="70658"/>
                  </a:cubicBezTo>
                  <a:cubicBezTo>
                    <a:pt x="380937" y="66677"/>
                    <a:pt x="383913" y="62709"/>
                    <a:pt x="387894" y="58728"/>
                  </a:cubicBezTo>
                  <a:cubicBezTo>
                    <a:pt x="389892" y="58728"/>
                    <a:pt x="390388" y="61704"/>
                    <a:pt x="389396" y="67682"/>
                  </a:cubicBezTo>
                  <a:cubicBezTo>
                    <a:pt x="388390" y="73647"/>
                    <a:pt x="387894" y="77628"/>
                    <a:pt x="387894" y="79612"/>
                  </a:cubicBezTo>
                  <a:cubicBezTo>
                    <a:pt x="391875" y="83593"/>
                    <a:pt x="394865" y="87574"/>
                    <a:pt x="396848" y="91542"/>
                  </a:cubicBezTo>
                  <a:lnTo>
                    <a:pt x="399838" y="88566"/>
                  </a:lnTo>
                  <a:lnTo>
                    <a:pt x="405803" y="94531"/>
                  </a:lnTo>
                  <a:cubicBezTo>
                    <a:pt x="403805" y="86569"/>
                    <a:pt x="403805" y="78620"/>
                    <a:pt x="405803" y="70658"/>
                  </a:cubicBezTo>
                  <a:cubicBezTo>
                    <a:pt x="409784" y="72655"/>
                    <a:pt x="411767" y="76623"/>
                    <a:pt x="411767" y="82601"/>
                  </a:cubicBezTo>
                  <a:cubicBezTo>
                    <a:pt x="415749" y="82601"/>
                    <a:pt x="418724" y="84585"/>
                    <a:pt x="420722" y="88566"/>
                  </a:cubicBezTo>
                  <a:cubicBezTo>
                    <a:pt x="422705" y="82601"/>
                    <a:pt x="421713" y="75631"/>
                    <a:pt x="417732" y="67682"/>
                  </a:cubicBezTo>
                  <a:cubicBezTo>
                    <a:pt x="415749" y="67682"/>
                    <a:pt x="414261" y="67173"/>
                    <a:pt x="413255" y="66181"/>
                  </a:cubicBezTo>
                  <a:cubicBezTo>
                    <a:pt x="412263" y="65189"/>
                    <a:pt x="410776" y="64693"/>
                    <a:pt x="408778" y="64693"/>
                  </a:cubicBezTo>
                  <a:lnTo>
                    <a:pt x="405803" y="64693"/>
                  </a:lnTo>
                  <a:cubicBezTo>
                    <a:pt x="401821" y="60712"/>
                    <a:pt x="404811" y="58728"/>
                    <a:pt x="414757" y="58728"/>
                  </a:cubicBezTo>
                  <a:cubicBezTo>
                    <a:pt x="406794" y="50766"/>
                    <a:pt x="407786" y="47790"/>
                    <a:pt x="417732" y="49774"/>
                  </a:cubicBezTo>
                  <a:lnTo>
                    <a:pt x="417732" y="52763"/>
                  </a:lnTo>
                  <a:cubicBezTo>
                    <a:pt x="417732" y="56731"/>
                    <a:pt x="418724" y="59720"/>
                    <a:pt x="420722" y="61704"/>
                  </a:cubicBezTo>
                  <a:lnTo>
                    <a:pt x="429676" y="61704"/>
                  </a:lnTo>
                  <a:cubicBezTo>
                    <a:pt x="425695" y="53755"/>
                    <a:pt x="419730" y="46785"/>
                    <a:pt x="411767" y="40820"/>
                  </a:cubicBezTo>
                  <a:cubicBezTo>
                    <a:pt x="403805" y="34855"/>
                    <a:pt x="401821" y="28890"/>
                    <a:pt x="405803" y="22925"/>
                  </a:cubicBezTo>
                  <a:lnTo>
                    <a:pt x="411767" y="28890"/>
                  </a:lnTo>
                  <a:cubicBezTo>
                    <a:pt x="413751" y="30874"/>
                    <a:pt x="415253" y="33367"/>
                    <a:pt x="416245" y="36343"/>
                  </a:cubicBezTo>
                  <a:cubicBezTo>
                    <a:pt x="417236" y="39332"/>
                    <a:pt x="419730" y="42817"/>
                    <a:pt x="423697" y="46785"/>
                  </a:cubicBezTo>
                  <a:cubicBezTo>
                    <a:pt x="425695" y="40820"/>
                    <a:pt x="428670" y="41812"/>
                    <a:pt x="432651" y="49774"/>
                  </a:cubicBezTo>
                  <a:cubicBezTo>
                    <a:pt x="436633" y="57736"/>
                    <a:pt x="439622" y="63701"/>
                    <a:pt x="441606" y="67682"/>
                  </a:cubicBezTo>
                  <a:cubicBezTo>
                    <a:pt x="445587" y="67682"/>
                    <a:pt x="448562" y="68674"/>
                    <a:pt x="450560" y="70658"/>
                  </a:cubicBezTo>
                  <a:cubicBezTo>
                    <a:pt x="450560" y="62709"/>
                    <a:pt x="449568" y="56731"/>
                    <a:pt x="447570" y="52763"/>
                  </a:cubicBezTo>
                  <a:cubicBezTo>
                    <a:pt x="443589" y="48782"/>
                    <a:pt x="439622" y="45297"/>
                    <a:pt x="435641" y="42308"/>
                  </a:cubicBezTo>
                  <a:cubicBezTo>
                    <a:pt x="431660" y="39332"/>
                    <a:pt x="427678" y="36839"/>
                    <a:pt x="423697" y="34855"/>
                  </a:cubicBezTo>
                  <a:cubicBezTo>
                    <a:pt x="419730" y="32871"/>
                    <a:pt x="416740" y="30874"/>
                    <a:pt x="414757" y="28890"/>
                  </a:cubicBezTo>
                  <a:cubicBezTo>
                    <a:pt x="418724" y="24909"/>
                    <a:pt x="427678" y="27898"/>
                    <a:pt x="441606" y="37844"/>
                  </a:cubicBezTo>
                  <a:cubicBezTo>
                    <a:pt x="441606" y="33863"/>
                    <a:pt x="439622" y="27898"/>
                    <a:pt x="435641" y="19936"/>
                  </a:cubicBezTo>
                  <a:cubicBezTo>
                    <a:pt x="425695" y="15955"/>
                    <a:pt x="413255" y="10982"/>
                    <a:pt x="398336" y="5017"/>
                  </a:cubicBezTo>
                  <a:close/>
                  <a:moveTo>
                    <a:pt x="89475" y="0"/>
                  </a:moveTo>
                  <a:lnTo>
                    <a:pt x="100620" y="0"/>
                  </a:lnTo>
                  <a:lnTo>
                    <a:pt x="79072" y="24413"/>
                  </a:lnTo>
                  <a:cubicBezTo>
                    <a:pt x="72115" y="31370"/>
                    <a:pt x="66646" y="34855"/>
                    <a:pt x="62665" y="34855"/>
                  </a:cubicBezTo>
                  <a:close/>
                  <a:moveTo>
                    <a:pt x="54914" y="0"/>
                  </a:moveTo>
                  <a:lnTo>
                    <a:pt x="64223" y="0"/>
                  </a:lnTo>
                  <a:lnTo>
                    <a:pt x="56700" y="5017"/>
                  </a:lnTo>
                  <a:cubicBezTo>
                    <a:pt x="50722" y="8998"/>
                    <a:pt x="47746" y="8998"/>
                    <a:pt x="47746" y="5017"/>
                  </a:cubicBezTo>
                  <a:close/>
                </a:path>
              </a:pathLst>
            </a:custGeom>
            <a:solidFill>
              <a:srgbClr val="D04F27"/>
            </a:solidFill>
            <a:ln>
              <a:noFill/>
            </a:ln>
            <a:effectLst/>
          </p:spPr>
          <p:txBody>
            <a:bodyPr rot="0" spcFirstLastPara="0" vertOverflow="overflow" horzOverflow="overflow" vert="horz" wrap="square" lIns="68567" tIns="34289" rIns="68567" bIns="34289" numCol="1" spcCol="0" rtlCol="0" fromWordArt="0" anchor="t" anchorCtr="0" forceAA="0" compatLnSpc="1">
              <a:noAutofit/>
            </a:bodyPr>
            <a:lstStyle/>
            <a:p>
              <a:pPr defTabSz="685165"/>
              <a:endParaRPr lang="en-US">
                <a:latin typeface="+mj-lt"/>
                <a:cs typeface="+mn-ea"/>
                <a:sym typeface="+mn-lt"/>
              </a:endParaRPr>
            </a:p>
          </p:txBody>
        </p:sp>
        <p:sp>
          <p:nvSpPr>
            <p:cNvPr id="12" name="Freeform 100"/>
            <p:cNvSpPr/>
            <p:nvPr/>
          </p:nvSpPr>
          <p:spPr>
            <a:xfrm>
              <a:off x="1169288" y="2643107"/>
              <a:ext cx="1821607" cy="346479"/>
            </a:xfrm>
            <a:custGeom>
              <a:avLst/>
              <a:gdLst>
                <a:gd name="connsiteX0" fmla="*/ 2393006 w 2428809"/>
                <a:gd name="connsiteY0" fmla="*/ 452017 h 461972"/>
                <a:gd name="connsiteX1" fmla="*/ 2384712 w 2428809"/>
                <a:gd name="connsiteY1" fmla="*/ 461972 h 461972"/>
                <a:gd name="connsiteX2" fmla="*/ 2379500 w 2428809"/>
                <a:gd name="connsiteY2" fmla="*/ 461972 h 461972"/>
                <a:gd name="connsiteX3" fmla="*/ 2428809 w 2428809"/>
                <a:gd name="connsiteY3" fmla="*/ 449041 h 461972"/>
                <a:gd name="connsiteX4" fmla="*/ 2420731 w 2428809"/>
                <a:gd name="connsiteY4" fmla="*/ 461972 h 461972"/>
                <a:gd name="connsiteX5" fmla="*/ 2412353 w 2428809"/>
                <a:gd name="connsiteY5" fmla="*/ 461972 h 461972"/>
                <a:gd name="connsiteX6" fmla="*/ 2421723 w 2428809"/>
                <a:gd name="connsiteY6" fmla="*/ 456874 h 461972"/>
                <a:gd name="connsiteX7" fmla="*/ 2428809 w 2428809"/>
                <a:gd name="connsiteY7" fmla="*/ 449041 h 461972"/>
                <a:gd name="connsiteX8" fmla="*/ 372975 w 2428809"/>
                <a:gd name="connsiteY8" fmla="*/ 446104 h 461972"/>
                <a:gd name="connsiteX9" fmla="*/ 390870 w 2428809"/>
                <a:gd name="connsiteY9" fmla="*/ 458034 h 461972"/>
                <a:gd name="connsiteX10" fmla="*/ 399402 w 2428809"/>
                <a:gd name="connsiteY10" fmla="*/ 461972 h 461972"/>
                <a:gd name="connsiteX11" fmla="*/ 386669 w 2428809"/>
                <a:gd name="connsiteY11" fmla="*/ 461972 h 461972"/>
                <a:gd name="connsiteX12" fmla="*/ 378567 w 2428809"/>
                <a:gd name="connsiteY12" fmla="*/ 457290 h 461972"/>
                <a:gd name="connsiteX13" fmla="*/ 372975 w 2428809"/>
                <a:gd name="connsiteY13" fmla="*/ 446104 h 461972"/>
                <a:gd name="connsiteX14" fmla="*/ 396849 w 2428809"/>
                <a:gd name="connsiteY14" fmla="*/ 422231 h 461972"/>
                <a:gd name="connsiteX15" fmla="*/ 439526 w 2428809"/>
                <a:gd name="connsiteY15" fmla="*/ 461972 h 461972"/>
                <a:gd name="connsiteX16" fmla="*/ 428465 w 2428809"/>
                <a:gd name="connsiteY16" fmla="*/ 461972 h 461972"/>
                <a:gd name="connsiteX17" fmla="*/ 419220 w 2428809"/>
                <a:gd name="connsiteY17" fmla="*/ 452069 h 461972"/>
                <a:gd name="connsiteX18" fmla="*/ 401326 w 2428809"/>
                <a:gd name="connsiteY18" fmla="*/ 431185 h 461972"/>
                <a:gd name="connsiteX19" fmla="*/ 396849 w 2428809"/>
                <a:gd name="connsiteY19" fmla="*/ 422231 h 461972"/>
                <a:gd name="connsiteX20" fmla="*/ 2378087 w 2428809"/>
                <a:gd name="connsiteY20" fmla="*/ 374446 h 461972"/>
                <a:gd name="connsiteX21" fmla="*/ 2378087 w 2428809"/>
                <a:gd name="connsiteY21" fmla="*/ 380411 h 461972"/>
                <a:gd name="connsiteX22" fmla="*/ 2377239 w 2428809"/>
                <a:gd name="connsiteY22" fmla="*/ 381259 h 461972"/>
                <a:gd name="connsiteX23" fmla="*/ 2384052 w 2428809"/>
                <a:gd name="connsiteY23" fmla="*/ 347584 h 461972"/>
                <a:gd name="connsiteX24" fmla="*/ 2370634 w 2428809"/>
                <a:gd name="connsiteY24" fmla="*/ 353562 h 461972"/>
                <a:gd name="connsiteX25" fmla="*/ 2357203 w 2428809"/>
                <a:gd name="connsiteY25" fmla="*/ 359527 h 461972"/>
                <a:gd name="connsiteX26" fmla="*/ 2345260 w 2428809"/>
                <a:gd name="connsiteY26" fmla="*/ 401295 h 461972"/>
                <a:gd name="connsiteX27" fmla="*/ 2363168 w 2428809"/>
                <a:gd name="connsiteY27" fmla="*/ 375934 h 461972"/>
                <a:gd name="connsiteX28" fmla="*/ 2384052 w 2428809"/>
                <a:gd name="connsiteY28" fmla="*/ 347584 h 461972"/>
                <a:gd name="connsiteX29" fmla="*/ 2124464 w 2428809"/>
                <a:gd name="connsiteY29" fmla="*/ 270013 h 461972"/>
                <a:gd name="connsiteX30" fmla="*/ 2121475 w 2428809"/>
                <a:gd name="connsiteY30" fmla="*/ 283431 h 461972"/>
                <a:gd name="connsiteX31" fmla="*/ 2121475 w 2428809"/>
                <a:gd name="connsiteY31" fmla="*/ 278967 h 461972"/>
                <a:gd name="connsiteX32" fmla="*/ 2124464 w 2428809"/>
                <a:gd name="connsiteY32" fmla="*/ 270013 h 461972"/>
                <a:gd name="connsiteX33" fmla="*/ 184993 w 2428809"/>
                <a:gd name="connsiteY33" fmla="*/ 264087 h 461972"/>
                <a:gd name="connsiteX34" fmla="*/ 187982 w 2428809"/>
                <a:gd name="connsiteY34" fmla="*/ 273041 h 461972"/>
                <a:gd name="connsiteX35" fmla="*/ 190958 w 2428809"/>
                <a:gd name="connsiteY35" fmla="*/ 281995 h 461972"/>
                <a:gd name="connsiteX36" fmla="*/ 193947 w 2428809"/>
                <a:gd name="connsiteY36" fmla="*/ 279006 h 461972"/>
                <a:gd name="connsiteX37" fmla="*/ 190958 w 2428809"/>
                <a:gd name="connsiteY37" fmla="*/ 273041 h 461972"/>
                <a:gd name="connsiteX38" fmla="*/ 184993 w 2428809"/>
                <a:gd name="connsiteY38" fmla="*/ 264087 h 461972"/>
                <a:gd name="connsiteX39" fmla="*/ 1911865 w 2428809"/>
                <a:gd name="connsiteY39" fmla="*/ 247259 h 461972"/>
                <a:gd name="connsiteX40" fmla="*/ 1912609 w 2428809"/>
                <a:gd name="connsiteY40" fmla="*/ 249129 h 461972"/>
                <a:gd name="connsiteX41" fmla="*/ 1909502 w 2428809"/>
                <a:gd name="connsiteY41" fmla="*/ 254310 h 461972"/>
                <a:gd name="connsiteX42" fmla="*/ 1909633 w 2428809"/>
                <a:gd name="connsiteY42" fmla="*/ 253593 h 461972"/>
                <a:gd name="connsiteX43" fmla="*/ 1911865 w 2428809"/>
                <a:gd name="connsiteY43" fmla="*/ 247259 h 461972"/>
                <a:gd name="connsiteX44" fmla="*/ 525142 w 2428809"/>
                <a:gd name="connsiteY44" fmla="*/ 243203 h 461972"/>
                <a:gd name="connsiteX45" fmla="*/ 520038 w 2428809"/>
                <a:gd name="connsiteY45" fmla="*/ 252157 h 461972"/>
                <a:gd name="connsiteX46" fmla="*/ 520678 w 2428809"/>
                <a:gd name="connsiteY46" fmla="*/ 250656 h 461972"/>
                <a:gd name="connsiteX47" fmla="*/ 525142 w 2428809"/>
                <a:gd name="connsiteY47" fmla="*/ 243203 h 461972"/>
                <a:gd name="connsiteX48" fmla="*/ 1858911 w 2428809"/>
                <a:gd name="connsiteY48" fmla="*/ 243151 h 461972"/>
                <a:gd name="connsiteX49" fmla="*/ 1870841 w 2428809"/>
                <a:gd name="connsiteY49" fmla="*/ 267024 h 461972"/>
                <a:gd name="connsiteX50" fmla="*/ 1879795 w 2428809"/>
                <a:gd name="connsiteY50" fmla="*/ 281943 h 461972"/>
                <a:gd name="connsiteX51" fmla="*/ 1873830 w 2428809"/>
                <a:gd name="connsiteY51" fmla="*/ 261059 h 461972"/>
                <a:gd name="connsiteX52" fmla="*/ 1866364 w 2428809"/>
                <a:gd name="connsiteY52" fmla="*/ 252105 h 461972"/>
                <a:gd name="connsiteX53" fmla="*/ 1858911 w 2428809"/>
                <a:gd name="connsiteY53" fmla="*/ 243151 h 461972"/>
                <a:gd name="connsiteX54" fmla="*/ 1027924 w 2428809"/>
                <a:gd name="connsiteY54" fmla="*/ 134293 h 461972"/>
                <a:gd name="connsiteX55" fmla="*/ 1014493 w 2428809"/>
                <a:gd name="connsiteY55" fmla="*/ 165619 h 461972"/>
                <a:gd name="connsiteX56" fmla="*/ 954817 w 2428809"/>
                <a:gd name="connsiteY56" fmla="*/ 144735 h 461972"/>
                <a:gd name="connsiteX57" fmla="*/ 926467 w 2428809"/>
                <a:gd name="connsiteY57" fmla="*/ 141759 h 461972"/>
                <a:gd name="connsiteX58" fmla="*/ 895141 w 2428809"/>
                <a:gd name="connsiteY58" fmla="*/ 153689 h 461972"/>
                <a:gd name="connsiteX59" fmla="*/ 850384 w 2428809"/>
                <a:gd name="connsiteY59" fmla="*/ 164131 h 461972"/>
                <a:gd name="connsiteX60" fmla="*/ 805627 w 2428809"/>
                <a:gd name="connsiteY60" fmla="*/ 174573 h 461972"/>
                <a:gd name="connsiteX61" fmla="*/ 765347 w 2428809"/>
                <a:gd name="connsiteY61" fmla="*/ 174573 h 461972"/>
                <a:gd name="connsiteX62" fmla="*/ 725067 w 2428809"/>
                <a:gd name="connsiteY62" fmla="*/ 171597 h 461972"/>
                <a:gd name="connsiteX63" fmla="*/ 690752 w 2428809"/>
                <a:gd name="connsiteY63" fmla="*/ 188004 h 461972"/>
                <a:gd name="connsiteX64" fmla="*/ 665391 w 2428809"/>
                <a:gd name="connsiteY64" fmla="*/ 213365 h 461972"/>
                <a:gd name="connsiteX65" fmla="*/ 638529 w 2428809"/>
                <a:gd name="connsiteY65" fmla="*/ 231273 h 461972"/>
                <a:gd name="connsiteX66" fmla="*/ 599737 w 2428809"/>
                <a:gd name="connsiteY66" fmla="*/ 225295 h 461972"/>
                <a:gd name="connsiteX67" fmla="*/ 546039 w 2428809"/>
                <a:gd name="connsiteY67" fmla="*/ 220818 h 461972"/>
                <a:gd name="connsiteX68" fmla="*/ 489339 w 2428809"/>
                <a:gd name="connsiteY68" fmla="*/ 225295 h 461972"/>
                <a:gd name="connsiteX69" fmla="*/ 492328 w 2428809"/>
                <a:gd name="connsiteY69" fmla="*/ 252157 h 461972"/>
                <a:gd name="connsiteX70" fmla="*/ 495304 w 2428809"/>
                <a:gd name="connsiteY70" fmla="*/ 273041 h 461972"/>
                <a:gd name="connsiteX71" fmla="*/ 493816 w 2428809"/>
                <a:gd name="connsiteY71" fmla="*/ 253645 h 461972"/>
                <a:gd name="connsiteX72" fmla="*/ 498293 w 2428809"/>
                <a:gd name="connsiteY72" fmla="*/ 234249 h 461972"/>
                <a:gd name="connsiteX73" fmla="*/ 501282 w 2428809"/>
                <a:gd name="connsiteY73" fmla="*/ 255133 h 461972"/>
                <a:gd name="connsiteX74" fmla="*/ 504258 w 2428809"/>
                <a:gd name="connsiteY74" fmla="*/ 281995 h 461972"/>
                <a:gd name="connsiteX75" fmla="*/ 513212 w 2428809"/>
                <a:gd name="connsiteY75" fmla="*/ 264087 h 461972"/>
                <a:gd name="connsiteX76" fmla="*/ 520038 w 2428809"/>
                <a:gd name="connsiteY76" fmla="*/ 252157 h 461972"/>
                <a:gd name="connsiteX77" fmla="*/ 516201 w 2428809"/>
                <a:gd name="connsiteY77" fmla="*/ 261111 h 461972"/>
                <a:gd name="connsiteX78" fmla="*/ 523654 w 2428809"/>
                <a:gd name="connsiteY78" fmla="*/ 283483 h 461972"/>
                <a:gd name="connsiteX79" fmla="*/ 525142 w 2428809"/>
                <a:gd name="connsiteY79" fmla="*/ 305868 h 461972"/>
                <a:gd name="connsiteX80" fmla="*/ 528131 w 2428809"/>
                <a:gd name="connsiteY80" fmla="*/ 305868 h 461972"/>
                <a:gd name="connsiteX81" fmla="*/ 532608 w 2428809"/>
                <a:gd name="connsiteY81" fmla="*/ 283483 h 461972"/>
                <a:gd name="connsiteX82" fmla="*/ 543050 w 2428809"/>
                <a:gd name="connsiteY82" fmla="*/ 261111 h 461972"/>
                <a:gd name="connsiteX83" fmla="*/ 540061 w 2428809"/>
                <a:gd name="connsiteY83" fmla="*/ 281995 h 461972"/>
                <a:gd name="connsiteX84" fmla="*/ 534096 w 2428809"/>
                <a:gd name="connsiteY84" fmla="*/ 305868 h 461972"/>
                <a:gd name="connsiteX85" fmla="*/ 592284 w 2428809"/>
                <a:gd name="connsiteY85" fmla="*/ 286472 h 461972"/>
                <a:gd name="connsiteX86" fmla="*/ 647483 w 2428809"/>
                <a:gd name="connsiteY86" fmla="*/ 273041 h 461972"/>
                <a:gd name="connsiteX87" fmla="*/ 672844 w 2428809"/>
                <a:gd name="connsiteY87" fmla="*/ 277518 h 461972"/>
                <a:gd name="connsiteX88" fmla="*/ 707159 w 2428809"/>
                <a:gd name="connsiteY88" fmla="*/ 284971 h 461972"/>
                <a:gd name="connsiteX89" fmla="*/ 739986 w 2428809"/>
                <a:gd name="connsiteY89" fmla="*/ 289448 h 461972"/>
                <a:gd name="connsiteX90" fmla="*/ 757881 w 2428809"/>
                <a:gd name="connsiteY90" fmla="*/ 284971 h 461972"/>
                <a:gd name="connsiteX91" fmla="*/ 790708 w 2428809"/>
                <a:gd name="connsiteY91" fmla="*/ 280494 h 461972"/>
                <a:gd name="connsiteX92" fmla="*/ 832476 w 2428809"/>
                <a:gd name="connsiteY92" fmla="*/ 296914 h 461972"/>
                <a:gd name="connsiteX93" fmla="*/ 854861 w 2428809"/>
                <a:gd name="connsiteY93" fmla="*/ 311833 h 461972"/>
                <a:gd name="connsiteX94" fmla="*/ 874257 w 2428809"/>
                <a:gd name="connsiteY94" fmla="*/ 323763 h 461972"/>
                <a:gd name="connsiteX95" fmla="*/ 893653 w 2428809"/>
                <a:gd name="connsiteY95" fmla="*/ 316310 h 461972"/>
                <a:gd name="connsiteX96" fmla="*/ 916025 w 2428809"/>
                <a:gd name="connsiteY96" fmla="*/ 311833 h 461972"/>
                <a:gd name="connsiteX97" fmla="*/ 990620 w 2428809"/>
                <a:gd name="connsiteY97" fmla="*/ 302879 h 461972"/>
                <a:gd name="connsiteX98" fmla="*/ 1065215 w 2428809"/>
                <a:gd name="connsiteY98" fmla="*/ 320787 h 461972"/>
                <a:gd name="connsiteX99" fmla="*/ 1114449 w 2428809"/>
                <a:gd name="connsiteY99" fmla="*/ 353601 h 461972"/>
                <a:gd name="connsiteX100" fmla="*/ 1166659 w 2428809"/>
                <a:gd name="connsiteY100" fmla="*/ 386428 h 461972"/>
                <a:gd name="connsiteX101" fmla="*/ 1157718 w 2428809"/>
                <a:gd name="connsiteY101" fmla="*/ 295413 h 461972"/>
                <a:gd name="connsiteX102" fmla="*/ 1148764 w 2428809"/>
                <a:gd name="connsiteY102" fmla="*/ 198446 h 461972"/>
                <a:gd name="connsiteX103" fmla="*/ 1115937 w 2428809"/>
                <a:gd name="connsiteY103" fmla="*/ 174573 h 461972"/>
                <a:gd name="connsiteX104" fmla="*/ 1068204 w 2428809"/>
                <a:gd name="connsiteY104" fmla="*/ 144735 h 461972"/>
                <a:gd name="connsiteX105" fmla="*/ 1027924 w 2428809"/>
                <a:gd name="connsiteY105" fmla="*/ 134293 h 461972"/>
                <a:gd name="connsiteX106" fmla="*/ 297076 w 2428809"/>
                <a:gd name="connsiteY106" fmla="*/ 0 h 461972"/>
                <a:gd name="connsiteX107" fmla="*/ 302091 w 2428809"/>
                <a:gd name="connsiteY107" fmla="*/ 0 h 461972"/>
                <a:gd name="connsiteX108" fmla="*/ 304345 w 2428809"/>
                <a:gd name="connsiteY108" fmla="*/ 4499 h 461972"/>
                <a:gd name="connsiteX109" fmla="*/ 304345 w 2428809"/>
                <a:gd name="connsiteY109" fmla="*/ 0 h 461972"/>
                <a:gd name="connsiteX110" fmla="*/ 316271 w 2428809"/>
                <a:gd name="connsiteY110" fmla="*/ 0 h 461972"/>
                <a:gd name="connsiteX111" fmla="*/ 319264 w 2428809"/>
                <a:gd name="connsiteY111" fmla="*/ 7488 h 461972"/>
                <a:gd name="connsiteX112" fmla="*/ 322253 w 2428809"/>
                <a:gd name="connsiteY112" fmla="*/ 28372 h 461972"/>
                <a:gd name="connsiteX113" fmla="*/ 323741 w 2428809"/>
                <a:gd name="connsiteY113" fmla="*/ 17930 h 461972"/>
                <a:gd name="connsiteX114" fmla="*/ 325229 w 2428809"/>
                <a:gd name="connsiteY114" fmla="*/ 7488 h 461972"/>
                <a:gd name="connsiteX115" fmla="*/ 317742 w 2428809"/>
                <a:gd name="connsiteY115" fmla="*/ 0 h 461972"/>
                <a:gd name="connsiteX116" fmla="*/ 335672 w 2428809"/>
                <a:gd name="connsiteY116" fmla="*/ 0 h 461972"/>
                <a:gd name="connsiteX117" fmla="*/ 337172 w 2428809"/>
                <a:gd name="connsiteY117" fmla="*/ 7488 h 461972"/>
                <a:gd name="connsiteX118" fmla="*/ 338660 w 2428809"/>
                <a:gd name="connsiteY118" fmla="*/ 1510 h 461972"/>
                <a:gd name="connsiteX119" fmla="*/ 339037 w 2428809"/>
                <a:gd name="connsiteY119" fmla="*/ 0 h 461972"/>
                <a:gd name="connsiteX120" fmla="*/ 359187 w 2428809"/>
                <a:gd name="connsiteY120" fmla="*/ 0 h 461972"/>
                <a:gd name="connsiteX121" fmla="*/ 358056 w 2428809"/>
                <a:gd name="connsiteY121" fmla="*/ 16429 h 461972"/>
                <a:gd name="connsiteX122" fmla="*/ 361032 w 2428809"/>
                <a:gd name="connsiteY122" fmla="*/ 22407 h 461972"/>
                <a:gd name="connsiteX123" fmla="*/ 363526 w 2428809"/>
                <a:gd name="connsiteY123" fmla="*/ 0 h 461972"/>
                <a:gd name="connsiteX124" fmla="*/ 375951 w 2428809"/>
                <a:gd name="connsiteY124" fmla="*/ 0 h 461972"/>
                <a:gd name="connsiteX125" fmla="*/ 375951 w 2428809"/>
                <a:gd name="connsiteY125" fmla="*/ 7488 h 461972"/>
                <a:gd name="connsiteX126" fmla="*/ 378447 w 2428809"/>
                <a:gd name="connsiteY126" fmla="*/ 0 h 461972"/>
                <a:gd name="connsiteX127" fmla="*/ 397279 w 2428809"/>
                <a:gd name="connsiteY127" fmla="*/ 0 h 461972"/>
                <a:gd name="connsiteX128" fmla="*/ 387894 w 2428809"/>
                <a:gd name="connsiteY128" fmla="*/ 16429 h 461972"/>
                <a:gd name="connsiteX129" fmla="*/ 409806 w 2428809"/>
                <a:gd name="connsiteY129" fmla="*/ 0 h 461972"/>
                <a:gd name="connsiteX130" fmla="*/ 447571 w 2428809"/>
                <a:gd name="connsiteY130" fmla="*/ 0 h 461972"/>
                <a:gd name="connsiteX131" fmla="*/ 447571 w 2428809"/>
                <a:gd name="connsiteY131" fmla="*/ 4499 h 461972"/>
                <a:gd name="connsiteX132" fmla="*/ 453536 w 2428809"/>
                <a:gd name="connsiteY132" fmla="*/ 19418 h 461972"/>
                <a:gd name="connsiteX133" fmla="*/ 456525 w 2428809"/>
                <a:gd name="connsiteY133" fmla="*/ 37326 h 461972"/>
                <a:gd name="connsiteX134" fmla="*/ 459501 w 2428809"/>
                <a:gd name="connsiteY134" fmla="*/ 19418 h 461972"/>
                <a:gd name="connsiteX135" fmla="*/ 450546 w 2428809"/>
                <a:gd name="connsiteY135" fmla="*/ 10464 h 461972"/>
                <a:gd name="connsiteX136" fmla="*/ 459501 w 2428809"/>
                <a:gd name="connsiteY136" fmla="*/ 13453 h 461972"/>
                <a:gd name="connsiteX137" fmla="*/ 459501 w 2428809"/>
                <a:gd name="connsiteY137" fmla="*/ 1510 h 461972"/>
                <a:gd name="connsiteX138" fmla="*/ 459879 w 2428809"/>
                <a:gd name="connsiteY138" fmla="*/ 0 h 461972"/>
                <a:gd name="connsiteX139" fmla="*/ 471294 w 2428809"/>
                <a:gd name="connsiteY139" fmla="*/ 0 h 461972"/>
                <a:gd name="connsiteX140" fmla="*/ 465465 w 2428809"/>
                <a:gd name="connsiteY140" fmla="*/ 7488 h 461972"/>
                <a:gd name="connsiteX141" fmla="*/ 471444 w 2428809"/>
                <a:gd name="connsiteY141" fmla="*/ 19418 h 461972"/>
                <a:gd name="connsiteX142" fmla="*/ 477409 w 2428809"/>
                <a:gd name="connsiteY142" fmla="*/ 10464 h 461972"/>
                <a:gd name="connsiteX143" fmla="*/ 472932 w 2428809"/>
                <a:gd name="connsiteY143" fmla="*/ 4499 h 461972"/>
                <a:gd name="connsiteX144" fmla="*/ 477409 w 2428809"/>
                <a:gd name="connsiteY144" fmla="*/ 7488 h 461972"/>
                <a:gd name="connsiteX145" fmla="*/ 479068 w 2428809"/>
                <a:gd name="connsiteY145" fmla="*/ 0 h 461972"/>
                <a:gd name="connsiteX146" fmla="*/ 1806758 w 2428809"/>
                <a:gd name="connsiteY146" fmla="*/ 0 h 461972"/>
                <a:gd name="connsiteX147" fmla="*/ 1808176 w 2428809"/>
                <a:gd name="connsiteY147" fmla="*/ 1418 h 461972"/>
                <a:gd name="connsiteX148" fmla="*/ 1811165 w 2428809"/>
                <a:gd name="connsiteY148" fmla="*/ 7383 h 461972"/>
                <a:gd name="connsiteX149" fmla="*/ 1809932 w 2428809"/>
                <a:gd name="connsiteY149" fmla="*/ 0 h 461972"/>
                <a:gd name="connsiteX150" fmla="*/ 1839949 w 2428809"/>
                <a:gd name="connsiteY150" fmla="*/ 0 h 461972"/>
                <a:gd name="connsiteX151" fmla="*/ 1838393 w 2428809"/>
                <a:gd name="connsiteY151" fmla="*/ 5525 h 461972"/>
                <a:gd name="connsiteX152" fmla="*/ 1835038 w 2428809"/>
                <a:gd name="connsiteY152" fmla="*/ 10372 h 461972"/>
                <a:gd name="connsiteX153" fmla="*/ 1838014 w 2428809"/>
                <a:gd name="connsiteY153" fmla="*/ 13361 h 461972"/>
                <a:gd name="connsiteX154" fmla="*/ 1843992 w 2428809"/>
                <a:gd name="connsiteY154" fmla="*/ 4407 h 461972"/>
                <a:gd name="connsiteX155" fmla="*/ 1843992 w 2428809"/>
                <a:gd name="connsiteY155" fmla="*/ 0 h 461972"/>
                <a:gd name="connsiteX156" fmla="*/ 1853869 w 2428809"/>
                <a:gd name="connsiteY156" fmla="*/ 0 h 461972"/>
                <a:gd name="connsiteX157" fmla="*/ 1857410 w 2428809"/>
                <a:gd name="connsiteY157" fmla="*/ 5895 h 461972"/>
                <a:gd name="connsiteX158" fmla="*/ 1861887 w 2428809"/>
                <a:gd name="connsiteY158" fmla="*/ 13361 h 461972"/>
                <a:gd name="connsiteX159" fmla="*/ 1860407 w 2428809"/>
                <a:gd name="connsiteY159" fmla="*/ 0 h 461972"/>
                <a:gd name="connsiteX160" fmla="*/ 1870872 w 2428809"/>
                <a:gd name="connsiteY160" fmla="*/ 0 h 461972"/>
                <a:gd name="connsiteX161" fmla="*/ 1873830 w 2428809"/>
                <a:gd name="connsiteY161" fmla="*/ 7383 h 461972"/>
                <a:gd name="connsiteX162" fmla="*/ 1879795 w 2428809"/>
                <a:gd name="connsiteY162" fmla="*/ 19326 h 461972"/>
                <a:gd name="connsiteX163" fmla="*/ 1882087 w 2428809"/>
                <a:gd name="connsiteY163" fmla="*/ 0 h 461972"/>
                <a:gd name="connsiteX164" fmla="*/ 1890657 w 2428809"/>
                <a:gd name="connsiteY164" fmla="*/ 0 h 461972"/>
                <a:gd name="connsiteX165" fmla="*/ 1885760 w 2428809"/>
                <a:gd name="connsiteY165" fmla="*/ 25291 h 461972"/>
                <a:gd name="connsiteX166" fmla="*/ 1894714 w 2428809"/>
                <a:gd name="connsiteY166" fmla="*/ 5895 h 461972"/>
                <a:gd name="connsiteX167" fmla="*/ 1897334 w 2428809"/>
                <a:gd name="connsiteY167" fmla="*/ 0 h 461972"/>
                <a:gd name="connsiteX168" fmla="*/ 1906117 w 2428809"/>
                <a:gd name="connsiteY168" fmla="*/ 0 h 461972"/>
                <a:gd name="connsiteX169" fmla="*/ 1888749 w 2428809"/>
                <a:gd name="connsiteY169" fmla="*/ 37221 h 461972"/>
                <a:gd name="connsiteX170" fmla="*/ 1897690 w 2428809"/>
                <a:gd name="connsiteY170" fmla="*/ 55182 h 461972"/>
                <a:gd name="connsiteX171" fmla="*/ 1924552 w 2428809"/>
                <a:gd name="connsiteY171" fmla="*/ 26779 h 461972"/>
                <a:gd name="connsiteX172" fmla="*/ 1945436 w 2428809"/>
                <a:gd name="connsiteY172" fmla="*/ 13361 h 461972"/>
                <a:gd name="connsiteX173" fmla="*/ 1918587 w 2428809"/>
                <a:gd name="connsiteY173" fmla="*/ 46175 h 461972"/>
                <a:gd name="connsiteX174" fmla="*/ 1934994 w 2428809"/>
                <a:gd name="connsiteY174" fmla="*/ 29768 h 461972"/>
                <a:gd name="connsiteX175" fmla="*/ 1954390 w 2428809"/>
                <a:gd name="connsiteY175" fmla="*/ 19326 h 461972"/>
                <a:gd name="connsiteX176" fmla="*/ 1949913 w 2428809"/>
                <a:gd name="connsiteY176" fmla="*/ 26779 h 461972"/>
                <a:gd name="connsiteX177" fmla="*/ 1932005 w 2428809"/>
                <a:gd name="connsiteY177" fmla="*/ 43199 h 461972"/>
                <a:gd name="connsiteX178" fmla="*/ 1911121 w 2428809"/>
                <a:gd name="connsiteY178" fmla="*/ 59632 h 461972"/>
                <a:gd name="connsiteX179" fmla="*/ 1900679 w 2428809"/>
                <a:gd name="connsiteY179" fmla="*/ 67111 h 461972"/>
                <a:gd name="connsiteX180" fmla="*/ 1900679 w 2428809"/>
                <a:gd name="connsiteY180" fmla="*/ 82030 h 461972"/>
                <a:gd name="connsiteX181" fmla="*/ 1917086 w 2428809"/>
                <a:gd name="connsiteY181" fmla="*/ 71589 h 461972"/>
                <a:gd name="connsiteX182" fmla="*/ 1943948 w 2428809"/>
                <a:gd name="connsiteY182" fmla="*/ 55155 h 461972"/>
                <a:gd name="connsiteX183" fmla="*/ 1969309 w 2428809"/>
                <a:gd name="connsiteY183" fmla="*/ 40210 h 461972"/>
                <a:gd name="connsiteX184" fmla="*/ 1981239 w 2428809"/>
                <a:gd name="connsiteY184" fmla="*/ 37221 h 461972"/>
                <a:gd name="connsiteX185" fmla="*/ 1972285 w 2428809"/>
                <a:gd name="connsiteY185" fmla="*/ 47689 h 461972"/>
                <a:gd name="connsiteX186" fmla="*/ 1949913 w 2428809"/>
                <a:gd name="connsiteY186" fmla="*/ 62634 h 461972"/>
                <a:gd name="connsiteX187" fmla="*/ 1926040 w 2428809"/>
                <a:gd name="connsiteY187" fmla="*/ 76066 h 461972"/>
                <a:gd name="connsiteX188" fmla="*/ 1912609 w 2428809"/>
                <a:gd name="connsiteY188" fmla="*/ 85020 h 461972"/>
                <a:gd name="connsiteX189" fmla="*/ 1933506 w 2428809"/>
                <a:gd name="connsiteY189" fmla="*/ 73076 h 461972"/>
                <a:gd name="connsiteX190" fmla="*/ 1954390 w 2428809"/>
                <a:gd name="connsiteY190" fmla="*/ 67111 h 461972"/>
                <a:gd name="connsiteX191" fmla="*/ 1920075 w 2428809"/>
                <a:gd name="connsiteY191" fmla="*/ 83518 h 461972"/>
                <a:gd name="connsiteX192" fmla="*/ 1882771 w 2428809"/>
                <a:gd name="connsiteY192" fmla="*/ 105904 h 461972"/>
                <a:gd name="connsiteX193" fmla="*/ 1879795 w 2428809"/>
                <a:gd name="connsiteY193" fmla="*/ 129777 h 461972"/>
                <a:gd name="connsiteX194" fmla="*/ 1917086 w 2428809"/>
                <a:gd name="connsiteY194" fmla="*/ 116346 h 461972"/>
                <a:gd name="connsiteX195" fmla="*/ 1951401 w 2428809"/>
                <a:gd name="connsiteY195" fmla="*/ 114858 h 461972"/>
                <a:gd name="connsiteX196" fmla="*/ 1912609 w 2428809"/>
                <a:gd name="connsiteY196" fmla="*/ 126788 h 461972"/>
                <a:gd name="connsiteX197" fmla="*/ 1884272 w 2428809"/>
                <a:gd name="connsiteY197" fmla="*/ 135742 h 461972"/>
                <a:gd name="connsiteX198" fmla="*/ 1867852 w 2428809"/>
                <a:gd name="connsiteY198" fmla="*/ 135742 h 461972"/>
                <a:gd name="connsiteX199" fmla="*/ 1821607 w 2428809"/>
                <a:gd name="connsiteY199" fmla="*/ 150661 h 461972"/>
                <a:gd name="connsiteX200" fmla="*/ 1778338 w 2428809"/>
                <a:gd name="connsiteY200" fmla="*/ 168556 h 461972"/>
                <a:gd name="connsiteX201" fmla="*/ 1717174 w 2428809"/>
                <a:gd name="connsiteY201" fmla="*/ 190941 h 461972"/>
                <a:gd name="connsiteX202" fmla="*/ 1653021 w 2428809"/>
                <a:gd name="connsiteY202" fmla="*/ 216302 h 461972"/>
                <a:gd name="connsiteX203" fmla="*/ 1608264 w 2428809"/>
                <a:gd name="connsiteY203" fmla="*/ 225256 h 461972"/>
                <a:gd name="connsiteX204" fmla="*/ 1554553 w 2428809"/>
                <a:gd name="connsiteY204" fmla="*/ 213313 h 461972"/>
                <a:gd name="connsiteX205" fmla="*/ 1500855 w 2428809"/>
                <a:gd name="connsiteY205" fmla="*/ 196906 h 461972"/>
                <a:gd name="connsiteX206" fmla="*/ 1453109 w 2428809"/>
                <a:gd name="connsiteY206" fmla="*/ 195418 h 461972"/>
                <a:gd name="connsiteX207" fmla="*/ 1424759 w 2428809"/>
                <a:gd name="connsiteY207" fmla="*/ 214814 h 461972"/>
                <a:gd name="connsiteX208" fmla="*/ 1393433 w 2428809"/>
                <a:gd name="connsiteY208" fmla="*/ 234210 h 461972"/>
                <a:gd name="connsiteX209" fmla="*/ 1353153 w 2428809"/>
                <a:gd name="connsiteY209" fmla="*/ 237186 h 461972"/>
                <a:gd name="connsiteX210" fmla="*/ 1312873 w 2428809"/>
                <a:gd name="connsiteY210" fmla="*/ 237186 h 461972"/>
                <a:gd name="connsiteX211" fmla="*/ 1312873 w 2428809"/>
                <a:gd name="connsiteY211" fmla="*/ 255094 h 461972"/>
                <a:gd name="connsiteX212" fmla="*/ 1321827 w 2428809"/>
                <a:gd name="connsiteY212" fmla="*/ 268512 h 461972"/>
                <a:gd name="connsiteX213" fmla="*/ 1330768 w 2428809"/>
                <a:gd name="connsiteY213" fmla="*/ 281943 h 461972"/>
                <a:gd name="connsiteX214" fmla="*/ 1335245 w 2428809"/>
                <a:gd name="connsiteY214" fmla="*/ 283431 h 461972"/>
                <a:gd name="connsiteX215" fmla="*/ 1336746 w 2428809"/>
                <a:gd name="connsiteY215" fmla="*/ 296862 h 461972"/>
                <a:gd name="connsiteX216" fmla="*/ 1333757 w 2428809"/>
                <a:gd name="connsiteY216" fmla="*/ 267024 h 461972"/>
                <a:gd name="connsiteX217" fmla="*/ 1336746 w 2428809"/>
                <a:gd name="connsiteY217" fmla="*/ 246140 h 461972"/>
                <a:gd name="connsiteX218" fmla="*/ 1345687 w 2428809"/>
                <a:gd name="connsiteY218" fmla="*/ 280455 h 461972"/>
                <a:gd name="connsiteX219" fmla="*/ 1357630 w 2428809"/>
                <a:gd name="connsiteY219" fmla="*/ 311781 h 461972"/>
                <a:gd name="connsiteX220" fmla="*/ 1360606 w 2428809"/>
                <a:gd name="connsiteY220" fmla="*/ 272989 h 461972"/>
                <a:gd name="connsiteX221" fmla="*/ 1369560 w 2428809"/>
                <a:gd name="connsiteY221" fmla="*/ 249129 h 461972"/>
                <a:gd name="connsiteX222" fmla="*/ 1371061 w 2428809"/>
                <a:gd name="connsiteY222" fmla="*/ 267024 h 461972"/>
                <a:gd name="connsiteX223" fmla="*/ 1369560 w 2428809"/>
                <a:gd name="connsiteY223" fmla="*/ 284932 h 461972"/>
                <a:gd name="connsiteX224" fmla="*/ 1371061 w 2428809"/>
                <a:gd name="connsiteY224" fmla="*/ 301339 h 461972"/>
                <a:gd name="connsiteX225" fmla="*/ 1372549 w 2428809"/>
                <a:gd name="connsiteY225" fmla="*/ 329689 h 461972"/>
                <a:gd name="connsiteX226" fmla="*/ 1372549 w 2428809"/>
                <a:gd name="connsiteY226" fmla="*/ 326700 h 461972"/>
                <a:gd name="connsiteX227" fmla="*/ 1377026 w 2428809"/>
                <a:gd name="connsiteY227" fmla="*/ 308805 h 461972"/>
                <a:gd name="connsiteX228" fmla="*/ 1378514 w 2428809"/>
                <a:gd name="connsiteY228" fmla="*/ 311781 h 461972"/>
                <a:gd name="connsiteX229" fmla="*/ 1390444 w 2428809"/>
                <a:gd name="connsiteY229" fmla="*/ 290897 h 461972"/>
                <a:gd name="connsiteX230" fmla="*/ 1405363 w 2428809"/>
                <a:gd name="connsiteY230" fmla="*/ 272989 h 461972"/>
                <a:gd name="connsiteX231" fmla="*/ 1399398 w 2428809"/>
                <a:gd name="connsiteY231" fmla="*/ 287908 h 461972"/>
                <a:gd name="connsiteX232" fmla="*/ 1399398 w 2428809"/>
                <a:gd name="connsiteY232" fmla="*/ 302827 h 461972"/>
                <a:gd name="connsiteX233" fmla="*/ 1414317 w 2428809"/>
                <a:gd name="connsiteY233" fmla="*/ 293886 h 461972"/>
                <a:gd name="connsiteX234" fmla="*/ 1429236 w 2428809"/>
                <a:gd name="connsiteY234" fmla="*/ 284932 h 461972"/>
                <a:gd name="connsiteX235" fmla="*/ 1420282 w 2428809"/>
                <a:gd name="connsiteY235" fmla="*/ 292385 h 461972"/>
                <a:gd name="connsiteX236" fmla="*/ 1411341 w 2428809"/>
                <a:gd name="connsiteY236" fmla="*/ 299851 h 461972"/>
                <a:gd name="connsiteX237" fmla="*/ 1414317 w 2428809"/>
                <a:gd name="connsiteY237" fmla="*/ 302827 h 461972"/>
                <a:gd name="connsiteX238" fmla="*/ 1399398 w 2428809"/>
                <a:gd name="connsiteY238" fmla="*/ 347584 h 461972"/>
                <a:gd name="connsiteX239" fmla="*/ 1409840 w 2428809"/>
                <a:gd name="connsiteY239" fmla="*/ 326700 h 461972"/>
                <a:gd name="connsiteX240" fmla="*/ 1423271 w 2428809"/>
                <a:gd name="connsiteY240" fmla="*/ 305816 h 461972"/>
                <a:gd name="connsiteX241" fmla="*/ 1415818 w 2428809"/>
                <a:gd name="connsiteY241" fmla="*/ 320735 h 461972"/>
                <a:gd name="connsiteX242" fmla="*/ 1400899 w 2428809"/>
                <a:gd name="connsiteY242" fmla="*/ 352061 h 461972"/>
                <a:gd name="connsiteX243" fmla="*/ 1387468 w 2428809"/>
                <a:gd name="connsiteY243" fmla="*/ 384888 h 461972"/>
                <a:gd name="connsiteX244" fmla="*/ 1378514 w 2428809"/>
                <a:gd name="connsiteY244" fmla="*/ 404284 h 461972"/>
                <a:gd name="connsiteX245" fmla="*/ 1391945 w 2428809"/>
                <a:gd name="connsiteY245" fmla="*/ 386376 h 461972"/>
                <a:gd name="connsiteX246" fmla="*/ 1415818 w 2428809"/>
                <a:gd name="connsiteY246" fmla="*/ 355050 h 461972"/>
                <a:gd name="connsiteX247" fmla="*/ 1441179 w 2428809"/>
                <a:gd name="connsiteY247" fmla="*/ 326700 h 461972"/>
                <a:gd name="connsiteX248" fmla="*/ 1453109 w 2428809"/>
                <a:gd name="connsiteY248" fmla="*/ 317746 h 461972"/>
                <a:gd name="connsiteX249" fmla="*/ 1450120 w 2428809"/>
                <a:gd name="connsiteY249" fmla="*/ 329689 h 461972"/>
                <a:gd name="connsiteX250" fmla="*/ 1435201 w 2428809"/>
                <a:gd name="connsiteY250" fmla="*/ 349085 h 461972"/>
                <a:gd name="connsiteX251" fmla="*/ 1417306 w 2428809"/>
                <a:gd name="connsiteY251" fmla="*/ 369969 h 461972"/>
                <a:gd name="connsiteX252" fmla="*/ 1405363 w 2428809"/>
                <a:gd name="connsiteY252" fmla="*/ 383400 h 461972"/>
                <a:gd name="connsiteX253" fmla="*/ 1423271 w 2428809"/>
                <a:gd name="connsiteY253" fmla="*/ 364004 h 461972"/>
                <a:gd name="connsiteX254" fmla="*/ 1441179 w 2428809"/>
                <a:gd name="connsiteY254" fmla="*/ 347584 h 461972"/>
                <a:gd name="connsiteX255" fmla="*/ 1415818 w 2428809"/>
                <a:gd name="connsiteY255" fmla="*/ 378923 h 461972"/>
                <a:gd name="connsiteX256" fmla="*/ 1387468 w 2428809"/>
                <a:gd name="connsiteY256" fmla="*/ 416214 h 461972"/>
                <a:gd name="connsiteX257" fmla="*/ 1451621 w 2428809"/>
                <a:gd name="connsiteY257" fmla="*/ 393842 h 461972"/>
                <a:gd name="connsiteX258" fmla="*/ 1518750 w 2428809"/>
                <a:gd name="connsiteY258" fmla="*/ 380411 h 461972"/>
                <a:gd name="connsiteX259" fmla="*/ 1542623 w 2428809"/>
                <a:gd name="connsiteY259" fmla="*/ 389365 h 461972"/>
                <a:gd name="connsiteX260" fmla="*/ 1503831 w 2428809"/>
                <a:gd name="connsiteY260" fmla="*/ 344608 h 461972"/>
                <a:gd name="connsiteX261" fmla="*/ 1456098 w 2428809"/>
                <a:gd name="connsiteY261" fmla="*/ 317746 h 461972"/>
                <a:gd name="connsiteX262" fmla="*/ 1473993 w 2428809"/>
                <a:gd name="connsiteY262" fmla="*/ 319247 h 461972"/>
                <a:gd name="connsiteX263" fmla="*/ 1494877 w 2428809"/>
                <a:gd name="connsiteY263" fmla="*/ 323724 h 461972"/>
                <a:gd name="connsiteX264" fmla="*/ 1495634 w 2428809"/>
                <a:gd name="connsiteY264" fmla="*/ 320735 h 461972"/>
                <a:gd name="connsiteX265" fmla="*/ 1484435 w 2428809"/>
                <a:gd name="connsiteY265" fmla="*/ 311781 h 461972"/>
                <a:gd name="connsiteX266" fmla="*/ 1473993 w 2428809"/>
                <a:gd name="connsiteY266" fmla="*/ 290897 h 461972"/>
                <a:gd name="connsiteX267" fmla="*/ 1502343 w 2428809"/>
                <a:gd name="connsiteY267" fmla="*/ 310293 h 461972"/>
                <a:gd name="connsiteX268" fmla="*/ 1530693 w 2428809"/>
                <a:gd name="connsiteY268" fmla="*/ 329689 h 461972"/>
                <a:gd name="connsiteX269" fmla="*/ 1508308 w 2428809"/>
                <a:gd name="connsiteY269" fmla="*/ 296862 h 461972"/>
                <a:gd name="connsiteX270" fmla="*/ 1500855 w 2428809"/>
                <a:gd name="connsiteY270" fmla="*/ 272989 h 461972"/>
                <a:gd name="connsiteX271" fmla="*/ 1521739 w 2428809"/>
                <a:gd name="connsiteY271" fmla="*/ 296862 h 461972"/>
                <a:gd name="connsiteX272" fmla="*/ 1533669 w 2428809"/>
                <a:gd name="connsiteY272" fmla="*/ 310293 h 461972"/>
                <a:gd name="connsiteX273" fmla="*/ 1554553 w 2428809"/>
                <a:gd name="connsiteY273" fmla="*/ 329689 h 461972"/>
                <a:gd name="connsiteX274" fmla="*/ 1554553 w 2428809"/>
                <a:gd name="connsiteY274" fmla="*/ 326700 h 461972"/>
                <a:gd name="connsiteX275" fmla="*/ 1545612 w 2428809"/>
                <a:gd name="connsiteY275" fmla="*/ 311781 h 461972"/>
                <a:gd name="connsiteX276" fmla="*/ 1548588 w 2428809"/>
                <a:gd name="connsiteY276" fmla="*/ 308805 h 461972"/>
                <a:gd name="connsiteX277" fmla="*/ 1542623 w 2428809"/>
                <a:gd name="connsiteY277" fmla="*/ 287908 h 461972"/>
                <a:gd name="connsiteX278" fmla="*/ 1542623 w 2428809"/>
                <a:gd name="connsiteY278" fmla="*/ 264048 h 461972"/>
                <a:gd name="connsiteX279" fmla="*/ 1548588 w 2428809"/>
                <a:gd name="connsiteY279" fmla="*/ 277466 h 461972"/>
                <a:gd name="connsiteX280" fmla="*/ 1557542 w 2428809"/>
                <a:gd name="connsiteY280" fmla="*/ 290897 h 461972"/>
                <a:gd name="connsiteX281" fmla="*/ 1560531 w 2428809"/>
                <a:gd name="connsiteY281" fmla="*/ 274490 h 461972"/>
                <a:gd name="connsiteX282" fmla="*/ 1563507 w 2428809"/>
                <a:gd name="connsiteY282" fmla="*/ 258070 h 461972"/>
                <a:gd name="connsiteX283" fmla="*/ 1563507 w 2428809"/>
                <a:gd name="connsiteY283" fmla="*/ 281943 h 461972"/>
                <a:gd name="connsiteX284" fmla="*/ 1566496 w 2428809"/>
                <a:gd name="connsiteY284" fmla="*/ 281943 h 461972"/>
                <a:gd name="connsiteX285" fmla="*/ 1584391 w 2428809"/>
                <a:gd name="connsiteY285" fmla="*/ 323724 h 461972"/>
                <a:gd name="connsiteX286" fmla="*/ 1578426 w 2428809"/>
                <a:gd name="connsiteY286" fmla="*/ 298350 h 461972"/>
                <a:gd name="connsiteX287" fmla="*/ 1575450 w 2428809"/>
                <a:gd name="connsiteY287" fmla="*/ 278967 h 461972"/>
                <a:gd name="connsiteX288" fmla="*/ 1578426 w 2428809"/>
                <a:gd name="connsiteY288" fmla="*/ 283431 h 461972"/>
                <a:gd name="connsiteX289" fmla="*/ 1584391 w 2428809"/>
                <a:gd name="connsiteY289" fmla="*/ 302827 h 461972"/>
                <a:gd name="connsiteX290" fmla="*/ 1593345 w 2428809"/>
                <a:gd name="connsiteY290" fmla="*/ 332665 h 461972"/>
                <a:gd name="connsiteX291" fmla="*/ 1611253 w 2428809"/>
                <a:gd name="connsiteY291" fmla="*/ 347584 h 461972"/>
                <a:gd name="connsiteX292" fmla="*/ 1608264 w 2428809"/>
                <a:gd name="connsiteY292" fmla="*/ 331177 h 461972"/>
                <a:gd name="connsiteX293" fmla="*/ 1603787 w 2428809"/>
                <a:gd name="connsiteY293" fmla="*/ 302827 h 461972"/>
                <a:gd name="connsiteX294" fmla="*/ 1600811 w 2428809"/>
                <a:gd name="connsiteY294" fmla="*/ 275978 h 461972"/>
                <a:gd name="connsiteX295" fmla="*/ 1605288 w 2428809"/>
                <a:gd name="connsiteY295" fmla="*/ 264048 h 461972"/>
                <a:gd name="connsiteX296" fmla="*/ 1612741 w 2428809"/>
                <a:gd name="connsiteY296" fmla="*/ 292385 h 461972"/>
                <a:gd name="connsiteX297" fmla="*/ 1616474 w 2428809"/>
                <a:gd name="connsiteY297" fmla="*/ 318503 h 461972"/>
                <a:gd name="connsiteX298" fmla="*/ 1615730 w 2428809"/>
                <a:gd name="connsiteY298" fmla="*/ 310293 h 461972"/>
                <a:gd name="connsiteX299" fmla="*/ 1620207 w 2428809"/>
                <a:gd name="connsiteY299" fmla="*/ 293886 h 461972"/>
                <a:gd name="connsiteX300" fmla="*/ 1623183 w 2428809"/>
                <a:gd name="connsiteY300" fmla="*/ 310293 h 461972"/>
                <a:gd name="connsiteX301" fmla="*/ 1626172 w 2428809"/>
                <a:gd name="connsiteY301" fmla="*/ 329689 h 461972"/>
                <a:gd name="connsiteX302" fmla="*/ 1641091 w 2428809"/>
                <a:gd name="connsiteY302" fmla="*/ 341619 h 461972"/>
                <a:gd name="connsiteX303" fmla="*/ 1653021 w 2428809"/>
                <a:gd name="connsiteY303" fmla="*/ 350573 h 461972"/>
                <a:gd name="connsiteX304" fmla="*/ 1650045 w 2428809"/>
                <a:gd name="connsiteY304" fmla="*/ 347584 h 461972"/>
                <a:gd name="connsiteX305" fmla="*/ 1650045 w 2428809"/>
                <a:gd name="connsiteY305" fmla="*/ 341619 h 461972"/>
                <a:gd name="connsiteX306" fmla="*/ 1638102 w 2428809"/>
                <a:gd name="connsiteY306" fmla="*/ 335654 h 461972"/>
                <a:gd name="connsiteX307" fmla="*/ 1647056 w 2428809"/>
                <a:gd name="connsiteY307" fmla="*/ 335654 h 461972"/>
                <a:gd name="connsiteX308" fmla="*/ 1638102 w 2428809"/>
                <a:gd name="connsiteY308" fmla="*/ 323724 h 461972"/>
                <a:gd name="connsiteX309" fmla="*/ 1632137 w 2428809"/>
                <a:gd name="connsiteY309" fmla="*/ 311781 h 461972"/>
                <a:gd name="connsiteX310" fmla="*/ 1642579 w 2428809"/>
                <a:gd name="connsiteY310" fmla="*/ 323724 h 461972"/>
                <a:gd name="connsiteX311" fmla="*/ 1653021 w 2428809"/>
                <a:gd name="connsiteY311" fmla="*/ 335654 h 461972"/>
                <a:gd name="connsiteX312" fmla="*/ 1656010 w 2428809"/>
                <a:gd name="connsiteY312" fmla="*/ 338643 h 461972"/>
                <a:gd name="connsiteX313" fmla="*/ 1656010 w 2428809"/>
                <a:gd name="connsiteY313" fmla="*/ 323724 h 461972"/>
                <a:gd name="connsiteX314" fmla="*/ 1653021 w 2428809"/>
                <a:gd name="connsiteY314" fmla="*/ 320735 h 461972"/>
                <a:gd name="connsiteX315" fmla="*/ 1656010 w 2428809"/>
                <a:gd name="connsiteY315" fmla="*/ 320735 h 461972"/>
                <a:gd name="connsiteX316" fmla="*/ 1664964 w 2428809"/>
                <a:gd name="connsiteY316" fmla="*/ 320735 h 461972"/>
                <a:gd name="connsiteX317" fmla="*/ 1656010 w 2428809"/>
                <a:gd name="connsiteY317" fmla="*/ 313269 h 461972"/>
                <a:gd name="connsiteX318" fmla="*/ 1661975 w 2428809"/>
                <a:gd name="connsiteY318" fmla="*/ 305816 h 461972"/>
                <a:gd name="connsiteX319" fmla="*/ 1673905 w 2428809"/>
                <a:gd name="connsiteY319" fmla="*/ 317746 h 461972"/>
                <a:gd name="connsiteX320" fmla="*/ 1687336 w 2428809"/>
                <a:gd name="connsiteY320" fmla="*/ 326700 h 461972"/>
                <a:gd name="connsiteX321" fmla="*/ 1700767 w 2428809"/>
                <a:gd name="connsiteY321" fmla="*/ 335654 h 461972"/>
                <a:gd name="connsiteX322" fmla="*/ 1700767 w 2428809"/>
                <a:gd name="connsiteY322" fmla="*/ 332665 h 461972"/>
                <a:gd name="connsiteX323" fmla="*/ 1697778 w 2428809"/>
                <a:gd name="connsiteY323" fmla="*/ 323724 h 461972"/>
                <a:gd name="connsiteX324" fmla="*/ 1691813 w 2428809"/>
                <a:gd name="connsiteY324" fmla="*/ 311781 h 461972"/>
                <a:gd name="connsiteX325" fmla="*/ 1703743 w 2428809"/>
                <a:gd name="connsiteY325" fmla="*/ 326700 h 461972"/>
                <a:gd name="connsiteX326" fmla="*/ 1703743 w 2428809"/>
                <a:gd name="connsiteY326" fmla="*/ 317746 h 461972"/>
                <a:gd name="connsiteX327" fmla="*/ 1687336 w 2428809"/>
                <a:gd name="connsiteY327" fmla="*/ 298350 h 461972"/>
                <a:gd name="connsiteX328" fmla="*/ 1685848 w 2428809"/>
                <a:gd name="connsiteY328" fmla="*/ 287908 h 461972"/>
                <a:gd name="connsiteX329" fmla="*/ 1703743 w 2428809"/>
                <a:gd name="connsiteY329" fmla="*/ 308805 h 461972"/>
                <a:gd name="connsiteX330" fmla="*/ 1724640 w 2428809"/>
                <a:gd name="connsiteY330" fmla="*/ 326700 h 461972"/>
                <a:gd name="connsiteX331" fmla="*/ 1724640 w 2428809"/>
                <a:gd name="connsiteY331" fmla="*/ 317746 h 461972"/>
                <a:gd name="connsiteX332" fmla="*/ 1729117 w 2428809"/>
                <a:gd name="connsiteY332" fmla="*/ 320735 h 461972"/>
                <a:gd name="connsiteX333" fmla="*/ 1730605 w 2428809"/>
                <a:gd name="connsiteY333" fmla="*/ 332665 h 461972"/>
                <a:gd name="connsiteX334" fmla="*/ 1739559 w 2428809"/>
                <a:gd name="connsiteY334" fmla="*/ 332665 h 461972"/>
                <a:gd name="connsiteX335" fmla="*/ 1739559 w 2428809"/>
                <a:gd name="connsiteY335" fmla="*/ 329689 h 461972"/>
                <a:gd name="connsiteX336" fmla="*/ 1724640 w 2428809"/>
                <a:gd name="connsiteY336" fmla="*/ 293886 h 461972"/>
                <a:gd name="connsiteX337" fmla="*/ 1733581 w 2428809"/>
                <a:gd name="connsiteY337" fmla="*/ 302827 h 461972"/>
                <a:gd name="connsiteX338" fmla="*/ 1736570 w 2428809"/>
                <a:gd name="connsiteY338" fmla="*/ 302827 h 461972"/>
                <a:gd name="connsiteX339" fmla="*/ 1739559 w 2428809"/>
                <a:gd name="connsiteY339" fmla="*/ 302827 h 461972"/>
                <a:gd name="connsiteX340" fmla="*/ 1745524 w 2428809"/>
                <a:gd name="connsiteY340" fmla="*/ 305816 h 461972"/>
                <a:gd name="connsiteX341" fmla="*/ 1748500 w 2428809"/>
                <a:gd name="connsiteY341" fmla="*/ 305816 h 461972"/>
                <a:gd name="connsiteX342" fmla="*/ 1751489 w 2428809"/>
                <a:gd name="connsiteY342" fmla="*/ 305816 h 461972"/>
                <a:gd name="connsiteX343" fmla="*/ 1747012 w 2428809"/>
                <a:gd name="connsiteY343" fmla="*/ 296862 h 461972"/>
                <a:gd name="connsiteX344" fmla="*/ 1754478 w 2428809"/>
                <a:gd name="connsiteY344" fmla="*/ 296862 h 461972"/>
                <a:gd name="connsiteX345" fmla="*/ 1754478 w 2428809"/>
                <a:gd name="connsiteY345" fmla="*/ 299851 h 461972"/>
                <a:gd name="connsiteX346" fmla="*/ 1755966 w 2428809"/>
                <a:gd name="connsiteY346" fmla="*/ 304328 h 461972"/>
                <a:gd name="connsiteX347" fmla="*/ 1757454 w 2428809"/>
                <a:gd name="connsiteY347" fmla="*/ 308805 h 461972"/>
                <a:gd name="connsiteX348" fmla="*/ 1761931 w 2428809"/>
                <a:gd name="connsiteY348" fmla="*/ 310293 h 461972"/>
                <a:gd name="connsiteX349" fmla="*/ 1766408 w 2428809"/>
                <a:gd name="connsiteY349" fmla="*/ 311781 h 461972"/>
                <a:gd name="connsiteX350" fmla="*/ 1760443 w 2428809"/>
                <a:gd name="connsiteY350" fmla="*/ 293886 h 461972"/>
                <a:gd name="connsiteX351" fmla="*/ 1775362 w 2428809"/>
                <a:gd name="connsiteY351" fmla="*/ 302827 h 461972"/>
                <a:gd name="connsiteX352" fmla="*/ 1779839 w 2428809"/>
                <a:gd name="connsiteY352" fmla="*/ 305816 h 461972"/>
                <a:gd name="connsiteX353" fmla="*/ 1784316 w 2428809"/>
                <a:gd name="connsiteY353" fmla="*/ 308805 h 461972"/>
                <a:gd name="connsiteX354" fmla="*/ 1790281 w 2428809"/>
                <a:gd name="connsiteY354" fmla="*/ 311781 h 461972"/>
                <a:gd name="connsiteX355" fmla="*/ 1790281 w 2428809"/>
                <a:gd name="connsiteY355" fmla="*/ 302827 h 461972"/>
                <a:gd name="connsiteX356" fmla="*/ 1761931 w 2428809"/>
                <a:gd name="connsiteY356" fmla="*/ 289409 h 461972"/>
                <a:gd name="connsiteX357" fmla="*/ 1754478 w 2428809"/>
                <a:gd name="connsiteY357" fmla="*/ 275978 h 461972"/>
                <a:gd name="connsiteX358" fmla="*/ 1787292 w 2428809"/>
                <a:gd name="connsiteY358" fmla="*/ 293886 h 461972"/>
                <a:gd name="connsiteX359" fmla="*/ 1790281 w 2428809"/>
                <a:gd name="connsiteY359" fmla="*/ 278967 h 461972"/>
                <a:gd name="connsiteX360" fmla="*/ 1796246 w 2428809"/>
                <a:gd name="connsiteY360" fmla="*/ 287908 h 461972"/>
                <a:gd name="connsiteX361" fmla="*/ 1796246 w 2428809"/>
                <a:gd name="connsiteY361" fmla="*/ 299851 h 461972"/>
                <a:gd name="connsiteX362" fmla="*/ 1802211 w 2428809"/>
                <a:gd name="connsiteY362" fmla="*/ 302827 h 461972"/>
                <a:gd name="connsiteX363" fmla="*/ 1800723 w 2428809"/>
                <a:gd name="connsiteY363" fmla="*/ 295374 h 461972"/>
                <a:gd name="connsiteX364" fmla="*/ 1799235 w 2428809"/>
                <a:gd name="connsiteY364" fmla="*/ 290897 h 461972"/>
                <a:gd name="connsiteX365" fmla="*/ 1802211 w 2428809"/>
                <a:gd name="connsiteY365" fmla="*/ 293886 h 461972"/>
                <a:gd name="connsiteX366" fmla="*/ 1808176 w 2428809"/>
                <a:gd name="connsiteY366" fmla="*/ 302827 h 461972"/>
                <a:gd name="connsiteX367" fmla="*/ 1820119 w 2428809"/>
                <a:gd name="connsiteY367" fmla="*/ 311781 h 461972"/>
                <a:gd name="connsiteX368" fmla="*/ 1809677 w 2428809"/>
                <a:gd name="connsiteY368" fmla="*/ 287908 h 461972"/>
                <a:gd name="connsiteX369" fmla="*/ 1793257 w 2428809"/>
                <a:gd name="connsiteY369" fmla="*/ 270013 h 461972"/>
                <a:gd name="connsiteX370" fmla="*/ 1803712 w 2428809"/>
                <a:gd name="connsiteY370" fmla="*/ 275978 h 461972"/>
                <a:gd name="connsiteX371" fmla="*/ 1814154 w 2428809"/>
                <a:gd name="connsiteY371" fmla="*/ 287908 h 461972"/>
                <a:gd name="connsiteX372" fmla="*/ 1817130 w 2428809"/>
                <a:gd name="connsiteY372" fmla="*/ 275978 h 461972"/>
                <a:gd name="connsiteX373" fmla="*/ 1818631 w 2428809"/>
                <a:gd name="connsiteY373" fmla="*/ 284932 h 461972"/>
                <a:gd name="connsiteX374" fmla="*/ 1820119 w 2428809"/>
                <a:gd name="connsiteY374" fmla="*/ 293886 h 461972"/>
                <a:gd name="connsiteX375" fmla="*/ 1852933 w 2428809"/>
                <a:gd name="connsiteY375" fmla="*/ 323724 h 461972"/>
                <a:gd name="connsiteX376" fmla="*/ 1851445 w 2428809"/>
                <a:gd name="connsiteY376" fmla="*/ 313269 h 461972"/>
                <a:gd name="connsiteX377" fmla="*/ 1849957 w 2428809"/>
                <a:gd name="connsiteY377" fmla="*/ 302827 h 461972"/>
                <a:gd name="connsiteX378" fmla="*/ 1826084 w 2428809"/>
                <a:gd name="connsiteY378" fmla="*/ 283431 h 461972"/>
                <a:gd name="connsiteX379" fmla="*/ 1820119 w 2428809"/>
                <a:gd name="connsiteY379" fmla="*/ 264048 h 461972"/>
                <a:gd name="connsiteX380" fmla="*/ 1843992 w 2428809"/>
                <a:gd name="connsiteY380" fmla="*/ 290897 h 461972"/>
                <a:gd name="connsiteX381" fmla="*/ 1843992 w 2428809"/>
                <a:gd name="connsiteY381" fmla="*/ 281943 h 461972"/>
                <a:gd name="connsiteX382" fmla="*/ 1832049 w 2428809"/>
                <a:gd name="connsiteY382" fmla="*/ 271501 h 461972"/>
                <a:gd name="connsiteX383" fmla="*/ 1826084 w 2428809"/>
                <a:gd name="connsiteY383" fmla="*/ 258070 h 461972"/>
                <a:gd name="connsiteX384" fmla="*/ 1832049 w 2428809"/>
                <a:gd name="connsiteY384" fmla="*/ 262547 h 461972"/>
                <a:gd name="connsiteX385" fmla="*/ 1846968 w 2428809"/>
                <a:gd name="connsiteY385" fmla="*/ 278967 h 461972"/>
                <a:gd name="connsiteX386" fmla="*/ 1861887 w 2428809"/>
                <a:gd name="connsiteY386" fmla="*/ 298350 h 461972"/>
                <a:gd name="connsiteX387" fmla="*/ 1867852 w 2428809"/>
                <a:gd name="connsiteY387" fmla="*/ 308805 h 461972"/>
                <a:gd name="connsiteX388" fmla="*/ 1870841 w 2428809"/>
                <a:gd name="connsiteY388" fmla="*/ 302827 h 461972"/>
                <a:gd name="connsiteX389" fmla="*/ 1882771 w 2428809"/>
                <a:gd name="connsiteY389" fmla="*/ 332665 h 461972"/>
                <a:gd name="connsiteX390" fmla="*/ 1885760 w 2428809"/>
                <a:gd name="connsiteY390" fmla="*/ 332665 h 461972"/>
                <a:gd name="connsiteX391" fmla="*/ 1863388 w 2428809"/>
                <a:gd name="connsiteY391" fmla="*/ 281943 h 461972"/>
                <a:gd name="connsiteX392" fmla="*/ 1823095 w 2428809"/>
                <a:gd name="connsiteY392" fmla="*/ 240175 h 461972"/>
                <a:gd name="connsiteX393" fmla="*/ 1841003 w 2428809"/>
                <a:gd name="connsiteY393" fmla="*/ 255094 h 461972"/>
                <a:gd name="connsiteX394" fmla="*/ 1861887 w 2428809"/>
                <a:gd name="connsiteY394" fmla="*/ 270013 h 461972"/>
                <a:gd name="connsiteX395" fmla="*/ 1848469 w 2428809"/>
                <a:gd name="connsiteY395" fmla="*/ 246140 h 461972"/>
                <a:gd name="connsiteX396" fmla="*/ 1849957 w 2428809"/>
                <a:gd name="connsiteY396" fmla="*/ 234210 h 461972"/>
                <a:gd name="connsiteX397" fmla="*/ 1852933 w 2428809"/>
                <a:gd name="connsiteY397" fmla="*/ 237186 h 461972"/>
                <a:gd name="connsiteX398" fmla="*/ 1852933 w 2428809"/>
                <a:gd name="connsiteY398" fmla="*/ 222267 h 461972"/>
                <a:gd name="connsiteX399" fmla="*/ 1882771 w 2428809"/>
                <a:gd name="connsiteY399" fmla="*/ 264048 h 461972"/>
                <a:gd name="connsiteX400" fmla="*/ 1879795 w 2428809"/>
                <a:gd name="connsiteY400" fmla="*/ 258070 h 461972"/>
                <a:gd name="connsiteX401" fmla="*/ 1879795 w 2428809"/>
                <a:gd name="connsiteY401" fmla="*/ 249129 h 461972"/>
                <a:gd name="connsiteX402" fmla="*/ 1879795 w 2428809"/>
                <a:gd name="connsiteY402" fmla="*/ 237186 h 461972"/>
                <a:gd name="connsiteX403" fmla="*/ 1890237 w 2428809"/>
                <a:gd name="connsiteY403" fmla="*/ 259571 h 461972"/>
                <a:gd name="connsiteX404" fmla="*/ 1900679 w 2428809"/>
                <a:gd name="connsiteY404" fmla="*/ 284932 h 461972"/>
                <a:gd name="connsiteX405" fmla="*/ 1900679 w 2428809"/>
                <a:gd name="connsiteY405" fmla="*/ 275978 h 461972"/>
                <a:gd name="connsiteX406" fmla="*/ 1885760 w 2428809"/>
                <a:gd name="connsiteY406" fmla="*/ 240175 h 461972"/>
                <a:gd name="connsiteX407" fmla="*/ 1882771 w 2428809"/>
                <a:gd name="connsiteY407" fmla="*/ 213313 h 461972"/>
                <a:gd name="connsiteX408" fmla="*/ 1893226 w 2428809"/>
                <a:gd name="connsiteY408" fmla="*/ 237186 h 461972"/>
                <a:gd name="connsiteX409" fmla="*/ 1903668 w 2428809"/>
                <a:gd name="connsiteY409" fmla="*/ 264048 h 461972"/>
                <a:gd name="connsiteX410" fmla="*/ 1909502 w 2428809"/>
                <a:gd name="connsiteY410" fmla="*/ 254310 h 461972"/>
                <a:gd name="connsiteX411" fmla="*/ 1906644 w 2428809"/>
                <a:gd name="connsiteY411" fmla="*/ 270013 h 461972"/>
                <a:gd name="connsiteX412" fmla="*/ 1914110 w 2428809"/>
                <a:gd name="connsiteY412" fmla="*/ 271501 h 461972"/>
                <a:gd name="connsiteX413" fmla="*/ 1918587 w 2428809"/>
                <a:gd name="connsiteY413" fmla="*/ 272989 h 461972"/>
                <a:gd name="connsiteX414" fmla="*/ 1918587 w 2428809"/>
                <a:gd name="connsiteY414" fmla="*/ 252105 h 461972"/>
                <a:gd name="connsiteX415" fmla="*/ 1918587 w 2428809"/>
                <a:gd name="connsiteY415" fmla="*/ 231221 h 461972"/>
                <a:gd name="connsiteX416" fmla="*/ 1921563 w 2428809"/>
                <a:gd name="connsiteY416" fmla="*/ 237186 h 461972"/>
                <a:gd name="connsiteX417" fmla="*/ 1924552 w 2428809"/>
                <a:gd name="connsiteY417" fmla="*/ 243151 h 461972"/>
                <a:gd name="connsiteX418" fmla="*/ 1930517 w 2428809"/>
                <a:gd name="connsiteY418" fmla="*/ 249129 h 461972"/>
                <a:gd name="connsiteX419" fmla="*/ 1933506 w 2428809"/>
                <a:gd name="connsiteY419" fmla="*/ 249129 h 461972"/>
                <a:gd name="connsiteX420" fmla="*/ 1936482 w 2428809"/>
                <a:gd name="connsiteY420" fmla="*/ 255094 h 461972"/>
                <a:gd name="connsiteX421" fmla="*/ 1942447 w 2428809"/>
                <a:gd name="connsiteY421" fmla="*/ 243151 h 461972"/>
                <a:gd name="connsiteX422" fmla="*/ 1942447 w 2428809"/>
                <a:gd name="connsiteY422" fmla="*/ 261059 h 461972"/>
                <a:gd name="connsiteX423" fmla="*/ 1946924 w 2428809"/>
                <a:gd name="connsiteY423" fmla="*/ 262547 h 461972"/>
                <a:gd name="connsiteX424" fmla="*/ 1951401 w 2428809"/>
                <a:gd name="connsiteY424" fmla="*/ 264048 h 461972"/>
                <a:gd name="connsiteX425" fmla="*/ 1951401 w 2428809"/>
                <a:gd name="connsiteY425" fmla="*/ 243151 h 461972"/>
                <a:gd name="connsiteX426" fmla="*/ 1960355 w 2428809"/>
                <a:gd name="connsiteY426" fmla="*/ 258070 h 461972"/>
                <a:gd name="connsiteX427" fmla="*/ 1975274 w 2428809"/>
                <a:gd name="connsiteY427" fmla="*/ 272989 h 461972"/>
                <a:gd name="connsiteX428" fmla="*/ 1975274 w 2428809"/>
                <a:gd name="connsiteY428" fmla="*/ 264048 h 461972"/>
                <a:gd name="connsiteX429" fmla="*/ 1952902 w 2428809"/>
                <a:gd name="connsiteY429" fmla="*/ 240175 h 461972"/>
                <a:gd name="connsiteX430" fmla="*/ 1951401 w 2428809"/>
                <a:gd name="connsiteY430" fmla="*/ 225256 h 461972"/>
                <a:gd name="connsiteX431" fmla="*/ 1978263 w 2428809"/>
                <a:gd name="connsiteY431" fmla="*/ 255094 h 461972"/>
                <a:gd name="connsiteX432" fmla="*/ 1984228 w 2428809"/>
                <a:gd name="connsiteY432" fmla="*/ 237186 h 461972"/>
                <a:gd name="connsiteX433" fmla="*/ 1987204 w 2428809"/>
                <a:gd name="connsiteY433" fmla="*/ 250617 h 461972"/>
                <a:gd name="connsiteX434" fmla="*/ 1984228 w 2428809"/>
                <a:gd name="connsiteY434" fmla="*/ 264048 h 461972"/>
                <a:gd name="connsiteX435" fmla="*/ 1987204 w 2428809"/>
                <a:gd name="connsiteY435" fmla="*/ 267024 h 461972"/>
                <a:gd name="connsiteX436" fmla="*/ 1987204 w 2428809"/>
                <a:gd name="connsiteY436" fmla="*/ 255094 h 461972"/>
                <a:gd name="connsiteX437" fmla="*/ 1988705 w 2428809"/>
                <a:gd name="connsiteY437" fmla="*/ 255094 h 461972"/>
                <a:gd name="connsiteX438" fmla="*/ 1990193 w 2428809"/>
                <a:gd name="connsiteY438" fmla="*/ 261059 h 461972"/>
                <a:gd name="connsiteX439" fmla="*/ 1993182 w 2428809"/>
                <a:gd name="connsiteY439" fmla="*/ 270013 h 461972"/>
                <a:gd name="connsiteX440" fmla="*/ 2002123 w 2428809"/>
                <a:gd name="connsiteY440" fmla="*/ 281943 h 461972"/>
                <a:gd name="connsiteX441" fmla="*/ 1999147 w 2428809"/>
                <a:gd name="connsiteY441" fmla="*/ 255094 h 461972"/>
                <a:gd name="connsiteX442" fmla="*/ 1990193 w 2428809"/>
                <a:gd name="connsiteY442" fmla="*/ 234210 h 461972"/>
                <a:gd name="connsiteX443" fmla="*/ 1999147 w 2428809"/>
                <a:gd name="connsiteY443" fmla="*/ 243151 h 461972"/>
                <a:gd name="connsiteX444" fmla="*/ 2005112 w 2428809"/>
                <a:gd name="connsiteY444" fmla="*/ 258070 h 461972"/>
                <a:gd name="connsiteX445" fmla="*/ 2011077 w 2428809"/>
                <a:gd name="connsiteY445" fmla="*/ 243151 h 461972"/>
                <a:gd name="connsiteX446" fmla="*/ 2009589 w 2428809"/>
                <a:gd name="connsiteY446" fmla="*/ 255094 h 461972"/>
                <a:gd name="connsiteX447" fmla="*/ 2008101 w 2428809"/>
                <a:gd name="connsiteY447" fmla="*/ 267024 h 461972"/>
                <a:gd name="connsiteX448" fmla="*/ 2020031 w 2428809"/>
                <a:gd name="connsiteY448" fmla="*/ 286420 h 461972"/>
                <a:gd name="connsiteX449" fmla="*/ 2031961 w 2428809"/>
                <a:gd name="connsiteY449" fmla="*/ 308805 h 461972"/>
                <a:gd name="connsiteX450" fmla="*/ 2037939 w 2428809"/>
                <a:gd name="connsiteY450" fmla="*/ 305816 h 461972"/>
                <a:gd name="connsiteX451" fmla="*/ 2018543 w 2428809"/>
                <a:gd name="connsiteY451" fmla="*/ 267024 h 461972"/>
                <a:gd name="connsiteX452" fmla="*/ 2017042 w 2428809"/>
                <a:gd name="connsiteY452" fmla="*/ 237186 h 461972"/>
                <a:gd name="connsiteX453" fmla="*/ 2024508 w 2428809"/>
                <a:gd name="connsiteY453" fmla="*/ 258070 h 461972"/>
                <a:gd name="connsiteX454" fmla="*/ 2037939 w 2428809"/>
                <a:gd name="connsiteY454" fmla="*/ 278967 h 461972"/>
                <a:gd name="connsiteX455" fmla="*/ 2025996 w 2428809"/>
                <a:gd name="connsiteY455" fmla="*/ 255094 h 461972"/>
                <a:gd name="connsiteX456" fmla="*/ 2025996 w 2428809"/>
                <a:gd name="connsiteY456" fmla="*/ 234210 h 461972"/>
                <a:gd name="connsiteX457" fmla="*/ 2036438 w 2428809"/>
                <a:gd name="connsiteY457" fmla="*/ 255094 h 461972"/>
                <a:gd name="connsiteX458" fmla="*/ 2043904 w 2428809"/>
                <a:gd name="connsiteY458" fmla="*/ 284932 h 461972"/>
                <a:gd name="connsiteX459" fmla="*/ 2055834 w 2428809"/>
                <a:gd name="connsiteY459" fmla="*/ 299851 h 461972"/>
                <a:gd name="connsiteX460" fmla="*/ 2055834 w 2428809"/>
                <a:gd name="connsiteY460" fmla="*/ 283431 h 461972"/>
                <a:gd name="connsiteX461" fmla="*/ 2054346 w 2428809"/>
                <a:gd name="connsiteY461" fmla="*/ 256582 h 461972"/>
                <a:gd name="connsiteX462" fmla="*/ 2052858 w 2428809"/>
                <a:gd name="connsiteY462" fmla="*/ 231221 h 461972"/>
                <a:gd name="connsiteX463" fmla="*/ 2055834 w 2428809"/>
                <a:gd name="connsiteY463" fmla="*/ 219291 h 461972"/>
                <a:gd name="connsiteX464" fmla="*/ 2063300 w 2428809"/>
                <a:gd name="connsiteY464" fmla="*/ 246140 h 461972"/>
                <a:gd name="connsiteX465" fmla="*/ 2064788 w 2428809"/>
                <a:gd name="connsiteY465" fmla="*/ 278967 h 461972"/>
                <a:gd name="connsiteX466" fmla="*/ 2066276 w 2428809"/>
                <a:gd name="connsiteY466" fmla="*/ 265536 h 461972"/>
                <a:gd name="connsiteX467" fmla="*/ 2067777 w 2428809"/>
                <a:gd name="connsiteY467" fmla="*/ 249129 h 461972"/>
                <a:gd name="connsiteX468" fmla="*/ 2073742 w 2428809"/>
                <a:gd name="connsiteY468" fmla="*/ 261059 h 461972"/>
                <a:gd name="connsiteX469" fmla="*/ 2073742 w 2428809"/>
                <a:gd name="connsiteY469" fmla="*/ 278967 h 461972"/>
                <a:gd name="connsiteX470" fmla="*/ 2082696 w 2428809"/>
                <a:gd name="connsiteY470" fmla="*/ 289409 h 461972"/>
                <a:gd name="connsiteX471" fmla="*/ 2091637 w 2428809"/>
                <a:gd name="connsiteY471" fmla="*/ 299851 h 461972"/>
                <a:gd name="connsiteX472" fmla="*/ 2097615 w 2428809"/>
                <a:gd name="connsiteY472" fmla="*/ 290897 h 461972"/>
                <a:gd name="connsiteX473" fmla="*/ 2106556 w 2428809"/>
                <a:gd name="connsiteY473" fmla="*/ 281943 h 461972"/>
                <a:gd name="connsiteX474" fmla="*/ 2099103 w 2428809"/>
                <a:gd name="connsiteY474" fmla="*/ 268512 h 461972"/>
                <a:gd name="connsiteX475" fmla="*/ 2106556 w 2428809"/>
                <a:gd name="connsiteY475" fmla="*/ 267024 h 461972"/>
                <a:gd name="connsiteX476" fmla="*/ 2112534 w 2428809"/>
                <a:gd name="connsiteY476" fmla="*/ 272989 h 461972"/>
                <a:gd name="connsiteX477" fmla="*/ 2115510 w 2428809"/>
                <a:gd name="connsiteY477" fmla="*/ 284932 h 461972"/>
                <a:gd name="connsiteX478" fmla="*/ 2118499 w 2428809"/>
                <a:gd name="connsiteY478" fmla="*/ 296862 h 461972"/>
                <a:gd name="connsiteX479" fmla="*/ 2121475 w 2428809"/>
                <a:gd name="connsiteY479" fmla="*/ 283431 h 461972"/>
                <a:gd name="connsiteX480" fmla="*/ 2121475 w 2428809"/>
                <a:gd name="connsiteY480" fmla="*/ 293886 h 461972"/>
                <a:gd name="connsiteX481" fmla="*/ 2134906 w 2428809"/>
                <a:gd name="connsiteY481" fmla="*/ 280455 h 461972"/>
                <a:gd name="connsiteX482" fmla="*/ 2145348 w 2428809"/>
                <a:gd name="connsiteY482" fmla="*/ 267024 h 461972"/>
                <a:gd name="connsiteX483" fmla="*/ 2145348 w 2428809"/>
                <a:gd name="connsiteY483" fmla="*/ 275978 h 461972"/>
                <a:gd name="connsiteX484" fmla="*/ 2142372 w 2428809"/>
                <a:gd name="connsiteY484" fmla="*/ 281943 h 461972"/>
                <a:gd name="connsiteX485" fmla="*/ 2139383 w 2428809"/>
                <a:gd name="connsiteY485" fmla="*/ 287908 h 461972"/>
                <a:gd name="connsiteX486" fmla="*/ 2142372 w 2428809"/>
                <a:gd name="connsiteY486" fmla="*/ 293886 h 461972"/>
                <a:gd name="connsiteX487" fmla="*/ 2145348 w 2428809"/>
                <a:gd name="connsiteY487" fmla="*/ 293886 h 461972"/>
                <a:gd name="connsiteX488" fmla="*/ 2154302 w 2428809"/>
                <a:gd name="connsiteY488" fmla="*/ 290897 h 461972"/>
                <a:gd name="connsiteX489" fmla="*/ 2166232 w 2428809"/>
                <a:gd name="connsiteY489" fmla="*/ 287908 h 461972"/>
                <a:gd name="connsiteX490" fmla="*/ 2142372 w 2428809"/>
                <a:gd name="connsiteY490" fmla="*/ 299851 h 461972"/>
                <a:gd name="connsiteX491" fmla="*/ 2145348 w 2428809"/>
                <a:gd name="connsiteY491" fmla="*/ 299851 h 461972"/>
                <a:gd name="connsiteX492" fmla="*/ 2148337 w 2428809"/>
                <a:gd name="connsiteY492" fmla="*/ 299851 h 461972"/>
                <a:gd name="connsiteX493" fmla="*/ 2151313 w 2428809"/>
                <a:gd name="connsiteY493" fmla="*/ 305816 h 461972"/>
                <a:gd name="connsiteX494" fmla="*/ 2154302 w 2428809"/>
                <a:gd name="connsiteY494" fmla="*/ 305816 h 461972"/>
                <a:gd name="connsiteX495" fmla="*/ 2157291 w 2428809"/>
                <a:gd name="connsiteY495" fmla="*/ 308805 h 461972"/>
                <a:gd name="connsiteX496" fmla="*/ 2157291 w 2428809"/>
                <a:gd name="connsiteY496" fmla="*/ 298350 h 461972"/>
                <a:gd name="connsiteX497" fmla="*/ 2166232 w 2428809"/>
                <a:gd name="connsiteY497" fmla="*/ 299851 h 461972"/>
                <a:gd name="connsiteX498" fmla="*/ 2166232 w 2428809"/>
                <a:gd name="connsiteY498" fmla="*/ 311781 h 461972"/>
                <a:gd name="connsiteX499" fmla="*/ 2170709 w 2428809"/>
                <a:gd name="connsiteY499" fmla="*/ 317746 h 461972"/>
                <a:gd name="connsiteX500" fmla="*/ 2175186 w 2428809"/>
                <a:gd name="connsiteY500" fmla="*/ 320735 h 461972"/>
                <a:gd name="connsiteX501" fmla="*/ 2175186 w 2428809"/>
                <a:gd name="connsiteY501" fmla="*/ 299851 h 461972"/>
                <a:gd name="connsiteX502" fmla="*/ 2193094 w 2428809"/>
                <a:gd name="connsiteY502" fmla="*/ 326700 h 461972"/>
                <a:gd name="connsiteX503" fmla="*/ 2196070 w 2428809"/>
                <a:gd name="connsiteY503" fmla="*/ 317746 h 461972"/>
                <a:gd name="connsiteX504" fmla="*/ 2175186 w 2428809"/>
                <a:gd name="connsiteY504" fmla="*/ 296862 h 461972"/>
                <a:gd name="connsiteX505" fmla="*/ 2172210 w 2428809"/>
                <a:gd name="connsiteY505" fmla="*/ 278967 h 461972"/>
                <a:gd name="connsiteX506" fmla="*/ 2196070 w 2428809"/>
                <a:gd name="connsiteY506" fmla="*/ 308805 h 461972"/>
                <a:gd name="connsiteX507" fmla="*/ 2205024 w 2428809"/>
                <a:gd name="connsiteY507" fmla="*/ 293886 h 461972"/>
                <a:gd name="connsiteX508" fmla="*/ 2208013 w 2428809"/>
                <a:gd name="connsiteY508" fmla="*/ 304328 h 461972"/>
                <a:gd name="connsiteX509" fmla="*/ 2205024 w 2428809"/>
                <a:gd name="connsiteY509" fmla="*/ 317746 h 461972"/>
                <a:gd name="connsiteX510" fmla="*/ 2208013 w 2428809"/>
                <a:gd name="connsiteY510" fmla="*/ 323724 h 461972"/>
                <a:gd name="connsiteX511" fmla="*/ 2208013 w 2428809"/>
                <a:gd name="connsiteY511" fmla="*/ 308805 h 461972"/>
                <a:gd name="connsiteX512" fmla="*/ 2209501 w 2428809"/>
                <a:gd name="connsiteY512" fmla="*/ 316258 h 461972"/>
                <a:gd name="connsiteX513" fmla="*/ 2213978 w 2428809"/>
                <a:gd name="connsiteY513" fmla="*/ 326700 h 461972"/>
                <a:gd name="connsiteX514" fmla="*/ 2218455 w 2428809"/>
                <a:gd name="connsiteY514" fmla="*/ 332665 h 461972"/>
                <a:gd name="connsiteX515" fmla="*/ 2225908 w 2428809"/>
                <a:gd name="connsiteY515" fmla="*/ 338643 h 461972"/>
                <a:gd name="connsiteX516" fmla="*/ 2221444 w 2428809"/>
                <a:gd name="connsiteY516" fmla="*/ 311781 h 461972"/>
                <a:gd name="connsiteX517" fmla="*/ 2210989 w 2428809"/>
                <a:gd name="connsiteY517" fmla="*/ 287908 h 461972"/>
                <a:gd name="connsiteX518" fmla="*/ 2218455 w 2428809"/>
                <a:gd name="connsiteY518" fmla="*/ 296862 h 461972"/>
                <a:gd name="connsiteX519" fmla="*/ 2225908 w 2428809"/>
                <a:gd name="connsiteY519" fmla="*/ 308805 h 461972"/>
                <a:gd name="connsiteX520" fmla="*/ 2234862 w 2428809"/>
                <a:gd name="connsiteY520" fmla="*/ 299851 h 461972"/>
                <a:gd name="connsiteX521" fmla="*/ 2231886 w 2428809"/>
                <a:gd name="connsiteY521" fmla="*/ 320735 h 461972"/>
                <a:gd name="connsiteX522" fmla="*/ 2242328 w 2428809"/>
                <a:gd name="connsiteY522" fmla="*/ 343107 h 461972"/>
                <a:gd name="connsiteX523" fmla="*/ 2252770 w 2428809"/>
                <a:gd name="connsiteY523" fmla="*/ 365492 h 461972"/>
                <a:gd name="connsiteX524" fmla="*/ 2255746 w 2428809"/>
                <a:gd name="connsiteY524" fmla="*/ 362503 h 461972"/>
                <a:gd name="connsiteX525" fmla="*/ 2242328 w 2428809"/>
                <a:gd name="connsiteY525" fmla="*/ 322223 h 461972"/>
                <a:gd name="connsiteX526" fmla="*/ 2240827 w 2428809"/>
                <a:gd name="connsiteY526" fmla="*/ 290897 h 461972"/>
                <a:gd name="connsiteX527" fmla="*/ 2258735 w 2428809"/>
                <a:gd name="connsiteY527" fmla="*/ 335654 h 461972"/>
                <a:gd name="connsiteX528" fmla="*/ 2249781 w 2428809"/>
                <a:gd name="connsiteY528" fmla="*/ 311781 h 461972"/>
                <a:gd name="connsiteX529" fmla="*/ 2249781 w 2428809"/>
                <a:gd name="connsiteY529" fmla="*/ 287908 h 461972"/>
                <a:gd name="connsiteX530" fmla="*/ 2258735 w 2428809"/>
                <a:gd name="connsiteY530" fmla="*/ 310293 h 461972"/>
                <a:gd name="connsiteX531" fmla="*/ 2264700 w 2428809"/>
                <a:gd name="connsiteY531" fmla="*/ 338643 h 461972"/>
                <a:gd name="connsiteX532" fmla="*/ 2276643 w 2428809"/>
                <a:gd name="connsiteY532" fmla="*/ 353562 h 461972"/>
                <a:gd name="connsiteX533" fmla="*/ 2272166 w 2428809"/>
                <a:gd name="connsiteY533" fmla="*/ 311781 h 461972"/>
                <a:gd name="connsiteX534" fmla="*/ 2270665 w 2428809"/>
                <a:gd name="connsiteY534" fmla="*/ 278967 h 461972"/>
                <a:gd name="connsiteX535" fmla="*/ 2273654 w 2428809"/>
                <a:gd name="connsiteY535" fmla="*/ 284932 h 461972"/>
                <a:gd name="connsiteX536" fmla="*/ 2276643 w 2428809"/>
                <a:gd name="connsiteY536" fmla="*/ 275978 h 461972"/>
                <a:gd name="connsiteX537" fmla="*/ 2285584 w 2428809"/>
                <a:gd name="connsiteY537" fmla="*/ 301339 h 461972"/>
                <a:gd name="connsiteX538" fmla="*/ 2288573 w 2428809"/>
                <a:gd name="connsiteY538" fmla="*/ 332665 h 461972"/>
                <a:gd name="connsiteX539" fmla="*/ 2290061 w 2428809"/>
                <a:gd name="connsiteY539" fmla="*/ 320735 h 461972"/>
                <a:gd name="connsiteX540" fmla="*/ 2291562 w 2428809"/>
                <a:gd name="connsiteY540" fmla="*/ 305816 h 461972"/>
                <a:gd name="connsiteX541" fmla="*/ 2297527 w 2428809"/>
                <a:gd name="connsiteY541" fmla="*/ 317746 h 461972"/>
                <a:gd name="connsiteX542" fmla="*/ 2297527 w 2428809"/>
                <a:gd name="connsiteY542" fmla="*/ 353562 h 461972"/>
                <a:gd name="connsiteX543" fmla="*/ 2300503 w 2428809"/>
                <a:gd name="connsiteY543" fmla="*/ 350573 h 461972"/>
                <a:gd name="connsiteX544" fmla="*/ 2299015 w 2428809"/>
                <a:gd name="connsiteY544" fmla="*/ 308805 h 461972"/>
                <a:gd name="connsiteX545" fmla="*/ 2306481 w 2428809"/>
                <a:gd name="connsiteY545" fmla="*/ 281943 h 461972"/>
                <a:gd name="connsiteX546" fmla="*/ 2310958 w 2428809"/>
                <a:gd name="connsiteY546" fmla="*/ 322223 h 461972"/>
                <a:gd name="connsiteX547" fmla="*/ 2312446 w 2428809"/>
                <a:gd name="connsiteY547" fmla="*/ 359527 h 461972"/>
                <a:gd name="connsiteX548" fmla="*/ 2325877 w 2428809"/>
                <a:gd name="connsiteY548" fmla="*/ 340131 h 461972"/>
                <a:gd name="connsiteX549" fmla="*/ 2333330 w 2428809"/>
                <a:gd name="connsiteY549" fmla="*/ 332665 h 461972"/>
                <a:gd name="connsiteX550" fmla="*/ 2334818 w 2428809"/>
                <a:gd name="connsiteY550" fmla="*/ 338643 h 461972"/>
                <a:gd name="connsiteX551" fmla="*/ 2333330 w 2428809"/>
                <a:gd name="connsiteY551" fmla="*/ 350573 h 461972"/>
                <a:gd name="connsiteX552" fmla="*/ 2345260 w 2428809"/>
                <a:gd name="connsiteY552" fmla="*/ 329689 h 461972"/>
                <a:gd name="connsiteX553" fmla="*/ 2345260 w 2428809"/>
                <a:gd name="connsiteY553" fmla="*/ 332665 h 461972"/>
                <a:gd name="connsiteX554" fmla="*/ 2351238 w 2428809"/>
                <a:gd name="connsiteY554" fmla="*/ 335654 h 461972"/>
                <a:gd name="connsiteX555" fmla="*/ 2348249 w 2428809"/>
                <a:gd name="connsiteY555" fmla="*/ 338643 h 461972"/>
                <a:gd name="connsiteX556" fmla="*/ 2342284 w 2428809"/>
                <a:gd name="connsiteY556" fmla="*/ 347584 h 461972"/>
                <a:gd name="connsiteX557" fmla="*/ 2366157 w 2428809"/>
                <a:gd name="connsiteY557" fmla="*/ 323724 h 461972"/>
                <a:gd name="connsiteX558" fmla="*/ 2369133 w 2428809"/>
                <a:gd name="connsiteY558" fmla="*/ 329689 h 461972"/>
                <a:gd name="connsiteX559" fmla="*/ 2360179 w 2428809"/>
                <a:gd name="connsiteY559" fmla="*/ 353562 h 461972"/>
                <a:gd name="connsiteX560" fmla="*/ 2375098 w 2428809"/>
                <a:gd name="connsiteY560" fmla="*/ 350573 h 461972"/>
                <a:gd name="connsiteX561" fmla="*/ 2387041 w 2428809"/>
                <a:gd name="connsiteY561" fmla="*/ 344608 h 461972"/>
                <a:gd name="connsiteX562" fmla="*/ 2390017 w 2428809"/>
                <a:gd name="connsiteY562" fmla="*/ 344608 h 461972"/>
                <a:gd name="connsiteX563" fmla="*/ 2387041 w 2428809"/>
                <a:gd name="connsiteY563" fmla="*/ 358026 h 461972"/>
                <a:gd name="connsiteX564" fmla="*/ 2372122 w 2428809"/>
                <a:gd name="connsiteY564" fmla="*/ 378923 h 461972"/>
                <a:gd name="connsiteX565" fmla="*/ 2355715 w 2428809"/>
                <a:gd name="connsiteY565" fmla="*/ 399807 h 461972"/>
                <a:gd name="connsiteX566" fmla="*/ 2345260 w 2428809"/>
                <a:gd name="connsiteY566" fmla="*/ 413238 h 461972"/>
                <a:gd name="connsiteX567" fmla="*/ 2361680 w 2428809"/>
                <a:gd name="connsiteY567" fmla="*/ 396818 h 461972"/>
                <a:gd name="connsiteX568" fmla="*/ 2377239 w 2428809"/>
                <a:gd name="connsiteY568" fmla="*/ 381259 h 461972"/>
                <a:gd name="connsiteX569" fmla="*/ 2375098 w 2428809"/>
                <a:gd name="connsiteY569" fmla="*/ 398319 h 461972"/>
                <a:gd name="connsiteX570" fmla="*/ 2369133 w 2428809"/>
                <a:gd name="connsiteY570" fmla="*/ 419203 h 461972"/>
                <a:gd name="connsiteX571" fmla="*/ 2387041 w 2428809"/>
                <a:gd name="connsiteY571" fmla="*/ 401295 h 461972"/>
                <a:gd name="connsiteX572" fmla="*/ 2398971 w 2428809"/>
                <a:gd name="connsiteY572" fmla="*/ 383400 h 461972"/>
                <a:gd name="connsiteX573" fmla="*/ 2391518 w 2428809"/>
                <a:gd name="connsiteY573" fmla="*/ 402783 h 461972"/>
                <a:gd name="connsiteX574" fmla="*/ 2381076 w 2428809"/>
                <a:gd name="connsiteY574" fmla="*/ 419203 h 461972"/>
                <a:gd name="connsiteX575" fmla="*/ 2394494 w 2428809"/>
                <a:gd name="connsiteY575" fmla="*/ 407260 h 461972"/>
                <a:gd name="connsiteX576" fmla="*/ 2407925 w 2428809"/>
                <a:gd name="connsiteY576" fmla="*/ 398319 h 461972"/>
                <a:gd name="connsiteX577" fmla="*/ 2393006 w 2428809"/>
                <a:gd name="connsiteY577" fmla="*/ 414726 h 461972"/>
                <a:gd name="connsiteX578" fmla="*/ 2381076 w 2428809"/>
                <a:gd name="connsiteY578" fmla="*/ 434122 h 461972"/>
                <a:gd name="connsiteX579" fmla="*/ 2404936 w 2428809"/>
                <a:gd name="connsiteY579" fmla="*/ 422179 h 461972"/>
                <a:gd name="connsiteX580" fmla="*/ 2428809 w 2428809"/>
                <a:gd name="connsiteY580" fmla="*/ 413238 h 461972"/>
                <a:gd name="connsiteX581" fmla="*/ 2363168 w 2428809"/>
                <a:gd name="connsiteY581" fmla="*/ 460971 h 461972"/>
                <a:gd name="connsiteX582" fmla="*/ 2362367 w 2428809"/>
                <a:gd name="connsiteY582" fmla="*/ 461972 h 461972"/>
                <a:gd name="connsiteX583" fmla="*/ 476387 w 2428809"/>
                <a:gd name="connsiteY583" fmla="*/ 461972 h 461972"/>
                <a:gd name="connsiteX584" fmla="*/ 474420 w 2428809"/>
                <a:gd name="connsiteY584" fmla="*/ 458034 h 461972"/>
                <a:gd name="connsiteX585" fmla="*/ 465465 w 2428809"/>
                <a:gd name="connsiteY585" fmla="*/ 446104 h 461972"/>
                <a:gd name="connsiteX586" fmla="*/ 444581 w 2428809"/>
                <a:gd name="connsiteY586" fmla="*/ 443115 h 461972"/>
                <a:gd name="connsiteX587" fmla="*/ 438617 w 2428809"/>
                <a:gd name="connsiteY587" fmla="*/ 431185 h 461972"/>
                <a:gd name="connsiteX588" fmla="*/ 444581 w 2428809"/>
                <a:gd name="connsiteY588" fmla="*/ 431185 h 461972"/>
                <a:gd name="connsiteX589" fmla="*/ 452048 w 2428809"/>
                <a:gd name="connsiteY589" fmla="*/ 432673 h 461972"/>
                <a:gd name="connsiteX590" fmla="*/ 462490 w 2428809"/>
                <a:gd name="connsiteY590" fmla="*/ 434161 h 461972"/>
                <a:gd name="connsiteX591" fmla="*/ 465465 w 2428809"/>
                <a:gd name="connsiteY591" fmla="*/ 428196 h 461972"/>
                <a:gd name="connsiteX592" fmla="*/ 468455 w 2428809"/>
                <a:gd name="connsiteY592" fmla="*/ 431185 h 461972"/>
                <a:gd name="connsiteX593" fmla="*/ 469943 w 2428809"/>
                <a:gd name="connsiteY593" fmla="*/ 434161 h 461972"/>
                <a:gd name="connsiteX594" fmla="*/ 471444 w 2428809"/>
                <a:gd name="connsiteY594" fmla="*/ 437150 h 461972"/>
                <a:gd name="connsiteX595" fmla="*/ 480384 w 2428809"/>
                <a:gd name="connsiteY595" fmla="*/ 437150 h 461972"/>
                <a:gd name="connsiteX596" fmla="*/ 477409 w 2428809"/>
                <a:gd name="connsiteY596" fmla="*/ 422231 h 461972"/>
                <a:gd name="connsiteX597" fmla="*/ 483374 w 2428809"/>
                <a:gd name="connsiteY597" fmla="*/ 428196 h 461972"/>
                <a:gd name="connsiteX598" fmla="*/ 489339 w 2428809"/>
                <a:gd name="connsiteY598" fmla="*/ 443115 h 461972"/>
                <a:gd name="connsiteX599" fmla="*/ 504258 w 2428809"/>
                <a:gd name="connsiteY599" fmla="*/ 443115 h 461972"/>
                <a:gd name="connsiteX600" fmla="*/ 502770 w 2428809"/>
                <a:gd name="connsiteY600" fmla="*/ 435662 h 461972"/>
                <a:gd name="connsiteX601" fmla="*/ 501282 w 2428809"/>
                <a:gd name="connsiteY601" fmla="*/ 431185 h 461972"/>
                <a:gd name="connsiteX602" fmla="*/ 469943 w 2428809"/>
                <a:gd name="connsiteY602" fmla="*/ 416266 h 461972"/>
                <a:gd name="connsiteX603" fmla="*/ 456525 w 2428809"/>
                <a:gd name="connsiteY603" fmla="*/ 401347 h 461972"/>
                <a:gd name="connsiteX604" fmla="*/ 478897 w 2428809"/>
                <a:gd name="connsiteY604" fmla="*/ 411789 h 461972"/>
                <a:gd name="connsiteX605" fmla="*/ 501282 w 2428809"/>
                <a:gd name="connsiteY605" fmla="*/ 422231 h 461972"/>
                <a:gd name="connsiteX606" fmla="*/ 499781 w 2428809"/>
                <a:gd name="connsiteY606" fmla="*/ 414765 h 461972"/>
                <a:gd name="connsiteX607" fmla="*/ 501282 w 2428809"/>
                <a:gd name="connsiteY607" fmla="*/ 407312 h 461972"/>
                <a:gd name="connsiteX608" fmla="*/ 508735 w 2428809"/>
                <a:gd name="connsiteY608" fmla="*/ 416266 h 461972"/>
                <a:gd name="connsiteX609" fmla="*/ 510223 w 2428809"/>
                <a:gd name="connsiteY609" fmla="*/ 428196 h 461972"/>
                <a:gd name="connsiteX610" fmla="*/ 525142 w 2428809"/>
                <a:gd name="connsiteY610" fmla="*/ 434161 h 461972"/>
                <a:gd name="connsiteX611" fmla="*/ 528131 w 2428809"/>
                <a:gd name="connsiteY611" fmla="*/ 431185 h 461972"/>
                <a:gd name="connsiteX612" fmla="*/ 537085 w 2428809"/>
                <a:gd name="connsiteY612" fmla="*/ 434161 h 461972"/>
                <a:gd name="connsiteX613" fmla="*/ 522166 w 2428809"/>
                <a:gd name="connsiteY613" fmla="*/ 413277 h 461972"/>
                <a:gd name="connsiteX614" fmla="*/ 534096 w 2428809"/>
                <a:gd name="connsiteY614" fmla="*/ 422231 h 461972"/>
                <a:gd name="connsiteX615" fmla="*/ 546039 w 2428809"/>
                <a:gd name="connsiteY615" fmla="*/ 422231 h 461972"/>
                <a:gd name="connsiteX616" fmla="*/ 522166 w 2428809"/>
                <a:gd name="connsiteY616" fmla="*/ 398358 h 461972"/>
                <a:gd name="connsiteX617" fmla="*/ 496805 w 2428809"/>
                <a:gd name="connsiteY617" fmla="*/ 396870 h 461972"/>
                <a:gd name="connsiteX618" fmla="*/ 471444 w 2428809"/>
                <a:gd name="connsiteY618" fmla="*/ 386428 h 461972"/>
                <a:gd name="connsiteX619" fmla="*/ 431164 w 2428809"/>
                <a:gd name="connsiteY619" fmla="*/ 390905 h 461972"/>
                <a:gd name="connsiteX620" fmla="*/ 390870 w 2428809"/>
                <a:gd name="connsiteY620" fmla="*/ 404323 h 461972"/>
                <a:gd name="connsiteX621" fmla="*/ 387894 w 2428809"/>
                <a:gd name="connsiteY621" fmla="*/ 410301 h 461972"/>
                <a:gd name="connsiteX622" fmla="*/ 384905 w 2428809"/>
                <a:gd name="connsiteY622" fmla="*/ 413277 h 461972"/>
                <a:gd name="connsiteX623" fmla="*/ 364021 w 2428809"/>
                <a:gd name="connsiteY623" fmla="*/ 417754 h 461972"/>
                <a:gd name="connsiteX624" fmla="*/ 328218 w 2428809"/>
                <a:gd name="connsiteY624" fmla="*/ 419242 h 461972"/>
                <a:gd name="connsiteX625" fmla="*/ 287938 w 2428809"/>
                <a:gd name="connsiteY625" fmla="*/ 419242 h 461972"/>
                <a:gd name="connsiteX626" fmla="*/ 259588 w 2428809"/>
                <a:gd name="connsiteY626" fmla="*/ 419242 h 461972"/>
                <a:gd name="connsiteX627" fmla="*/ 208866 w 2428809"/>
                <a:gd name="connsiteY627" fmla="*/ 429684 h 461972"/>
                <a:gd name="connsiteX628" fmla="*/ 167085 w 2428809"/>
                <a:gd name="connsiteY628" fmla="*/ 419242 h 461972"/>
                <a:gd name="connsiteX629" fmla="*/ 149190 w 2428809"/>
                <a:gd name="connsiteY629" fmla="*/ 425220 h 461972"/>
                <a:gd name="connsiteX630" fmla="*/ 137247 w 2428809"/>
                <a:gd name="connsiteY630" fmla="*/ 410301 h 461972"/>
                <a:gd name="connsiteX631" fmla="*/ 120840 w 2428809"/>
                <a:gd name="connsiteY631" fmla="*/ 431185 h 461972"/>
                <a:gd name="connsiteX632" fmla="*/ 98468 w 2428809"/>
                <a:gd name="connsiteY632" fmla="*/ 461023 h 461972"/>
                <a:gd name="connsiteX633" fmla="*/ 97630 w 2428809"/>
                <a:gd name="connsiteY633" fmla="*/ 461972 h 461972"/>
                <a:gd name="connsiteX634" fmla="*/ 86485 w 2428809"/>
                <a:gd name="connsiteY634" fmla="*/ 461972 h 461972"/>
                <a:gd name="connsiteX635" fmla="*/ 89514 w 2428809"/>
                <a:gd name="connsiteY635" fmla="*/ 458034 h 461972"/>
                <a:gd name="connsiteX636" fmla="*/ 119352 w 2428809"/>
                <a:gd name="connsiteY636" fmla="*/ 422231 h 461972"/>
                <a:gd name="connsiteX637" fmla="*/ 101444 w 2428809"/>
                <a:gd name="connsiteY637" fmla="*/ 434161 h 461972"/>
                <a:gd name="connsiteX638" fmla="*/ 76083 w 2428809"/>
                <a:gd name="connsiteY638" fmla="*/ 452069 h 461972"/>
                <a:gd name="connsiteX639" fmla="*/ 61232 w 2428809"/>
                <a:gd name="connsiteY639" fmla="*/ 461972 h 461972"/>
                <a:gd name="connsiteX640" fmla="*/ 51923 w 2428809"/>
                <a:gd name="connsiteY640" fmla="*/ 461972 h 461972"/>
                <a:gd name="connsiteX641" fmla="*/ 89514 w 2428809"/>
                <a:gd name="connsiteY641" fmla="*/ 435662 h 461972"/>
                <a:gd name="connsiteX642" fmla="*/ 134271 w 2428809"/>
                <a:gd name="connsiteY642" fmla="*/ 401347 h 461972"/>
                <a:gd name="connsiteX643" fmla="*/ 131282 w 2428809"/>
                <a:gd name="connsiteY643" fmla="*/ 392393 h 461972"/>
                <a:gd name="connsiteX644" fmla="*/ 91002 w 2428809"/>
                <a:gd name="connsiteY644" fmla="*/ 402835 h 461972"/>
                <a:gd name="connsiteX645" fmla="*/ 59676 w 2428809"/>
                <a:gd name="connsiteY645" fmla="*/ 404323 h 461972"/>
                <a:gd name="connsiteX646" fmla="*/ 82048 w 2428809"/>
                <a:gd name="connsiteY646" fmla="*/ 396870 h 461972"/>
                <a:gd name="connsiteX647" fmla="*/ 104433 w 2428809"/>
                <a:gd name="connsiteY647" fmla="*/ 389404 h 461972"/>
                <a:gd name="connsiteX648" fmla="*/ 79072 w 2428809"/>
                <a:gd name="connsiteY648" fmla="*/ 393881 h 461972"/>
                <a:gd name="connsiteX649" fmla="*/ 59676 w 2428809"/>
                <a:gd name="connsiteY649" fmla="*/ 392393 h 461972"/>
                <a:gd name="connsiteX650" fmla="*/ 67129 w 2428809"/>
                <a:gd name="connsiteY650" fmla="*/ 389404 h 461972"/>
                <a:gd name="connsiteX651" fmla="*/ 91002 w 2428809"/>
                <a:gd name="connsiteY651" fmla="*/ 384927 h 461972"/>
                <a:gd name="connsiteX652" fmla="*/ 116363 w 2428809"/>
                <a:gd name="connsiteY652" fmla="*/ 381951 h 461972"/>
                <a:gd name="connsiteX653" fmla="*/ 128306 w 2428809"/>
                <a:gd name="connsiteY653" fmla="*/ 380463 h 461972"/>
                <a:gd name="connsiteX654" fmla="*/ 126805 w 2428809"/>
                <a:gd name="connsiteY654" fmla="*/ 377474 h 461972"/>
                <a:gd name="connsiteX655" fmla="*/ 125317 w 2428809"/>
                <a:gd name="connsiteY655" fmla="*/ 374485 h 461972"/>
                <a:gd name="connsiteX656" fmla="*/ 125317 w 2428809"/>
                <a:gd name="connsiteY656" fmla="*/ 371509 h 461972"/>
                <a:gd name="connsiteX657" fmla="*/ 119352 w 2428809"/>
                <a:gd name="connsiteY657" fmla="*/ 365544 h 461972"/>
                <a:gd name="connsiteX658" fmla="*/ 105921 w 2428809"/>
                <a:gd name="connsiteY658" fmla="*/ 367032 h 461972"/>
                <a:gd name="connsiteX659" fmla="*/ 82048 w 2428809"/>
                <a:gd name="connsiteY659" fmla="*/ 368520 h 461972"/>
                <a:gd name="connsiteX660" fmla="*/ 58188 w 2428809"/>
                <a:gd name="connsiteY660" fmla="*/ 367032 h 461972"/>
                <a:gd name="connsiteX661" fmla="*/ 47733 w 2428809"/>
                <a:gd name="connsiteY661" fmla="*/ 362555 h 461972"/>
                <a:gd name="connsiteX662" fmla="*/ 73107 w 2428809"/>
                <a:gd name="connsiteY662" fmla="*/ 358078 h 461972"/>
                <a:gd name="connsiteX663" fmla="*/ 101444 w 2428809"/>
                <a:gd name="connsiteY663" fmla="*/ 359566 h 461972"/>
                <a:gd name="connsiteX664" fmla="*/ 43269 w 2428809"/>
                <a:gd name="connsiteY664" fmla="*/ 349124 h 461972"/>
                <a:gd name="connsiteX665" fmla="*/ 0 w 2428809"/>
                <a:gd name="connsiteY665" fmla="*/ 329728 h 461972"/>
                <a:gd name="connsiteX666" fmla="*/ 43269 w 2428809"/>
                <a:gd name="connsiteY666" fmla="*/ 340170 h 461972"/>
                <a:gd name="connsiteX667" fmla="*/ 86525 w 2428809"/>
                <a:gd name="connsiteY667" fmla="*/ 347636 h 461972"/>
                <a:gd name="connsiteX668" fmla="*/ 68630 w 2428809"/>
                <a:gd name="connsiteY668" fmla="*/ 337194 h 461972"/>
                <a:gd name="connsiteX669" fmla="*/ 44757 w 2428809"/>
                <a:gd name="connsiteY669" fmla="*/ 322275 h 461972"/>
                <a:gd name="connsiteX670" fmla="*/ 23873 w 2428809"/>
                <a:gd name="connsiteY670" fmla="*/ 308844 h 461972"/>
                <a:gd name="connsiteX671" fmla="*/ 17895 w 2428809"/>
                <a:gd name="connsiteY671" fmla="*/ 299890 h 461972"/>
                <a:gd name="connsiteX672" fmla="*/ 68630 w 2428809"/>
                <a:gd name="connsiteY672" fmla="*/ 328240 h 461972"/>
                <a:gd name="connsiteX673" fmla="*/ 119352 w 2428809"/>
                <a:gd name="connsiteY673" fmla="*/ 350625 h 461972"/>
                <a:gd name="connsiteX674" fmla="*/ 116363 w 2428809"/>
                <a:gd name="connsiteY674" fmla="*/ 340170 h 461972"/>
                <a:gd name="connsiteX675" fmla="*/ 113387 w 2428809"/>
                <a:gd name="connsiteY675" fmla="*/ 329728 h 461972"/>
                <a:gd name="connsiteX676" fmla="*/ 91002 w 2428809"/>
                <a:gd name="connsiteY676" fmla="*/ 308844 h 461972"/>
                <a:gd name="connsiteX677" fmla="*/ 83549 w 2428809"/>
                <a:gd name="connsiteY677" fmla="*/ 287960 h 461972"/>
                <a:gd name="connsiteX678" fmla="*/ 98468 w 2428809"/>
                <a:gd name="connsiteY678" fmla="*/ 299890 h 461972"/>
                <a:gd name="connsiteX679" fmla="*/ 110398 w 2428809"/>
                <a:gd name="connsiteY679" fmla="*/ 311833 h 461972"/>
                <a:gd name="connsiteX680" fmla="*/ 110398 w 2428809"/>
                <a:gd name="connsiteY680" fmla="*/ 305868 h 461972"/>
                <a:gd name="connsiteX681" fmla="*/ 98468 w 2428809"/>
                <a:gd name="connsiteY681" fmla="*/ 293925 h 461972"/>
                <a:gd name="connsiteX682" fmla="*/ 95479 w 2428809"/>
                <a:gd name="connsiteY682" fmla="*/ 281995 h 461972"/>
                <a:gd name="connsiteX683" fmla="*/ 107409 w 2428809"/>
                <a:gd name="connsiteY683" fmla="*/ 290949 h 461972"/>
                <a:gd name="connsiteX684" fmla="*/ 119352 w 2428809"/>
                <a:gd name="connsiteY684" fmla="*/ 308844 h 461972"/>
                <a:gd name="connsiteX685" fmla="*/ 128306 w 2428809"/>
                <a:gd name="connsiteY685" fmla="*/ 311833 h 461972"/>
                <a:gd name="connsiteX686" fmla="*/ 137247 w 2428809"/>
                <a:gd name="connsiteY686" fmla="*/ 317798 h 461972"/>
                <a:gd name="connsiteX687" fmla="*/ 116363 w 2428809"/>
                <a:gd name="connsiteY687" fmla="*/ 289448 h 461972"/>
                <a:gd name="connsiteX688" fmla="*/ 86525 w 2428809"/>
                <a:gd name="connsiteY688" fmla="*/ 267076 h 461972"/>
                <a:gd name="connsiteX689" fmla="*/ 104433 w 2428809"/>
                <a:gd name="connsiteY689" fmla="*/ 277518 h 461972"/>
                <a:gd name="connsiteX690" fmla="*/ 125317 w 2428809"/>
                <a:gd name="connsiteY690" fmla="*/ 290949 h 461972"/>
                <a:gd name="connsiteX691" fmla="*/ 114875 w 2428809"/>
                <a:gd name="connsiteY691" fmla="*/ 268564 h 461972"/>
                <a:gd name="connsiteX692" fmla="*/ 116363 w 2428809"/>
                <a:gd name="connsiteY692" fmla="*/ 261111 h 461972"/>
                <a:gd name="connsiteX693" fmla="*/ 129794 w 2428809"/>
                <a:gd name="connsiteY693" fmla="*/ 279006 h 461972"/>
                <a:gd name="connsiteX694" fmla="*/ 143225 w 2428809"/>
                <a:gd name="connsiteY694" fmla="*/ 302879 h 461972"/>
                <a:gd name="connsiteX695" fmla="*/ 137247 w 2428809"/>
                <a:gd name="connsiteY695" fmla="*/ 284971 h 461972"/>
                <a:gd name="connsiteX696" fmla="*/ 146201 w 2428809"/>
                <a:gd name="connsiteY696" fmla="*/ 293925 h 461972"/>
                <a:gd name="connsiteX697" fmla="*/ 152166 w 2428809"/>
                <a:gd name="connsiteY697" fmla="*/ 305868 h 461972"/>
                <a:gd name="connsiteX698" fmla="*/ 149190 w 2428809"/>
                <a:gd name="connsiteY698" fmla="*/ 283483 h 461972"/>
                <a:gd name="connsiteX699" fmla="*/ 143225 w 2428809"/>
                <a:gd name="connsiteY699" fmla="*/ 261111 h 461972"/>
                <a:gd name="connsiteX700" fmla="*/ 158144 w 2428809"/>
                <a:gd name="connsiteY700" fmla="*/ 287960 h 461972"/>
                <a:gd name="connsiteX701" fmla="*/ 166381 w 2428809"/>
                <a:gd name="connsiteY701" fmla="*/ 318189 h 461972"/>
                <a:gd name="connsiteX702" fmla="*/ 167085 w 2428809"/>
                <a:gd name="connsiteY702" fmla="*/ 311833 h 461972"/>
                <a:gd name="connsiteX703" fmla="*/ 170074 w 2428809"/>
                <a:gd name="connsiteY703" fmla="*/ 284971 h 461972"/>
                <a:gd name="connsiteX704" fmla="*/ 176039 w 2428809"/>
                <a:gd name="connsiteY704" fmla="*/ 273041 h 461972"/>
                <a:gd name="connsiteX705" fmla="*/ 149190 w 2428809"/>
                <a:gd name="connsiteY705" fmla="*/ 244691 h 461972"/>
                <a:gd name="connsiteX706" fmla="*/ 137247 w 2428809"/>
                <a:gd name="connsiteY706" fmla="*/ 216354 h 461972"/>
                <a:gd name="connsiteX707" fmla="*/ 161120 w 2428809"/>
                <a:gd name="connsiteY707" fmla="*/ 244691 h 461972"/>
                <a:gd name="connsiteX708" fmla="*/ 182004 w 2428809"/>
                <a:gd name="connsiteY708" fmla="*/ 273041 h 461972"/>
                <a:gd name="connsiteX709" fmla="*/ 182004 w 2428809"/>
                <a:gd name="connsiteY709" fmla="*/ 258122 h 461972"/>
                <a:gd name="connsiteX710" fmla="*/ 184993 w 2428809"/>
                <a:gd name="connsiteY710" fmla="*/ 261111 h 461972"/>
                <a:gd name="connsiteX711" fmla="*/ 173063 w 2428809"/>
                <a:gd name="connsiteY711" fmla="*/ 225295 h 461972"/>
                <a:gd name="connsiteX712" fmla="*/ 173063 w 2428809"/>
                <a:gd name="connsiteY712" fmla="*/ 207400 h 461972"/>
                <a:gd name="connsiteX713" fmla="*/ 182004 w 2428809"/>
                <a:gd name="connsiteY713" fmla="*/ 229772 h 461972"/>
                <a:gd name="connsiteX714" fmla="*/ 190958 w 2428809"/>
                <a:gd name="connsiteY714" fmla="*/ 255133 h 461972"/>
                <a:gd name="connsiteX715" fmla="*/ 208866 w 2428809"/>
                <a:gd name="connsiteY715" fmla="*/ 259610 h 461972"/>
                <a:gd name="connsiteX716" fmla="*/ 226761 w 2428809"/>
                <a:gd name="connsiteY716" fmla="*/ 267076 h 461972"/>
                <a:gd name="connsiteX717" fmla="*/ 226761 w 2428809"/>
                <a:gd name="connsiteY717" fmla="*/ 258122 h 461972"/>
                <a:gd name="connsiteX718" fmla="*/ 214831 w 2428809"/>
                <a:gd name="connsiteY718" fmla="*/ 247680 h 461972"/>
                <a:gd name="connsiteX719" fmla="*/ 202901 w 2428809"/>
                <a:gd name="connsiteY719" fmla="*/ 237238 h 461972"/>
                <a:gd name="connsiteX720" fmla="*/ 214831 w 2428809"/>
                <a:gd name="connsiteY720" fmla="*/ 243203 h 461972"/>
                <a:gd name="connsiteX721" fmla="*/ 226761 w 2428809"/>
                <a:gd name="connsiteY721" fmla="*/ 249168 h 461972"/>
                <a:gd name="connsiteX722" fmla="*/ 207378 w 2428809"/>
                <a:gd name="connsiteY722" fmla="*/ 238726 h 461972"/>
                <a:gd name="connsiteX723" fmla="*/ 205877 w 2428809"/>
                <a:gd name="connsiteY723" fmla="*/ 228284 h 461972"/>
                <a:gd name="connsiteX724" fmla="*/ 211842 w 2428809"/>
                <a:gd name="connsiteY724" fmla="*/ 231273 h 461972"/>
                <a:gd name="connsiteX725" fmla="*/ 226761 w 2428809"/>
                <a:gd name="connsiteY725" fmla="*/ 240214 h 461972"/>
                <a:gd name="connsiteX726" fmla="*/ 232739 w 2428809"/>
                <a:gd name="connsiteY726" fmla="*/ 237238 h 461972"/>
                <a:gd name="connsiteX727" fmla="*/ 232739 w 2428809"/>
                <a:gd name="connsiteY727" fmla="*/ 243203 h 461972"/>
                <a:gd name="connsiteX728" fmla="*/ 238704 w 2428809"/>
                <a:gd name="connsiteY728" fmla="*/ 249168 h 461972"/>
                <a:gd name="connsiteX729" fmla="*/ 241680 w 2428809"/>
                <a:gd name="connsiteY729" fmla="*/ 240214 h 461972"/>
                <a:gd name="connsiteX730" fmla="*/ 247658 w 2428809"/>
                <a:gd name="connsiteY730" fmla="*/ 243203 h 461972"/>
                <a:gd name="connsiteX731" fmla="*/ 259588 w 2428809"/>
                <a:gd name="connsiteY731" fmla="*/ 261111 h 461972"/>
                <a:gd name="connsiteX732" fmla="*/ 262577 w 2428809"/>
                <a:gd name="connsiteY732" fmla="*/ 249168 h 461972"/>
                <a:gd name="connsiteX733" fmla="*/ 238704 w 2428809"/>
                <a:gd name="connsiteY733" fmla="*/ 222319 h 461972"/>
                <a:gd name="connsiteX734" fmla="*/ 231238 w 2428809"/>
                <a:gd name="connsiteY734" fmla="*/ 232761 h 461972"/>
                <a:gd name="connsiteX735" fmla="*/ 223785 w 2428809"/>
                <a:gd name="connsiteY735" fmla="*/ 231273 h 461972"/>
                <a:gd name="connsiteX736" fmla="*/ 226761 w 2428809"/>
                <a:gd name="connsiteY736" fmla="*/ 228284 h 461972"/>
                <a:gd name="connsiteX737" fmla="*/ 232739 w 2428809"/>
                <a:gd name="connsiteY737" fmla="*/ 216354 h 461972"/>
                <a:gd name="connsiteX738" fmla="*/ 229750 w 2428809"/>
                <a:gd name="connsiteY738" fmla="*/ 210376 h 461972"/>
                <a:gd name="connsiteX739" fmla="*/ 235715 w 2428809"/>
                <a:gd name="connsiteY739" fmla="*/ 210376 h 461972"/>
                <a:gd name="connsiteX740" fmla="*/ 250634 w 2428809"/>
                <a:gd name="connsiteY740" fmla="*/ 186516 h 461972"/>
                <a:gd name="connsiteX741" fmla="*/ 262577 w 2428809"/>
                <a:gd name="connsiteY741" fmla="*/ 162643 h 461972"/>
                <a:gd name="connsiteX742" fmla="*/ 256599 w 2428809"/>
                <a:gd name="connsiteY742" fmla="*/ 165619 h 461972"/>
                <a:gd name="connsiteX743" fmla="*/ 226761 w 2428809"/>
                <a:gd name="connsiteY743" fmla="*/ 193969 h 461972"/>
                <a:gd name="connsiteX744" fmla="*/ 199912 w 2428809"/>
                <a:gd name="connsiteY744" fmla="*/ 204411 h 461972"/>
                <a:gd name="connsiteX745" fmla="*/ 244669 w 2428809"/>
                <a:gd name="connsiteY745" fmla="*/ 165619 h 461972"/>
                <a:gd name="connsiteX746" fmla="*/ 286437 w 2428809"/>
                <a:gd name="connsiteY746" fmla="*/ 123851 h 461972"/>
                <a:gd name="connsiteX747" fmla="*/ 286437 w 2428809"/>
                <a:gd name="connsiteY747" fmla="*/ 117886 h 461972"/>
                <a:gd name="connsiteX748" fmla="*/ 244669 w 2428809"/>
                <a:gd name="connsiteY748" fmla="*/ 132805 h 461972"/>
                <a:gd name="connsiteX749" fmla="*/ 211842 w 2428809"/>
                <a:gd name="connsiteY749" fmla="*/ 138770 h 461972"/>
                <a:gd name="connsiteX750" fmla="*/ 234227 w 2428809"/>
                <a:gd name="connsiteY750" fmla="*/ 128328 h 461972"/>
                <a:gd name="connsiteX751" fmla="*/ 253623 w 2428809"/>
                <a:gd name="connsiteY751" fmla="*/ 117886 h 461972"/>
                <a:gd name="connsiteX752" fmla="*/ 231238 w 2428809"/>
                <a:gd name="connsiteY752" fmla="*/ 126840 h 461972"/>
                <a:gd name="connsiteX753" fmla="*/ 208866 w 2428809"/>
                <a:gd name="connsiteY753" fmla="*/ 129816 h 461972"/>
                <a:gd name="connsiteX754" fmla="*/ 235715 w 2428809"/>
                <a:gd name="connsiteY754" fmla="*/ 116385 h 461972"/>
                <a:gd name="connsiteX755" fmla="*/ 271518 w 2428809"/>
                <a:gd name="connsiteY755" fmla="*/ 105943 h 461972"/>
                <a:gd name="connsiteX756" fmla="*/ 262577 w 2428809"/>
                <a:gd name="connsiteY756" fmla="*/ 97002 h 461972"/>
                <a:gd name="connsiteX757" fmla="*/ 225273 w 2428809"/>
                <a:gd name="connsiteY757" fmla="*/ 101466 h 461972"/>
                <a:gd name="connsiteX758" fmla="*/ 193947 w 2428809"/>
                <a:gd name="connsiteY758" fmla="*/ 99978 h 461972"/>
                <a:gd name="connsiteX759" fmla="*/ 222297 w 2428809"/>
                <a:gd name="connsiteY759" fmla="*/ 92525 h 461972"/>
                <a:gd name="connsiteX760" fmla="*/ 256599 w 2428809"/>
                <a:gd name="connsiteY760" fmla="*/ 91024 h 461972"/>
                <a:gd name="connsiteX761" fmla="*/ 256599 w 2428809"/>
                <a:gd name="connsiteY761" fmla="*/ 88048 h 461972"/>
                <a:gd name="connsiteX762" fmla="*/ 241680 w 2428809"/>
                <a:gd name="connsiteY762" fmla="*/ 89536 h 461972"/>
                <a:gd name="connsiteX763" fmla="*/ 226761 w 2428809"/>
                <a:gd name="connsiteY763" fmla="*/ 88048 h 461972"/>
                <a:gd name="connsiteX764" fmla="*/ 231238 w 2428809"/>
                <a:gd name="connsiteY764" fmla="*/ 86547 h 461972"/>
                <a:gd name="connsiteX765" fmla="*/ 247658 w 2428809"/>
                <a:gd name="connsiteY765" fmla="*/ 83571 h 461972"/>
                <a:gd name="connsiteX766" fmla="*/ 262577 w 2428809"/>
                <a:gd name="connsiteY766" fmla="*/ 82083 h 461972"/>
                <a:gd name="connsiteX767" fmla="*/ 268542 w 2428809"/>
                <a:gd name="connsiteY767" fmla="*/ 82083 h 461972"/>
                <a:gd name="connsiteX768" fmla="*/ 259588 w 2428809"/>
                <a:gd name="connsiteY768" fmla="*/ 46267 h 461972"/>
                <a:gd name="connsiteX769" fmla="*/ 250634 w 2428809"/>
                <a:gd name="connsiteY769" fmla="*/ 43291 h 461972"/>
                <a:gd name="connsiteX770" fmla="*/ 256599 w 2428809"/>
                <a:gd name="connsiteY770" fmla="*/ 40302 h 461972"/>
                <a:gd name="connsiteX771" fmla="*/ 255111 w 2428809"/>
                <a:gd name="connsiteY771" fmla="*/ 26871 h 461972"/>
                <a:gd name="connsiteX772" fmla="*/ 256599 w 2428809"/>
                <a:gd name="connsiteY772" fmla="*/ 16429 h 461972"/>
                <a:gd name="connsiteX773" fmla="*/ 262577 w 2428809"/>
                <a:gd name="connsiteY773" fmla="*/ 26871 h 461972"/>
                <a:gd name="connsiteX774" fmla="*/ 262577 w 2428809"/>
                <a:gd name="connsiteY774" fmla="*/ 40302 h 461972"/>
                <a:gd name="connsiteX775" fmla="*/ 271518 w 2428809"/>
                <a:gd name="connsiteY775" fmla="*/ 40302 h 461972"/>
                <a:gd name="connsiteX776" fmla="*/ 289426 w 2428809"/>
                <a:gd name="connsiteY776" fmla="*/ 43291 h 461972"/>
                <a:gd name="connsiteX777" fmla="*/ 274507 w 2428809"/>
                <a:gd name="connsiteY777" fmla="*/ 26871 h 461972"/>
                <a:gd name="connsiteX778" fmla="*/ 265553 w 2428809"/>
                <a:gd name="connsiteY778" fmla="*/ 4499 h 461972"/>
                <a:gd name="connsiteX779" fmla="*/ 295391 w 2428809"/>
                <a:gd name="connsiteY779" fmla="*/ 43291 h 461972"/>
                <a:gd name="connsiteX780" fmla="*/ 295391 w 2428809"/>
                <a:gd name="connsiteY780" fmla="*/ 13453 h 46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Lst>
              <a:rect l="l" t="t" r="r" b="b"/>
              <a:pathLst>
                <a:path w="2428809" h="461972">
                  <a:moveTo>
                    <a:pt x="2393006" y="452017"/>
                  </a:moveTo>
                  <a:lnTo>
                    <a:pt x="2384712" y="461972"/>
                  </a:lnTo>
                  <a:lnTo>
                    <a:pt x="2379500" y="461972"/>
                  </a:lnTo>
                  <a:close/>
                  <a:moveTo>
                    <a:pt x="2428809" y="449041"/>
                  </a:moveTo>
                  <a:lnTo>
                    <a:pt x="2420731" y="461972"/>
                  </a:lnTo>
                  <a:lnTo>
                    <a:pt x="2412353" y="461972"/>
                  </a:lnTo>
                  <a:lnTo>
                    <a:pt x="2421723" y="456874"/>
                  </a:lnTo>
                  <a:cubicBezTo>
                    <a:pt x="2426447" y="453642"/>
                    <a:pt x="2428809" y="451031"/>
                    <a:pt x="2428809" y="449041"/>
                  </a:cubicBezTo>
                  <a:close/>
                  <a:moveTo>
                    <a:pt x="372975" y="446104"/>
                  </a:moveTo>
                  <a:cubicBezTo>
                    <a:pt x="376957" y="450085"/>
                    <a:pt x="382921" y="454053"/>
                    <a:pt x="390870" y="458034"/>
                  </a:cubicBezTo>
                  <a:lnTo>
                    <a:pt x="399402" y="461972"/>
                  </a:lnTo>
                  <a:lnTo>
                    <a:pt x="386669" y="461972"/>
                  </a:lnTo>
                  <a:lnTo>
                    <a:pt x="378567" y="457290"/>
                  </a:lnTo>
                  <a:cubicBezTo>
                    <a:pt x="374839" y="453808"/>
                    <a:pt x="372975" y="450078"/>
                    <a:pt x="372975" y="446104"/>
                  </a:cubicBezTo>
                  <a:close/>
                  <a:moveTo>
                    <a:pt x="396849" y="422231"/>
                  </a:moveTo>
                  <a:lnTo>
                    <a:pt x="439526" y="461972"/>
                  </a:lnTo>
                  <a:lnTo>
                    <a:pt x="428465" y="461972"/>
                  </a:lnTo>
                  <a:lnTo>
                    <a:pt x="419220" y="452069"/>
                  </a:lnTo>
                  <a:cubicBezTo>
                    <a:pt x="412264" y="444107"/>
                    <a:pt x="406299" y="437150"/>
                    <a:pt x="401326" y="431185"/>
                  </a:cubicBezTo>
                  <a:cubicBezTo>
                    <a:pt x="396353" y="425220"/>
                    <a:pt x="394851" y="422231"/>
                    <a:pt x="396849" y="422231"/>
                  </a:cubicBezTo>
                  <a:close/>
                  <a:moveTo>
                    <a:pt x="2378087" y="374446"/>
                  </a:moveTo>
                  <a:lnTo>
                    <a:pt x="2378087" y="380411"/>
                  </a:lnTo>
                  <a:lnTo>
                    <a:pt x="2377239" y="381259"/>
                  </a:lnTo>
                  <a:close/>
                  <a:moveTo>
                    <a:pt x="2384052" y="347584"/>
                  </a:moveTo>
                  <a:cubicBezTo>
                    <a:pt x="2380071" y="349581"/>
                    <a:pt x="2375607" y="351565"/>
                    <a:pt x="2370634" y="353562"/>
                  </a:cubicBezTo>
                  <a:cubicBezTo>
                    <a:pt x="2365661" y="355546"/>
                    <a:pt x="2361184" y="357530"/>
                    <a:pt x="2357203" y="359527"/>
                  </a:cubicBezTo>
                  <a:cubicBezTo>
                    <a:pt x="2349241" y="375438"/>
                    <a:pt x="2345260" y="389365"/>
                    <a:pt x="2345260" y="401295"/>
                  </a:cubicBezTo>
                  <a:cubicBezTo>
                    <a:pt x="2349241" y="399311"/>
                    <a:pt x="2355206" y="390853"/>
                    <a:pt x="2363168" y="375934"/>
                  </a:cubicBezTo>
                  <a:cubicBezTo>
                    <a:pt x="2371130" y="361015"/>
                    <a:pt x="2378087" y="351565"/>
                    <a:pt x="2384052" y="347584"/>
                  </a:cubicBezTo>
                  <a:close/>
                  <a:moveTo>
                    <a:pt x="2124464" y="270013"/>
                  </a:moveTo>
                  <a:lnTo>
                    <a:pt x="2121475" y="283431"/>
                  </a:lnTo>
                  <a:lnTo>
                    <a:pt x="2121475" y="278967"/>
                  </a:lnTo>
                  <a:cubicBezTo>
                    <a:pt x="2121475" y="274986"/>
                    <a:pt x="2122480" y="271997"/>
                    <a:pt x="2124464" y="270013"/>
                  </a:cubicBezTo>
                  <a:close/>
                  <a:moveTo>
                    <a:pt x="184993" y="264087"/>
                  </a:moveTo>
                  <a:cubicBezTo>
                    <a:pt x="186977" y="268068"/>
                    <a:pt x="187982" y="271057"/>
                    <a:pt x="187982" y="273041"/>
                  </a:cubicBezTo>
                  <a:cubicBezTo>
                    <a:pt x="187982" y="275025"/>
                    <a:pt x="188974" y="278014"/>
                    <a:pt x="190958" y="281995"/>
                  </a:cubicBezTo>
                  <a:cubicBezTo>
                    <a:pt x="190958" y="281995"/>
                    <a:pt x="191950" y="281003"/>
                    <a:pt x="193947" y="279006"/>
                  </a:cubicBezTo>
                  <a:cubicBezTo>
                    <a:pt x="191950" y="277022"/>
                    <a:pt x="190958" y="275025"/>
                    <a:pt x="190958" y="273041"/>
                  </a:cubicBezTo>
                  <a:cubicBezTo>
                    <a:pt x="190958" y="271057"/>
                    <a:pt x="188974" y="268068"/>
                    <a:pt x="184993" y="264087"/>
                  </a:cubicBezTo>
                  <a:close/>
                  <a:moveTo>
                    <a:pt x="1911865" y="247259"/>
                  </a:moveTo>
                  <a:cubicBezTo>
                    <a:pt x="1912361" y="246515"/>
                    <a:pt x="1912609" y="247138"/>
                    <a:pt x="1912609" y="249129"/>
                  </a:cubicBezTo>
                  <a:lnTo>
                    <a:pt x="1909502" y="254310"/>
                  </a:lnTo>
                  <a:lnTo>
                    <a:pt x="1909633" y="253593"/>
                  </a:lnTo>
                  <a:cubicBezTo>
                    <a:pt x="1910625" y="250114"/>
                    <a:pt x="1911369" y="248003"/>
                    <a:pt x="1911865" y="247259"/>
                  </a:cubicBezTo>
                  <a:close/>
                  <a:moveTo>
                    <a:pt x="525142" y="243203"/>
                  </a:moveTo>
                  <a:lnTo>
                    <a:pt x="520038" y="252157"/>
                  </a:lnTo>
                  <a:lnTo>
                    <a:pt x="520678" y="250656"/>
                  </a:lnTo>
                  <a:cubicBezTo>
                    <a:pt x="521670" y="247680"/>
                    <a:pt x="523158" y="245187"/>
                    <a:pt x="525142" y="243203"/>
                  </a:cubicBezTo>
                  <a:close/>
                  <a:moveTo>
                    <a:pt x="1858911" y="243151"/>
                  </a:moveTo>
                  <a:cubicBezTo>
                    <a:pt x="1862879" y="251113"/>
                    <a:pt x="1866860" y="259075"/>
                    <a:pt x="1870841" y="267024"/>
                  </a:cubicBezTo>
                  <a:cubicBezTo>
                    <a:pt x="1874822" y="274986"/>
                    <a:pt x="1877798" y="279959"/>
                    <a:pt x="1879795" y="281943"/>
                  </a:cubicBezTo>
                  <a:cubicBezTo>
                    <a:pt x="1875814" y="270013"/>
                    <a:pt x="1873830" y="263043"/>
                    <a:pt x="1873830" y="261059"/>
                  </a:cubicBezTo>
                  <a:cubicBezTo>
                    <a:pt x="1869849" y="257078"/>
                    <a:pt x="1867356" y="254102"/>
                    <a:pt x="1866364" y="252105"/>
                  </a:cubicBezTo>
                  <a:cubicBezTo>
                    <a:pt x="1865372" y="250121"/>
                    <a:pt x="1862879" y="247132"/>
                    <a:pt x="1858911" y="243151"/>
                  </a:cubicBezTo>
                  <a:close/>
                  <a:moveTo>
                    <a:pt x="1027924" y="134293"/>
                  </a:moveTo>
                  <a:cubicBezTo>
                    <a:pt x="1016973" y="135285"/>
                    <a:pt x="1012496" y="145727"/>
                    <a:pt x="1014493" y="165619"/>
                  </a:cubicBezTo>
                  <a:cubicBezTo>
                    <a:pt x="992604" y="159654"/>
                    <a:pt x="972712" y="152697"/>
                    <a:pt x="954817" y="144735"/>
                  </a:cubicBezTo>
                  <a:cubicBezTo>
                    <a:pt x="940890" y="138770"/>
                    <a:pt x="931440" y="137778"/>
                    <a:pt x="926467" y="141759"/>
                  </a:cubicBezTo>
                  <a:cubicBezTo>
                    <a:pt x="921494" y="145727"/>
                    <a:pt x="911052" y="149708"/>
                    <a:pt x="895141" y="153689"/>
                  </a:cubicBezTo>
                  <a:cubicBezTo>
                    <a:pt x="881214" y="159654"/>
                    <a:pt x="866295" y="163139"/>
                    <a:pt x="850384" y="164131"/>
                  </a:cubicBezTo>
                  <a:cubicBezTo>
                    <a:pt x="834473" y="165123"/>
                    <a:pt x="819554" y="168608"/>
                    <a:pt x="805627" y="174573"/>
                  </a:cubicBezTo>
                  <a:cubicBezTo>
                    <a:pt x="791700" y="178554"/>
                    <a:pt x="778269" y="178554"/>
                    <a:pt x="765347" y="174573"/>
                  </a:cubicBezTo>
                  <a:cubicBezTo>
                    <a:pt x="752412" y="170592"/>
                    <a:pt x="738981" y="169600"/>
                    <a:pt x="725067" y="171597"/>
                  </a:cubicBezTo>
                  <a:cubicBezTo>
                    <a:pt x="711140" y="173581"/>
                    <a:pt x="699706" y="179050"/>
                    <a:pt x="690752" y="188004"/>
                  </a:cubicBezTo>
                  <a:cubicBezTo>
                    <a:pt x="681798" y="196958"/>
                    <a:pt x="673340" y="205403"/>
                    <a:pt x="665391" y="213365"/>
                  </a:cubicBezTo>
                  <a:cubicBezTo>
                    <a:pt x="657429" y="221327"/>
                    <a:pt x="648475" y="227292"/>
                    <a:pt x="638529" y="231273"/>
                  </a:cubicBezTo>
                  <a:cubicBezTo>
                    <a:pt x="628583" y="235241"/>
                    <a:pt x="615661" y="233257"/>
                    <a:pt x="599737" y="225295"/>
                  </a:cubicBezTo>
                  <a:cubicBezTo>
                    <a:pt x="581842" y="217346"/>
                    <a:pt x="563934" y="215845"/>
                    <a:pt x="546039" y="220818"/>
                  </a:cubicBezTo>
                  <a:cubicBezTo>
                    <a:pt x="528131" y="225791"/>
                    <a:pt x="509231" y="227292"/>
                    <a:pt x="489339" y="225295"/>
                  </a:cubicBezTo>
                  <a:cubicBezTo>
                    <a:pt x="491336" y="233257"/>
                    <a:pt x="492328" y="242211"/>
                    <a:pt x="492328" y="252157"/>
                  </a:cubicBezTo>
                  <a:cubicBezTo>
                    <a:pt x="492328" y="262103"/>
                    <a:pt x="493320" y="269060"/>
                    <a:pt x="495304" y="273041"/>
                  </a:cubicBezTo>
                  <a:cubicBezTo>
                    <a:pt x="495304" y="269060"/>
                    <a:pt x="494808" y="262599"/>
                    <a:pt x="493816" y="253645"/>
                  </a:cubicBezTo>
                  <a:cubicBezTo>
                    <a:pt x="492824" y="244691"/>
                    <a:pt x="494312" y="238230"/>
                    <a:pt x="498293" y="234249"/>
                  </a:cubicBezTo>
                  <a:cubicBezTo>
                    <a:pt x="498293" y="232265"/>
                    <a:pt x="499285" y="239222"/>
                    <a:pt x="501282" y="255133"/>
                  </a:cubicBezTo>
                  <a:cubicBezTo>
                    <a:pt x="503266" y="271057"/>
                    <a:pt x="504258" y="279998"/>
                    <a:pt x="504258" y="281995"/>
                  </a:cubicBezTo>
                  <a:cubicBezTo>
                    <a:pt x="506255" y="278014"/>
                    <a:pt x="509231" y="272049"/>
                    <a:pt x="513212" y="264087"/>
                  </a:cubicBezTo>
                  <a:lnTo>
                    <a:pt x="520038" y="252157"/>
                  </a:lnTo>
                  <a:lnTo>
                    <a:pt x="516201" y="261111"/>
                  </a:lnTo>
                  <a:cubicBezTo>
                    <a:pt x="520169" y="267076"/>
                    <a:pt x="522662" y="274529"/>
                    <a:pt x="523654" y="283483"/>
                  </a:cubicBezTo>
                  <a:cubicBezTo>
                    <a:pt x="524646" y="292437"/>
                    <a:pt x="525142" y="299890"/>
                    <a:pt x="525142" y="305868"/>
                  </a:cubicBezTo>
                  <a:lnTo>
                    <a:pt x="528131" y="305868"/>
                  </a:lnTo>
                  <a:cubicBezTo>
                    <a:pt x="528131" y="303871"/>
                    <a:pt x="529619" y="296418"/>
                    <a:pt x="532608" y="283483"/>
                  </a:cubicBezTo>
                  <a:cubicBezTo>
                    <a:pt x="535597" y="270548"/>
                    <a:pt x="539069" y="263095"/>
                    <a:pt x="543050" y="261111"/>
                  </a:cubicBezTo>
                  <a:cubicBezTo>
                    <a:pt x="545034" y="261111"/>
                    <a:pt x="544042" y="268068"/>
                    <a:pt x="540061" y="281995"/>
                  </a:cubicBezTo>
                  <a:lnTo>
                    <a:pt x="534096" y="305868"/>
                  </a:lnTo>
                  <a:cubicBezTo>
                    <a:pt x="553988" y="301887"/>
                    <a:pt x="573384" y="295413"/>
                    <a:pt x="592284" y="286472"/>
                  </a:cubicBezTo>
                  <a:cubicBezTo>
                    <a:pt x="611184" y="277518"/>
                    <a:pt x="629575" y="273041"/>
                    <a:pt x="647483" y="273041"/>
                  </a:cubicBezTo>
                  <a:cubicBezTo>
                    <a:pt x="653448" y="273041"/>
                    <a:pt x="661906" y="274529"/>
                    <a:pt x="672844" y="277518"/>
                  </a:cubicBezTo>
                  <a:cubicBezTo>
                    <a:pt x="683782" y="280494"/>
                    <a:pt x="695229" y="282987"/>
                    <a:pt x="707159" y="284971"/>
                  </a:cubicBezTo>
                  <a:cubicBezTo>
                    <a:pt x="719089" y="286968"/>
                    <a:pt x="730040" y="288456"/>
                    <a:pt x="739986" y="289448"/>
                  </a:cubicBezTo>
                  <a:cubicBezTo>
                    <a:pt x="749932" y="290440"/>
                    <a:pt x="755897" y="288952"/>
                    <a:pt x="757881" y="284971"/>
                  </a:cubicBezTo>
                  <a:cubicBezTo>
                    <a:pt x="763846" y="277022"/>
                    <a:pt x="774797" y="275521"/>
                    <a:pt x="790708" y="280494"/>
                  </a:cubicBezTo>
                  <a:cubicBezTo>
                    <a:pt x="806619" y="285467"/>
                    <a:pt x="820546" y="290949"/>
                    <a:pt x="832476" y="296914"/>
                  </a:cubicBezTo>
                  <a:cubicBezTo>
                    <a:pt x="840438" y="298898"/>
                    <a:pt x="847891" y="303871"/>
                    <a:pt x="854861" y="311833"/>
                  </a:cubicBezTo>
                  <a:cubicBezTo>
                    <a:pt x="861818" y="319782"/>
                    <a:pt x="868279" y="323763"/>
                    <a:pt x="874257" y="323763"/>
                  </a:cubicBezTo>
                  <a:cubicBezTo>
                    <a:pt x="880222" y="321779"/>
                    <a:pt x="886683" y="319286"/>
                    <a:pt x="893653" y="316310"/>
                  </a:cubicBezTo>
                  <a:cubicBezTo>
                    <a:pt x="900610" y="313321"/>
                    <a:pt x="908063" y="311833"/>
                    <a:pt x="916025" y="311833"/>
                  </a:cubicBezTo>
                  <a:cubicBezTo>
                    <a:pt x="937901" y="307852"/>
                    <a:pt x="962766" y="304863"/>
                    <a:pt x="990620" y="302879"/>
                  </a:cubicBezTo>
                  <a:cubicBezTo>
                    <a:pt x="1018474" y="300895"/>
                    <a:pt x="1043339" y="306860"/>
                    <a:pt x="1065215" y="320787"/>
                  </a:cubicBezTo>
                  <a:cubicBezTo>
                    <a:pt x="1085107" y="330733"/>
                    <a:pt x="1101514" y="341671"/>
                    <a:pt x="1114449" y="353601"/>
                  </a:cubicBezTo>
                  <a:cubicBezTo>
                    <a:pt x="1127384" y="365544"/>
                    <a:pt x="1144783" y="376482"/>
                    <a:pt x="1166659" y="386428"/>
                  </a:cubicBezTo>
                  <a:cubicBezTo>
                    <a:pt x="1156713" y="356590"/>
                    <a:pt x="1153737" y="326256"/>
                    <a:pt x="1157718" y="295413"/>
                  </a:cubicBezTo>
                  <a:cubicBezTo>
                    <a:pt x="1161686" y="264583"/>
                    <a:pt x="1158710" y="232265"/>
                    <a:pt x="1148764" y="198446"/>
                  </a:cubicBezTo>
                  <a:cubicBezTo>
                    <a:pt x="1142799" y="194465"/>
                    <a:pt x="1131848" y="186516"/>
                    <a:pt x="1115937" y="174573"/>
                  </a:cubicBezTo>
                  <a:cubicBezTo>
                    <a:pt x="1100026" y="162643"/>
                    <a:pt x="1084115" y="152697"/>
                    <a:pt x="1068204" y="144735"/>
                  </a:cubicBezTo>
                  <a:cubicBezTo>
                    <a:pt x="1052280" y="136786"/>
                    <a:pt x="1038862" y="133301"/>
                    <a:pt x="1027924" y="134293"/>
                  </a:cubicBezTo>
                  <a:close/>
                  <a:moveTo>
                    <a:pt x="297076" y="0"/>
                  </a:moveTo>
                  <a:lnTo>
                    <a:pt x="302091" y="0"/>
                  </a:lnTo>
                  <a:lnTo>
                    <a:pt x="304345" y="4499"/>
                  </a:lnTo>
                  <a:lnTo>
                    <a:pt x="304345" y="0"/>
                  </a:lnTo>
                  <a:lnTo>
                    <a:pt x="316271" y="0"/>
                  </a:lnTo>
                  <a:lnTo>
                    <a:pt x="319264" y="7488"/>
                  </a:lnTo>
                  <a:cubicBezTo>
                    <a:pt x="321248" y="17434"/>
                    <a:pt x="322253" y="24391"/>
                    <a:pt x="322253" y="28372"/>
                  </a:cubicBezTo>
                  <a:cubicBezTo>
                    <a:pt x="322253" y="24391"/>
                    <a:pt x="322749" y="20906"/>
                    <a:pt x="323741" y="17930"/>
                  </a:cubicBezTo>
                  <a:cubicBezTo>
                    <a:pt x="324733" y="14941"/>
                    <a:pt x="325229" y="11456"/>
                    <a:pt x="325229" y="7488"/>
                  </a:cubicBezTo>
                  <a:lnTo>
                    <a:pt x="317742" y="0"/>
                  </a:lnTo>
                  <a:lnTo>
                    <a:pt x="335672" y="0"/>
                  </a:lnTo>
                  <a:lnTo>
                    <a:pt x="337172" y="7488"/>
                  </a:lnTo>
                  <a:cubicBezTo>
                    <a:pt x="337172" y="5491"/>
                    <a:pt x="337668" y="3507"/>
                    <a:pt x="338660" y="1510"/>
                  </a:cubicBezTo>
                  <a:lnTo>
                    <a:pt x="339037" y="0"/>
                  </a:lnTo>
                  <a:lnTo>
                    <a:pt x="359187" y="0"/>
                  </a:lnTo>
                  <a:lnTo>
                    <a:pt x="358056" y="16429"/>
                  </a:lnTo>
                  <a:cubicBezTo>
                    <a:pt x="358056" y="16429"/>
                    <a:pt x="359048" y="18426"/>
                    <a:pt x="361032" y="22407"/>
                  </a:cubicBezTo>
                  <a:lnTo>
                    <a:pt x="363526" y="0"/>
                  </a:lnTo>
                  <a:lnTo>
                    <a:pt x="375951" y="0"/>
                  </a:lnTo>
                  <a:lnTo>
                    <a:pt x="375951" y="7488"/>
                  </a:lnTo>
                  <a:lnTo>
                    <a:pt x="378447" y="0"/>
                  </a:lnTo>
                  <a:lnTo>
                    <a:pt x="397279" y="0"/>
                  </a:lnTo>
                  <a:lnTo>
                    <a:pt x="387894" y="16429"/>
                  </a:lnTo>
                  <a:lnTo>
                    <a:pt x="409806" y="0"/>
                  </a:lnTo>
                  <a:lnTo>
                    <a:pt x="447571" y="0"/>
                  </a:lnTo>
                  <a:lnTo>
                    <a:pt x="447571" y="4499"/>
                  </a:lnTo>
                  <a:cubicBezTo>
                    <a:pt x="449554" y="4499"/>
                    <a:pt x="451552" y="9472"/>
                    <a:pt x="453536" y="19418"/>
                  </a:cubicBezTo>
                  <a:cubicBezTo>
                    <a:pt x="455519" y="29364"/>
                    <a:pt x="456525" y="35329"/>
                    <a:pt x="456525" y="37326"/>
                  </a:cubicBezTo>
                  <a:cubicBezTo>
                    <a:pt x="456525" y="29364"/>
                    <a:pt x="457517" y="23399"/>
                    <a:pt x="459501" y="19418"/>
                  </a:cubicBezTo>
                  <a:lnTo>
                    <a:pt x="450546" y="10464"/>
                  </a:lnTo>
                  <a:cubicBezTo>
                    <a:pt x="454528" y="6483"/>
                    <a:pt x="457517" y="7488"/>
                    <a:pt x="459501" y="13453"/>
                  </a:cubicBezTo>
                  <a:cubicBezTo>
                    <a:pt x="459501" y="11456"/>
                    <a:pt x="459501" y="7488"/>
                    <a:pt x="459501" y="1510"/>
                  </a:cubicBezTo>
                  <a:lnTo>
                    <a:pt x="459879" y="0"/>
                  </a:lnTo>
                  <a:lnTo>
                    <a:pt x="471294" y="0"/>
                  </a:lnTo>
                  <a:lnTo>
                    <a:pt x="465465" y="7488"/>
                  </a:lnTo>
                  <a:cubicBezTo>
                    <a:pt x="469447" y="9472"/>
                    <a:pt x="471444" y="13453"/>
                    <a:pt x="471444" y="19418"/>
                  </a:cubicBezTo>
                  <a:cubicBezTo>
                    <a:pt x="477409" y="13453"/>
                    <a:pt x="479393" y="10464"/>
                    <a:pt x="477409" y="10464"/>
                  </a:cubicBezTo>
                  <a:cubicBezTo>
                    <a:pt x="475411" y="8480"/>
                    <a:pt x="473924" y="6483"/>
                    <a:pt x="472932" y="4499"/>
                  </a:cubicBezTo>
                  <a:cubicBezTo>
                    <a:pt x="471940" y="2515"/>
                    <a:pt x="473428" y="3507"/>
                    <a:pt x="477409" y="7488"/>
                  </a:cubicBezTo>
                  <a:lnTo>
                    <a:pt x="479068" y="0"/>
                  </a:lnTo>
                  <a:lnTo>
                    <a:pt x="1806758" y="0"/>
                  </a:lnTo>
                  <a:lnTo>
                    <a:pt x="1808176" y="1418"/>
                  </a:lnTo>
                  <a:cubicBezTo>
                    <a:pt x="1808176" y="5399"/>
                    <a:pt x="1809181" y="7383"/>
                    <a:pt x="1811165" y="7383"/>
                  </a:cubicBezTo>
                  <a:lnTo>
                    <a:pt x="1809932" y="0"/>
                  </a:lnTo>
                  <a:lnTo>
                    <a:pt x="1839949" y="0"/>
                  </a:lnTo>
                  <a:lnTo>
                    <a:pt x="1838393" y="5525"/>
                  </a:lnTo>
                  <a:cubicBezTo>
                    <a:pt x="1837149" y="8757"/>
                    <a:pt x="1836030" y="10372"/>
                    <a:pt x="1835038" y="10372"/>
                  </a:cubicBezTo>
                  <a:cubicBezTo>
                    <a:pt x="1837022" y="10372"/>
                    <a:pt x="1838014" y="11364"/>
                    <a:pt x="1838014" y="13361"/>
                  </a:cubicBezTo>
                  <a:cubicBezTo>
                    <a:pt x="1838014" y="11364"/>
                    <a:pt x="1840011" y="8388"/>
                    <a:pt x="1843992" y="4407"/>
                  </a:cubicBezTo>
                  <a:lnTo>
                    <a:pt x="1843992" y="0"/>
                  </a:lnTo>
                  <a:lnTo>
                    <a:pt x="1853869" y="0"/>
                  </a:lnTo>
                  <a:lnTo>
                    <a:pt x="1857410" y="5895"/>
                  </a:lnTo>
                  <a:cubicBezTo>
                    <a:pt x="1858415" y="6887"/>
                    <a:pt x="1859903" y="9380"/>
                    <a:pt x="1861887" y="13361"/>
                  </a:cubicBezTo>
                  <a:lnTo>
                    <a:pt x="1860407" y="0"/>
                  </a:lnTo>
                  <a:lnTo>
                    <a:pt x="1870872" y="0"/>
                  </a:lnTo>
                  <a:lnTo>
                    <a:pt x="1873830" y="7383"/>
                  </a:lnTo>
                  <a:cubicBezTo>
                    <a:pt x="1875814" y="11364"/>
                    <a:pt x="1877798" y="15345"/>
                    <a:pt x="1879795" y="19326"/>
                  </a:cubicBezTo>
                  <a:lnTo>
                    <a:pt x="1882087" y="0"/>
                  </a:lnTo>
                  <a:lnTo>
                    <a:pt x="1890657" y="0"/>
                  </a:lnTo>
                  <a:lnTo>
                    <a:pt x="1885760" y="25291"/>
                  </a:lnTo>
                  <a:cubicBezTo>
                    <a:pt x="1887744" y="21310"/>
                    <a:pt x="1890733" y="14849"/>
                    <a:pt x="1894714" y="5895"/>
                  </a:cubicBezTo>
                  <a:lnTo>
                    <a:pt x="1897334" y="0"/>
                  </a:lnTo>
                  <a:lnTo>
                    <a:pt x="1906117" y="0"/>
                  </a:lnTo>
                  <a:lnTo>
                    <a:pt x="1888749" y="37221"/>
                  </a:lnTo>
                  <a:lnTo>
                    <a:pt x="1897690" y="55182"/>
                  </a:lnTo>
                  <a:cubicBezTo>
                    <a:pt x="1907636" y="49177"/>
                    <a:pt x="1916590" y="39714"/>
                    <a:pt x="1924552" y="26779"/>
                  </a:cubicBezTo>
                  <a:cubicBezTo>
                    <a:pt x="1932501" y="13857"/>
                    <a:pt x="1939471" y="9380"/>
                    <a:pt x="1945436" y="13361"/>
                  </a:cubicBezTo>
                  <a:cubicBezTo>
                    <a:pt x="1939471" y="19326"/>
                    <a:pt x="1930517" y="30264"/>
                    <a:pt x="1918587" y="46175"/>
                  </a:cubicBezTo>
                  <a:cubicBezTo>
                    <a:pt x="1922555" y="42194"/>
                    <a:pt x="1928037" y="36725"/>
                    <a:pt x="1934994" y="29768"/>
                  </a:cubicBezTo>
                  <a:cubicBezTo>
                    <a:pt x="1941951" y="22798"/>
                    <a:pt x="1948425" y="19326"/>
                    <a:pt x="1954390" y="19326"/>
                  </a:cubicBezTo>
                  <a:cubicBezTo>
                    <a:pt x="1956374" y="19326"/>
                    <a:pt x="1954886" y="21806"/>
                    <a:pt x="1949913" y="26779"/>
                  </a:cubicBezTo>
                  <a:cubicBezTo>
                    <a:pt x="1944940" y="31752"/>
                    <a:pt x="1938975" y="37221"/>
                    <a:pt x="1932005" y="43199"/>
                  </a:cubicBezTo>
                  <a:cubicBezTo>
                    <a:pt x="1925048" y="49164"/>
                    <a:pt x="1918091" y="54633"/>
                    <a:pt x="1911121" y="59632"/>
                  </a:cubicBezTo>
                  <a:cubicBezTo>
                    <a:pt x="1904164" y="64618"/>
                    <a:pt x="1900679" y="67111"/>
                    <a:pt x="1900679" y="67111"/>
                  </a:cubicBezTo>
                  <a:lnTo>
                    <a:pt x="1900679" y="82030"/>
                  </a:lnTo>
                  <a:cubicBezTo>
                    <a:pt x="1902663" y="80047"/>
                    <a:pt x="1908145" y="76562"/>
                    <a:pt x="1917086" y="71589"/>
                  </a:cubicBezTo>
                  <a:cubicBezTo>
                    <a:pt x="1926040" y="66615"/>
                    <a:pt x="1934994" y="61133"/>
                    <a:pt x="1943948" y="55155"/>
                  </a:cubicBezTo>
                  <a:cubicBezTo>
                    <a:pt x="1952902" y="49164"/>
                    <a:pt x="1961347" y="44191"/>
                    <a:pt x="1969309" y="40210"/>
                  </a:cubicBezTo>
                  <a:cubicBezTo>
                    <a:pt x="1977258" y="36229"/>
                    <a:pt x="1981239" y="35237"/>
                    <a:pt x="1981239" y="37221"/>
                  </a:cubicBezTo>
                  <a:cubicBezTo>
                    <a:pt x="1981239" y="39218"/>
                    <a:pt x="1978263" y="42703"/>
                    <a:pt x="1972285" y="47689"/>
                  </a:cubicBezTo>
                  <a:cubicBezTo>
                    <a:pt x="1966320" y="52675"/>
                    <a:pt x="1958867" y="57661"/>
                    <a:pt x="1949913" y="62634"/>
                  </a:cubicBezTo>
                  <a:cubicBezTo>
                    <a:pt x="1940959" y="67607"/>
                    <a:pt x="1933010" y="72084"/>
                    <a:pt x="1926040" y="76066"/>
                  </a:cubicBezTo>
                  <a:cubicBezTo>
                    <a:pt x="1919083" y="80047"/>
                    <a:pt x="1914606" y="83022"/>
                    <a:pt x="1912609" y="85020"/>
                  </a:cubicBezTo>
                  <a:cubicBezTo>
                    <a:pt x="1918587" y="81039"/>
                    <a:pt x="1925544" y="77057"/>
                    <a:pt x="1933506" y="73076"/>
                  </a:cubicBezTo>
                  <a:cubicBezTo>
                    <a:pt x="1941455" y="69095"/>
                    <a:pt x="1948425" y="67111"/>
                    <a:pt x="1954390" y="67111"/>
                  </a:cubicBezTo>
                  <a:cubicBezTo>
                    <a:pt x="1950409" y="67111"/>
                    <a:pt x="1938975" y="72580"/>
                    <a:pt x="1920075" y="83518"/>
                  </a:cubicBezTo>
                  <a:cubicBezTo>
                    <a:pt x="1901175" y="94456"/>
                    <a:pt x="1888749" y="101923"/>
                    <a:pt x="1882771" y="105904"/>
                  </a:cubicBezTo>
                  <a:cubicBezTo>
                    <a:pt x="1884768" y="113852"/>
                    <a:pt x="1883776" y="121815"/>
                    <a:pt x="1879795" y="129777"/>
                  </a:cubicBezTo>
                  <a:cubicBezTo>
                    <a:pt x="1885760" y="125796"/>
                    <a:pt x="1898199" y="121319"/>
                    <a:pt x="1917086" y="116346"/>
                  </a:cubicBezTo>
                  <a:cubicBezTo>
                    <a:pt x="1935986" y="111373"/>
                    <a:pt x="1947420" y="110877"/>
                    <a:pt x="1951401" y="114858"/>
                  </a:cubicBezTo>
                  <a:cubicBezTo>
                    <a:pt x="1937474" y="118825"/>
                    <a:pt x="1924552" y="122806"/>
                    <a:pt x="1912609" y="126788"/>
                  </a:cubicBezTo>
                  <a:cubicBezTo>
                    <a:pt x="1902663" y="130769"/>
                    <a:pt x="1893226" y="133744"/>
                    <a:pt x="1884272" y="135742"/>
                  </a:cubicBezTo>
                  <a:cubicBezTo>
                    <a:pt x="1875318" y="137726"/>
                    <a:pt x="1869849" y="137726"/>
                    <a:pt x="1867852" y="135742"/>
                  </a:cubicBezTo>
                  <a:cubicBezTo>
                    <a:pt x="1849957" y="139723"/>
                    <a:pt x="1834542" y="144696"/>
                    <a:pt x="1821607" y="150661"/>
                  </a:cubicBezTo>
                  <a:cubicBezTo>
                    <a:pt x="1808685" y="156626"/>
                    <a:pt x="1794262" y="162591"/>
                    <a:pt x="1778338" y="168556"/>
                  </a:cubicBezTo>
                  <a:cubicBezTo>
                    <a:pt x="1760443" y="176518"/>
                    <a:pt x="1740055" y="183971"/>
                    <a:pt x="1717174" y="190941"/>
                  </a:cubicBezTo>
                  <a:cubicBezTo>
                    <a:pt x="1694306" y="197898"/>
                    <a:pt x="1672913" y="206356"/>
                    <a:pt x="1653021" y="216302"/>
                  </a:cubicBezTo>
                  <a:cubicBezTo>
                    <a:pt x="1641091" y="224264"/>
                    <a:pt x="1626172" y="227240"/>
                    <a:pt x="1608264" y="225256"/>
                  </a:cubicBezTo>
                  <a:cubicBezTo>
                    <a:pt x="1590369" y="223259"/>
                    <a:pt x="1572461" y="219291"/>
                    <a:pt x="1554553" y="213313"/>
                  </a:cubicBezTo>
                  <a:cubicBezTo>
                    <a:pt x="1536658" y="207348"/>
                    <a:pt x="1518750" y="201879"/>
                    <a:pt x="1500855" y="196906"/>
                  </a:cubicBezTo>
                  <a:cubicBezTo>
                    <a:pt x="1482947" y="191933"/>
                    <a:pt x="1467036" y="191437"/>
                    <a:pt x="1453109" y="195418"/>
                  </a:cubicBezTo>
                  <a:cubicBezTo>
                    <a:pt x="1441179" y="199399"/>
                    <a:pt x="1431729" y="205860"/>
                    <a:pt x="1424759" y="214814"/>
                  </a:cubicBezTo>
                  <a:cubicBezTo>
                    <a:pt x="1417802" y="223755"/>
                    <a:pt x="1407360" y="230229"/>
                    <a:pt x="1393433" y="234210"/>
                  </a:cubicBezTo>
                  <a:cubicBezTo>
                    <a:pt x="1379506" y="236194"/>
                    <a:pt x="1366088" y="237186"/>
                    <a:pt x="1353153" y="237186"/>
                  </a:cubicBezTo>
                  <a:cubicBezTo>
                    <a:pt x="1340218" y="237186"/>
                    <a:pt x="1326800" y="237186"/>
                    <a:pt x="1312873" y="237186"/>
                  </a:cubicBezTo>
                  <a:lnTo>
                    <a:pt x="1312873" y="255094"/>
                  </a:lnTo>
                  <a:cubicBezTo>
                    <a:pt x="1316854" y="259075"/>
                    <a:pt x="1319830" y="263539"/>
                    <a:pt x="1321827" y="268512"/>
                  </a:cubicBezTo>
                  <a:cubicBezTo>
                    <a:pt x="1323811" y="273485"/>
                    <a:pt x="1326800" y="277962"/>
                    <a:pt x="1330768" y="281943"/>
                  </a:cubicBezTo>
                  <a:cubicBezTo>
                    <a:pt x="1332765" y="275978"/>
                    <a:pt x="1334253" y="276474"/>
                    <a:pt x="1335245" y="283431"/>
                  </a:cubicBezTo>
                  <a:cubicBezTo>
                    <a:pt x="1336250" y="290401"/>
                    <a:pt x="1336746" y="294878"/>
                    <a:pt x="1336746" y="296862"/>
                  </a:cubicBezTo>
                  <a:cubicBezTo>
                    <a:pt x="1338730" y="286916"/>
                    <a:pt x="1337738" y="276970"/>
                    <a:pt x="1333757" y="267024"/>
                  </a:cubicBezTo>
                  <a:cubicBezTo>
                    <a:pt x="1329776" y="257078"/>
                    <a:pt x="1330768" y="250121"/>
                    <a:pt x="1336746" y="246140"/>
                  </a:cubicBezTo>
                  <a:cubicBezTo>
                    <a:pt x="1338730" y="258070"/>
                    <a:pt x="1341719" y="269517"/>
                    <a:pt x="1345687" y="280455"/>
                  </a:cubicBezTo>
                  <a:cubicBezTo>
                    <a:pt x="1349668" y="291393"/>
                    <a:pt x="1353649" y="301835"/>
                    <a:pt x="1357630" y="311781"/>
                  </a:cubicBezTo>
                  <a:cubicBezTo>
                    <a:pt x="1357630" y="303832"/>
                    <a:pt x="1358622" y="290897"/>
                    <a:pt x="1360606" y="272989"/>
                  </a:cubicBezTo>
                  <a:cubicBezTo>
                    <a:pt x="1362603" y="255094"/>
                    <a:pt x="1365579" y="247132"/>
                    <a:pt x="1369560" y="249129"/>
                  </a:cubicBezTo>
                  <a:cubicBezTo>
                    <a:pt x="1371557" y="255094"/>
                    <a:pt x="1372053" y="261059"/>
                    <a:pt x="1371061" y="267024"/>
                  </a:cubicBezTo>
                  <a:cubicBezTo>
                    <a:pt x="1370056" y="272989"/>
                    <a:pt x="1369560" y="278967"/>
                    <a:pt x="1369560" y="284932"/>
                  </a:cubicBezTo>
                  <a:cubicBezTo>
                    <a:pt x="1371557" y="280951"/>
                    <a:pt x="1372053" y="286420"/>
                    <a:pt x="1371061" y="301339"/>
                  </a:cubicBezTo>
                  <a:cubicBezTo>
                    <a:pt x="1370056" y="316258"/>
                    <a:pt x="1370552" y="325708"/>
                    <a:pt x="1372549" y="329689"/>
                  </a:cubicBezTo>
                  <a:lnTo>
                    <a:pt x="1372549" y="326700"/>
                  </a:lnTo>
                  <a:cubicBezTo>
                    <a:pt x="1374533" y="322719"/>
                    <a:pt x="1376034" y="316754"/>
                    <a:pt x="1377026" y="308805"/>
                  </a:cubicBezTo>
                  <a:cubicBezTo>
                    <a:pt x="1378018" y="300843"/>
                    <a:pt x="1378514" y="301835"/>
                    <a:pt x="1378514" y="311781"/>
                  </a:cubicBezTo>
                  <a:cubicBezTo>
                    <a:pt x="1382495" y="305816"/>
                    <a:pt x="1386476" y="298859"/>
                    <a:pt x="1390444" y="290897"/>
                  </a:cubicBezTo>
                  <a:cubicBezTo>
                    <a:pt x="1394425" y="282935"/>
                    <a:pt x="1399398" y="276970"/>
                    <a:pt x="1405363" y="272989"/>
                  </a:cubicBezTo>
                  <a:cubicBezTo>
                    <a:pt x="1401395" y="276970"/>
                    <a:pt x="1399398" y="281943"/>
                    <a:pt x="1399398" y="287908"/>
                  </a:cubicBezTo>
                  <a:cubicBezTo>
                    <a:pt x="1399398" y="293886"/>
                    <a:pt x="1399398" y="298859"/>
                    <a:pt x="1399398" y="302827"/>
                  </a:cubicBezTo>
                  <a:cubicBezTo>
                    <a:pt x="1401395" y="300843"/>
                    <a:pt x="1406368" y="297854"/>
                    <a:pt x="1414317" y="293886"/>
                  </a:cubicBezTo>
                  <a:cubicBezTo>
                    <a:pt x="1422279" y="289905"/>
                    <a:pt x="1427252" y="286916"/>
                    <a:pt x="1429236" y="284932"/>
                  </a:cubicBezTo>
                  <a:cubicBezTo>
                    <a:pt x="1425255" y="288913"/>
                    <a:pt x="1422279" y="291393"/>
                    <a:pt x="1420282" y="292385"/>
                  </a:cubicBezTo>
                  <a:cubicBezTo>
                    <a:pt x="1418298" y="293377"/>
                    <a:pt x="1415309" y="295870"/>
                    <a:pt x="1411341" y="299851"/>
                  </a:cubicBezTo>
                  <a:lnTo>
                    <a:pt x="1414317" y="302827"/>
                  </a:lnTo>
                  <a:cubicBezTo>
                    <a:pt x="1404371" y="318751"/>
                    <a:pt x="1399398" y="333670"/>
                    <a:pt x="1399398" y="347584"/>
                  </a:cubicBezTo>
                  <a:cubicBezTo>
                    <a:pt x="1403379" y="343616"/>
                    <a:pt x="1406864" y="336646"/>
                    <a:pt x="1409840" y="326700"/>
                  </a:cubicBezTo>
                  <a:cubicBezTo>
                    <a:pt x="1412829" y="316754"/>
                    <a:pt x="1417306" y="309797"/>
                    <a:pt x="1423271" y="305816"/>
                  </a:cubicBezTo>
                  <a:cubicBezTo>
                    <a:pt x="1423271" y="305816"/>
                    <a:pt x="1420791" y="310789"/>
                    <a:pt x="1415818" y="320735"/>
                  </a:cubicBezTo>
                  <a:cubicBezTo>
                    <a:pt x="1410845" y="330681"/>
                    <a:pt x="1405872" y="341123"/>
                    <a:pt x="1400899" y="352061"/>
                  </a:cubicBezTo>
                  <a:cubicBezTo>
                    <a:pt x="1395926" y="362999"/>
                    <a:pt x="1391449" y="373950"/>
                    <a:pt x="1387468" y="384888"/>
                  </a:cubicBezTo>
                  <a:cubicBezTo>
                    <a:pt x="1383487" y="395826"/>
                    <a:pt x="1380498" y="402287"/>
                    <a:pt x="1378514" y="404284"/>
                  </a:cubicBezTo>
                  <a:cubicBezTo>
                    <a:pt x="1380498" y="402287"/>
                    <a:pt x="1384975" y="396322"/>
                    <a:pt x="1391945" y="386376"/>
                  </a:cubicBezTo>
                  <a:cubicBezTo>
                    <a:pt x="1398902" y="376430"/>
                    <a:pt x="1406864" y="365988"/>
                    <a:pt x="1415818" y="355050"/>
                  </a:cubicBezTo>
                  <a:cubicBezTo>
                    <a:pt x="1424759" y="344112"/>
                    <a:pt x="1433217" y="334662"/>
                    <a:pt x="1441179" y="326700"/>
                  </a:cubicBezTo>
                  <a:cubicBezTo>
                    <a:pt x="1449128" y="318751"/>
                    <a:pt x="1453109" y="315762"/>
                    <a:pt x="1453109" y="317746"/>
                  </a:cubicBezTo>
                  <a:cubicBezTo>
                    <a:pt x="1455093" y="319743"/>
                    <a:pt x="1454101" y="323724"/>
                    <a:pt x="1450120" y="329689"/>
                  </a:cubicBezTo>
                  <a:cubicBezTo>
                    <a:pt x="1446152" y="335654"/>
                    <a:pt x="1441179" y="342115"/>
                    <a:pt x="1435201" y="349085"/>
                  </a:cubicBezTo>
                  <a:cubicBezTo>
                    <a:pt x="1429236" y="356042"/>
                    <a:pt x="1423271" y="362999"/>
                    <a:pt x="1417306" y="369969"/>
                  </a:cubicBezTo>
                  <a:cubicBezTo>
                    <a:pt x="1411341" y="376926"/>
                    <a:pt x="1407360" y="381403"/>
                    <a:pt x="1405363" y="383400"/>
                  </a:cubicBezTo>
                  <a:cubicBezTo>
                    <a:pt x="1411341" y="377422"/>
                    <a:pt x="1417306" y="370961"/>
                    <a:pt x="1423271" y="364004"/>
                  </a:cubicBezTo>
                  <a:cubicBezTo>
                    <a:pt x="1429236" y="357034"/>
                    <a:pt x="1435201" y="351565"/>
                    <a:pt x="1441179" y="347584"/>
                  </a:cubicBezTo>
                  <a:cubicBezTo>
                    <a:pt x="1437198" y="349581"/>
                    <a:pt x="1428740" y="360023"/>
                    <a:pt x="1415818" y="378923"/>
                  </a:cubicBezTo>
                  <a:cubicBezTo>
                    <a:pt x="1402883" y="397810"/>
                    <a:pt x="1393433" y="410249"/>
                    <a:pt x="1387468" y="416214"/>
                  </a:cubicBezTo>
                  <a:cubicBezTo>
                    <a:pt x="1411341" y="406268"/>
                    <a:pt x="1432721" y="398815"/>
                    <a:pt x="1451621" y="393842"/>
                  </a:cubicBezTo>
                  <a:cubicBezTo>
                    <a:pt x="1470521" y="388869"/>
                    <a:pt x="1492893" y="384392"/>
                    <a:pt x="1518750" y="380411"/>
                  </a:cubicBezTo>
                  <a:lnTo>
                    <a:pt x="1542623" y="389365"/>
                  </a:lnTo>
                  <a:cubicBezTo>
                    <a:pt x="1526712" y="367476"/>
                    <a:pt x="1513777" y="352557"/>
                    <a:pt x="1503831" y="344608"/>
                  </a:cubicBezTo>
                  <a:cubicBezTo>
                    <a:pt x="1493885" y="336646"/>
                    <a:pt x="1477974" y="327692"/>
                    <a:pt x="1456098" y="317746"/>
                  </a:cubicBezTo>
                  <a:cubicBezTo>
                    <a:pt x="1458082" y="317746"/>
                    <a:pt x="1464047" y="318242"/>
                    <a:pt x="1473993" y="319247"/>
                  </a:cubicBezTo>
                  <a:cubicBezTo>
                    <a:pt x="1483939" y="320239"/>
                    <a:pt x="1490909" y="321727"/>
                    <a:pt x="1494877" y="323724"/>
                  </a:cubicBezTo>
                  <a:lnTo>
                    <a:pt x="1495634" y="320735"/>
                  </a:lnTo>
                  <a:lnTo>
                    <a:pt x="1484435" y="311781"/>
                  </a:lnTo>
                  <a:cubicBezTo>
                    <a:pt x="1473497" y="305816"/>
                    <a:pt x="1470012" y="298859"/>
                    <a:pt x="1473993" y="290897"/>
                  </a:cubicBezTo>
                  <a:cubicBezTo>
                    <a:pt x="1483939" y="296862"/>
                    <a:pt x="1493389" y="303323"/>
                    <a:pt x="1502343" y="310293"/>
                  </a:cubicBezTo>
                  <a:cubicBezTo>
                    <a:pt x="1511297" y="317250"/>
                    <a:pt x="1520747" y="323724"/>
                    <a:pt x="1530693" y="329689"/>
                  </a:cubicBezTo>
                  <a:cubicBezTo>
                    <a:pt x="1526712" y="323724"/>
                    <a:pt x="1519246" y="312773"/>
                    <a:pt x="1508308" y="296862"/>
                  </a:cubicBezTo>
                  <a:cubicBezTo>
                    <a:pt x="1497370" y="280951"/>
                    <a:pt x="1494877" y="272989"/>
                    <a:pt x="1500855" y="272989"/>
                  </a:cubicBezTo>
                  <a:cubicBezTo>
                    <a:pt x="1510801" y="282935"/>
                    <a:pt x="1517758" y="290897"/>
                    <a:pt x="1521739" y="296862"/>
                  </a:cubicBezTo>
                  <a:cubicBezTo>
                    <a:pt x="1519742" y="294878"/>
                    <a:pt x="1523723" y="299355"/>
                    <a:pt x="1533669" y="310293"/>
                  </a:cubicBezTo>
                  <a:cubicBezTo>
                    <a:pt x="1543615" y="321231"/>
                    <a:pt x="1550585" y="327692"/>
                    <a:pt x="1554553" y="329689"/>
                  </a:cubicBezTo>
                  <a:lnTo>
                    <a:pt x="1554553" y="326700"/>
                  </a:lnTo>
                  <a:cubicBezTo>
                    <a:pt x="1552569" y="324716"/>
                    <a:pt x="1549580" y="319743"/>
                    <a:pt x="1545612" y="311781"/>
                  </a:cubicBezTo>
                  <a:cubicBezTo>
                    <a:pt x="1541631" y="303832"/>
                    <a:pt x="1542623" y="302827"/>
                    <a:pt x="1548588" y="308805"/>
                  </a:cubicBezTo>
                  <a:cubicBezTo>
                    <a:pt x="1546604" y="304824"/>
                    <a:pt x="1544607" y="297854"/>
                    <a:pt x="1542623" y="287908"/>
                  </a:cubicBezTo>
                  <a:cubicBezTo>
                    <a:pt x="1540639" y="277962"/>
                    <a:pt x="1540639" y="270013"/>
                    <a:pt x="1542623" y="264048"/>
                  </a:cubicBezTo>
                  <a:cubicBezTo>
                    <a:pt x="1542623" y="268016"/>
                    <a:pt x="1544607" y="272493"/>
                    <a:pt x="1548588" y="277466"/>
                  </a:cubicBezTo>
                  <a:cubicBezTo>
                    <a:pt x="1552569" y="282439"/>
                    <a:pt x="1555558" y="286916"/>
                    <a:pt x="1557542" y="290897"/>
                  </a:cubicBezTo>
                  <a:cubicBezTo>
                    <a:pt x="1557542" y="286916"/>
                    <a:pt x="1558534" y="281447"/>
                    <a:pt x="1560531" y="274490"/>
                  </a:cubicBezTo>
                  <a:cubicBezTo>
                    <a:pt x="1562515" y="267520"/>
                    <a:pt x="1563507" y="262051"/>
                    <a:pt x="1563507" y="258070"/>
                  </a:cubicBezTo>
                  <a:lnTo>
                    <a:pt x="1563507" y="281943"/>
                  </a:lnTo>
                  <a:lnTo>
                    <a:pt x="1566496" y="281943"/>
                  </a:lnTo>
                  <a:cubicBezTo>
                    <a:pt x="1570477" y="289905"/>
                    <a:pt x="1576442" y="303832"/>
                    <a:pt x="1584391" y="323724"/>
                  </a:cubicBezTo>
                  <a:cubicBezTo>
                    <a:pt x="1584391" y="315762"/>
                    <a:pt x="1582407" y="307304"/>
                    <a:pt x="1578426" y="298350"/>
                  </a:cubicBezTo>
                  <a:cubicBezTo>
                    <a:pt x="1574445" y="289409"/>
                    <a:pt x="1573453" y="282935"/>
                    <a:pt x="1575450" y="278967"/>
                  </a:cubicBezTo>
                  <a:cubicBezTo>
                    <a:pt x="1575450" y="276970"/>
                    <a:pt x="1576442" y="278458"/>
                    <a:pt x="1578426" y="283431"/>
                  </a:cubicBezTo>
                  <a:cubicBezTo>
                    <a:pt x="1580423" y="288404"/>
                    <a:pt x="1582407" y="294878"/>
                    <a:pt x="1584391" y="302827"/>
                  </a:cubicBezTo>
                  <a:cubicBezTo>
                    <a:pt x="1586388" y="310789"/>
                    <a:pt x="1589364" y="320735"/>
                    <a:pt x="1593345" y="332665"/>
                  </a:cubicBezTo>
                  <a:cubicBezTo>
                    <a:pt x="1599310" y="336646"/>
                    <a:pt x="1605288" y="341619"/>
                    <a:pt x="1611253" y="347584"/>
                  </a:cubicBezTo>
                  <a:cubicBezTo>
                    <a:pt x="1611253" y="345600"/>
                    <a:pt x="1610261" y="340131"/>
                    <a:pt x="1608264" y="331177"/>
                  </a:cubicBezTo>
                  <a:cubicBezTo>
                    <a:pt x="1606280" y="322223"/>
                    <a:pt x="1604792" y="312773"/>
                    <a:pt x="1603787" y="302827"/>
                  </a:cubicBezTo>
                  <a:cubicBezTo>
                    <a:pt x="1602795" y="292881"/>
                    <a:pt x="1601803" y="283940"/>
                    <a:pt x="1600811" y="275978"/>
                  </a:cubicBezTo>
                  <a:cubicBezTo>
                    <a:pt x="1599819" y="268016"/>
                    <a:pt x="1601307" y="264048"/>
                    <a:pt x="1605288" y="264048"/>
                  </a:cubicBezTo>
                  <a:cubicBezTo>
                    <a:pt x="1609256" y="264048"/>
                    <a:pt x="1611749" y="273485"/>
                    <a:pt x="1612741" y="292385"/>
                  </a:cubicBezTo>
                  <a:lnTo>
                    <a:pt x="1616474" y="318503"/>
                  </a:lnTo>
                  <a:lnTo>
                    <a:pt x="1615730" y="310293"/>
                  </a:lnTo>
                  <a:cubicBezTo>
                    <a:pt x="1614738" y="303323"/>
                    <a:pt x="1616226" y="297854"/>
                    <a:pt x="1620207" y="293886"/>
                  </a:cubicBezTo>
                  <a:cubicBezTo>
                    <a:pt x="1620207" y="289905"/>
                    <a:pt x="1621199" y="295374"/>
                    <a:pt x="1623183" y="310293"/>
                  </a:cubicBezTo>
                  <a:cubicBezTo>
                    <a:pt x="1625180" y="325212"/>
                    <a:pt x="1626172" y="331673"/>
                    <a:pt x="1626172" y="329689"/>
                  </a:cubicBezTo>
                  <a:cubicBezTo>
                    <a:pt x="1632137" y="335654"/>
                    <a:pt x="1637110" y="339635"/>
                    <a:pt x="1641091" y="341619"/>
                  </a:cubicBezTo>
                  <a:cubicBezTo>
                    <a:pt x="1645072" y="345600"/>
                    <a:pt x="1649040" y="348589"/>
                    <a:pt x="1653021" y="350573"/>
                  </a:cubicBezTo>
                  <a:cubicBezTo>
                    <a:pt x="1651037" y="350573"/>
                    <a:pt x="1650045" y="349581"/>
                    <a:pt x="1650045" y="347584"/>
                  </a:cubicBezTo>
                  <a:lnTo>
                    <a:pt x="1650045" y="341619"/>
                  </a:lnTo>
                  <a:cubicBezTo>
                    <a:pt x="1646064" y="339635"/>
                    <a:pt x="1642083" y="337638"/>
                    <a:pt x="1638102" y="335654"/>
                  </a:cubicBezTo>
                  <a:cubicBezTo>
                    <a:pt x="1634121" y="333670"/>
                    <a:pt x="1637110" y="333670"/>
                    <a:pt x="1647056" y="335654"/>
                  </a:cubicBezTo>
                  <a:cubicBezTo>
                    <a:pt x="1645072" y="335654"/>
                    <a:pt x="1642083" y="331673"/>
                    <a:pt x="1638102" y="323724"/>
                  </a:cubicBezTo>
                  <a:lnTo>
                    <a:pt x="1632137" y="311781"/>
                  </a:lnTo>
                  <a:cubicBezTo>
                    <a:pt x="1636118" y="315762"/>
                    <a:pt x="1639603" y="319743"/>
                    <a:pt x="1642579" y="323724"/>
                  </a:cubicBezTo>
                  <a:cubicBezTo>
                    <a:pt x="1645568" y="327692"/>
                    <a:pt x="1649040" y="331673"/>
                    <a:pt x="1653021" y="335654"/>
                  </a:cubicBezTo>
                  <a:lnTo>
                    <a:pt x="1656010" y="338643"/>
                  </a:lnTo>
                  <a:lnTo>
                    <a:pt x="1656010" y="323724"/>
                  </a:lnTo>
                  <a:lnTo>
                    <a:pt x="1653021" y="320735"/>
                  </a:lnTo>
                  <a:lnTo>
                    <a:pt x="1656010" y="320735"/>
                  </a:lnTo>
                  <a:lnTo>
                    <a:pt x="1664964" y="320735"/>
                  </a:lnTo>
                  <a:cubicBezTo>
                    <a:pt x="1660983" y="316754"/>
                    <a:pt x="1657994" y="314274"/>
                    <a:pt x="1656010" y="313269"/>
                  </a:cubicBezTo>
                  <a:cubicBezTo>
                    <a:pt x="1654013" y="312277"/>
                    <a:pt x="1656010" y="309797"/>
                    <a:pt x="1661975" y="305816"/>
                  </a:cubicBezTo>
                  <a:cubicBezTo>
                    <a:pt x="1663959" y="309797"/>
                    <a:pt x="1667940" y="313778"/>
                    <a:pt x="1673905" y="317746"/>
                  </a:cubicBezTo>
                  <a:cubicBezTo>
                    <a:pt x="1677886" y="321727"/>
                    <a:pt x="1682363" y="324716"/>
                    <a:pt x="1687336" y="326700"/>
                  </a:cubicBezTo>
                  <a:cubicBezTo>
                    <a:pt x="1692309" y="328697"/>
                    <a:pt x="1696786" y="331673"/>
                    <a:pt x="1700767" y="335654"/>
                  </a:cubicBezTo>
                  <a:lnTo>
                    <a:pt x="1700767" y="332665"/>
                  </a:lnTo>
                  <a:cubicBezTo>
                    <a:pt x="1700767" y="330681"/>
                    <a:pt x="1699775" y="327692"/>
                    <a:pt x="1697778" y="323724"/>
                  </a:cubicBezTo>
                  <a:lnTo>
                    <a:pt x="1691813" y="311781"/>
                  </a:lnTo>
                  <a:cubicBezTo>
                    <a:pt x="1695794" y="315762"/>
                    <a:pt x="1699775" y="320735"/>
                    <a:pt x="1703743" y="326700"/>
                  </a:cubicBezTo>
                  <a:lnTo>
                    <a:pt x="1703743" y="317746"/>
                  </a:lnTo>
                  <a:cubicBezTo>
                    <a:pt x="1699775" y="309797"/>
                    <a:pt x="1694306" y="303323"/>
                    <a:pt x="1687336" y="298350"/>
                  </a:cubicBezTo>
                  <a:cubicBezTo>
                    <a:pt x="1680379" y="293377"/>
                    <a:pt x="1679883" y="289905"/>
                    <a:pt x="1685848" y="287908"/>
                  </a:cubicBezTo>
                  <a:cubicBezTo>
                    <a:pt x="1691813" y="293886"/>
                    <a:pt x="1697778" y="300843"/>
                    <a:pt x="1703743" y="308805"/>
                  </a:cubicBezTo>
                  <a:cubicBezTo>
                    <a:pt x="1709721" y="316754"/>
                    <a:pt x="1716678" y="322719"/>
                    <a:pt x="1724640" y="326700"/>
                  </a:cubicBezTo>
                  <a:lnTo>
                    <a:pt x="1724640" y="317746"/>
                  </a:lnTo>
                  <a:cubicBezTo>
                    <a:pt x="1726624" y="313778"/>
                    <a:pt x="1728112" y="314770"/>
                    <a:pt x="1729117" y="320735"/>
                  </a:cubicBezTo>
                  <a:cubicBezTo>
                    <a:pt x="1730109" y="326700"/>
                    <a:pt x="1730605" y="330681"/>
                    <a:pt x="1730605" y="332665"/>
                  </a:cubicBezTo>
                  <a:lnTo>
                    <a:pt x="1739559" y="332665"/>
                  </a:lnTo>
                  <a:lnTo>
                    <a:pt x="1739559" y="329689"/>
                  </a:lnTo>
                  <a:lnTo>
                    <a:pt x="1724640" y="293886"/>
                  </a:lnTo>
                  <a:cubicBezTo>
                    <a:pt x="1730605" y="297854"/>
                    <a:pt x="1733581" y="300843"/>
                    <a:pt x="1733581" y="302827"/>
                  </a:cubicBezTo>
                  <a:lnTo>
                    <a:pt x="1736570" y="302827"/>
                  </a:lnTo>
                  <a:lnTo>
                    <a:pt x="1739559" y="302827"/>
                  </a:lnTo>
                  <a:cubicBezTo>
                    <a:pt x="1739559" y="302827"/>
                    <a:pt x="1741543" y="303832"/>
                    <a:pt x="1745524" y="305816"/>
                  </a:cubicBezTo>
                  <a:cubicBezTo>
                    <a:pt x="1747508" y="303832"/>
                    <a:pt x="1748500" y="303832"/>
                    <a:pt x="1748500" y="305816"/>
                  </a:cubicBezTo>
                  <a:lnTo>
                    <a:pt x="1751489" y="305816"/>
                  </a:lnTo>
                  <a:cubicBezTo>
                    <a:pt x="1749505" y="301835"/>
                    <a:pt x="1748004" y="298859"/>
                    <a:pt x="1747012" y="296862"/>
                  </a:cubicBezTo>
                  <a:cubicBezTo>
                    <a:pt x="1746020" y="294878"/>
                    <a:pt x="1748500" y="294878"/>
                    <a:pt x="1754478" y="296862"/>
                  </a:cubicBezTo>
                  <a:lnTo>
                    <a:pt x="1754478" y="299851"/>
                  </a:lnTo>
                  <a:cubicBezTo>
                    <a:pt x="1754478" y="301835"/>
                    <a:pt x="1754974" y="303323"/>
                    <a:pt x="1755966" y="304328"/>
                  </a:cubicBezTo>
                  <a:cubicBezTo>
                    <a:pt x="1756958" y="305320"/>
                    <a:pt x="1757454" y="306808"/>
                    <a:pt x="1757454" y="308805"/>
                  </a:cubicBezTo>
                  <a:cubicBezTo>
                    <a:pt x="1759451" y="308805"/>
                    <a:pt x="1760939" y="309301"/>
                    <a:pt x="1761931" y="310293"/>
                  </a:cubicBezTo>
                  <a:cubicBezTo>
                    <a:pt x="1762923" y="311285"/>
                    <a:pt x="1764424" y="311781"/>
                    <a:pt x="1766408" y="311781"/>
                  </a:cubicBezTo>
                  <a:cubicBezTo>
                    <a:pt x="1762427" y="303832"/>
                    <a:pt x="1760443" y="297854"/>
                    <a:pt x="1760443" y="293886"/>
                  </a:cubicBezTo>
                  <a:cubicBezTo>
                    <a:pt x="1764424" y="297854"/>
                    <a:pt x="1769397" y="300843"/>
                    <a:pt x="1775362" y="302827"/>
                  </a:cubicBezTo>
                  <a:cubicBezTo>
                    <a:pt x="1777346" y="304824"/>
                    <a:pt x="1778847" y="305816"/>
                    <a:pt x="1779839" y="305816"/>
                  </a:cubicBezTo>
                  <a:cubicBezTo>
                    <a:pt x="1780831" y="305816"/>
                    <a:pt x="1782319" y="306808"/>
                    <a:pt x="1784316" y="308805"/>
                  </a:cubicBezTo>
                  <a:cubicBezTo>
                    <a:pt x="1786300" y="310789"/>
                    <a:pt x="1788284" y="311781"/>
                    <a:pt x="1790281" y="311781"/>
                  </a:cubicBezTo>
                  <a:lnTo>
                    <a:pt x="1790281" y="302827"/>
                  </a:lnTo>
                  <a:cubicBezTo>
                    <a:pt x="1782319" y="298859"/>
                    <a:pt x="1772869" y="294382"/>
                    <a:pt x="1761931" y="289409"/>
                  </a:cubicBezTo>
                  <a:cubicBezTo>
                    <a:pt x="1750993" y="284436"/>
                    <a:pt x="1748500" y="279959"/>
                    <a:pt x="1754478" y="275978"/>
                  </a:cubicBezTo>
                  <a:cubicBezTo>
                    <a:pt x="1760443" y="279959"/>
                    <a:pt x="1771381" y="285924"/>
                    <a:pt x="1787292" y="293886"/>
                  </a:cubicBezTo>
                  <a:cubicBezTo>
                    <a:pt x="1787292" y="285924"/>
                    <a:pt x="1788284" y="280951"/>
                    <a:pt x="1790281" y="278967"/>
                  </a:cubicBezTo>
                  <a:cubicBezTo>
                    <a:pt x="1794262" y="278967"/>
                    <a:pt x="1796246" y="281943"/>
                    <a:pt x="1796246" y="287908"/>
                  </a:cubicBezTo>
                  <a:cubicBezTo>
                    <a:pt x="1796246" y="293886"/>
                    <a:pt x="1796246" y="297854"/>
                    <a:pt x="1796246" y="299851"/>
                  </a:cubicBezTo>
                  <a:cubicBezTo>
                    <a:pt x="1800227" y="299851"/>
                    <a:pt x="1802211" y="300843"/>
                    <a:pt x="1802211" y="302827"/>
                  </a:cubicBezTo>
                  <a:cubicBezTo>
                    <a:pt x="1802211" y="298859"/>
                    <a:pt x="1801715" y="296366"/>
                    <a:pt x="1800723" y="295374"/>
                  </a:cubicBezTo>
                  <a:cubicBezTo>
                    <a:pt x="1799731" y="294382"/>
                    <a:pt x="1799235" y="292881"/>
                    <a:pt x="1799235" y="290897"/>
                  </a:cubicBezTo>
                  <a:cubicBezTo>
                    <a:pt x="1799235" y="290897"/>
                    <a:pt x="1800227" y="291889"/>
                    <a:pt x="1802211" y="293886"/>
                  </a:cubicBezTo>
                  <a:cubicBezTo>
                    <a:pt x="1804208" y="295870"/>
                    <a:pt x="1806192" y="298859"/>
                    <a:pt x="1808176" y="302827"/>
                  </a:cubicBezTo>
                  <a:cubicBezTo>
                    <a:pt x="1812157" y="304824"/>
                    <a:pt x="1816138" y="307800"/>
                    <a:pt x="1820119" y="311781"/>
                  </a:cubicBezTo>
                  <a:cubicBezTo>
                    <a:pt x="1820119" y="307800"/>
                    <a:pt x="1816634" y="299851"/>
                    <a:pt x="1809677" y="287908"/>
                  </a:cubicBezTo>
                  <a:cubicBezTo>
                    <a:pt x="1802707" y="275978"/>
                    <a:pt x="1797238" y="270013"/>
                    <a:pt x="1793257" y="270013"/>
                  </a:cubicBezTo>
                  <a:cubicBezTo>
                    <a:pt x="1797238" y="270013"/>
                    <a:pt x="1800723" y="271997"/>
                    <a:pt x="1803712" y="275978"/>
                  </a:cubicBezTo>
                  <a:cubicBezTo>
                    <a:pt x="1806688" y="279959"/>
                    <a:pt x="1810173" y="283940"/>
                    <a:pt x="1814154" y="287908"/>
                  </a:cubicBezTo>
                  <a:cubicBezTo>
                    <a:pt x="1810173" y="279959"/>
                    <a:pt x="1811165" y="275978"/>
                    <a:pt x="1817130" y="275978"/>
                  </a:cubicBezTo>
                  <a:cubicBezTo>
                    <a:pt x="1817130" y="279959"/>
                    <a:pt x="1817626" y="282935"/>
                    <a:pt x="1818631" y="284932"/>
                  </a:cubicBezTo>
                  <a:cubicBezTo>
                    <a:pt x="1819623" y="286916"/>
                    <a:pt x="1820119" y="289905"/>
                    <a:pt x="1820119" y="293886"/>
                  </a:cubicBezTo>
                  <a:cubicBezTo>
                    <a:pt x="1828068" y="299851"/>
                    <a:pt x="1839019" y="309797"/>
                    <a:pt x="1852933" y="323724"/>
                  </a:cubicBezTo>
                  <a:cubicBezTo>
                    <a:pt x="1852933" y="319743"/>
                    <a:pt x="1852437" y="316258"/>
                    <a:pt x="1851445" y="313269"/>
                  </a:cubicBezTo>
                  <a:cubicBezTo>
                    <a:pt x="1850453" y="310293"/>
                    <a:pt x="1849957" y="306808"/>
                    <a:pt x="1849957" y="302827"/>
                  </a:cubicBezTo>
                  <a:cubicBezTo>
                    <a:pt x="1841995" y="296862"/>
                    <a:pt x="1834046" y="290401"/>
                    <a:pt x="1826084" y="283431"/>
                  </a:cubicBezTo>
                  <a:cubicBezTo>
                    <a:pt x="1818122" y="276474"/>
                    <a:pt x="1816138" y="270013"/>
                    <a:pt x="1820119" y="264048"/>
                  </a:cubicBezTo>
                  <a:cubicBezTo>
                    <a:pt x="1824100" y="270013"/>
                    <a:pt x="1832049" y="278967"/>
                    <a:pt x="1843992" y="290897"/>
                  </a:cubicBezTo>
                  <a:lnTo>
                    <a:pt x="1843992" y="281943"/>
                  </a:lnTo>
                  <a:cubicBezTo>
                    <a:pt x="1840011" y="277962"/>
                    <a:pt x="1836030" y="274490"/>
                    <a:pt x="1832049" y="271501"/>
                  </a:cubicBezTo>
                  <a:cubicBezTo>
                    <a:pt x="1828068" y="268512"/>
                    <a:pt x="1826084" y="264048"/>
                    <a:pt x="1826084" y="258070"/>
                  </a:cubicBezTo>
                  <a:cubicBezTo>
                    <a:pt x="1826084" y="256086"/>
                    <a:pt x="1828068" y="257574"/>
                    <a:pt x="1832049" y="262547"/>
                  </a:cubicBezTo>
                  <a:cubicBezTo>
                    <a:pt x="1836030" y="267520"/>
                    <a:pt x="1841003" y="272989"/>
                    <a:pt x="1846968" y="278967"/>
                  </a:cubicBezTo>
                  <a:cubicBezTo>
                    <a:pt x="1852933" y="284932"/>
                    <a:pt x="1857906" y="291393"/>
                    <a:pt x="1861887" y="298350"/>
                  </a:cubicBezTo>
                  <a:cubicBezTo>
                    <a:pt x="1865868" y="305320"/>
                    <a:pt x="1867852" y="308805"/>
                    <a:pt x="1867852" y="308805"/>
                  </a:cubicBezTo>
                  <a:cubicBezTo>
                    <a:pt x="1867852" y="304824"/>
                    <a:pt x="1868857" y="302827"/>
                    <a:pt x="1870841" y="302827"/>
                  </a:cubicBezTo>
                  <a:cubicBezTo>
                    <a:pt x="1874822" y="314770"/>
                    <a:pt x="1878803" y="324716"/>
                    <a:pt x="1882771" y="332665"/>
                  </a:cubicBezTo>
                  <a:lnTo>
                    <a:pt x="1885760" y="332665"/>
                  </a:lnTo>
                  <a:cubicBezTo>
                    <a:pt x="1883776" y="310789"/>
                    <a:pt x="1876310" y="293886"/>
                    <a:pt x="1863388" y="281943"/>
                  </a:cubicBezTo>
                  <a:cubicBezTo>
                    <a:pt x="1850453" y="270013"/>
                    <a:pt x="1837022" y="256086"/>
                    <a:pt x="1823095" y="240175"/>
                  </a:cubicBezTo>
                  <a:cubicBezTo>
                    <a:pt x="1825092" y="244156"/>
                    <a:pt x="1831057" y="249129"/>
                    <a:pt x="1841003" y="255094"/>
                  </a:cubicBezTo>
                  <a:cubicBezTo>
                    <a:pt x="1850949" y="261059"/>
                    <a:pt x="1857906" y="266032"/>
                    <a:pt x="1861887" y="270013"/>
                  </a:cubicBezTo>
                  <a:cubicBezTo>
                    <a:pt x="1859903" y="266032"/>
                    <a:pt x="1855426" y="258070"/>
                    <a:pt x="1848469" y="246140"/>
                  </a:cubicBezTo>
                  <a:cubicBezTo>
                    <a:pt x="1841499" y="234210"/>
                    <a:pt x="1841995" y="230229"/>
                    <a:pt x="1849957" y="234210"/>
                  </a:cubicBezTo>
                  <a:cubicBezTo>
                    <a:pt x="1849957" y="234210"/>
                    <a:pt x="1850949" y="235202"/>
                    <a:pt x="1852933" y="237186"/>
                  </a:cubicBezTo>
                  <a:cubicBezTo>
                    <a:pt x="1848965" y="231221"/>
                    <a:pt x="1848965" y="226248"/>
                    <a:pt x="1852933" y="222267"/>
                  </a:cubicBezTo>
                  <a:lnTo>
                    <a:pt x="1882771" y="264048"/>
                  </a:lnTo>
                  <a:cubicBezTo>
                    <a:pt x="1880787" y="262051"/>
                    <a:pt x="1879795" y="260067"/>
                    <a:pt x="1879795" y="258070"/>
                  </a:cubicBezTo>
                  <a:lnTo>
                    <a:pt x="1879795" y="249129"/>
                  </a:lnTo>
                  <a:lnTo>
                    <a:pt x="1879795" y="237186"/>
                  </a:lnTo>
                  <a:cubicBezTo>
                    <a:pt x="1885760" y="241167"/>
                    <a:pt x="1889245" y="248620"/>
                    <a:pt x="1890237" y="259571"/>
                  </a:cubicBezTo>
                  <a:cubicBezTo>
                    <a:pt x="1891229" y="270509"/>
                    <a:pt x="1894714" y="278967"/>
                    <a:pt x="1900679" y="284932"/>
                  </a:cubicBezTo>
                  <a:lnTo>
                    <a:pt x="1900679" y="275978"/>
                  </a:lnTo>
                  <a:cubicBezTo>
                    <a:pt x="1898695" y="270013"/>
                    <a:pt x="1893722" y="258070"/>
                    <a:pt x="1885760" y="240175"/>
                  </a:cubicBezTo>
                  <a:cubicBezTo>
                    <a:pt x="1877798" y="222267"/>
                    <a:pt x="1876806" y="213313"/>
                    <a:pt x="1882771" y="213313"/>
                  </a:cubicBezTo>
                  <a:cubicBezTo>
                    <a:pt x="1886752" y="221275"/>
                    <a:pt x="1890237" y="229237"/>
                    <a:pt x="1893226" y="237186"/>
                  </a:cubicBezTo>
                  <a:cubicBezTo>
                    <a:pt x="1896202" y="245148"/>
                    <a:pt x="1899687" y="254102"/>
                    <a:pt x="1903668" y="264048"/>
                  </a:cubicBezTo>
                  <a:lnTo>
                    <a:pt x="1909502" y="254310"/>
                  </a:lnTo>
                  <a:lnTo>
                    <a:pt x="1906644" y="270013"/>
                  </a:lnTo>
                  <a:cubicBezTo>
                    <a:pt x="1910625" y="270013"/>
                    <a:pt x="1913118" y="270509"/>
                    <a:pt x="1914110" y="271501"/>
                  </a:cubicBezTo>
                  <a:cubicBezTo>
                    <a:pt x="1915102" y="272493"/>
                    <a:pt x="1916590" y="272989"/>
                    <a:pt x="1918587" y="272989"/>
                  </a:cubicBezTo>
                  <a:lnTo>
                    <a:pt x="1918587" y="252105"/>
                  </a:lnTo>
                  <a:cubicBezTo>
                    <a:pt x="1918587" y="238178"/>
                    <a:pt x="1918587" y="231221"/>
                    <a:pt x="1918587" y="231221"/>
                  </a:cubicBezTo>
                  <a:cubicBezTo>
                    <a:pt x="1920571" y="233205"/>
                    <a:pt x="1921563" y="235202"/>
                    <a:pt x="1921563" y="237186"/>
                  </a:cubicBezTo>
                  <a:cubicBezTo>
                    <a:pt x="1921563" y="239183"/>
                    <a:pt x="1922555" y="241167"/>
                    <a:pt x="1924552" y="243151"/>
                  </a:cubicBezTo>
                  <a:lnTo>
                    <a:pt x="1930517" y="249129"/>
                  </a:lnTo>
                  <a:lnTo>
                    <a:pt x="1933506" y="249129"/>
                  </a:lnTo>
                  <a:lnTo>
                    <a:pt x="1936482" y="255094"/>
                  </a:lnTo>
                  <a:cubicBezTo>
                    <a:pt x="1936482" y="245148"/>
                    <a:pt x="1938479" y="241167"/>
                    <a:pt x="1942447" y="243151"/>
                  </a:cubicBezTo>
                  <a:lnTo>
                    <a:pt x="1942447" y="261059"/>
                  </a:lnTo>
                  <a:cubicBezTo>
                    <a:pt x="1944444" y="261059"/>
                    <a:pt x="1945932" y="261555"/>
                    <a:pt x="1946924" y="262547"/>
                  </a:cubicBezTo>
                  <a:cubicBezTo>
                    <a:pt x="1947929" y="263539"/>
                    <a:pt x="1949417" y="264048"/>
                    <a:pt x="1951401" y="264048"/>
                  </a:cubicBezTo>
                  <a:cubicBezTo>
                    <a:pt x="1947420" y="260067"/>
                    <a:pt x="1947420" y="253097"/>
                    <a:pt x="1951401" y="243151"/>
                  </a:cubicBezTo>
                  <a:cubicBezTo>
                    <a:pt x="1953398" y="249129"/>
                    <a:pt x="1956374" y="254102"/>
                    <a:pt x="1960355" y="258070"/>
                  </a:cubicBezTo>
                  <a:cubicBezTo>
                    <a:pt x="1970301" y="268016"/>
                    <a:pt x="1975274" y="272989"/>
                    <a:pt x="1975274" y="272989"/>
                  </a:cubicBezTo>
                  <a:lnTo>
                    <a:pt x="1975274" y="264048"/>
                  </a:lnTo>
                  <a:cubicBezTo>
                    <a:pt x="1969309" y="256086"/>
                    <a:pt x="1961843" y="248124"/>
                    <a:pt x="1952902" y="240175"/>
                  </a:cubicBezTo>
                  <a:cubicBezTo>
                    <a:pt x="1943948" y="232213"/>
                    <a:pt x="1943452" y="227240"/>
                    <a:pt x="1951401" y="225256"/>
                  </a:cubicBezTo>
                  <a:cubicBezTo>
                    <a:pt x="1955382" y="231221"/>
                    <a:pt x="1964336" y="241167"/>
                    <a:pt x="1978263" y="255094"/>
                  </a:cubicBezTo>
                  <a:cubicBezTo>
                    <a:pt x="1978263" y="251113"/>
                    <a:pt x="1980247" y="245148"/>
                    <a:pt x="1984228" y="237186"/>
                  </a:cubicBezTo>
                  <a:cubicBezTo>
                    <a:pt x="1988209" y="239183"/>
                    <a:pt x="1989201" y="243647"/>
                    <a:pt x="1987204" y="250617"/>
                  </a:cubicBezTo>
                  <a:cubicBezTo>
                    <a:pt x="1985220" y="257574"/>
                    <a:pt x="1984228" y="262051"/>
                    <a:pt x="1984228" y="264048"/>
                  </a:cubicBezTo>
                  <a:lnTo>
                    <a:pt x="1987204" y="267024"/>
                  </a:lnTo>
                  <a:lnTo>
                    <a:pt x="1987204" y="255094"/>
                  </a:lnTo>
                  <a:cubicBezTo>
                    <a:pt x="1987204" y="253097"/>
                    <a:pt x="1987713" y="253097"/>
                    <a:pt x="1988705" y="255094"/>
                  </a:cubicBezTo>
                  <a:cubicBezTo>
                    <a:pt x="1989697" y="257078"/>
                    <a:pt x="1990193" y="259075"/>
                    <a:pt x="1990193" y="261059"/>
                  </a:cubicBezTo>
                  <a:cubicBezTo>
                    <a:pt x="1990193" y="265040"/>
                    <a:pt x="1991185" y="268016"/>
                    <a:pt x="1993182" y="270013"/>
                  </a:cubicBezTo>
                  <a:cubicBezTo>
                    <a:pt x="1995166" y="273994"/>
                    <a:pt x="1998155" y="277962"/>
                    <a:pt x="2002123" y="281943"/>
                  </a:cubicBezTo>
                  <a:cubicBezTo>
                    <a:pt x="2002123" y="277962"/>
                    <a:pt x="2001131" y="269021"/>
                    <a:pt x="1999147" y="255094"/>
                  </a:cubicBezTo>
                  <a:cubicBezTo>
                    <a:pt x="1997150" y="241167"/>
                    <a:pt x="1994174" y="234210"/>
                    <a:pt x="1990193" y="234210"/>
                  </a:cubicBezTo>
                  <a:cubicBezTo>
                    <a:pt x="1994174" y="234210"/>
                    <a:pt x="1997150" y="237186"/>
                    <a:pt x="1999147" y="243151"/>
                  </a:cubicBezTo>
                  <a:cubicBezTo>
                    <a:pt x="2001131" y="249129"/>
                    <a:pt x="2003128" y="254102"/>
                    <a:pt x="2005112" y="258070"/>
                  </a:cubicBezTo>
                  <a:cubicBezTo>
                    <a:pt x="2001131" y="248124"/>
                    <a:pt x="2003128" y="243151"/>
                    <a:pt x="2011077" y="243151"/>
                  </a:cubicBezTo>
                  <a:cubicBezTo>
                    <a:pt x="2011077" y="247132"/>
                    <a:pt x="2010581" y="251113"/>
                    <a:pt x="2009589" y="255094"/>
                  </a:cubicBezTo>
                  <a:cubicBezTo>
                    <a:pt x="2008597" y="259075"/>
                    <a:pt x="2008101" y="263043"/>
                    <a:pt x="2008101" y="267024"/>
                  </a:cubicBezTo>
                  <a:cubicBezTo>
                    <a:pt x="2012069" y="272989"/>
                    <a:pt x="2016050" y="279463"/>
                    <a:pt x="2020031" y="286420"/>
                  </a:cubicBezTo>
                  <a:cubicBezTo>
                    <a:pt x="2024012" y="293377"/>
                    <a:pt x="2027993" y="300843"/>
                    <a:pt x="2031961" y="308805"/>
                  </a:cubicBezTo>
                  <a:cubicBezTo>
                    <a:pt x="2031961" y="308805"/>
                    <a:pt x="2033958" y="307800"/>
                    <a:pt x="2037939" y="305816"/>
                  </a:cubicBezTo>
                  <a:cubicBezTo>
                    <a:pt x="2033958" y="295870"/>
                    <a:pt x="2027497" y="282935"/>
                    <a:pt x="2018543" y="267024"/>
                  </a:cubicBezTo>
                  <a:cubicBezTo>
                    <a:pt x="2009589" y="251113"/>
                    <a:pt x="2009093" y="241167"/>
                    <a:pt x="2017042" y="237186"/>
                  </a:cubicBezTo>
                  <a:cubicBezTo>
                    <a:pt x="2019039" y="243151"/>
                    <a:pt x="2021519" y="250121"/>
                    <a:pt x="2024508" y="258070"/>
                  </a:cubicBezTo>
                  <a:cubicBezTo>
                    <a:pt x="2027497" y="266032"/>
                    <a:pt x="2031961" y="272989"/>
                    <a:pt x="2037939" y="278967"/>
                  </a:cubicBezTo>
                  <a:cubicBezTo>
                    <a:pt x="2033958" y="272989"/>
                    <a:pt x="2029977" y="265040"/>
                    <a:pt x="2025996" y="255094"/>
                  </a:cubicBezTo>
                  <a:cubicBezTo>
                    <a:pt x="2022015" y="245148"/>
                    <a:pt x="2022015" y="238178"/>
                    <a:pt x="2025996" y="234210"/>
                  </a:cubicBezTo>
                  <a:cubicBezTo>
                    <a:pt x="2027993" y="230229"/>
                    <a:pt x="2031465" y="237186"/>
                    <a:pt x="2036438" y="255094"/>
                  </a:cubicBezTo>
                  <a:cubicBezTo>
                    <a:pt x="2041411" y="272989"/>
                    <a:pt x="2043904" y="282935"/>
                    <a:pt x="2043904" y="284932"/>
                  </a:cubicBezTo>
                  <a:cubicBezTo>
                    <a:pt x="2051853" y="284932"/>
                    <a:pt x="2055834" y="289905"/>
                    <a:pt x="2055834" y="299851"/>
                  </a:cubicBezTo>
                  <a:cubicBezTo>
                    <a:pt x="2055834" y="297854"/>
                    <a:pt x="2055834" y="292385"/>
                    <a:pt x="2055834" y="283431"/>
                  </a:cubicBezTo>
                  <a:cubicBezTo>
                    <a:pt x="2055834" y="274490"/>
                    <a:pt x="2055338" y="265536"/>
                    <a:pt x="2054346" y="256582"/>
                  </a:cubicBezTo>
                  <a:cubicBezTo>
                    <a:pt x="2053354" y="247628"/>
                    <a:pt x="2052858" y="239183"/>
                    <a:pt x="2052858" y="231221"/>
                  </a:cubicBezTo>
                  <a:cubicBezTo>
                    <a:pt x="2052858" y="223259"/>
                    <a:pt x="2053850" y="219291"/>
                    <a:pt x="2055834" y="219291"/>
                  </a:cubicBezTo>
                  <a:cubicBezTo>
                    <a:pt x="2059815" y="219291"/>
                    <a:pt x="2062308" y="228232"/>
                    <a:pt x="2063300" y="246140"/>
                  </a:cubicBezTo>
                  <a:cubicBezTo>
                    <a:pt x="2064292" y="264048"/>
                    <a:pt x="2064788" y="274986"/>
                    <a:pt x="2064788" y="278967"/>
                  </a:cubicBezTo>
                  <a:cubicBezTo>
                    <a:pt x="2066772" y="274986"/>
                    <a:pt x="2067281" y="270509"/>
                    <a:pt x="2066276" y="265536"/>
                  </a:cubicBezTo>
                  <a:cubicBezTo>
                    <a:pt x="2065284" y="260563"/>
                    <a:pt x="2065780" y="255094"/>
                    <a:pt x="2067777" y="249129"/>
                  </a:cubicBezTo>
                  <a:cubicBezTo>
                    <a:pt x="2071745" y="257078"/>
                    <a:pt x="2073742" y="261059"/>
                    <a:pt x="2073742" y="261059"/>
                  </a:cubicBezTo>
                  <a:lnTo>
                    <a:pt x="2073742" y="278967"/>
                  </a:lnTo>
                  <a:cubicBezTo>
                    <a:pt x="2077723" y="282935"/>
                    <a:pt x="2080699" y="286420"/>
                    <a:pt x="2082696" y="289409"/>
                  </a:cubicBezTo>
                  <a:cubicBezTo>
                    <a:pt x="2084680" y="292385"/>
                    <a:pt x="2087669" y="295870"/>
                    <a:pt x="2091637" y="299851"/>
                  </a:cubicBezTo>
                  <a:cubicBezTo>
                    <a:pt x="2095618" y="293886"/>
                    <a:pt x="2097615" y="290897"/>
                    <a:pt x="2097615" y="290897"/>
                  </a:cubicBezTo>
                  <a:cubicBezTo>
                    <a:pt x="2097615" y="290897"/>
                    <a:pt x="2100591" y="287908"/>
                    <a:pt x="2106556" y="281943"/>
                  </a:cubicBezTo>
                  <a:cubicBezTo>
                    <a:pt x="2104572" y="277962"/>
                    <a:pt x="2102092" y="273485"/>
                    <a:pt x="2099103" y="268512"/>
                  </a:cubicBezTo>
                  <a:cubicBezTo>
                    <a:pt x="2096114" y="263539"/>
                    <a:pt x="2098607" y="263043"/>
                    <a:pt x="2106556" y="267024"/>
                  </a:cubicBezTo>
                  <a:cubicBezTo>
                    <a:pt x="2106556" y="274986"/>
                    <a:pt x="2108553" y="276970"/>
                    <a:pt x="2112534" y="272989"/>
                  </a:cubicBezTo>
                  <a:cubicBezTo>
                    <a:pt x="2114518" y="276970"/>
                    <a:pt x="2115510" y="280951"/>
                    <a:pt x="2115510" y="284932"/>
                  </a:cubicBezTo>
                  <a:cubicBezTo>
                    <a:pt x="2115510" y="288913"/>
                    <a:pt x="2116502" y="292881"/>
                    <a:pt x="2118499" y="296862"/>
                  </a:cubicBezTo>
                  <a:lnTo>
                    <a:pt x="2121475" y="283431"/>
                  </a:lnTo>
                  <a:lnTo>
                    <a:pt x="2121475" y="293886"/>
                  </a:lnTo>
                  <a:cubicBezTo>
                    <a:pt x="2127453" y="289905"/>
                    <a:pt x="2131930" y="285428"/>
                    <a:pt x="2134906" y="280455"/>
                  </a:cubicBezTo>
                  <a:cubicBezTo>
                    <a:pt x="2137895" y="275482"/>
                    <a:pt x="2141367" y="271005"/>
                    <a:pt x="2145348" y="267024"/>
                  </a:cubicBezTo>
                  <a:cubicBezTo>
                    <a:pt x="2147345" y="267024"/>
                    <a:pt x="2147345" y="270013"/>
                    <a:pt x="2145348" y="275978"/>
                  </a:cubicBezTo>
                  <a:cubicBezTo>
                    <a:pt x="2145348" y="275978"/>
                    <a:pt x="2144356" y="277962"/>
                    <a:pt x="2142372" y="281943"/>
                  </a:cubicBezTo>
                  <a:cubicBezTo>
                    <a:pt x="2140375" y="283940"/>
                    <a:pt x="2139383" y="285924"/>
                    <a:pt x="2139383" y="287908"/>
                  </a:cubicBezTo>
                  <a:cubicBezTo>
                    <a:pt x="2139383" y="287908"/>
                    <a:pt x="2140375" y="289905"/>
                    <a:pt x="2142372" y="293886"/>
                  </a:cubicBezTo>
                  <a:lnTo>
                    <a:pt x="2145348" y="293886"/>
                  </a:lnTo>
                  <a:cubicBezTo>
                    <a:pt x="2149329" y="293886"/>
                    <a:pt x="2152318" y="292881"/>
                    <a:pt x="2154302" y="290897"/>
                  </a:cubicBezTo>
                  <a:cubicBezTo>
                    <a:pt x="2158283" y="290897"/>
                    <a:pt x="2162264" y="289905"/>
                    <a:pt x="2166232" y="287908"/>
                  </a:cubicBezTo>
                  <a:cubicBezTo>
                    <a:pt x="2158283" y="293886"/>
                    <a:pt x="2150321" y="297854"/>
                    <a:pt x="2142372" y="299851"/>
                  </a:cubicBezTo>
                  <a:lnTo>
                    <a:pt x="2145348" y="299851"/>
                  </a:lnTo>
                  <a:lnTo>
                    <a:pt x="2148337" y="299851"/>
                  </a:lnTo>
                  <a:cubicBezTo>
                    <a:pt x="2148337" y="299851"/>
                    <a:pt x="2149329" y="301835"/>
                    <a:pt x="2151313" y="305816"/>
                  </a:cubicBezTo>
                  <a:cubicBezTo>
                    <a:pt x="2153310" y="303832"/>
                    <a:pt x="2154302" y="303832"/>
                    <a:pt x="2154302" y="305816"/>
                  </a:cubicBezTo>
                  <a:cubicBezTo>
                    <a:pt x="2154302" y="305816"/>
                    <a:pt x="2155294" y="306808"/>
                    <a:pt x="2157291" y="308805"/>
                  </a:cubicBezTo>
                  <a:cubicBezTo>
                    <a:pt x="2157291" y="304824"/>
                    <a:pt x="2157291" y="301339"/>
                    <a:pt x="2157291" y="298350"/>
                  </a:cubicBezTo>
                  <a:cubicBezTo>
                    <a:pt x="2157291" y="295374"/>
                    <a:pt x="2160267" y="295870"/>
                    <a:pt x="2166232" y="299851"/>
                  </a:cubicBezTo>
                  <a:lnTo>
                    <a:pt x="2166232" y="311781"/>
                  </a:lnTo>
                  <a:cubicBezTo>
                    <a:pt x="2168229" y="315762"/>
                    <a:pt x="2169717" y="317746"/>
                    <a:pt x="2170709" y="317746"/>
                  </a:cubicBezTo>
                  <a:cubicBezTo>
                    <a:pt x="2171714" y="317746"/>
                    <a:pt x="2173202" y="318751"/>
                    <a:pt x="2175186" y="320735"/>
                  </a:cubicBezTo>
                  <a:cubicBezTo>
                    <a:pt x="2171205" y="310789"/>
                    <a:pt x="2171205" y="303832"/>
                    <a:pt x="2175186" y="299851"/>
                  </a:cubicBezTo>
                  <a:lnTo>
                    <a:pt x="2193094" y="326700"/>
                  </a:lnTo>
                  <a:cubicBezTo>
                    <a:pt x="2195078" y="324716"/>
                    <a:pt x="2196070" y="321727"/>
                    <a:pt x="2196070" y="317746"/>
                  </a:cubicBezTo>
                  <a:cubicBezTo>
                    <a:pt x="2192102" y="311781"/>
                    <a:pt x="2185132" y="304824"/>
                    <a:pt x="2175186" y="296862"/>
                  </a:cubicBezTo>
                  <a:cubicBezTo>
                    <a:pt x="2165240" y="288913"/>
                    <a:pt x="2164248" y="282935"/>
                    <a:pt x="2172210" y="278967"/>
                  </a:cubicBezTo>
                  <a:cubicBezTo>
                    <a:pt x="2180159" y="286916"/>
                    <a:pt x="2188121" y="296862"/>
                    <a:pt x="2196070" y="308805"/>
                  </a:cubicBezTo>
                  <a:cubicBezTo>
                    <a:pt x="2200051" y="300843"/>
                    <a:pt x="2203040" y="295870"/>
                    <a:pt x="2205024" y="293886"/>
                  </a:cubicBezTo>
                  <a:cubicBezTo>
                    <a:pt x="2209005" y="295870"/>
                    <a:pt x="2209997" y="299355"/>
                    <a:pt x="2208013" y="304328"/>
                  </a:cubicBezTo>
                  <a:cubicBezTo>
                    <a:pt x="2206016" y="309301"/>
                    <a:pt x="2205024" y="313778"/>
                    <a:pt x="2205024" y="317746"/>
                  </a:cubicBezTo>
                  <a:cubicBezTo>
                    <a:pt x="2205024" y="319743"/>
                    <a:pt x="2206016" y="321727"/>
                    <a:pt x="2208013" y="323724"/>
                  </a:cubicBezTo>
                  <a:lnTo>
                    <a:pt x="2208013" y="308805"/>
                  </a:lnTo>
                  <a:cubicBezTo>
                    <a:pt x="2208013" y="306808"/>
                    <a:pt x="2208509" y="309301"/>
                    <a:pt x="2209501" y="316258"/>
                  </a:cubicBezTo>
                  <a:cubicBezTo>
                    <a:pt x="2210493" y="323215"/>
                    <a:pt x="2211994" y="326700"/>
                    <a:pt x="2213978" y="326700"/>
                  </a:cubicBezTo>
                  <a:cubicBezTo>
                    <a:pt x="2215962" y="328697"/>
                    <a:pt x="2217463" y="330681"/>
                    <a:pt x="2218455" y="332665"/>
                  </a:cubicBezTo>
                  <a:cubicBezTo>
                    <a:pt x="2219447" y="334662"/>
                    <a:pt x="2221940" y="336646"/>
                    <a:pt x="2225908" y="338643"/>
                  </a:cubicBezTo>
                  <a:cubicBezTo>
                    <a:pt x="2225908" y="334662"/>
                    <a:pt x="2224420" y="325708"/>
                    <a:pt x="2221444" y="311781"/>
                  </a:cubicBezTo>
                  <a:cubicBezTo>
                    <a:pt x="2218455" y="297854"/>
                    <a:pt x="2214970" y="289905"/>
                    <a:pt x="2210989" y="287908"/>
                  </a:cubicBezTo>
                  <a:cubicBezTo>
                    <a:pt x="2214970" y="289905"/>
                    <a:pt x="2217463" y="292881"/>
                    <a:pt x="2218455" y="296862"/>
                  </a:cubicBezTo>
                  <a:cubicBezTo>
                    <a:pt x="2219447" y="300843"/>
                    <a:pt x="2221940" y="304824"/>
                    <a:pt x="2225908" y="308805"/>
                  </a:cubicBezTo>
                  <a:cubicBezTo>
                    <a:pt x="2225908" y="302827"/>
                    <a:pt x="2228897" y="299851"/>
                    <a:pt x="2234862" y="299851"/>
                  </a:cubicBezTo>
                  <a:cubicBezTo>
                    <a:pt x="2232878" y="303832"/>
                    <a:pt x="2231886" y="310789"/>
                    <a:pt x="2231886" y="320735"/>
                  </a:cubicBezTo>
                  <a:cubicBezTo>
                    <a:pt x="2235854" y="328697"/>
                    <a:pt x="2239339" y="336150"/>
                    <a:pt x="2242328" y="343107"/>
                  </a:cubicBezTo>
                  <a:cubicBezTo>
                    <a:pt x="2245304" y="350077"/>
                    <a:pt x="2248789" y="357530"/>
                    <a:pt x="2252770" y="365492"/>
                  </a:cubicBezTo>
                  <a:lnTo>
                    <a:pt x="2255746" y="362503"/>
                  </a:lnTo>
                  <a:cubicBezTo>
                    <a:pt x="2255746" y="352557"/>
                    <a:pt x="2251282" y="339139"/>
                    <a:pt x="2242328" y="322223"/>
                  </a:cubicBezTo>
                  <a:cubicBezTo>
                    <a:pt x="2233374" y="305320"/>
                    <a:pt x="2232878" y="294878"/>
                    <a:pt x="2240827" y="290897"/>
                  </a:cubicBezTo>
                  <a:cubicBezTo>
                    <a:pt x="2244808" y="310789"/>
                    <a:pt x="2250773" y="325708"/>
                    <a:pt x="2258735" y="335654"/>
                  </a:cubicBezTo>
                  <a:cubicBezTo>
                    <a:pt x="2256751" y="329689"/>
                    <a:pt x="2253762" y="321727"/>
                    <a:pt x="2249781" y="311781"/>
                  </a:cubicBezTo>
                  <a:cubicBezTo>
                    <a:pt x="2245800" y="301835"/>
                    <a:pt x="2245800" y="293886"/>
                    <a:pt x="2249781" y="287908"/>
                  </a:cubicBezTo>
                  <a:cubicBezTo>
                    <a:pt x="2251778" y="285924"/>
                    <a:pt x="2254754" y="293377"/>
                    <a:pt x="2258735" y="310293"/>
                  </a:cubicBezTo>
                  <a:cubicBezTo>
                    <a:pt x="2262716" y="327196"/>
                    <a:pt x="2264700" y="336646"/>
                    <a:pt x="2264700" y="338643"/>
                  </a:cubicBezTo>
                  <a:cubicBezTo>
                    <a:pt x="2272662" y="340627"/>
                    <a:pt x="2276643" y="345600"/>
                    <a:pt x="2276643" y="353562"/>
                  </a:cubicBezTo>
                  <a:cubicBezTo>
                    <a:pt x="2282608" y="341619"/>
                    <a:pt x="2281120" y="327692"/>
                    <a:pt x="2272166" y="311781"/>
                  </a:cubicBezTo>
                  <a:cubicBezTo>
                    <a:pt x="2263212" y="295870"/>
                    <a:pt x="2262716" y="284932"/>
                    <a:pt x="2270665" y="278967"/>
                  </a:cubicBezTo>
                  <a:cubicBezTo>
                    <a:pt x="2270665" y="278967"/>
                    <a:pt x="2271670" y="280951"/>
                    <a:pt x="2273654" y="284932"/>
                  </a:cubicBezTo>
                  <a:cubicBezTo>
                    <a:pt x="2273654" y="280951"/>
                    <a:pt x="2274646" y="277962"/>
                    <a:pt x="2276643" y="275978"/>
                  </a:cubicBezTo>
                  <a:cubicBezTo>
                    <a:pt x="2280611" y="275978"/>
                    <a:pt x="2283600" y="284436"/>
                    <a:pt x="2285584" y="301339"/>
                  </a:cubicBezTo>
                  <a:cubicBezTo>
                    <a:pt x="2287581" y="318242"/>
                    <a:pt x="2288573" y="328697"/>
                    <a:pt x="2288573" y="332665"/>
                  </a:cubicBezTo>
                  <a:cubicBezTo>
                    <a:pt x="2290557" y="328697"/>
                    <a:pt x="2291066" y="324716"/>
                    <a:pt x="2290061" y="320735"/>
                  </a:cubicBezTo>
                  <a:cubicBezTo>
                    <a:pt x="2289069" y="316754"/>
                    <a:pt x="2289565" y="311781"/>
                    <a:pt x="2291562" y="305816"/>
                  </a:cubicBezTo>
                  <a:cubicBezTo>
                    <a:pt x="2295530" y="305816"/>
                    <a:pt x="2297527" y="309797"/>
                    <a:pt x="2297527" y="317746"/>
                  </a:cubicBezTo>
                  <a:lnTo>
                    <a:pt x="2297527" y="353562"/>
                  </a:lnTo>
                  <a:lnTo>
                    <a:pt x="2300503" y="350573"/>
                  </a:lnTo>
                  <a:cubicBezTo>
                    <a:pt x="2300503" y="342611"/>
                    <a:pt x="2300007" y="328697"/>
                    <a:pt x="2299015" y="308805"/>
                  </a:cubicBezTo>
                  <a:cubicBezTo>
                    <a:pt x="2298023" y="288913"/>
                    <a:pt x="2300503" y="279959"/>
                    <a:pt x="2306481" y="281943"/>
                  </a:cubicBezTo>
                  <a:cubicBezTo>
                    <a:pt x="2308465" y="293886"/>
                    <a:pt x="2309953" y="307304"/>
                    <a:pt x="2310958" y="322223"/>
                  </a:cubicBezTo>
                  <a:cubicBezTo>
                    <a:pt x="2311950" y="337142"/>
                    <a:pt x="2312446" y="349581"/>
                    <a:pt x="2312446" y="359527"/>
                  </a:cubicBezTo>
                  <a:cubicBezTo>
                    <a:pt x="2314430" y="355546"/>
                    <a:pt x="2318907" y="349085"/>
                    <a:pt x="2325877" y="340131"/>
                  </a:cubicBezTo>
                  <a:cubicBezTo>
                    <a:pt x="2332834" y="331177"/>
                    <a:pt x="2335314" y="328697"/>
                    <a:pt x="2333330" y="332665"/>
                  </a:cubicBezTo>
                  <a:cubicBezTo>
                    <a:pt x="2335314" y="332665"/>
                    <a:pt x="2335823" y="334662"/>
                    <a:pt x="2334818" y="338643"/>
                  </a:cubicBezTo>
                  <a:cubicBezTo>
                    <a:pt x="2333826" y="342611"/>
                    <a:pt x="2333330" y="346592"/>
                    <a:pt x="2333330" y="350573"/>
                  </a:cubicBezTo>
                  <a:cubicBezTo>
                    <a:pt x="2337311" y="344608"/>
                    <a:pt x="2341292" y="337638"/>
                    <a:pt x="2345260" y="329689"/>
                  </a:cubicBezTo>
                  <a:cubicBezTo>
                    <a:pt x="2349241" y="321727"/>
                    <a:pt x="2349241" y="322719"/>
                    <a:pt x="2345260" y="332665"/>
                  </a:cubicBezTo>
                  <a:lnTo>
                    <a:pt x="2351238" y="335654"/>
                  </a:lnTo>
                  <a:lnTo>
                    <a:pt x="2348249" y="338643"/>
                  </a:lnTo>
                  <a:cubicBezTo>
                    <a:pt x="2344268" y="342611"/>
                    <a:pt x="2342284" y="345600"/>
                    <a:pt x="2342284" y="347584"/>
                  </a:cubicBezTo>
                  <a:cubicBezTo>
                    <a:pt x="2352230" y="339635"/>
                    <a:pt x="2360179" y="331673"/>
                    <a:pt x="2366157" y="323724"/>
                  </a:cubicBezTo>
                  <a:cubicBezTo>
                    <a:pt x="2370125" y="323724"/>
                    <a:pt x="2371130" y="325708"/>
                    <a:pt x="2369133" y="329689"/>
                  </a:cubicBezTo>
                  <a:cubicBezTo>
                    <a:pt x="2363168" y="335654"/>
                    <a:pt x="2360179" y="343616"/>
                    <a:pt x="2360179" y="353562"/>
                  </a:cubicBezTo>
                  <a:cubicBezTo>
                    <a:pt x="2364160" y="353562"/>
                    <a:pt x="2369133" y="352557"/>
                    <a:pt x="2375098" y="350573"/>
                  </a:cubicBezTo>
                  <a:cubicBezTo>
                    <a:pt x="2381076" y="348589"/>
                    <a:pt x="2385044" y="346592"/>
                    <a:pt x="2387041" y="344608"/>
                  </a:cubicBezTo>
                  <a:lnTo>
                    <a:pt x="2390017" y="344608"/>
                  </a:lnTo>
                  <a:cubicBezTo>
                    <a:pt x="2392014" y="346592"/>
                    <a:pt x="2391022" y="351069"/>
                    <a:pt x="2387041" y="358026"/>
                  </a:cubicBezTo>
                  <a:cubicBezTo>
                    <a:pt x="2383060" y="364996"/>
                    <a:pt x="2378087" y="371953"/>
                    <a:pt x="2372122" y="378923"/>
                  </a:cubicBezTo>
                  <a:cubicBezTo>
                    <a:pt x="2366157" y="385880"/>
                    <a:pt x="2360688" y="392837"/>
                    <a:pt x="2355715" y="399807"/>
                  </a:cubicBezTo>
                  <a:cubicBezTo>
                    <a:pt x="2350742" y="406764"/>
                    <a:pt x="2347257" y="411241"/>
                    <a:pt x="2345260" y="413238"/>
                  </a:cubicBezTo>
                  <a:cubicBezTo>
                    <a:pt x="2351238" y="409257"/>
                    <a:pt x="2356707" y="403788"/>
                    <a:pt x="2361680" y="396818"/>
                  </a:cubicBezTo>
                  <a:lnTo>
                    <a:pt x="2377239" y="381259"/>
                  </a:lnTo>
                  <a:lnTo>
                    <a:pt x="2375098" y="398319"/>
                  </a:lnTo>
                  <a:cubicBezTo>
                    <a:pt x="2375098" y="406268"/>
                    <a:pt x="2373114" y="413238"/>
                    <a:pt x="2369133" y="419203"/>
                  </a:cubicBezTo>
                  <a:cubicBezTo>
                    <a:pt x="2373114" y="415222"/>
                    <a:pt x="2379079" y="409257"/>
                    <a:pt x="2387041" y="401295"/>
                  </a:cubicBezTo>
                  <a:cubicBezTo>
                    <a:pt x="2394990" y="393346"/>
                    <a:pt x="2398971" y="387368"/>
                    <a:pt x="2398971" y="383400"/>
                  </a:cubicBezTo>
                  <a:cubicBezTo>
                    <a:pt x="2398971" y="389365"/>
                    <a:pt x="2396491" y="395826"/>
                    <a:pt x="2391518" y="402783"/>
                  </a:cubicBezTo>
                  <a:cubicBezTo>
                    <a:pt x="2386545" y="409753"/>
                    <a:pt x="2383060" y="415222"/>
                    <a:pt x="2381076" y="419203"/>
                  </a:cubicBezTo>
                  <a:cubicBezTo>
                    <a:pt x="2385044" y="415222"/>
                    <a:pt x="2389521" y="411241"/>
                    <a:pt x="2394494" y="407260"/>
                  </a:cubicBezTo>
                  <a:cubicBezTo>
                    <a:pt x="2399467" y="403292"/>
                    <a:pt x="2403944" y="400303"/>
                    <a:pt x="2407925" y="398319"/>
                  </a:cubicBezTo>
                  <a:cubicBezTo>
                    <a:pt x="2403944" y="400303"/>
                    <a:pt x="2398971" y="405772"/>
                    <a:pt x="2393006" y="414726"/>
                  </a:cubicBezTo>
                  <a:cubicBezTo>
                    <a:pt x="2387041" y="423680"/>
                    <a:pt x="2383060" y="430141"/>
                    <a:pt x="2381076" y="434122"/>
                  </a:cubicBezTo>
                  <a:cubicBezTo>
                    <a:pt x="2387041" y="428157"/>
                    <a:pt x="2394990" y="424176"/>
                    <a:pt x="2404936" y="422179"/>
                  </a:cubicBezTo>
                  <a:cubicBezTo>
                    <a:pt x="2414882" y="420195"/>
                    <a:pt x="2422844" y="417206"/>
                    <a:pt x="2428809" y="413238"/>
                  </a:cubicBezTo>
                  <a:cubicBezTo>
                    <a:pt x="2404936" y="429149"/>
                    <a:pt x="2383060" y="445060"/>
                    <a:pt x="2363168" y="460971"/>
                  </a:cubicBezTo>
                  <a:lnTo>
                    <a:pt x="2362367" y="461972"/>
                  </a:lnTo>
                  <a:lnTo>
                    <a:pt x="476387" y="461972"/>
                  </a:lnTo>
                  <a:lnTo>
                    <a:pt x="474420" y="458034"/>
                  </a:lnTo>
                  <a:cubicBezTo>
                    <a:pt x="472436" y="454053"/>
                    <a:pt x="469447" y="450085"/>
                    <a:pt x="465465" y="446104"/>
                  </a:cubicBezTo>
                  <a:cubicBezTo>
                    <a:pt x="457517" y="444107"/>
                    <a:pt x="450546" y="443115"/>
                    <a:pt x="444581" y="443115"/>
                  </a:cubicBezTo>
                  <a:cubicBezTo>
                    <a:pt x="438617" y="443115"/>
                    <a:pt x="436633" y="439134"/>
                    <a:pt x="438617" y="431185"/>
                  </a:cubicBezTo>
                  <a:lnTo>
                    <a:pt x="444581" y="431185"/>
                  </a:lnTo>
                  <a:cubicBezTo>
                    <a:pt x="446579" y="431185"/>
                    <a:pt x="449059" y="431681"/>
                    <a:pt x="452048" y="432673"/>
                  </a:cubicBezTo>
                  <a:cubicBezTo>
                    <a:pt x="455023" y="433665"/>
                    <a:pt x="458509" y="434161"/>
                    <a:pt x="462490" y="434161"/>
                  </a:cubicBezTo>
                  <a:cubicBezTo>
                    <a:pt x="458509" y="428196"/>
                    <a:pt x="459501" y="426212"/>
                    <a:pt x="465465" y="428196"/>
                  </a:cubicBezTo>
                  <a:cubicBezTo>
                    <a:pt x="465465" y="430193"/>
                    <a:pt x="466471" y="431185"/>
                    <a:pt x="468455" y="431185"/>
                  </a:cubicBezTo>
                  <a:cubicBezTo>
                    <a:pt x="468455" y="433169"/>
                    <a:pt x="468951" y="434161"/>
                    <a:pt x="469943" y="434161"/>
                  </a:cubicBezTo>
                  <a:cubicBezTo>
                    <a:pt x="470948" y="434161"/>
                    <a:pt x="471444" y="435166"/>
                    <a:pt x="471444" y="437150"/>
                  </a:cubicBezTo>
                  <a:lnTo>
                    <a:pt x="480384" y="437150"/>
                  </a:lnTo>
                  <a:cubicBezTo>
                    <a:pt x="478401" y="435166"/>
                    <a:pt x="477409" y="430193"/>
                    <a:pt x="477409" y="422231"/>
                  </a:cubicBezTo>
                  <a:cubicBezTo>
                    <a:pt x="477409" y="420247"/>
                    <a:pt x="479393" y="422231"/>
                    <a:pt x="483374" y="428196"/>
                  </a:cubicBezTo>
                  <a:cubicBezTo>
                    <a:pt x="487355" y="434161"/>
                    <a:pt x="489339" y="439134"/>
                    <a:pt x="489339" y="443115"/>
                  </a:cubicBezTo>
                  <a:lnTo>
                    <a:pt x="504258" y="443115"/>
                  </a:lnTo>
                  <a:cubicBezTo>
                    <a:pt x="504258" y="439134"/>
                    <a:pt x="503762" y="436654"/>
                    <a:pt x="502770" y="435662"/>
                  </a:cubicBezTo>
                  <a:cubicBezTo>
                    <a:pt x="501778" y="434657"/>
                    <a:pt x="501282" y="433169"/>
                    <a:pt x="501282" y="431185"/>
                  </a:cubicBezTo>
                  <a:cubicBezTo>
                    <a:pt x="495304" y="427204"/>
                    <a:pt x="484862" y="422231"/>
                    <a:pt x="469943" y="416266"/>
                  </a:cubicBezTo>
                  <a:cubicBezTo>
                    <a:pt x="455023" y="410301"/>
                    <a:pt x="450546" y="405328"/>
                    <a:pt x="456525" y="401347"/>
                  </a:cubicBezTo>
                  <a:cubicBezTo>
                    <a:pt x="464474" y="405328"/>
                    <a:pt x="471940" y="408800"/>
                    <a:pt x="478897" y="411789"/>
                  </a:cubicBezTo>
                  <a:cubicBezTo>
                    <a:pt x="485867" y="414765"/>
                    <a:pt x="493320" y="418250"/>
                    <a:pt x="501282" y="422231"/>
                  </a:cubicBezTo>
                  <a:cubicBezTo>
                    <a:pt x="499285" y="418250"/>
                    <a:pt x="498789" y="415770"/>
                    <a:pt x="499781" y="414765"/>
                  </a:cubicBezTo>
                  <a:cubicBezTo>
                    <a:pt x="500786" y="413773"/>
                    <a:pt x="501282" y="411293"/>
                    <a:pt x="501282" y="407312"/>
                  </a:cubicBezTo>
                  <a:cubicBezTo>
                    <a:pt x="505250" y="407312"/>
                    <a:pt x="507743" y="410301"/>
                    <a:pt x="508735" y="416266"/>
                  </a:cubicBezTo>
                  <a:cubicBezTo>
                    <a:pt x="509727" y="422231"/>
                    <a:pt x="510223" y="426212"/>
                    <a:pt x="510223" y="428196"/>
                  </a:cubicBezTo>
                  <a:cubicBezTo>
                    <a:pt x="512220" y="428196"/>
                    <a:pt x="517193" y="430193"/>
                    <a:pt x="525142" y="434161"/>
                  </a:cubicBezTo>
                  <a:cubicBezTo>
                    <a:pt x="525142" y="432177"/>
                    <a:pt x="526147" y="431185"/>
                    <a:pt x="528131" y="431185"/>
                  </a:cubicBezTo>
                  <a:lnTo>
                    <a:pt x="537085" y="434161"/>
                  </a:lnTo>
                  <a:cubicBezTo>
                    <a:pt x="527139" y="428196"/>
                    <a:pt x="522166" y="421239"/>
                    <a:pt x="522166" y="413277"/>
                  </a:cubicBezTo>
                  <a:cubicBezTo>
                    <a:pt x="530115" y="413277"/>
                    <a:pt x="534096" y="416266"/>
                    <a:pt x="534096" y="422231"/>
                  </a:cubicBezTo>
                  <a:cubicBezTo>
                    <a:pt x="536093" y="420247"/>
                    <a:pt x="540061" y="420247"/>
                    <a:pt x="546039" y="422231"/>
                  </a:cubicBezTo>
                  <a:cubicBezTo>
                    <a:pt x="544042" y="416266"/>
                    <a:pt x="536093" y="408304"/>
                    <a:pt x="522166" y="398358"/>
                  </a:cubicBezTo>
                  <a:cubicBezTo>
                    <a:pt x="520169" y="400355"/>
                    <a:pt x="511724" y="399846"/>
                    <a:pt x="496805" y="396870"/>
                  </a:cubicBezTo>
                  <a:cubicBezTo>
                    <a:pt x="481886" y="393881"/>
                    <a:pt x="473428" y="390409"/>
                    <a:pt x="471444" y="386428"/>
                  </a:cubicBezTo>
                  <a:cubicBezTo>
                    <a:pt x="457517" y="384431"/>
                    <a:pt x="444086" y="385932"/>
                    <a:pt x="431164" y="390905"/>
                  </a:cubicBezTo>
                  <a:cubicBezTo>
                    <a:pt x="418229" y="395878"/>
                    <a:pt x="404797" y="400355"/>
                    <a:pt x="390870" y="404323"/>
                  </a:cubicBezTo>
                  <a:cubicBezTo>
                    <a:pt x="388886" y="406320"/>
                    <a:pt x="387894" y="408304"/>
                    <a:pt x="387894" y="410301"/>
                  </a:cubicBezTo>
                  <a:cubicBezTo>
                    <a:pt x="387894" y="412285"/>
                    <a:pt x="386903" y="413277"/>
                    <a:pt x="384905" y="413277"/>
                  </a:cubicBezTo>
                  <a:cubicBezTo>
                    <a:pt x="380924" y="415274"/>
                    <a:pt x="373967" y="416762"/>
                    <a:pt x="364021" y="417754"/>
                  </a:cubicBezTo>
                  <a:cubicBezTo>
                    <a:pt x="354075" y="418746"/>
                    <a:pt x="342145" y="419242"/>
                    <a:pt x="328218" y="419242"/>
                  </a:cubicBezTo>
                  <a:cubicBezTo>
                    <a:pt x="314291" y="419242"/>
                    <a:pt x="300860" y="419242"/>
                    <a:pt x="287938" y="419242"/>
                  </a:cubicBezTo>
                  <a:cubicBezTo>
                    <a:pt x="275003" y="419242"/>
                    <a:pt x="265553" y="419242"/>
                    <a:pt x="259588" y="419242"/>
                  </a:cubicBezTo>
                  <a:cubicBezTo>
                    <a:pt x="243677" y="419242"/>
                    <a:pt x="226761" y="422727"/>
                    <a:pt x="208866" y="429684"/>
                  </a:cubicBezTo>
                  <a:cubicBezTo>
                    <a:pt x="190958" y="436654"/>
                    <a:pt x="177031" y="433169"/>
                    <a:pt x="167085" y="419242"/>
                  </a:cubicBezTo>
                  <a:cubicBezTo>
                    <a:pt x="159136" y="427204"/>
                    <a:pt x="153171" y="429188"/>
                    <a:pt x="149190" y="425220"/>
                  </a:cubicBezTo>
                  <a:cubicBezTo>
                    <a:pt x="145209" y="421239"/>
                    <a:pt x="141228" y="416266"/>
                    <a:pt x="137247" y="410301"/>
                  </a:cubicBezTo>
                  <a:cubicBezTo>
                    <a:pt x="133279" y="414269"/>
                    <a:pt x="127810" y="421239"/>
                    <a:pt x="120840" y="431185"/>
                  </a:cubicBezTo>
                  <a:cubicBezTo>
                    <a:pt x="113883" y="441131"/>
                    <a:pt x="106417" y="451077"/>
                    <a:pt x="98468" y="461023"/>
                  </a:cubicBezTo>
                  <a:lnTo>
                    <a:pt x="97630" y="461972"/>
                  </a:lnTo>
                  <a:lnTo>
                    <a:pt x="86485" y="461972"/>
                  </a:lnTo>
                  <a:lnTo>
                    <a:pt x="89514" y="458034"/>
                  </a:lnTo>
                  <a:cubicBezTo>
                    <a:pt x="99460" y="442123"/>
                    <a:pt x="109406" y="430193"/>
                    <a:pt x="119352" y="422231"/>
                  </a:cubicBezTo>
                  <a:cubicBezTo>
                    <a:pt x="115371" y="424215"/>
                    <a:pt x="109406" y="428196"/>
                    <a:pt x="101444" y="434161"/>
                  </a:cubicBezTo>
                  <a:cubicBezTo>
                    <a:pt x="93495" y="440139"/>
                    <a:pt x="85037" y="446104"/>
                    <a:pt x="76083" y="452069"/>
                  </a:cubicBezTo>
                  <a:lnTo>
                    <a:pt x="61232" y="461972"/>
                  </a:lnTo>
                  <a:lnTo>
                    <a:pt x="51923" y="461972"/>
                  </a:lnTo>
                  <a:lnTo>
                    <a:pt x="89514" y="435662"/>
                  </a:lnTo>
                  <a:cubicBezTo>
                    <a:pt x="105425" y="424711"/>
                    <a:pt x="120344" y="413277"/>
                    <a:pt x="134271" y="401347"/>
                  </a:cubicBezTo>
                  <a:cubicBezTo>
                    <a:pt x="132274" y="399350"/>
                    <a:pt x="131282" y="396374"/>
                    <a:pt x="131282" y="392393"/>
                  </a:cubicBezTo>
                  <a:cubicBezTo>
                    <a:pt x="121336" y="392393"/>
                    <a:pt x="107918" y="395878"/>
                    <a:pt x="91002" y="402835"/>
                  </a:cubicBezTo>
                  <a:cubicBezTo>
                    <a:pt x="74099" y="409792"/>
                    <a:pt x="63657" y="410301"/>
                    <a:pt x="59676" y="404323"/>
                  </a:cubicBezTo>
                  <a:cubicBezTo>
                    <a:pt x="67625" y="400355"/>
                    <a:pt x="75091" y="397862"/>
                    <a:pt x="82048" y="396870"/>
                  </a:cubicBezTo>
                  <a:cubicBezTo>
                    <a:pt x="89018" y="395878"/>
                    <a:pt x="96471" y="393385"/>
                    <a:pt x="104433" y="389404"/>
                  </a:cubicBezTo>
                  <a:cubicBezTo>
                    <a:pt x="96471" y="389404"/>
                    <a:pt x="88026" y="390905"/>
                    <a:pt x="79072" y="393881"/>
                  </a:cubicBezTo>
                  <a:cubicBezTo>
                    <a:pt x="70118" y="396870"/>
                    <a:pt x="63657" y="396374"/>
                    <a:pt x="59676" y="392393"/>
                  </a:cubicBezTo>
                  <a:cubicBezTo>
                    <a:pt x="57679" y="392393"/>
                    <a:pt x="60172" y="391401"/>
                    <a:pt x="67129" y="389404"/>
                  </a:cubicBezTo>
                  <a:cubicBezTo>
                    <a:pt x="74099" y="387420"/>
                    <a:pt x="82048" y="385932"/>
                    <a:pt x="91002" y="384927"/>
                  </a:cubicBezTo>
                  <a:cubicBezTo>
                    <a:pt x="99956" y="383935"/>
                    <a:pt x="108414" y="382943"/>
                    <a:pt x="116363" y="381951"/>
                  </a:cubicBezTo>
                  <a:cubicBezTo>
                    <a:pt x="124325" y="380959"/>
                    <a:pt x="128306" y="380463"/>
                    <a:pt x="128306" y="380463"/>
                  </a:cubicBezTo>
                  <a:cubicBezTo>
                    <a:pt x="128306" y="378466"/>
                    <a:pt x="127810" y="377474"/>
                    <a:pt x="126805" y="377474"/>
                  </a:cubicBezTo>
                  <a:cubicBezTo>
                    <a:pt x="125813" y="377474"/>
                    <a:pt x="125317" y="376482"/>
                    <a:pt x="125317" y="374485"/>
                  </a:cubicBezTo>
                  <a:lnTo>
                    <a:pt x="125317" y="371509"/>
                  </a:lnTo>
                  <a:lnTo>
                    <a:pt x="119352" y="365544"/>
                  </a:lnTo>
                  <a:cubicBezTo>
                    <a:pt x="117355" y="365544"/>
                    <a:pt x="112891" y="366040"/>
                    <a:pt x="105921" y="367032"/>
                  </a:cubicBezTo>
                  <a:cubicBezTo>
                    <a:pt x="98964" y="368024"/>
                    <a:pt x="91002" y="368520"/>
                    <a:pt x="82048" y="368520"/>
                  </a:cubicBezTo>
                  <a:cubicBezTo>
                    <a:pt x="73107" y="368520"/>
                    <a:pt x="65145" y="368024"/>
                    <a:pt x="58188" y="367032"/>
                  </a:cubicBezTo>
                  <a:cubicBezTo>
                    <a:pt x="51218" y="366040"/>
                    <a:pt x="47733" y="364539"/>
                    <a:pt x="47733" y="362555"/>
                  </a:cubicBezTo>
                  <a:cubicBezTo>
                    <a:pt x="47733" y="358574"/>
                    <a:pt x="56191" y="357086"/>
                    <a:pt x="73107" y="358078"/>
                  </a:cubicBezTo>
                  <a:cubicBezTo>
                    <a:pt x="90010" y="359070"/>
                    <a:pt x="99460" y="359566"/>
                    <a:pt x="101444" y="359566"/>
                  </a:cubicBezTo>
                  <a:cubicBezTo>
                    <a:pt x="89514" y="355598"/>
                    <a:pt x="70118" y="352113"/>
                    <a:pt x="43269" y="349124"/>
                  </a:cubicBezTo>
                  <a:cubicBezTo>
                    <a:pt x="16407" y="346148"/>
                    <a:pt x="1984" y="339674"/>
                    <a:pt x="0" y="329728"/>
                  </a:cubicBezTo>
                  <a:cubicBezTo>
                    <a:pt x="13927" y="333709"/>
                    <a:pt x="28350" y="337194"/>
                    <a:pt x="43269" y="340170"/>
                  </a:cubicBezTo>
                  <a:cubicBezTo>
                    <a:pt x="58188" y="343159"/>
                    <a:pt x="72598" y="345652"/>
                    <a:pt x="86525" y="347636"/>
                  </a:cubicBezTo>
                  <a:cubicBezTo>
                    <a:pt x="82544" y="345652"/>
                    <a:pt x="76579" y="342167"/>
                    <a:pt x="68630" y="337194"/>
                  </a:cubicBezTo>
                  <a:cubicBezTo>
                    <a:pt x="60668" y="332221"/>
                    <a:pt x="52706" y="327248"/>
                    <a:pt x="44757" y="322275"/>
                  </a:cubicBezTo>
                  <a:cubicBezTo>
                    <a:pt x="36795" y="317302"/>
                    <a:pt x="29838" y="312825"/>
                    <a:pt x="23873" y="308844"/>
                  </a:cubicBezTo>
                  <a:cubicBezTo>
                    <a:pt x="17895" y="304863"/>
                    <a:pt x="15911" y="301887"/>
                    <a:pt x="17895" y="299890"/>
                  </a:cubicBezTo>
                  <a:cubicBezTo>
                    <a:pt x="33819" y="305868"/>
                    <a:pt x="50722" y="315305"/>
                    <a:pt x="68630" y="328240"/>
                  </a:cubicBezTo>
                  <a:cubicBezTo>
                    <a:pt x="86525" y="341175"/>
                    <a:pt x="103441" y="348628"/>
                    <a:pt x="119352" y="350625"/>
                  </a:cubicBezTo>
                  <a:cubicBezTo>
                    <a:pt x="117355" y="346644"/>
                    <a:pt x="116363" y="343159"/>
                    <a:pt x="116363" y="340170"/>
                  </a:cubicBezTo>
                  <a:cubicBezTo>
                    <a:pt x="116363" y="337194"/>
                    <a:pt x="115371" y="333709"/>
                    <a:pt x="113387" y="329728"/>
                  </a:cubicBezTo>
                  <a:cubicBezTo>
                    <a:pt x="107409" y="323763"/>
                    <a:pt x="99956" y="316806"/>
                    <a:pt x="91002" y="308844"/>
                  </a:cubicBezTo>
                  <a:cubicBezTo>
                    <a:pt x="82048" y="300895"/>
                    <a:pt x="79568" y="293925"/>
                    <a:pt x="83549" y="287960"/>
                  </a:cubicBezTo>
                  <a:cubicBezTo>
                    <a:pt x="89514" y="291941"/>
                    <a:pt x="94487" y="295922"/>
                    <a:pt x="98468" y="299890"/>
                  </a:cubicBezTo>
                  <a:cubicBezTo>
                    <a:pt x="102436" y="303871"/>
                    <a:pt x="106417" y="307852"/>
                    <a:pt x="110398" y="311833"/>
                  </a:cubicBezTo>
                  <a:lnTo>
                    <a:pt x="110398" y="305868"/>
                  </a:lnTo>
                  <a:cubicBezTo>
                    <a:pt x="108414" y="301887"/>
                    <a:pt x="104433" y="297906"/>
                    <a:pt x="98468" y="293925"/>
                  </a:cubicBezTo>
                  <a:cubicBezTo>
                    <a:pt x="92490" y="289944"/>
                    <a:pt x="91498" y="285976"/>
                    <a:pt x="95479" y="281995"/>
                  </a:cubicBezTo>
                  <a:cubicBezTo>
                    <a:pt x="95479" y="276030"/>
                    <a:pt x="99460" y="279006"/>
                    <a:pt x="107409" y="290949"/>
                  </a:cubicBezTo>
                  <a:lnTo>
                    <a:pt x="119352" y="308844"/>
                  </a:lnTo>
                  <a:cubicBezTo>
                    <a:pt x="123333" y="310841"/>
                    <a:pt x="126309" y="311833"/>
                    <a:pt x="128306" y="311833"/>
                  </a:cubicBezTo>
                  <a:cubicBezTo>
                    <a:pt x="130290" y="311833"/>
                    <a:pt x="133279" y="313817"/>
                    <a:pt x="137247" y="317798"/>
                  </a:cubicBezTo>
                  <a:cubicBezTo>
                    <a:pt x="133279" y="305868"/>
                    <a:pt x="126309" y="296418"/>
                    <a:pt x="116363" y="289448"/>
                  </a:cubicBezTo>
                  <a:cubicBezTo>
                    <a:pt x="106417" y="282491"/>
                    <a:pt x="96471" y="275025"/>
                    <a:pt x="86525" y="267076"/>
                  </a:cubicBezTo>
                  <a:cubicBezTo>
                    <a:pt x="88522" y="269060"/>
                    <a:pt x="94487" y="272545"/>
                    <a:pt x="104433" y="277518"/>
                  </a:cubicBezTo>
                  <a:cubicBezTo>
                    <a:pt x="114379" y="282491"/>
                    <a:pt x="121336" y="286968"/>
                    <a:pt x="125317" y="290949"/>
                  </a:cubicBezTo>
                  <a:cubicBezTo>
                    <a:pt x="123333" y="288952"/>
                    <a:pt x="119848" y="281499"/>
                    <a:pt x="114875" y="268564"/>
                  </a:cubicBezTo>
                  <a:cubicBezTo>
                    <a:pt x="109902" y="255629"/>
                    <a:pt x="110398" y="253149"/>
                    <a:pt x="116363" y="261111"/>
                  </a:cubicBezTo>
                  <a:cubicBezTo>
                    <a:pt x="118360" y="259114"/>
                    <a:pt x="122837" y="265079"/>
                    <a:pt x="129794" y="279006"/>
                  </a:cubicBezTo>
                  <a:cubicBezTo>
                    <a:pt x="136751" y="292933"/>
                    <a:pt x="141228" y="300895"/>
                    <a:pt x="143225" y="302879"/>
                  </a:cubicBezTo>
                  <a:cubicBezTo>
                    <a:pt x="139244" y="294917"/>
                    <a:pt x="137247" y="288952"/>
                    <a:pt x="137247" y="284971"/>
                  </a:cubicBezTo>
                  <a:cubicBezTo>
                    <a:pt x="139244" y="281003"/>
                    <a:pt x="142220" y="283979"/>
                    <a:pt x="146201" y="293925"/>
                  </a:cubicBezTo>
                  <a:cubicBezTo>
                    <a:pt x="150182" y="303871"/>
                    <a:pt x="152166" y="307852"/>
                    <a:pt x="152166" y="305868"/>
                  </a:cubicBezTo>
                  <a:cubicBezTo>
                    <a:pt x="150182" y="301887"/>
                    <a:pt x="149190" y="294421"/>
                    <a:pt x="149190" y="283483"/>
                  </a:cubicBezTo>
                  <a:cubicBezTo>
                    <a:pt x="149190" y="272545"/>
                    <a:pt x="147193" y="265079"/>
                    <a:pt x="143225" y="261111"/>
                  </a:cubicBezTo>
                  <a:cubicBezTo>
                    <a:pt x="151174" y="267076"/>
                    <a:pt x="156147" y="276030"/>
                    <a:pt x="158144" y="287960"/>
                  </a:cubicBezTo>
                  <a:lnTo>
                    <a:pt x="166381" y="318189"/>
                  </a:lnTo>
                  <a:lnTo>
                    <a:pt x="167085" y="311833"/>
                  </a:lnTo>
                  <a:cubicBezTo>
                    <a:pt x="167085" y="303871"/>
                    <a:pt x="168090" y="294917"/>
                    <a:pt x="170074" y="284971"/>
                  </a:cubicBezTo>
                  <a:cubicBezTo>
                    <a:pt x="174055" y="281003"/>
                    <a:pt x="176039" y="277022"/>
                    <a:pt x="176039" y="273041"/>
                  </a:cubicBezTo>
                  <a:cubicBezTo>
                    <a:pt x="170074" y="265079"/>
                    <a:pt x="161120" y="255629"/>
                    <a:pt x="149190" y="244691"/>
                  </a:cubicBezTo>
                  <a:cubicBezTo>
                    <a:pt x="137247" y="233753"/>
                    <a:pt x="133279" y="224303"/>
                    <a:pt x="137247" y="216354"/>
                  </a:cubicBezTo>
                  <a:cubicBezTo>
                    <a:pt x="145209" y="226300"/>
                    <a:pt x="153171" y="235737"/>
                    <a:pt x="161120" y="244691"/>
                  </a:cubicBezTo>
                  <a:cubicBezTo>
                    <a:pt x="169082" y="253645"/>
                    <a:pt x="176039" y="263095"/>
                    <a:pt x="182004" y="273041"/>
                  </a:cubicBezTo>
                  <a:lnTo>
                    <a:pt x="182004" y="258122"/>
                  </a:lnTo>
                  <a:cubicBezTo>
                    <a:pt x="184001" y="258122"/>
                    <a:pt x="184993" y="259114"/>
                    <a:pt x="184993" y="261111"/>
                  </a:cubicBezTo>
                  <a:cubicBezTo>
                    <a:pt x="181012" y="249168"/>
                    <a:pt x="177031" y="237238"/>
                    <a:pt x="173063" y="225295"/>
                  </a:cubicBezTo>
                  <a:cubicBezTo>
                    <a:pt x="169082" y="213365"/>
                    <a:pt x="169082" y="207400"/>
                    <a:pt x="173063" y="207400"/>
                  </a:cubicBezTo>
                  <a:cubicBezTo>
                    <a:pt x="177031" y="215349"/>
                    <a:pt x="180020" y="222815"/>
                    <a:pt x="182004" y="229772"/>
                  </a:cubicBezTo>
                  <a:cubicBezTo>
                    <a:pt x="184001" y="236742"/>
                    <a:pt x="186977" y="245187"/>
                    <a:pt x="190958" y="255133"/>
                  </a:cubicBezTo>
                  <a:cubicBezTo>
                    <a:pt x="196923" y="255133"/>
                    <a:pt x="202901" y="256634"/>
                    <a:pt x="208866" y="259610"/>
                  </a:cubicBezTo>
                  <a:cubicBezTo>
                    <a:pt x="214831" y="262599"/>
                    <a:pt x="220796" y="265079"/>
                    <a:pt x="226761" y="267076"/>
                  </a:cubicBezTo>
                  <a:lnTo>
                    <a:pt x="226761" y="258122"/>
                  </a:lnTo>
                  <a:cubicBezTo>
                    <a:pt x="224777" y="256138"/>
                    <a:pt x="220796" y="252653"/>
                    <a:pt x="214831" y="247680"/>
                  </a:cubicBezTo>
                  <a:cubicBezTo>
                    <a:pt x="208866" y="242707"/>
                    <a:pt x="204885" y="239222"/>
                    <a:pt x="202901" y="237238"/>
                  </a:cubicBezTo>
                  <a:cubicBezTo>
                    <a:pt x="206869" y="239222"/>
                    <a:pt x="210850" y="241219"/>
                    <a:pt x="214831" y="243203"/>
                  </a:cubicBezTo>
                  <a:cubicBezTo>
                    <a:pt x="218812" y="245187"/>
                    <a:pt x="222793" y="247184"/>
                    <a:pt x="226761" y="249168"/>
                  </a:cubicBezTo>
                  <a:cubicBezTo>
                    <a:pt x="218812" y="245187"/>
                    <a:pt x="212351" y="241715"/>
                    <a:pt x="207378" y="238726"/>
                  </a:cubicBezTo>
                  <a:cubicBezTo>
                    <a:pt x="202405" y="235737"/>
                    <a:pt x="201896" y="232265"/>
                    <a:pt x="205877" y="228284"/>
                  </a:cubicBezTo>
                  <a:cubicBezTo>
                    <a:pt x="207874" y="228284"/>
                    <a:pt x="209858" y="229276"/>
                    <a:pt x="211842" y="231273"/>
                  </a:cubicBezTo>
                  <a:cubicBezTo>
                    <a:pt x="215823" y="235241"/>
                    <a:pt x="220796" y="238230"/>
                    <a:pt x="226761" y="240214"/>
                  </a:cubicBezTo>
                  <a:cubicBezTo>
                    <a:pt x="224777" y="238230"/>
                    <a:pt x="226761" y="237238"/>
                    <a:pt x="232739" y="237238"/>
                  </a:cubicBezTo>
                  <a:lnTo>
                    <a:pt x="232739" y="243203"/>
                  </a:lnTo>
                  <a:lnTo>
                    <a:pt x="238704" y="249168"/>
                  </a:lnTo>
                  <a:cubicBezTo>
                    <a:pt x="238704" y="245187"/>
                    <a:pt x="239696" y="242211"/>
                    <a:pt x="241680" y="240214"/>
                  </a:cubicBezTo>
                  <a:cubicBezTo>
                    <a:pt x="237712" y="232265"/>
                    <a:pt x="239696" y="233257"/>
                    <a:pt x="247658" y="243203"/>
                  </a:cubicBezTo>
                  <a:cubicBezTo>
                    <a:pt x="255607" y="253149"/>
                    <a:pt x="259588" y="259114"/>
                    <a:pt x="259588" y="261111"/>
                  </a:cubicBezTo>
                  <a:cubicBezTo>
                    <a:pt x="261572" y="259114"/>
                    <a:pt x="262577" y="255133"/>
                    <a:pt x="262577" y="249168"/>
                  </a:cubicBezTo>
                  <a:cubicBezTo>
                    <a:pt x="250634" y="237238"/>
                    <a:pt x="242685" y="228284"/>
                    <a:pt x="238704" y="222319"/>
                  </a:cubicBezTo>
                  <a:cubicBezTo>
                    <a:pt x="234723" y="226300"/>
                    <a:pt x="232243" y="229772"/>
                    <a:pt x="231238" y="232761"/>
                  </a:cubicBezTo>
                  <a:cubicBezTo>
                    <a:pt x="230246" y="235737"/>
                    <a:pt x="227766" y="235241"/>
                    <a:pt x="223785" y="231273"/>
                  </a:cubicBezTo>
                  <a:lnTo>
                    <a:pt x="226761" y="228284"/>
                  </a:lnTo>
                  <a:cubicBezTo>
                    <a:pt x="226761" y="228284"/>
                    <a:pt x="228758" y="224303"/>
                    <a:pt x="232739" y="216354"/>
                  </a:cubicBezTo>
                  <a:cubicBezTo>
                    <a:pt x="230742" y="214357"/>
                    <a:pt x="229750" y="212373"/>
                    <a:pt x="229750" y="210376"/>
                  </a:cubicBezTo>
                  <a:cubicBezTo>
                    <a:pt x="229750" y="208392"/>
                    <a:pt x="231734" y="208392"/>
                    <a:pt x="235715" y="210376"/>
                  </a:cubicBezTo>
                  <a:cubicBezTo>
                    <a:pt x="241680" y="202427"/>
                    <a:pt x="246653" y="194465"/>
                    <a:pt x="250634" y="186516"/>
                  </a:cubicBezTo>
                  <a:cubicBezTo>
                    <a:pt x="254615" y="178554"/>
                    <a:pt x="258596" y="170592"/>
                    <a:pt x="262577" y="162643"/>
                  </a:cubicBezTo>
                  <a:cubicBezTo>
                    <a:pt x="260580" y="164627"/>
                    <a:pt x="258596" y="165619"/>
                    <a:pt x="256599" y="165619"/>
                  </a:cubicBezTo>
                  <a:cubicBezTo>
                    <a:pt x="250634" y="169600"/>
                    <a:pt x="240688" y="179050"/>
                    <a:pt x="226761" y="193969"/>
                  </a:cubicBezTo>
                  <a:cubicBezTo>
                    <a:pt x="212847" y="208888"/>
                    <a:pt x="203893" y="212373"/>
                    <a:pt x="199912" y="204411"/>
                  </a:cubicBezTo>
                  <a:cubicBezTo>
                    <a:pt x="215823" y="190484"/>
                    <a:pt x="230742" y="177562"/>
                    <a:pt x="244669" y="165619"/>
                  </a:cubicBezTo>
                  <a:cubicBezTo>
                    <a:pt x="258596" y="153689"/>
                    <a:pt x="272523" y="139762"/>
                    <a:pt x="286437" y="123851"/>
                  </a:cubicBezTo>
                  <a:lnTo>
                    <a:pt x="286437" y="117886"/>
                  </a:lnTo>
                  <a:cubicBezTo>
                    <a:pt x="274507" y="117886"/>
                    <a:pt x="260580" y="122859"/>
                    <a:pt x="244669" y="132805"/>
                  </a:cubicBezTo>
                  <a:cubicBezTo>
                    <a:pt x="228758" y="142751"/>
                    <a:pt x="217820" y="144735"/>
                    <a:pt x="211842" y="138770"/>
                  </a:cubicBezTo>
                  <a:cubicBezTo>
                    <a:pt x="219804" y="134789"/>
                    <a:pt x="227270" y="131304"/>
                    <a:pt x="234227" y="128328"/>
                  </a:cubicBezTo>
                  <a:cubicBezTo>
                    <a:pt x="241184" y="125339"/>
                    <a:pt x="247658" y="121867"/>
                    <a:pt x="253623" y="117886"/>
                  </a:cubicBezTo>
                  <a:cubicBezTo>
                    <a:pt x="247658" y="117886"/>
                    <a:pt x="240192" y="120862"/>
                    <a:pt x="231238" y="126840"/>
                  </a:cubicBezTo>
                  <a:cubicBezTo>
                    <a:pt x="222297" y="132805"/>
                    <a:pt x="214831" y="133797"/>
                    <a:pt x="208866" y="129816"/>
                  </a:cubicBezTo>
                  <a:cubicBezTo>
                    <a:pt x="204885" y="125835"/>
                    <a:pt x="213839" y="121358"/>
                    <a:pt x="235715" y="116385"/>
                  </a:cubicBezTo>
                  <a:cubicBezTo>
                    <a:pt x="257604" y="111412"/>
                    <a:pt x="269534" y="107940"/>
                    <a:pt x="271518" y="105943"/>
                  </a:cubicBezTo>
                  <a:lnTo>
                    <a:pt x="262577" y="97002"/>
                  </a:lnTo>
                  <a:cubicBezTo>
                    <a:pt x="258596" y="97002"/>
                    <a:pt x="246157" y="98490"/>
                    <a:pt x="225273" y="101466"/>
                  </a:cubicBezTo>
                  <a:cubicBezTo>
                    <a:pt x="204389" y="104455"/>
                    <a:pt x="193947" y="103959"/>
                    <a:pt x="193947" y="99978"/>
                  </a:cubicBezTo>
                  <a:cubicBezTo>
                    <a:pt x="193947" y="95997"/>
                    <a:pt x="203397" y="93517"/>
                    <a:pt x="222297" y="92525"/>
                  </a:cubicBezTo>
                  <a:cubicBezTo>
                    <a:pt x="241184" y="91520"/>
                    <a:pt x="252631" y="91024"/>
                    <a:pt x="256599" y="91024"/>
                  </a:cubicBezTo>
                  <a:lnTo>
                    <a:pt x="256599" y="88048"/>
                  </a:lnTo>
                  <a:cubicBezTo>
                    <a:pt x="252631" y="88048"/>
                    <a:pt x="247658" y="88544"/>
                    <a:pt x="241680" y="89536"/>
                  </a:cubicBezTo>
                  <a:cubicBezTo>
                    <a:pt x="235715" y="90528"/>
                    <a:pt x="230742" y="90032"/>
                    <a:pt x="226761" y="88048"/>
                  </a:cubicBezTo>
                  <a:cubicBezTo>
                    <a:pt x="224777" y="88048"/>
                    <a:pt x="226265" y="87552"/>
                    <a:pt x="231238" y="86547"/>
                  </a:cubicBezTo>
                  <a:cubicBezTo>
                    <a:pt x="236211" y="85555"/>
                    <a:pt x="241680" y="84563"/>
                    <a:pt x="247658" y="83571"/>
                  </a:cubicBezTo>
                  <a:cubicBezTo>
                    <a:pt x="253623" y="82579"/>
                    <a:pt x="258596" y="82083"/>
                    <a:pt x="262577" y="82083"/>
                  </a:cubicBezTo>
                  <a:cubicBezTo>
                    <a:pt x="266545" y="82083"/>
                    <a:pt x="268542" y="82083"/>
                    <a:pt x="268542" y="82083"/>
                  </a:cubicBezTo>
                  <a:lnTo>
                    <a:pt x="259588" y="46267"/>
                  </a:lnTo>
                  <a:cubicBezTo>
                    <a:pt x="255607" y="46267"/>
                    <a:pt x="252631" y="45275"/>
                    <a:pt x="250634" y="43291"/>
                  </a:cubicBezTo>
                  <a:cubicBezTo>
                    <a:pt x="248650" y="41294"/>
                    <a:pt x="250634" y="40302"/>
                    <a:pt x="256599" y="40302"/>
                  </a:cubicBezTo>
                  <a:cubicBezTo>
                    <a:pt x="256599" y="38318"/>
                    <a:pt x="256103" y="33841"/>
                    <a:pt x="255111" y="26871"/>
                  </a:cubicBezTo>
                  <a:cubicBezTo>
                    <a:pt x="254119" y="19914"/>
                    <a:pt x="254615" y="16429"/>
                    <a:pt x="256599" y="16429"/>
                  </a:cubicBezTo>
                  <a:cubicBezTo>
                    <a:pt x="260580" y="18426"/>
                    <a:pt x="262577" y="21898"/>
                    <a:pt x="262577" y="26871"/>
                  </a:cubicBezTo>
                  <a:cubicBezTo>
                    <a:pt x="262577" y="31844"/>
                    <a:pt x="262577" y="36321"/>
                    <a:pt x="262577" y="40302"/>
                  </a:cubicBezTo>
                  <a:lnTo>
                    <a:pt x="271518" y="40302"/>
                  </a:lnTo>
                  <a:lnTo>
                    <a:pt x="289426" y="43291"/>
                  </a:lnTo>
                  <a:cubicBezTo>
                    <a:pt x="287442" y="43291"/>
                    <a:pt x="282469" y="37822"/>
                    <a:pt x="274507" y="26871"/>
                  </a:cubicBezTo>
                  <a:cubicBezTo>
                    <a:pt x="266545" y="15933"/>
                    <a:pt x="263569" y="8480"/>
                    <a:pt x="265553" y="4499"/>
                  </a:cubicBezTo>
                  <a:lnTo>
                    <a:pt x="295391" y="43291"/>
                  </a:lnTo>
                  <a:lnTo>
                    <a:pt x="295391" y="13453"/>
                  </a:lnTo>
                  <a:close/>
                </a:path>
              </a:pathLst>
            </a:custGeom>
            <a:solidFill>
              <a:srgbClr val="E2BC0D"/>
            </a:solidFill>
            <a:ln>
              <a:noFill/>
            </a:ln>
            <a:effectLst/>
          </p:spPr>
          <p:txBody>
            <a:bodyPr rot="0" spcFirstLastPara="0" vertOverflow="overflow" horzOverflow="overflow" vert="horz" wrap="square" lIns="68567" tIns="34289" rIns="68567" bIns="34289" numCol="1" spcCol="0" rtlCol="0" fromWordArt="0" anchor="t" anchorCtr="0" forceAA="0" compatLnSpc="1">
              <a:noAutofit/>
            </a:bodyPr>
            <a:lstStyle/>
            <a:p>
              <a:pPr defTabSz="685165"/>
              <a:endParaRPr lang="en-US">
                <a:latin typeface="+mj-lt"/>
                <a:cs typeface="+mn-ea"/>
                <a:sym typeface="+mn-lt"/>
              </a:endParaRPr>
            </a:p>
          </p:txBody>
        </p:sp>
        <p:sp>
          <p:nvSpPr>
            <p:cNvPr id="13" name="Freeform 102"/>
            <p:cNvSpPr/>
            <p:nvPr/>
          </p:nvSpPr>
          <p:spPr>
            <a:xfrm>
              <a:off x="1355977" y="1692950"/>
              <a:ext cx="1384274" cy="950157"/>
            </a:xfrm>
            <a:custGeom>
              <a:avLst/>
              <a:gdLst>
                <a:gd name="connsiteX0" fmla="*/ 49452 w 1845698"/>
                <a:gd name="connsiteY0" fmla="*/ 1256456 h 1266876"/>
                <a:gd name="connsiteX1" fmla="*/ 52428 w 1845698"/>
                <a:gd name="connsiteY1" fmla="*/ 1265410 h 1266876"/>
                <a:gd name="connsiteX2" fmla="*/ 53163 w 1845698"/>
                <a:gd name="connsiteY2" fmla="*/ 1266876 h 1266876"/>
                <a:gd name="connsiteX3" fmla="*/ 48148 w 1845698"/>
                <a:gd name="connsiteY3" fmla="*/ 1266876 h 1266876"/>
                <a:gd name="connsiteX4" fmla="*/ 1595064 w 1845698"/>
                <a:gd name="connsiteY4" fmla="*/ 1250399 h 1266876"/>
                <a:gd name="connsiteX5" fmla="*/ 1598040 w 1845698"/>
                <a:gd name="connsiteY5" fmla="*/ 1256364 h 1266876"/>
                <a:gd name="connsiteX6" fmla="*/ 1604005 w 1845698"/>
                <a:gd name="connsiteY6" fmla="*/ 1265318 h 1266876"/>
                <a:gd name="connsiteX7" fmla="*/ 1604941 w 1845698"/>
                <a:gd name="connsiteY7" fmla="*/ 1266876 h 1266876"/>
                <a:gd name="connsiteX8" fmla="*/ 1595064 w 1845698"/>
                <a:gd name="connsiteY8" fmla="*/ 1266876 h 1266876"/>
                <a:gd name="connsiteX9" fmla="*/ 1595064 w 1845698"/>
                <a:gd name="connsiteY9" fmla="*/ 1262329 h 1266876"/>
                <a:gd name="connsiteX10" fmla="*/ 225492 w 1845698"/>
                <a:gd name="connsiteY10" fmla="*/ 1247502 h 1266876"/>
                <a:gd name="connsiteX11" fmla="*/ 226993 w 1845698"/>
                <a:gd name="connsiteY11" fmla="*/ 1260933 h 1266876"/>
                <a:gd name="connsiteX12" fmla="*/ 222366 w 1845698"/>
                <a:gd name="connsiteY12" fmla="*/ 1266876 h 1266876"/>
                <a:gd name="connsiteX13" fmla="*/ 210951 w 1845698"/>
                <a:gd name="connsiteY13" fmla="*/ 1266876 h 1266876"/>
                <a:gd name="connsiteX14" fmla="*/ 213562 w 1845698"/>
                <a:gd name="connsiteY14" fmla="*/ 1256456 h 1266876"/>
                <a:gd name="connsiteX15" fmla="*/ 88244 w 1845698"/>
                <a:gd name="connsiteY15" fmla="*/ 1238548 h 1266876"/>
                <a:gd name="connsiteX16" fmla="*/ 89732 w 1845698"/>
                <a:gd name="connsiteY16" fmla="*/ 1248990 h 1266876"/>
                <a:gd name="connsiteX17" fmla="*/ 85255 w 1845698"/>
                <a:gd name="connsiteY17" fmla="*/ 1259445 h 1266876"/>
                <a:gd name="connsiteX18" fmla="*/ 86744 w 1845698"/>
                <a:gd name="connsiteY18" fmla="*/ 1266876 h 1266876"/>
                <a:gd name="connsiteX19" fmla="*/ 68814 w 1845698"/>
                <a:gd name="connsiteY19" fmla="*/ 1266876 h 1266876"/>
                <a:gd name="connsiteX20" fmla="*/ 67347 w 1845698"/>
                <a:gd name="connsiteY20" fmla="*/ 1265410 h 1266876"/>
                <a:gd name="connsiteX21" fmla="*/ 76301 w 1845698"/>
                <a:gd name="connsiteY21" fmla="*/ 1265410 h 1266876"/>
                <a:gd name="connsiteX22" fmla="*/ 76301 w 1845698"/>
                <a:gd name="connsiteY22" fmla="*/ 1256456 h 1266876"/>
                <a:gd name="connsiteX23" fmla="*/ 79290 w 1845698"/>
                <a:gd name="connsiteY23" fmla="*/ 1244526 h 1266876"/>
                <a:gd name="connsiteX24" fmla="*/ 195653 w 1845698"/>
                <a:gd name="connsiteY24" fmla="*/ 1235572 h 1266876"/>
                <a:gd name="connsiteX25" fmla="*/ 195653 w 1845698"/>
                <a:gd name="connsiteY25" fmla="*/ 1241537 h 1266876"/>
                <a:gd name="connsiteX26" fmla="*/ 197155 w 1845698"/>
                <a:gd name="connsiteY26" fmla="*/ 1247502 h 1266876"/>
                <a:gd name="connsiteX27" fmla="*/ 198643 w 1845698"/>
                <a:gd name="connsiteY27" fmla="*/ 1253467 h 1266876"/>
                <a:gd name="connsiteX28" fmla="*/ 198643 w 1845698"/>
                <a:gd name="connsiteY28" fmla="*/ 1266876 h 1266876"/>
                <a:gd name="connsiteX29" fmla="*/ 160878 w 1845698"/>
                <a:gd name="connsiteY29" fmla="*/ 1266876 h 1266876"/>
                <a:gd name="connsiteX30" fmla="*/ 168805 w 1845698"/>
                <a:gd name="connsiteY30" fmla="*/ 1260933 h 1266876"/>
                <a:gd name="connsiteX31" fmla="*/ 195653 w 1845698"/>
                <a:gd name="connsiteY31" fmla="*/ 1235572 h 1266876"/>
                <a:gd name="connsiteX32" fmla="*/ 1592075 w 1845698"/>
                <a:gd name="connsiteY32" fmla="*/ 1235480 h 1266876"/>
                <a:gd name="connsiteX33" fmla="*/ 1593563 w 1845698"/>
                <a:gd name="connsiteY33" fmla="*/ 1257852 h 1266876"/>
                <a:gd name="connsiteX34" fmla="*/ 1591021 w 1845698"/>
                <a:gd name="connsiteY34" fmla="*/ 1266876 h 1266876"/>
                <a:gd name="connsiteX35" fmla="*/ 1561004 w 1845698"/>
                <a:gd name="connsiteY35" fmla="*/ 1266876 h 1266876"/>
                <a:gd name="connsiteX36" fmla="*/ 1559248 w 1845698"/>
                <a:gd name="connsiteY36" fmla="*/ 1256364 h 1266876"/>
                <a:gd name="connsiteX37" fmla="*/ 1562237 w 1845698"/>
                <a:gd name="connsiteY37" fmla="*/ 1241445 h 1266876"/>
                <a:gd name="connsiteX38" fmla="*/ 1580145 w 1845698"/>
                <a:gd name="connsiteY38" fmla="*/ 1265318 h 1266876"/>
                <a:gd name="connsiteX39" fmla="*/ 1584622 w 1845698"/>
                <a:gd name="connsiteY39" fmla="*/ 1247410 h 1266876"/>
                <a:gd name="connsiteX40" fmla="*/ 1592075 w 1845698"/>
                <a:gd name="connsiteY40" fmla="*/ 1235480 h 1266876"/>
                <a:gd name="connsiteX41" fmla="*/ 1601029 w 1845698"/>
                <a:gd name="connsiteY41" fmla="*/ 1229502 h 1266876"/>
                <a:gd name="connsiteX42" fmla="*/ 1608482 w 1845698"/>
                <a:gd name="connsiteY42" fmla="*/ 1238456 h 1266876"/>
                <a:gd name="connsiteX43" fmla="*/ 1612959 w 1845698"/>
                <a:gd name="connsiteY43" fmla="*/ 1250399 h 1266876"/>
                <a:gd name="connsiteX44" fmla="*/ 1621913 w 1845698"/>
                <a:gd name="connsiteY44" fmla="*/ 1241445 h 1266876"/>
                <a:gd name="connsiteX45" fmla="*/ 1620425 w 1845698"/>
                <a:gd name="connsiteY45" fmla="*/ 1250399 h 1266876"/>
                <a:gd name="connsiteX46" fmla="*/ 1618924 w 1845698"/>
                <a:gd name="connsiteY46" fmla="*/ 1259340 h 1266876"/>
                <a:gd name="connsiteX47" fmla="*/ 1621944 w 1845698"/>
                <a:gd name="connsiteY47" fmla="*/ 1266876 h 1266876"/>
                <a:gd name="connsiteX48" fmla="*/ 1611479 w 1845698"/>
                <a:gd name="connsiteY48" fmla="*/ 1266876 h 1266876"/>
                <a:gd name="connsiteX49" fmla="*/ 1609983 w 1845698"/>
                <a:gd name="connsiteY49" fmla="*/ 1253375 h 1266876"/>
                <a:gd name="connsiteX50" fmla="*/ 1601029 w 1845698"/>
                <a:gd name="connsiteY50" fmla="*/ 1229502 h 1266876"/>
                <a:gd name="connsiteX51" fmla="*/ 61382 w 1845698"/>
                <a:gd name="connsiteY51" fmla="*/ 1223629 h 1266876"/>
                <a:gd name="connsiteX52" fmla="*/ 65859 w 1845698"/>
                <a:gd name="connsiteY52" fmla="*/ 1240049 h 1266876"/>
                <a:gd name="connsiteX53" fmla="*/ 64371 w 1845698"/>
                <a:gd name="connsiteY53" fmla="*/ 1259445 h 1266876"/>
                <a:gd name="connsiteX54" fmla="*/ 67343 w 1845698"/>
                <a:gd name="connsiteY54" fmla="*/ 1266876 h 1266876"/>
                <a:gd name="connsiteX55" fmla="*/ 55417 w 1845698"/>
                <a:gd name="connsiteY55" fmla="*/ 1266876 h 1266876"/>
                <a:gd name="connsiteX56" fmla="*/ 55417 w 1845698"/>
                <a:gd name="connsiteY56" fmla="*/ 1247502 h 1266876"/>
                <a:gd name="connsiteX57" fmla="*/ 61382 w 1845698"/>
                <a:gd name="connsiteY57" fmla="*/ 1223629 h 1266876"/>
                <a:gd name="connsiteX58" fmla="*/ 1490174 w 1845698"/>
                <a:gd name="connsiteY58" fmla="*/ 1220731 h 1266876"/>
                <a:gd name="connsiteX59" fmla="*/ 1466758 w 1845698"/>
                <a:gd name="connsiteY59" fmla="*/ 1229502 h 1266876"/>
                <a:gd name="connsiteX60" fmla="*/ 1474211 w 1845698"/>
                <a:gd name="connsiteY60" fmla="*/ 1235480 h 1266876"/>
                <a:gd name="connsiteX61" fmla="*/ 1481677 w 1845698"/>
                <a:gd name="connsiteY61" fmla="*/ 1244421 h 1266876"/>
                <a:gd name="connsiteX62" fmla="*/ 1487642 w 1845698"/>
                <a:gd name="connsiteY62" fmla="*/ 1229502 h 1266876"/>
                <a:gd name="connsiteX63" fmla="*/ 1496596 w 1845698"/>
                <a:gd name="connsiteY63" fmla="*/ 1247410 h 1266876"/>
                <a:gd name="connsiteX64" fmla="*/ 1495108 w 1845698"/>
                <a:gd name="connsiteY64" fmla="*/ 1239944 h 1266876"/>
                <a:gd name="connsiteX65" fmla="*/ 1496596 w 1845698"/>
                <a:gd name="connsiteY65" fmla="*/ 1232491 h 1266876"/>
                <a:gd name="connsiteX66" fmla="*/ 147921 w 1845698"/>
                <a:gd name="connsiteY66" fmla="*/ 1220653 h 1266876"/>
                <a:gd name="connsiteX67" fmla="*/ 143444 w 1845698"/>
                <a:gd name="connsiteY67" fmla="*/ 1238548 h 1266876"/>
                <a:gd name="connsiteX68" fmla="*/ 141942 w 1845698"/>
                <a:gd name="connsiteY68" fmla="*/ 1256456 h 1266876"/>
                <a:gd name="connsiteX69" fmla="*/ 159850 w 1845698"/>
                <a:gd name="connsiteY69" fmla="*/ 1240049 h 1266876"/>
                <a:gd name="connsiteX70" fmla="*/ 174770 w 1845698"/>
                <a:gd name="connsiteY70" fmla="*/ 1223629 h 1266876"/>
                <a:gd name="connsiteX71" fmla="*/ 156861 w 1845698"/>
                <a:gd name="connsiteY71" fmla="*/ 1251979 h 1266876"/>
                <a:gd name="connsiteX72" fmla="*/ 148351 w 1845698"/>
                <a:gd name="connsiteY72" fmla="*/ 1266876 h 1266876"/>
                <a:gd name="connsiteX73" fmla="*/ 129519 w 1845698"/>
                <a:gd name="connsiteY73" fmla="*/ 1266876 h 1266876"/>
                <a:gd name="connsiteX74" fmla="*/ 135977 w 1845698"/>
                <a:gd name="connsiteY74" fmla="*/ 1247502 h 1266876"/>
                <a:gd name="connsiteX75" fmla="*/ 147921 w 1845698"/>
                <a:gd name="connsiteY75" fmla="*/ 1220653 h 1266876"/>
                <a:gd name="connsiteX76" fmla="*/ 138966 w 1845698"/>
                <a:gd name="connsiteY76" fmla="*/ 1214688 h 1266876"/>
                <a:gd name="connsiteX77" fmla="*/ 140454 w 1845698"/>
                <a:gd name="connsiteY77" fmla="*/ 1237060 h 1266876"/>
                <a:gd name="connsiteX78" fmla="*/ 127023 w 1845698"/>
                <a:gd name="connsiteY78" fmla="*/ 1265410 h 1266876"/>
                <a:gd name="connsiteX79" fmla="*/ 127023 w 1845698"/>
                <a:gd name="connsiteY79" fmla="*/ 1266876 h 1266876"/>
                <a:gd name="connsiteX80" fmla="*/ 114598 w 1845698"/>
                <a:gd name="connsiteY80" fmla="*/ 1266876 h 1266876"/>
                <a:gd name="connsiteX81" fmla="*/ 115093 w 1845698"/>
                <a:gd name="connsiteY81" fmla="*/ 1262421 h 1266876"/>
                <a:gd name="connsiteX82" fmla="*/ 118083 w 1845698"/>
                <a:gd name="connsiteY82" fmla="*/ 1235572 h 1266876"/>
                <a:gd name="connsiteX83" fmla="*/ 119570 w 1845698"/>
                <a:gd name="connsiteY83" fmla="*/ 1247502 h 1266876"/>
                <a:gd name="connsiteX84" fmla="*/ 121058 w 1845698"/>
                <a:gd name="connsiteY84" fmla="*/ 1262421 h 1266876"/>
                <a:gd name="connsiteX85" fmla="*/ 106139 w 1845698"/>
                <a:gd name="connsiteY85" fmla="*/ 1214688 h 1266876"/>
                <a:gd name="connsiteX86" fmla="*/ 112104 w 1845698"/>
                <a:gd name="connsiteY86" fmla="*/ 1240049 h 1266876"/>
                <a:gd name="connsiteX87" fmla="*/ 110259 w 1845698"/>
                <a:gd name="connsiteY87" fmla="*/ 1266876 h 1266876"/>
                <a:gd name="connsiteX88" fmla="*/ 90109 w 1845698"/>
                <a:gd name="connsiteY88" fmla="*/ 1266876 h 1266876"/>
                <a:gd name="connsiteX89" fmla="*/ 91220 w 1845698"/>
                <a:gd name="connsiteY89" fmla="*/ 1262421 h 1266876"/>
                <a:gd name="connsiteX90" fmla="*/ 89732 w 1845698"/>
                <a:gd name="connsiteY90" fmla="*/ 1256456 h 1266876"/>
                <a:gd name="connsiteX91" fmla="*/ 91220 w 1845698"/>
                <a:gd name="connsiteY91" fmla="*/ 1259445 h 1266876"/>
                <a:gd name="connsiteX92" fmla="*/ 100174 w 1845698"/>
                <a:gd name="connsiteY92" fmla="*/ 1241537 h 1266876"/>
                <a:gd name="connsiteX93" fmla="*/ 103163 w 1845698"/>
                <a:gd name="connsiteY93" fmla="*/ 1238548 h 1266876"/>
                <a:gd name="connsiteX94" fmla="*/ 104651 w 1845698"/>
                <a:gd name="connsiteY94" fmla="*/ 1231095 h 1266876"/>
                <a:gd name="connsiteX95" fmla="*/ 106139 w 1845698"/>
                <a:gd name="connsiteY95" fmla="*/ 1223629 h 1266876"/>
                <a:gd name="connsiteX96" fmla="*/ 1681589 w 1845698"/>
                <a:gd name="connsiteY96" fmla="*/ 1214583 h 1266876"/>
                <a:gd name="connsiteX97" fmla="*/ 1660705 w 1845698"/>
                <a:gd name="connsiteY97" fmla="*/ 1259340 h 1266876"/>
                <a:gd name="connsiteX98" fmla="*/ 1657189 w 1845698"/>
                <a:gd name="connsiteY98" fmla="*/ 1266876 h 1266876"/>
                <a:gd name="connsiteX99" fmla="*/ 1648406 w 1845698"/>
                <a:gd name="connsiteY99" fmla="*/ 1266876 h 1266876"/>
                <a:gd name="connsiteX100" fmla="*/ 1657716 w 1845698"/>
                <a:gd name="connsiteY100" fmla="*/ 1245922 h 1266876"/>
                <a:gd name="connsiteX101" fmla="*/ 1671147 w 1845698"/>
                <a:gd name="connsiteY101" fmla="*/ 1222049 h 1266876"/>
                <a:gd name="connsiteX102" fmla="*/ 1681589 w 1845698"/>
                <a:gd name="connsiteY102" fmla="*/ 1214583 h 1266876"/>
                <a:gd name="connsiteX103" fmla="*/ 1648762 w 1845698"/>
                <a:gd name="connsiteY103" fmla="*/ 1196688 h 1266876"/>
                <a:gd name="connsiteX104" fmla="*/ 1645786 w 1845698"/>
                <a:gd name="connsiteY104" fmla="*/ 1245922 h 1266876"/>
                <a:gd name="connsiteX105" fmla="*/ 1641729 w 1845698"/>
                <a:gd name="connsiteY105" fmla="*/ 1266876 h 1266876"/>
                <a:gd name="connsiteX106" fmla="*/ 1633159 w 1845698"/>
                <a:gd name="connsiteY106" fmla="*/ 1266876 h 1266876"/>
                <a:gd name="connsiteX107" fmla="*/ 1633478 w 1845698"/>
                <a:gd name="connsiteY107" fmla="*/ 1264192 h 1266876"/>
                <a:gd name="connsiteX108" fmla="*/ 1635344 w 1845698"/>
                <a:gd name="connsiteY108" fmla="*/ 1233979 h 1266876"/>
                <a:gd name="connsiteX109" fmla="*/ 1648762 w 1845698"/>
                <a:gd name="connsiteY109" fmla="*/ 1196688 h 1266876"/>
                <a:gd name="connsiteX110" fmla="*/ 1116220 w 1845698"/>
                <a:gd name="connsiteY110" fmla="*/ 1170740 h 1266876"/>
                <a:gd name="connsiteX111" fmla="*/ 1120632 w 1845698"/>
                <a:gd name="connsiteY111" fmla="*/ 1181769 h 1266876"/>
                <a:gd name="connsiteX112" fmla="*/ 1132575 w 1845698"/>
                <a:gd name="connsiteY112" fmla="*/ 1193699 h 1266876"/>
                <a:gd name="connsiteX113" fmla="*/ 1132575 w 1845698"/>
                <a:gd name="connsiteY113" fmla="*/ 1184745 h 1266876"/>
                <a:gd name="connsiteX114" fmla="*/ 678284 w 1845698"/>
                <a:gd name="connsiteY114" fmla="*/ 1014771 h 1266876"/>
                <a:gd name="connsiteX115" fmla="*/ 652178 w 1845698"/>
                <a:gd name="connsiteY115" fmla="*/ 1026706 h 1266876"/>
                <a:gd name="connsiteX116" fmla="*/ 604432 w 1845698"/>
                <a:gd name="connsiteY116" fmla="*/ 1053555 h 1266876"/>
                <a:gd name="connsiteX117" fmla="*/ 698423 w 1845698"/>
                <a:gd name="connsiteY117" fmla="*/ 1075940 h 1266876"/>
                <a:gd name="connsiteX118" fmla="*/ 786449 w 1845698"/>
                <a:gd name="connsiteY118" fmla="*/ 1035660 h 1266876"/>
                <a:gd name="connsiteX119" fmla="*/ 752134 w 1845698"/>
                <a:gd name="connsiteY119" fmla="*/ 1032671 h 1266876"/>
                <a:gd name="connsiteX120" fmla="*/ 717819 w 1845698"/>
                <a:gd name="connsiteY120" fmla="*/ 1026706 h 1266876"/>
                <a:gd name="connsiteX121" fmla="*/ 714843 w 1845698"/>
                <a:gd name="connsiteY121" fmla="*/ 1023717 h 1266876"/>
                <a:gd name="connsiteX122" fmla="*/ 708865 w 1845698"/>
                <a:gd name="connsiteY122" fmla="*/ 1020741 h 1266876"/>
                <a:gd name="connsiteX123" fmla="*/ 678284 w 1845698"/>
                <a:gd name="connsiteY123" fmla="*/ 1014771 h 1266876"/>
                <a:gd name="connsiteX124" fmla="*/ 638342 w 1845698"/>
                <a:gd name="connsiteY124" fmla="*/ 852011 h 1266876"/>
                <a:gd name="connsiteX125" fmla="*/ 634270 w 1845698"/>
                <a:gd name="connsiteY125" fmla="*/ 862597 h 1266876"/>
                <a:gd name="connsiteX126" fmla="*/ 634270 w 1845698"/>
                <a:gd name="connsiteY126" fmla="*/ 865573 h 1266876"/>
                <a:gd name="connsiteX127" fmla="*/ 864085 w 1845698"/>
                <a:gd name="connsiteY127" fmla="*/ 827042 h 1266876"/>
                <a:gd name="connsiteX128" fmla="*/ 869998 w 1845698"/>
                <a:gd name="connsiteY128" fmla="*/ 853643 h 1266876"/>
                <a:gd name="connsiteX129" fmla="*/ 867009 w 1845698"/>
                <a:gd name="connsiteY129" fmla="*/ 898400 h 1266876"/>
                <a:gd name="connsiteX130" fmla="*/ 869998 w 1845698"/>
                <a:gd name="connsiteY130" fmla="*/ 904365 h 1266876"/>
                <a:gd name="connsiteX131" fmla="*/ 872974 w 1845698"/>
                <a:gd name="connsiteY131" fmla="*/ 876014 h 1266876"/>
                <a:gd name="connsiteX132" fmla="*/ 875963 w 1845698"/>
                <a:gd name="connsiteY132" fmla="*/ 850653 h 1266876"/>
                <a:gd name="connsiteX133" fmla="*/ 877451 w 1845698"/>
                <a:gd name="connsiteY133" fmla="*/ 862597 h 1266876"/>
                <a:gd name="connsiteX134" fmla="*/ 878952 w 1845698"/>
                <a:gd name="connsiteY134" fmla="*/ 874527 h 1266876"/>
                <a:gd name="connsiteX135" fmla="*/ 881928 w 1845698"/>
                <a:gd name="connsiteY135" fmla="*/ 847678 h 1266876"/>
                <a:gd name="connsiteX136" fmla="*/ 1108702 w 1845698"/>
                <a:gd name="connsiteY136" fmla="*/ 796851 h 1266876"/>
                <a:gd name="connsiteX137" fmla="*/ 1120632 w 1845698"/>
                <a:gd name="connsiteY137" fmla="*/ 816247 h 1266876"/>
                <a:gd name="connsiteX138" fmla="*/ 1129586 w 1845698"/>
                <a:gd name="connsiteY138" fmla="*/ 832667 h 1266876"/>
                <a:gd name="connsiteX139" fmla="*/ 1123621 w 1845698"/>
                <a:gd name="connsiteY139" fmla="*/ 811770 h 1266876"/>
                <a:gd name="connsiteX140" fmla="*/ 1135551 w 1845698"/>
                <a:gd name="connsiteY140" fmla="*/ 764037 h 1266876"/>
                <a:gd name="connsiteX141" fmla="*/ 1144505 w 1845698"/>
                <a:gd name="connsiteY141" fmla="*/ 792374 h 1266876"/>
                <a:gd name="connsiteX142" fmla="*/ 1153459 w 1845698"/>
                <a:gd name="connsiteY142" fmla="*/ 814759 h 1266876"/>
                <a:gd name="connsiteX143" fmla="*/ 1162413 w 1845698"/>
                <a:gd name="connsiteY143" fmla="*/ 802829 h 1266876"/>
                <a:gd name="connsiteX144" fmla="*/ 1159424 w 1845698"/>
                <a:gd name="connsiteY144" fmla="*/ 808794 h 1266876"/>
                <a:gd name="connsiteX145" fmla="*/ 1156435 w 1845698"/>
                <a:gd name="connsiteY145" fmla="*/ 820724 h 1266876"/>
                <a:gd name="connsiteX146" fmla="*/ 1162413 w 1845698"/>
                <a:gd name="connsiteY146" fmla="*/ 828190 h 1266876"/>
                <a:gd name="connsiteX147" fmla="*/ 1165389 w 1845698"/>
                <a:gd name="connsiteY147" fmla="*/ 835643 h 1266876"/>
                <a:gd name="connsiteX148" fmla="*/ 1166890 w 1845698"/>
                <a:gd name="connsiteY148" fmla="*/ 828190 h 1266876"/>
                <a:gd name="connsiteX149" fmla="*/ 1168378 w 1845698"/>
                <a:gd name="connsiteY149" fmla="*/ 820724 h 1266876"/>
                <a:gd name="connsiteX150" fmla="*/ 1171354 w 1845698"/>
                <a:gd name="connsiteY150" fmla="*/ 820724 h 1266876"/>
                <a:gd name="connsiteX151" fmla="*/ 1168378 w 1845698"/>
                <a:gd name="connsiteY151" fmla="*/ 802829 h 1266876"/>
                <a:gd name="connsiteX152" fmla="*/ 1151971 w 1845698"/>
                <a:gd name="connsiteY152" fmla="*/ 787910 h 1266876"/>
                <a:gd name="connsiteX153" fmla="*/ 1135551 w 1845698"/>
                <a:gd name="connsiteY153" fmla="*/ 764037 h 1266876"/>
                <a:gd name="connsiteX154" fmla="*/ 1386459 w 1845698"/>
                <a:gd name="connsiteY154" fmla="*/ 761596 h 1266876"/>
                <a:gd name="connsiteX155" fmla="*/ 1393651 w 1845698"/>
                <a:gd name="connsiteY155" fmla="*/ 775967 h 1266876"/>
                <a:gd name="connsiteX156" fmla="*/ 1404093 w 1845698"/>
                <a:gd name="connsiteY156" fmla="*/ 790886 h 1266876"/>
                <a:gd name="connsiteX157" fmla="*/ 1404093 w 1845698"/>
                <a:gd name="connsiteY157" fmla="*/ 781932 h 1266876"/>
                <a:gd name="connsiteX158" fmla="*/ 756611 w 1845698"/>
                <a:gd name="connsiteY158" fmla="*/ 665660 h 1266876"/>
                <a:gd name="connsiteX159" fmla="*/ 720808 w 1845698"/>
                <a:gd name="connsiteY159" fmla="*/ 668649 h 1266876"/>
                <a:gd name="connsiteX160" fmla="*/ 693946 w 1845698"/>
                <a:gd name="connsiteY160" fmla="*/ 673126 h 1266876"/>
                <a:gd name="connsiteX161" fmla="*/ 676051 w 1845698"/>
                <a:gd name="connsiteY161" fmla="*/ 677603 h 1266876"/>
                <a:gd name="connsiteX162" fmla="*/ 656655 w 1845698"/>
                <a:gd name="connsiteY162" fmla="*/ 696986 h 1266876"/>
                <a:gd name="connsiteX163" fmla="*/ 634270 w 1845698"/>
                <a:gd name="connsiteY163" fmla="*/ 719371 h 1266876"/>
                <a:gd name="connsiteX164" fmla="*/ 625329 w 1845698"/>
                <a:gd name="connsiteY164" fmla="*/ 755174 h 1266876"/>
                <a:gd name="connsiteX165" fmla="*/ 637259 w 1845698"/>
                <a:gd name="connsiteY165" fmla="*/ 788002 h 1266876"/>
                <a:gd name="connsiteX166" fmla="*/ 774519 w 1845698"/>
                <a:gd name="connsiteY166" fmla="*/ 773083 h 1266876"/>
                <a:gd name="connsiteX167" fmla="*/ 795403 w 1845698"/>
                <a:gd name="connsiteY167" fmla="*/ 767118 h 1266876"/>
                <a:gd name="connsiteX168" fmla="*/ 807333 w 1845698"/>
                <a:gd name="connsiteY168" fmla="*/ 761139 h 1266876"/>
                <a:gd name="connsiteX169" fmla="*/ 756611 w 1845698"/>
                <a:gd name="connsiteY169" fmla="*/ 665660 h 1266876"/>
                <a:gd name="connsiteX170" fmla="*/ 1550044 w 1845698"/>
                <a:gd name="connsiteY170" fmla="*/ 604884 h 1266876"/>
                <a:gd name="connsiteX171" fmla="*/ 1557016 w 1845698"/>
                <a:gd name="connsiteY171" fmla="*/ 606593 h 1266876"/>
                <a:gd name="connsiteX172" fmla="*/ 1580145 w 1845698"/>
                <a:gd name="connsiteY172" fmla="*/ 617784 h 1266876"/>
                <a:gd name="connsiteX173" fmla="*/ 1559248 w 1845698"/>
                <a:gd name="connsiteY173" fmla="*/ 608830 h 1266876"/>
                <a:gd name="connsiteX174" fmla="*/ 419804 w 1845698"/>
                <a:gd name="connsiteY174" fmla="*/ 519694 h 1266876"/>
                <a:gd name="connsiteX175" fmla="*/ 422428 w 1845698"/>
                <a:gd name="connsiteY175" fmla="*/ 526912 h 1266876"/>
                <a:gd name="connsiteX176" fmla="*/ 425404 w 1845698"/>
                <a:gd name="connsiteY176" fmla="*/ 546308 h 1266876"/>
                <a:gd name="connsiteX177" fmla="*/ 428393 w 1845698"/>
                <a:gd name="connsiteY177" fmla="*/ 525424 h 1266876"/>
                <a:gd name="connsiteX178" fmla="*/ 309471 w 1845698"/>
                <a:gd name="connsiteY178" fmla="*/ 460201 h 1266876"/>
                <a:gd name="connsiteX179" fmla="*/ 312030 w 1845698"/>
                <a:gd name="connsiteY179" fmla="*/ 467236 h 1266876"/>
                <a:gd name="connsiteX180" fmla="*/ 315006 w 1845698"/>
                <a:gd name="connsiteY180" fmla="*/ 486632 h 1266876"/>
                <a:gd name="connsiteX181" fmla="*/ 317995 w 1845698"/>
                <a:gd name="connsiteY181" fmla="*/ 468737 h 1266876"/>
                <a:gd name="connsiteX182" fmla="*/ 374682 w 1845698"/>
                <a:gd name="connsiteY182" fmla="*/ 448832 h 1266876"/>
                <a:gd name="connsiteX183" fmla="*/ 368717 w 1845698"/>
                <a:gd name="connsiteY183" fmla="*/ 462759 h 1266876"/>
                <a:gd name="connsiteX184" fmla="*/ 368717 w 1845698"/>
                <a:gd name="connsiteY184" fmla="*/ 468737 h 1266876"/>
                <a:gd name="connsiteX185" fmla="*/ 948274 w 1845698"/>
                <a:gd name="connsiteY185" fmla="*/ 114388 h 1266876"/>
                <a:gd name="connsiteX186" fmla="*/ 950558 w 1845698"/>
                <a:gd name="connsiteY186" fmla="*/ 131565 h 1266876"/>
                <a:gd name="connsiteX187" fmla="*/ 950558 w 1845698"/>
                <a:gd name="connsiteY187" fmla="*/ 119622 h 1266876"/>
                <a:gd name="connsiteX188" fmla="*/ 977407 w 1845698"/>
                <a:gd name="connsiteY188" fmla="*/ 80843 h 1266876"/>
                <a:gd name="connsiteX189" fmla="*/ 978908 w 1845698"/>
                <a:gd name="connsiteY189" fmla="*/ 107692 h 1266876"/>
                <a:gd name="connsiteX190" fmla="*/ 983385 w 1845698"/>
                <a:gd name="connsiteY190" fmla="*/ 131565 h 1266876"/>
                <a:gd name="connsiteX191" fmla="*/ 986361 w 1845698"/>
                <a:gd name="connsiteY191" fmla="*/ 127088 h 1266876"/>
                <a:gd name="connsiteX192" fmla="*/ 989350 w 1845698"/>
                <a:gd name="connsiteY192" fmla="*/ 122611 h 1266876"/>
                <a:gd name="connsiteX193" fmla="*/ 986361 w 1845698"/>
                <a:gd name="connsiteY193" fmla="*/ 139018 h 1266876"/>
                <a:gd name="connsiteX194" fmla="*/ 986361 w 1845698"/>
                <a:gd name="connsiteY194" fmla="*/ 155438 h 1266876"/>
                <a:gd name="connsiteX195" fmla="*/ 987862 w 1845698"/>
                <a:gd name="connsiteY195" fmla="*/ 149460 h 1266876"/>
                <a:gd name="connsiteX196" fmla="*/ 992326 w 1845698"/>
                <a:gd name="connsiteY196" fmla="*/ 143495 h 1266876"/>
                <a:gd name="connsiteX197" fmla="*/ 992326 w 1845698"/>
                <a:gd name="connsiteY197" fmla="*/ 146484 h 1266876"/>
                <a:gd name="connsiteX198" fmla="*/ 995315 w 1845698"/>
                <a:gd name="connsiteY198" fmla="*/ 136042 h 1266876"/>
                <a:gd name="connsiteX199" fmla="*/ 998304 w 1845698"/>
                <a:gd name="connsiteY199" fmla="*/ 125600 h 1266876"/>
                <a:gd name="connsiteX200" fmla="*/ 989350 w 1845698"/>
                <a:gd name="connsiteY200" fmla="*/ 106204 h 1266876"/>
                <a:gd name="connsiteX201" fmla="*/ 977407 w 1845698"/>
                <a:gd name="connsiteY201" fmla="*/ 80843 h 1266876"/>
                <a:gd name="connsiteX202" fmla="*/ 765565 w 1845698"/>
                <a:gd name="connsiteY202" fmla="*/ 27132 h 1266876"/>
                <a:gd name="connsiteX203" fmla="*/ 771530 w 1845698"/>
                <a:gd name="connsiteY203" fmla="*/ 51005 h 1266876"/>
                <a:gd name="connsiteX204" fmla="*/ 774519 w 1845698"/>
                <a:gd name="connsiteY204" fmla="*/ 65924 h 1266876"/>
                <a:gd name="connsiteX205" fmla="*/ 774519 w 1845698"/>
                <a:gd name="connsiteY205" fmla="*/ 45027 h 1266876"/>
                <a:gd name="connsiteX206" fmla="*/ 798379 w 1845698"/>
                <a:gd name="connsiteY206" fmla="*/ 270 h 1266876"/>
                <a:gd name="connsiteX207" fmla="*/ 801368 w 1845698"/>
                <a:gd name="connsiteY207" fmla="*/ 28620 h 1266876"/>
                <a:gd name="connsiteX208" fmla="*/ 807333 w 1845698"/>
                <a:gd name="connsiteY208" fmla="*/ 53981 h 1266876"/>
                <a:gd name="connsiteX209" fmla="*/ 813298 w 1845698"/>
                <a:gd name="connsiteY209" fmla="*/ 45027 h 1266876"/>
                <a:gd name="connsiteX210" fmla="*/ 810322 w 1845698"/>
                <a:gd name="connsiteY210" fmla="*/ 51005 h 1266876"/>
                <a:gd name="connsiteX211" fmla="*/ 807333 w 1845698"/>
                <a:gd name="connsiteY211" fmla="*/ 59946 h 1266876"/>
                <a:gd name="connsiteX212" fmla="*/ 810322 w 1845698"/>
                <a:gd name="connsiteY212" fmla="*/ 77854 h 1266876"/>
                <a:gd name="connsiteX213" fmla="*/ 820764 w 1845698"/>
                <a:gd name="connsiteY213" fmla="*/ 53981 h 1266876"/>
                <a:gd name="connsiteX214" fmla="*/ 825241 w 1845698"/>
                <a:gd name="connsiteY214" fmla="*/ 30108 h 1266876"/>
                <a:gd name="connsiteX215" fmla="*/ 826729 w 1845698"/>
                <a:gd name="connsiteY215" fmla="*/ 42051 h 1266876"/>
                <a:gd name="connsiteX216" fmla="*/ 825241 w 1845698"/>
                <a:gd name="connsiteY216" fmla="*/ 53981 h 1266876"/>
                <a:gd name="connsiteX217" fmla="*/ 837171 w 1845698"/>
                <a:gd name="connsiteY217" fmla="*/ 51005 h 1266876"/>
                <a:gd name="connsiteX218" fmla="*/ 825241 w 1845698"/>
                <a:gd name="connsiteY218" fmla="*/ 65924 h 1266876"/>
                <a:gd name="connsiteX219" fmla="*/ 823753 w 1845698"/>
                <a:gd name="connsiteY219" fmla="*/ 88296 h 1266876"/>
                <a:gd name="connsiteX220" fmla="*/ 822252 w 1845698"/>
                <a:gd name="connsiteY220" fmla="*/ 110681 h 1266876"/>
                <a:gd name="connsiteX221" fmla="*/ 828217 w 1845698"/>
                <a:gd name="connsiteY221" fmla="*/ 101727 h 1266876"/>
                <a:gd name="connsiteX222" fmla="*/ 825241 w 1845698"/>
                <a:gd name="connsiteY222" fmla="*/ 95762 h 1266876"/>
                <a:gd name="connsiteX223" fmla="*/ 831206 w 1845698"/>
                <a:gd name="connsiteY223" fmla="*/ 98738 h 1266876"/>
                <a:gd name="connsiteX224" fmla="*/ 834195 w 1845698"/>
                <a:gd name="connsiteY224" fmla="*/ 64423 h 1266876"/>
                <a:gd name="connsiteX225" fmla="*/ 849114 w 1845698"/>
                <a:gd name="connsiteY225" fmla="*/ 45027 h 1266876"/>
                <a:gd name="connsiteX226" fmla="*/ 840160 w 1845698"/>
                <a:gd name="connsiteY226" fmla="*/ 92773 h 1266876"/>
                <a:gd name="connsiteX227" fmla="*/ 849114 w 1845698"/>
                <a:gd name="connsiteY227" fmla="*/ 68900 h 1266876"/>
                <a:gd name="connsiteX228" fmla="*/ 858055 w 1845698"/>
                <a:gd name="connsiteY228" fmla="*/ 48016 h 1266876"/>
                <a:gd name="connsiteX229" fmla="*/ 858055 w 1845698"/>
                <a:gd name="connsiteY229" fmla="*/ 67412 h 1266876"/>
                <a:gd name="connsiteX230" fmla="*/ 852090 w 1845698"/>
                <a:gd name="connsiteY230" fmla="*/ 92773 h 1266876"/>
                <a:gd name="connsiteX231" fmla="*/ 858055 w 1845698"/>
                <a:gd name="connsiteY231" fmla="*/ 104703 h 1266876"/>
                <a:gd name="connsiteX232" fmla="*/ 861044 w 1845698"/>
                <a:gd name="connsiteY232" fmla="*/ 101727 h 1266876"/>
                <a:gd name="connsiteX233" fmla="*/ 855079 w 1845698"/>
                <a:gd name="connsiteY233" fmla="*/ 91285 h 1266876"/>
                <a:gd name="connsiteX234" fmla="*/ 861044 w 1845698"/>
                <a:gd name="connsiteY234" fmla="*/ 86808 h 1266876"/>
                <a:gd name="connsiteX235" fmla="*/ 861044 w 1845698"/>
                <a:gd name="connsiteY235" fmla="*/ 89784 h 1266876"/>
                <a:gd name="connsiteX236" fmla="*/ 864033 w 1845698"/>
                <a:gd name="connsiteY236" fmla="*/ 95762 h 1266876"/>
                <a:gd name="connsiteX237" fmla="*/ 867009 w 1845698"/>
                <a:gd name="connsiteY237" fmla="*/ 85307 h 1266876"/>
                <a:gd name="connsiteX238" fmla="*/ 874475 w 1845698"/>
                <a:gd name="connsiteY238" fmla="*/ 68900 h 1266876"/>
                <a:gd name="connsiteX239" fmla="*/ 881928 w 1845698"/>
                <a:gd name="connsiteY239" fmla="*/ 53981 h 1266876"/>
                <a:gd name="connsiteX240" fmla="*/ 887893 w 1845698"/>
                <a:gd name="connsiteY240" fmla="*/ 51005 h 1266876"/>
                <a:gd name="connsiteX241" fmla="*/ 881928 w 1845698"/>
                <a:gd name="connsiteY241" fmla="*/ 76366 h 1266876"/>
                <a:gd name="connsiteX242" fmla="*/ 867009 w 1845698"/>
                <a:gd name="connsiteY242" fmla="*/ 101727 h 1266876"/>
                <a:gd name="connsiteX243" fmla="*/ 869998 w 1845698"/>
                <a:gd name="connsiteY243" fmla="*/ 104703 h 1266876"/>
                <a:gd name="connsiteX244" fmla="*/ 881928 w 1845698"/>
                <a:gd name="connsiteY244" fmla="*/ 86808 h 1266876"/>
                <a:gd name="connsiteX245" fmla="*/ 880440 w 1845698"/>
                <a:gd name="connsiteY245" fmla="*/ 100226 h 1266876"/>
                <a:gd name="connsiteX246" fmla="*/ 872974 w 1845698"/>
                <a:gd name="connsiteY246" fmla="*/ 113657 h 1266876"/>
                <a:gd name="connsiteX247" fmla="*/ 881928 w 1845698"/>
                <a:gd name="connsiteY247" fmla="*/ 131565 h 1266876"/>
                <a:gd name="connsiteX248" fmla="*/ 883429 w 1845698"/>
                <a:gd name="connsiteY248" fmla="*/ 116646 h 1266876"/>
                <a:gd name="connsiteX249" fmla="*/ 881928 w 1845698"/>
                <a:gd name="connsiteY249" fmla="*/ 104703 h 1266876"/>
                <a:gd name="connsiteX250" fmla="*/ 887893 w 1845698"/>
                <a:gd name="connsiteY250" fmla="*/ 124099 h 1266876"/>
                <a:gd name="connsiteX251" fmla="*/ 887893 w 1845698"/>
                <a:gd name="connsiteY251" fmla="*/ 146484 h 1266876"/>
                <a:gd name="connsiteX252" fmla="*/ 893871 w 1845698"/>
                <a:gd name="connsiteY252" fmla="*/ 140519 h 1266876"/>
                <a:gd name="connsiteX253" fmla="*/ 887893 w 1845698"/>
                <a:gd name="connsiteY253" fmla="*/ 103215 h 1266876"/>
                <a:gd name="connsiteX254" fmla="*/ 893871 w 1845698"/>
                <a:gd name="connsiteY254" fmla="*/ 83819 h 1266876"/>
                <a:gd name="connsiteX255" fmla="*/ 893871 w 1845698"/>
                <a:gd name="connsiteY255" fmla="*/ 92773 h 1266876"/>
                <a:gd name="connsiteX256" fmla="*/ 895359 w 1845698"/>
                <a:gd name="connsiteY256" fmla="*/ 100226 h 1266876"/>
                <a:gd name="connsiteX257" fmla="*/ 896847 w 1845698"/>
                <a:gd name="connsiteY257" fmla="*/ 107692 h 1266876"/>
                <a:gd name="connsiteX258" fmla="*/ 899836 w 1845698"/>
                <a:gd name="connsiteY258" fmla="*/ 107692 h 1266876"/>
                <a:gd name="connsiteX259" fmla="*/ 905801 w 1845698"/>
                <a:gd name="connsiteY259" fmla="*/ 125600 h 1266876"/>
                <a:gd name="connsiteX260" fmla="*/ 911766 w 1845698"/>
                <a:gd name="connsiteY260" fmla="*/ 125600 h 1266876"/>
                <a:gd name="connsiteX261" fmla="*/ 911766 w 1845698"/>
                <a:gd name="connsiteY261" fmla="*/ 128576 h 1266876"/>
                <a:gd name="connsiteX262" fmla="*/ 917731 w 1845698"/>
                <a:gd name="connsiteY262" fmla="*/ 140519 h 1266876"/>
                <a:gd name="connsiteX263" fmla="*/ 917731 w 1845698"/>
                <a:gd name="connsiteY263" fmla="*/ 125600 h 1266876"/>
                <a:gd name="connsiteX264" fmla="*/ 910278 w 1845698"/>
                <a:gd name="connsiteY264" fmla="*/ 115145 h 1266876"/>
                <a:gd name="connsiteX265" fmla="*/ 911766 w 1845698"/>
                <a:gd name="connsiteY265" fmla="*/ 104703 h 1266876"/>
                <a:gd name="connsiteX266" fmla="*/ 917731 w 1845698"/>
                <a:gd name="connsiteY266" fmla="*/ 107692 h 1266876"/>
                <a:gd name="connsiteX267" fmla="*/ 923709 w 1845698"/>
                <a:gd name="connsiteY267" fmla="*/ 110681 h 1266876"/>
                <a:gd name="connsiteX268" fmla="*/ 925197 w 1845698"/>
                <a:gd name="connsiteY268" fmla="*/ 122611 h 1266876"/>
                <a:gd name="connsiteX269" fmla="*/ 926685 w 1845698"/>
                <a:gd name="connsiteY269" fmla="*/ 131565 h 1266876"/>
                <a:gd name="connsiteX270" fmla="*/ 932650 w 1845698"/>
                <a:gd name="connsiteY270" fmla="*/ 128576 h 1266876"/>
                <a:gd name="connsiteX271" fmla="*/ 923709 w 1845698"/>
                <a:gd name="connsiteY271" fmla="*/ 110681 h 1266876"/>
                <a:gd name="connsiteX272" fmla="*/ 922208 w 1845698"/>
                <a:gd name="connsiteY272" fmla="*/ 107692 h 1266876"/>
                <a:gd name="connsiteX273" fmla="*/ 911766 w 1845698"/>
                <a:gd name="connsiteY273" fmla="*/ 89784 h 1266876"/>
                <a:gd name="connsiteX274" fmla="*/ 923709 w 1845698"/>
                <a:gd name="connsiteY274" fmla="*/ 104703 h 1266876"/>
                <a:gd name="connsiteX275" fmla="*/ 938628 w 1845698"/>
                <a:gd name="connsiteY275" fmla="*/ 122611 h 1266876"/>
                <a:gd name="connsiteX276" fmla="*/ 935639 w 1845698"/>
                <a:gd name="connsiteY276" fmla="*/ 98738 h 1266876"/>
                <a:gd name="connsiteX277" fmla="*/ 938628 w 1845698"/>
                <a:gd name="connsiteY277" fmla="*/ 89784 h 1266876"/>
                <a:gd name="connsiteX278" fmla="*/ 940312 w 1845698"/>
                <a:gd name="connsiteY278" fmla="*/ 93439 h 1266876"/>
                <a:gd name="connsiteX279" fmla="*/ 941604 w 1845698"/>
                <a:gd name="connsiteY279" fmla="*/ 77854 h 1266876"/>
                <a:gd name="connsiteX280" fmla="*/ 959512 w 1845698"/>
                <a:gd name="connsiteY280" fmla="*/ 125600 h 1266876"/>
                <a:gd name="connsiteX281" fmla="*/ 962488 w 1845698"/>
                <a:gd name="connsiteY281" fmla="*/ 112169 h 1266876"/>
                <a:gd name="connsiteX282" fmla="*/ 962488 w 1845698"/>
                <a:gd name="connsiteY282" fmla="*/ 98738 h 1266876"/>
                <a:gd name="connsiteX283" fmla="*/ 966965 w 1845698"/>
                <a:gd name="connsiteY283" fmla="*/ 122611 h 1266876"/>
                <a:gd name="connsiteX284" fmla="*/ 968466 w 1845698"/>
                <a:gd name="connsiteY284" fmla="*/ 149460 h 1266876"/>
                <a:gd name="connsiteX285" fmla="*/ 974431 w 1845698"/>
                <a:gd name="connsiteY285" fmla="*/ 144983 h 1266876"/>
                <a:gd name="connsiteX286" fmla="*/ 977407 w 1845698"/>
                <a:gd name="connsiteY286" fmla="*/ 140519 h 1266876"/>
                <a:gd name="connsiteX287" fmla="*/ 971442 w 1845698"/>
                <a:gd name="connsiteY287" fmla="*/ 103215 h 1266876"/>
                <a:gd name="connsiteX288" fmla="*/ 977407 w 1845698"/>
                <a:gd name="connsiteY288" fmla="*/ 77854 h 1266876"/>
                <a:gd name="connsiteX289" fmla="*/ 974431 w 1845698"/>
                <a:gd name="connsiteY289" fmla="*/ 45027 h 1266876"/>
                <a:gd name="connsiteX290" fmla="*/ 986361 w 1845698"/>
                <a:gd name="connsiteY290" fmla="*/ 79342 h 1266876"/>
                <a:gd name="connsiteX291" fmla="*/ 998304 w 1845698"/>
                <a:gd name="connsiteY291" fmla="*/ 113657 h 1266876"/>
                <a:gd name="connsiteX292" fmla="*/ 1004269 w 1845698"/>
                <a:gd name="connsiteY292" fmla="*/ 112169 h 1266876"/>
                <a:gd name="connsiteX293" fmla="*/ 1004269 w 1845698"/>
                <a:gd name="connsiteY293" fmla="*/ 128576 h 1266876"/>
                <a:gd name="connsiteX294" fmla="*/ 1007245 w 1845698"/>
                <a:gd name="connsiteY294" fmla="*/ 128576 h 1266876"/>
                <a:gd name="connsiteX295" fmla="*/ 1005757 w 1845698"/>
                <a:gd name="connsiteY295" fmla="*/ 109180 h 1266876"/>
                <a:gd name="connsiteX296" fmla="*/ 1004269 w 1845698"/>
                <a:gd name="connsiteY296" fmla="*/ 80843 h 1266876"/>
                <a:gd name="connsiteX297" fmla="*/ 1004269 w 1845698"/>
                <a:gd name="connsiteY297" fmla="*/ 55469 h 1266876"/>
                <a:gd name="connsiteX298" fmla="*/ 1007245 w 1845698"/>
                <a:gd name="connsiteY298" fmla="*/ 45027 h 1266876"/>
                <a:gd name="connsiteX299" fmla="*/ 1010234 w 1845698"/>
                <a:gd name="connsiteY299" fmla="*/ 76366 h 1266876"/>
                <a:gd name="connsiteX300" fmla="*/ 1013223 w 1845698"/>
                <a:gd name="connsiteY300" fmla="*/ 107692 h 1266876"/>
                <a:gd name="connsiteX301" fmla="*/ 1025153 w 1845698"/>
                <a:gd name="connsiteY301" fmla="*/ 115145 h 1266876"/>
                <a:gd name="connsiteX302" fmla="*/ 1040072 w 1845698"/>
                <a:gd name="connsiteY302" fmla="*/ 125600 h 1266876"/>
                <a:gd name="connsiteX303" fmla="*/ 1043061 w 1845698"/>
                <a:gd name="connsiteY303" fmla="*/ 116646 h 1266876"/>
                <a:gd name="connsiteX304" fmla="*/ 1034107 w 1845698"/>
                <a:gd name="connsiteY304" fmla="*/ 107692 h 1266876"/>
                <a:gd name="connsiteX305" fmla="*/ 1028142 w 1845698"/>
                <a:gd name="connsiteY305" fmla="*/ 98738 h 1266876"/>
                <a:gd name="connsiteX306" fmla="*/ 1034107 w 1845698"/>
                <a:gd name="connsiteY306" fmla="*/ 103215 h 1266876"/>
                <a:gd name="connsiteX307" fmla="*/ 1043061 w 1845698"/>
                <a:gd name="connsiteY307" fmla="*/ 110681 h 1266876"/>
                <a:gd name="connsiteX308" fmla="*/ 1032619 w 1845698"/>
                <a:gd name="connsiteY308" fmla="*/ 98738 h 1266876"/>
                <a:gd name="connsiteX309" fmla="*/ 1037083 w 1845698"/>
                <a:gd name="connsiteY309" fmla="*/ 89784 h 1266876"/>
                <a:gd name="connsiteX310" fmla="*/ 1040072 w 1845698"/>
                <a:gd name="connsiteY310" fmla="*/ 92773 h 1266876"/>
                <a:gd name="connsiteX311" fmla="*/ 1046037 w 1845698"/>
                <a:gd name="connsiteY311" fmla="*/ 101727 h 1266876"/>
                <a:gd name="connsiteX312" fmla="*/ 1054991 w 1845698"/>
                <a:gd name="connsiteY312" fmla="*/ 95762 h 1266876"/>
                <a:gd name="connsiteX313" fmla="*/ 1052002 w 1845698"/>
                <a:gd name="connsiteY313" fmla="*/ 98738 h 1266876"/>
                <a:gd name="connsiteX314" fmla="*/ 1052002 w 1845698"/>
                <a:gd name="connsiteY314" fmla="*/ 107692 h 1266876"/>
                <a:gd name="connsiteX315" fmla="*/ 1053503 w 1845698"/>
                <a:gd name="connsiteY315" fmla="*/ 110681 h 1266876"/>
                <a:gd name="connsiteX316" fmla="*/ 1054991 w 1845698"/>
                <a:gd name="connsiteY316" fmla="*/ 113657 h 1266876"/>
                <a:gd name="connsiteX317" fmla="*/ 1057980 w 1845698"/>
                <a:gd name="connsiteY317" fmla="*/ 103215 h 1266876"/>
                <a:gd name="connsiteX318" fmla="*/ 1063945 w 1845698"/>
                <a:gd name="connsiteY318" fmla="*/ 95762 h 1266876"/>
                <a:gd name="connsiteX319" fmla="*/ 1066921 w 1845698"/>
                <a:gd name="connsiteY319" fmla="*/ 112169 h 1266876"/>
                <a:gd name="connsiteX320" fmla="*/ 1072899 w 1845698"/>
                <a:gd name="connsiteY320" fmla="*/ 128576 h 1266876"/>
                <a:gd name="connsiteX321" fmla="*/ 1078864 w 1845698"/>
                <a:gd name="connsiteY321" fmla="*/ 119622 h 1266876"/>
                <a:gd name="connsiteX322" fmla="*/ 1063945 w 1845698"/>
                <a:gd name="connsiteY322" fmla="*/ 94261 h 1266876"/>
                <a:gd name="connsiteX323" fmla="*/ 1066921 w 1845698"/>
                <a:gd name="connsiteY323" fmla="*/ 77854 h 1266876"/>
                <a:gd name="connsiteX324" fmla="*/ 1074387 w 1845698"/>
                <a:gd name="connsiteY324" fmla="*/ 95762 h 1266876"/>
                <a:gd name="connsiteX325" fmla="*/ 1081840 w 1845698"/>
                <a:gd name="connsiteY325" fmla="*/ 113657 h 1266876"/>
                <a:gd name="connsiteX326" fmla="*/ 1093783 w 1845698"/>
                <a:gd name="connsiteY326" fmla="*/ 101727 h 1266876"/>
                <a:gd name="connsiteX327" fmla="*/ 1093783 w 1845698"/>
                <a:gd name="connsiteY327" fmla="*/ 112169 h 1266876"/>
                <a:gd name="connsiteX328" fmla="*/ 1084829 w 1845698"/>
                <a:gd name="connsiteY328" fmla="*/ 122611 h 1266876"/>
                <a:gd name="connsiteX329" fmla="*/ 1087818 w 1845698"/>
                <a:gd name="connsiteY329" fmla="*/ 125600 h 1266876"/>
                <a:gd name="connsiteX330" fmla="*/ 1090794 w 1845698"/>
                <a:gd name="connsiteY330" fmla="*/ 116646 h 1266876"/>
                <a:gd name="connsiteX331" fmla="*/ 1093783 w 1845698"/>
                <a:gd name="connsiteY331" fmla="*/ 125600 h 1266876"/>
                <a:gd name="connsiteX332" fmla="*/ 1105713 w 1845698"/>
                <a:gd name="connsiteY332" fmla="*/ 134541 h 1266876"/>
                <a:gd name="connsiteX333" fmla="*/ 1102737 w 1845698"/>
                <a:gd name="connsiteY333" fmla="*/ 128576 h 1266876"/>
                <a:gd name="connsiteX334" fmla="*/ 1102737 w 1845698"/>
                <a:gd name="connsiteY334" fmla="*/ 116646 h 1266876"/>
                <a:gd name="connsiteX335" fmla="*/ 1102737 w 1845698"/>
                <a:gd name="connsiteY335" fmla="*/ 98738 h 1266876"/>
                <a:gd name="connsiteX336" fmla="*/ 1108702 w 1845698"/>
                <a:gd name="connsiteY336" fmla="*/ 109180 h 1266876"/>
                <a:gd name="connsiteX337" fmla="*/ 1108702 w 1845698"/>
                <a:gd name="connsiteY337" fmla="*/ 122611 h 1266876"/>
                <a:gd name="connsiteX338" fmla="*/ 1117656 w 1845698"/>
                <a:gd name="connsiteY338" fmla="*/ 113657 h 1266876"/>
                <a:gd name="connsiteX339" fmla="*/ 1111678 w 1845698"/>
                <a:gd name="connsiteY339" fmla="*/ 131565 h 1266876"/>
                <a:gd name="connsiteX340" fmla="*/ 1116155 w 1845698"/>
                <a:gd name="connsiteY340" fmla="*/ 161403 h 1266876"/>
                <a:gd name="connsiteX341" fmla="*/ 1120632 w 1845698"/>
                <a:gd name="connsiteY341" fmla="*/ 191241 h 1266876"/>
                <a:gd name="connsiteX342" fmla="*/ 1122133 w 1845698"/>
                <a:gd name="connsiteY342" fmla="*/ 168856 h 1266876"/>
                <a:gd name="connsiteX343" fmla="*/ 1119144 w 1845698"/>
                <a:gd name="connsiteY343" fmla="*/ 143495 h 1266876"/>
                <a:gd name="connsiteX344" fmla="*/ 1119144 w 1845698"/>
                <a:gd name="connsiteY344" fmla="*/ 121123 h 1266876"/>
                <a:gd name="connsiteX345" fmla="*/ 1126597 w 1845698"/>
                <a:gd name="connsiteY345" fmla="*/ 107692 h 1266876"/>
                <a:gd name="connsiteX346" fmla="*/ 1132575 w 1845698"/>
                <a:gd name="connsiteY346" fmla="*/ 155438 h 1266876"/>
                <a:gd name="connsiteX347" fmla="*/ 1132575 w 1845698"/>
                <a:gd name="connsiteY347" fmla="*/ 130064 h 1266876"/>
                <a:gd name="connsiteX348" fmla="*/ 1135551 w 1845698"/>
                <a:gd name="connsiteY348" fmla="*/ 107692 h 1266876"/>
                <a:gd name="connsiteX349" fmla="*/ 1138540 w 1845698"/>
                <a:gd name="connsiteY349" fmla="*/ 146484 h 1266876"/>
                <a:gd name="connsiteX350" fmla="*/ 1141516 w 1845698"/>
                <a:gd name="connsiteY350" fmla="*/ 173333 h 1266876"/>
                <a:gd name="connsiteX351" fmla="*/ 1144505 w 1845698"/>
                <a:gd name="connsiteY351" fmla="*/ 188252 h 1266876"/>
                <a:gd name="connsiteX352" fmla="*/ 1147494 w 1845698"/>
                <a:gd name="connsiteY352" fmla="*/ 171845 h 1266876"/>
                <a:gd name="connsiteX353" fmla="*/ 1154947 w 1845698"/>
                <a:gd name="connsiteY353" fmla="*/ 142007 h 1266876"/>
                <a:gd name="connsiteX354" fmla="*/ 1162413 w 1845698"/>
                <a:gd name="connsiteY354" fmla="*/ 115145 h 1266876"/>
                <a:gd name="connsiteX355" fmla="*/ 1168378 w 1845698"/>
                <a:gd name="connsiteY355" fmla="*/ 104703 h 1266876"/>
                <a:gd name="connsiteX356" fmla="*/ 1163901 w 1845698"/>
                <a:gd name="connsiteY356" fmla="*/ 142007 h 1266876"/>
                <a:gd name="connsiteX357" fmla="*/ 1153459 w 1845698"/>
                <a:gd name="connsiteY357" fmla="*/ 182287 h 1266876"/>
                <a:gd name="connsiteX358" fmla="*/ 1160912 w 1845698"/>
                <a:gd name="connsiteY358" fmla="*/ 159902 h 1266876"/>
                <a:gd name="connsiteX359" fmla="*/ 1171354 w 1845698"/>
                <a:gd name="connsiteY359" fmla="*/ 140519 h 1266876"/>
                <a:gd name="connsiteX360" fmla="*/ 1165389 w 1845698"/>
                <a:gd name="connsiteY360" fmla="*/ 164379 h 1266876"/>
                <a:gd name="connsiteX361" fmla="*/ 1162413 w 1845698"/>
                <a:gd name="connsiteY361" fmla="*/ 180799 h 1266876"/>
                <a:gd name="connsiteX362" fmla="*/ 1162413 w 1845698"/>
                <a:gd name="connsiteY362" fmla="*/ 191241 h 1266876"/>
                <a:gd name="connsiteX363" fmla="*/ 1165389 w 1845698"/>
                <a:gd name="connsiteY363" fmla="*/ 194217 h 1266876"/>
                <a:gd name="connsiteX364" fmla="*/ 1168378 w 1845698"/>
                <a:gd name="connsiteY364" fmla="*/ 197206 h 1266876"/>
                <a:gd name="connsiteX365" fmla="*/ 1174343 w 1845698"/>
                <a:gd name="connsiteY365" fmla="*/ 209136 h 1266876"/>
                <a:gd name="connsiteX366" fmla="*/ 1174343 w 1845698"/>
                <a:gd name="connsiteY366" fmla="*/ 186764 h 1266876"/>
                <a:gd name="connsiteX367" fmla="*/ 1180308 w 1845698"/>
                <a:gd name="connsiteY367" fmla="*/ 167368 h 1266876"/>
                <a:gd name="connsiteX368" fmla="*/ 1183297 w 1845698"/>
                <a:gd name="connsiteY368" fmla="*/ 191241 h 1266876"/>
                <a:gd name="connsiteX369" fmla="*/ 1177332 w 1845698"/>
                <a:gd name="connsiteY369" fmla="*/ 218090 h 1266876"/>
                <a:gd name="connsiteX370" fmla="*/ 1177332 w 1845698"/>
                <a:gd name="connsiteY370" fmla="*/ 221079 h 1266876"/>
                <a:gd name="connsiteX371" fmla="*/ 1189262 w 1845698"/>
                <a:gd name="connsiteY371" fmla="*/ 195718 h 1266876"/>
                <a:gd name="connsiteX372" fmla="*/ 1204181 w 1845698"/>
                <a:gd name="connsiteY372" fmla="*/ 176322 h 1266876"/>
                <a:gd name="connsiteX373" fmla="*/ 1193739 w 1845698"/>
                <a:gd name="connsiteY373" fmla="*/ 200195 h 1266876"/>
                <a:gd name="connsiteX374" fmla="*/ 1180308 w 1845698"/>
                <a:gd name="connsiteY374" fmla="*/ 227044 h 1266876"/>
                <a:gd name="connsiteX375" fmla="*/ 1180308 w 1845698"/>
                <a:gd name="connsiteY375" fmla="*/ 230033 h 1266876"/>
                <a:gd name="connsiteX376" fmla="*/ 1186273 w 1845698"/>
                <a:gd name="connsiteY376" fmla="*/ 222567 h 1266876"/>
                <a:gd name="connsiteX377" fmla="*/ 1192251 w 1845698"/>
                <a:gd name="connsiteY377" fmla="*/ 218090 h 1266876"/>
                <a:gd name="connsiteX378" fmla="*/ 1193244 w 1845698"/>
                <a:gd name="connsiteY378" fmla="*/ 225060 h 1266876"/>
                <a:gd name="connsiteX379" fmla="*/ 1192243 w 1845698"/>
                <a:gd name="connsiteY379" fmla="*/ 224434 h 1266876"/>
                <a:gd name="connsiteX380" fmla="*/ 1193621 w 1845698"/>
                <a:gd name="connsiteY380" fmla="*/ 227708 h 1266876"/>
                <a:gd name="connsiteX381" fmla="*/ 1193739 w 1845698"/>
                <a:gd name="connsiteY381" fmla="*/ 228532 h 1266876"/>
                <a:gd name="connsiteX382" fmla="*/ 1186273 w 1845698"/>
                <a:gd name="connsiteY382" fmla="*/ 238974 h 1266876"/>
                <a:gd name="connsiteX383" fmla="*/ 1189262 w 1845698"/>
                <a:gd name="connsiteY383" fmla="*/ 241963 h 1266876"/>
                <a:gd name="connsiteX384" fmla="*/ 1190750 w 1845698"/>
                <a:gd name="connsiteY384" fmla="*/ 237486 h 1266876"/>
                <a:gd name="connsiteX385" fmla="*/ 1192251 w 1845698"/>
                <a:gd name="connsiteY385" fmla="*/ 233009 h 1266876"/>
                <a:gd name="connsiteX386" fmla="*/ 1195227 w 1845698"/>
                <a:gd name="connsiteY386" fmla="*/ 241963 h 1266876"/>
                <a:gd name="connsiteX387" fmla="*/ 1204181 w 1845698"/>
                <a:gd name="connsiteY387" fmla="*/ 250917 h 1266876"/>
                <a:gd name="connsiteX388" fmla="*/ 1195227 w 1845698"/>
                <a:gd name="connsiteY388" fmla="*/ 231521 h 1266876"/>
                <a:gd name="connsiteX389" fmla="*/ 1193621 w 1845698"/>
                <a:gd name="connsiteY389" fmla="*/ 227708 h 1266876"/>
                <a:gd name="connsiteX390" fmla="*/ 1193244 w 1845698"/>
                <a:gd name="connsiteY390" fmla="*/ 225060 h 1266876"/>
                <a:gd name="connsiteX391" fmla="*/ 1201192 w 1845698"/>
                <a:gd name="connsiteY391" fmla="*/ 230033 h 1266876"/>
                <a:gd name="connsiteX392" fmla="*/ 1198216 w 1845698"/>
                <a:gd name="connsiteY392" fmla="*/ 212125 h 1266876"/>
                <a:gd name="connsiteX393" fmla="*/ 1207170 w 1845698"/>
                <a:gd name="connsiteY393" fmla="*/ 238974 h 1266876"/>
                <a:gd name="connsiteX394" fmla="*/ 1216111 w 1845698"/>
                <a:gd name="connsiteY394" fmla="*/ 227044 h 1266876"/>
                <a:gd name="connsiteX395" fmla="*/ 1216111 w 1845698"/>
                <a:gd name="connsiteY395" fmla="*/ 224055 h 1266876"/>
                <a:gd name="connsiteX396" fmla="*/ 1228054 w 1845698"/>
                <a:gd name="connsiteY396" fmla="*/ 215114 h 1266876"/>
                <a:gd name="connsiteX397" fmla="*/ 1234019 w 1845698"/>
                <a:gd name="connsiteY397" fmla="*/ 233009 h 1266876"/>
                <a:gd name="connsiteX398" fmla="*/ 1237008 w 1845698"/>
                <a:gd name="connsiteY398" fmla="*/ 221079 h 1266876"/>
                <a:gd name="connsiteX399" fmla="*/ 1242973 w 1845698"/>
                <a:gd name="connsiteY399" fmla="*/ 238974 h 1266876"/>
                <a:gd name="connsiteX400" fmla="*/ 1245949 w 1845698"/>
                <a:gd name="connsiteY400" fmla="*/ 259871 h 1266876"/>
                <a:gd name="connsiteX401" fmla="*/ 1247450 w 1845698"/>
                <a:gd name="connsiteY401" fmla="*/ 247928 h 1266876"/>
                <a:gd name="connsiteX402" fmla="*/ 1248938 w 1845698"/>
                <a:gd name="connsiteY402" fmla="*/ 235998 h 1266876"/>
                <a:gd name="connsiteX403" fmla="*/ 1253415 w 1845698"/>
                <a:gd name="connsiteY403" fmla="*/ 255394 h 1266876"/>
                <a:gd name="connsiteX404" fmla="*/ 1254903 w 1845698"/>
                <a:gd name="connsiteY404" fmla="*/ 235998 h 1266876"/>
                <a:gd name="connsiteX405" fmla="*/ 1260868 w 1845698"/>
                <a:gd name="connsiteY405" fmla="*/ 212125 h 1266876"/>
                <a:gd name="connsiteX406" fmla="*/ 1260868 w 1845698"/>
                <a:gd name="connsiteY406" fmla="*/ 224055 h 1266876"/>
                <a:gd name="connsiteX407" fmla="*/ 1265345 w 1845698"/>
                <a:gd name="connsiteY407" fmla="*/ 231521 h 1266876"/>
                <a:gd name="connsiteX408" fmla="*/ 1266846 w 1845698"/>
                <a:gd name="connsiteY408" fmla="*/ 259871 h 1266876"/>
                <a:gd name="connsiteX409" fmla="*/ 1269822 w 1845698"/>
                <a:gd name="connsiteY409" fmla="*/ 247928 h 1266876"/>
                <a:gd name="connsiteX410" fmla="*/ 1272811 w 1845698"/>
                <a:gd name="connsiteY410" fmla="*/ 262847 h 1266876"/>
                <a:gd name="connsiteX411" fmla="*/ 1269822 w 1845698"/>
                <a:gd name="connsiteY411" fmla="*/ 277766 h 1266876"/>
                <a:gd name="connsiteX412" fmla="*/ 1272811 w 1845698"/>
                <a:gd name="connsiteY412" fmla="*/ 279254 h 1266876"/>
                <a:gd name="connsiteX413" fmla="*/ 1275787 w 1845698"/>
                <a:gd name="connsiteY413" fmla="*/ 280755 h 1266876"/>
                <a:gd name="connsiteX414" fmla="*/ 1278776 w 1845698"/>
                <a:gd name="connsiteY414" fmla="*/ 280755 h 1266876"/>
                <a:gd name="connsiteX415" fmla="*/ 1280264 w 1845698"/>
                <a:gd name="connsiteY415" fmla="*/ 258370 h 1266876"/>
                <a:gd name="connsiteX416" fmla="*/ 1287730 w 1845698"/>
                <a:gd name="connsiteY416" fmla="*/ 238974 h 1266876"/>
                <a:gd name="connsiteX417" fmla="*/ 1290706 w 1845698"/>
                <a:gd name="connsiteY417" fmla="*/ 253893 h 1266876"/>
                <a:gd name="connsiteX418" fmla="*/ 1296684 w 1845698"/>
                <a:gd name="connsiteY418" fmla="*/ 259871 h 1266876"/>
                <a:gd name="connsiteX419" fmla="*/ 1299660 w 1845698"/>
                <a:gd name="connsiteY419" fmla="*/ 265836 h 1266876"/>
                <a:gd name="connsiteX420" fmla="*/ 1299660 w 1845698"/>
                <a:gd name="connsiteY420" fmla="*/ 268812 h 1266876"/>
                <a:gd name="connsiteX421" fmla="*/ 1308614 w 1845698"/>
                <a:gd name="connsiteY421" fmla="*/ 259871 h 1266876"/>
                <a:gd name="connsiteX422" fmla="*/ 1308614 w 1845698"/>
                <a:gd name="connsiteY422" fmla="*/ 265836 h 1266876"/>
                <a:gd name="connsiteX423" fmla="*/ 1307126 w 1845698"/>
                <a:gd name="connsiteY423" fmla="*/ 270313 h 1266876"/>
                <a:gd name="connsiteX424" fmla="*/ 1305625 w 1845698"/>
                <a:gd name="connsiteY424" fmla="*/ 274790 h 1266876"/>
                <a:gd name="connsiteX425" fmla="*/ 1311603 w 1845698"/>
                <a:gd name="connsiteY425" fmla="*/ 280755 h 1266876"/>
                <a:gd name="connsiteX426" fmla="*/ 1317568 w 1845698"/>
                <a:gd name="connsiteY426" fmla="*/ 259871 h 1266876"/>
                <a:gd name="connsiteX427" fmla="*/ 1329498 w 1845698"/>
                <a:gd name="connsiteY427" fmla="*/ 292685 h 1266876"/>
                <a:gd name="connsiteX428" fmla="*/ 1332487 w 1845698"/>
                <a:gd name="connsiteY428" fmla="*/ 283731 h 1266876"/>
                <a:gd name="connsiteX429" fmla="*/ 1317568 w 1845698"/>
                <a:gd name="connsiteY429" fmla="*/ 258370 h 1266876"/>
                <a:gd name="connsiteX430" fmla="*/ 1320544 w 1845698"/>
                <a:gd name="connsiteY430" fmla="*/ 241963 h 1266876"/>
                <a:gd name="connsiteX431" fmla="*/ 1335463 w 1845698"/>
                <a:gd name="connsiteY431" fmla="*/ 277766 h 1266876"/>
                <a:gd name="connsiteX432" fmla="*/ 1350382 w 1845698"/>
                <a:gd name="connsiteY432" fmla="*/ 265836 h 1266876"/>
                <a:gd name="connsiteX433" fmla="*/ 1350382 w 1845698"/>
                <a:gd name="connsiteY433" fmla="*/ 276278 h 1266876"/>
                <a:gd name="connsiteX434" fmla="*/ 1341441 w 1845698"/>
                <a:gd name="connsiteY434" fmla="*/ 286720 h 1266876"/>
                <a:gd name="connsiteX435" fmla="*/ 1342929 w 1845698"/>
                <a:gd name="connsiteY435" fmla="*/ 289709 h 1266876"/>
                <a:gd name="connsiteX436" fmla="*/ 1344417 w 1845698"/>
                <a:gd name="connsiteY436" fmla="*/ 292685 h 1266876"/>
                <a:gd name="connsiteX437" fmla="*/ 1347406 w 1845698"/>
                <a:gd name="connsiteY437" fmla="*/ 285232 h 1266876"/>
                <a:gd name="connsiteX438" fmla="*/ 1350382 w 1845698"/>
                <a:gd name="connsiteY438" fmla="*/ 280755 h 1266876"/>
                <a:gd name="connsiteX439" fmla="*/ 1351883 w 1845698"/>
                <a:gd name="connsiteY439" fmla="*/ 286720 h 1266876"/>
                <a:gd name="connsiteX440" fmla="*/ 1350382 w 1845698"/>
                <a:gd name="connsiteY440" fmla="*/ 298650 h 1266876"/>
                <a:gd name="connsiteX441" fmla="*/ 1356360 w 1845698"/>
                <a:gd name="connsiteY441" fmla="*/ 310593 h 1266876"/>
                <a:gd name="connsiteX442" fmla="*/ 1360837 w 1845698"/>
                <a:gd name="connsiteY442" fmla="*/ 285232 h 1266876"/>
                <a:gd name="connsiteX443" fmla="*/ 1356360 w 1845698"/>
                <a:gd name="connsiteY443" fmla="*/ 259871 h 1266876"/>
                <a:gd name="connsiteX444" fmla="*/ 1363813 w 1845698"/>
                <a:gd name="connsiteY444" fmla="*/ 273289 h 1266876"/>
                <a:gd name="connsiteX445" fmla="*/ 1365301 w 1845698"/>
                <a:gd name="connsiteY445" fmla="*/ 286720 h 1266876"/>
                <a:gd name="connsiteX446" fmla="*/ 1374255 w 1845698"/>
                <a:gd name="connsiteY446" fmla="*/ 277766 h 1266876"/>
                <a:gd name="connsiteX447" fmla="*/ 1371279 w 1845698"/>
                <a:gd name="connsiteY447" fmla="*/ 286720 h 1266876"/>
                <a:gd name="connsiteX448" fmla="*/ 1368290 w 1845698"/>
                <a:gd name="connsiteY448" fmla="*/ 295674 h 1266876"/>
                <a:gd name="connsiteX449" fmla="*/ 1372767 w 1845698"/>
                <a:gd name="connsiteY449" fmla="*/ 321035 h 1266876"/>
                <a:gd name="connsiteX450" fmla="*/ 1380220 w 1845698"/>
                <a:gd name="connsiteY450" fmla="*/ 349385 h 1266876"/>
                <a:gd name="connsiteX451" fmla="*/ 1378732 w 1845698"/>
                <a:gd name="connsiteY451" fmla="*/ 306116 h 1266876"/>
                <a:gd name="connsiteX452" fmla="*/ 1383209 w 1845698"/>
                <a:gd name="connsiteY452" fmla="*/ 271801 h 1266876"/>
                <a:gd name="connsiteX453" fmla="*/ 1389174 w 1845698"/>
                <a:gd name="connsiteY453" fmla="*/ 316558 h 1266876"/>
                <a:gd name="connsiteX454" fmla="*/ 1389174 w 1845698"/>
                <a:gd name="connsiteY454" fmla="*/ 292685 h 1266876"/>
                <a:gd name="connsiteX455" fmla="*/ 1392163 w 1845698"/>
                <a:gd name="connsiteY455" fmla="*/ 271801 h 1266876"/>
                <a:gd name="connsiteX456" fmla="*/ 1395139 w 1845698"/>
                <a:gd name="connsiteY456" fmla="*/ 294173 h 1266876"/>
                <a:gd name="connsiteX457" fmla="*/ 1395139 w 1845698"/>
                <a:gd name="connsiteY457" fmla="*/ 322523 h 1266876"/>
                <a:gd name="connsiteX458" fmla="*/ 1401117 w 1845698"/>
                <a:gd name="connsiteY458" fmla="*/ 332965 h 1266876"/>
                <a:gd name="connsiteX459" fmla="*/ 1404093 w 1845698"/>
                <a:gd name="connsiteY459" fmla="*/ 343407 h 1266876"/>
                <a:gd name="connsiteX460" fmla="*/ 1407082 w 1845698"/>
                <a:gd name="connsiteY460" fmla="*/ 327000 h 1266876"/>
                <a:gd name="connsiteX461" fmla="*/ 1413047 w 1845698"/>
                <a:gd name="connsiteY461" fmla="*/ 300151 h 1266876"/>
                <a:gd name="connsiteX462" fmla="*/ 1419012 w 1845698"/>
                <a:gd name="connsiteY462" fmla="*/ 274790 h 1266876"/>
                <a:gd name="connsiteX463" fmla="*/ 1424977 w 1845698"/>
                <a:gd name="connsiteY463" fmla="*/ 265836 h 1266876"/>
                <a:gd name="connsiteX464" fmla="*/ 1424977 w 1845698"/>
                <a:gd name="connsiteY464" fmla="*/ 292685 h 1266876"/>
                <a:gd name="connsiteX465" fmla="*/ 1419012 w 1845698"/>
                <a:gd name="connsiteY465" fmla="*/ 319547 h 1266876"/>
                <a:gd name="connsiteX466" fmla="*/ 1419012 w 1845698"/>
                <a:gd name="connsiteY466" fmla="*/ 322523 h 1266876"/>
                <a:gd name="connsiteX467" fmla="*/ 1419012 w 1845698"/>
                <a:gd name="connsiteY467" fmla="*/ 331477 h 1266876"/>
                <a:gd name="connsiteX468" fmla="*/ 1422001 w 1845698"/>
                <a:gd name="connsiteY468" fmla="*/ 313569 h 1266876"/>
                <a:gd name="connsiteX469" fmla="*/ 1427966 w 1845698"/>
                <a:gd name="connsiteY469" fmla="*/ 298650 h 1266876"/>
                <a:gd name="connsiteX470" fmla="*/ 1427966 w 1845698"/>
                <a:gd name="connsiteY470" fmla="*/ 319547 h 1266876"/>
                <a:gd name="connsiteX471" fmla="*/ 1424977 w 1845698"/>
                <a:gd name="connsiteY471" fmla="*/ 340431 h 1266876"/>
                <a:gd name="connsiteX472" fmla="*/ 1430955 w 1845698"/>
                <a:gd name="connsiteY472" fmla="*/ 358796 h 1266876"/>
                <a:gd name="connsiteX473" fmla="*/ 1436920 w 1845698"/>
                <a:gd name="connsiteY473" fmla="*/ 343407 h 1266876"/>
                <a:gd name="connsiteX474" fmla="*/ 1433931 w 1845698"/>
                <a:gd name="connsiteY474" fmla="*/ 365088 h 1266876"/>
                <a:gd name="connsiteX475" fmla="*/ 1435432 w 1845698"/>
                <a:gd name="connsiteY475" fmla="*/ 374511 h 1266876"/>
                <a:gd name="connsiteX476" fmla="*/ 1436920 w 1845698"/>
                <a:gd name="connsiteY476" fmla="*/ 383922 h 1266876"/>
                <a:gd name="connsiteX477" fmla="*/ 1442885 w 1845698"/>
                <a:gd name="connsiteY477" fmla="*/ 372919 h 1266876"/>
                <a:gd name="connsiteX478" fmla="*/ 1448850 w 1845698"/>
                <a:gd name="connsiteY478" fmla="*/ 361968 h 1266876"/>
                <a:gd name="connsiteX479" fmla="*/ 1448850 w 1845698"/>
                <a:gd name="connsiteY479" fmla="*/ 348119 h 1266876"/>
                <a:gd name="connsiteX480" fmla="*/ 1451839 w 1845698"/>
                <a:gd name="connsiteY480" fmla="*/ 352505 h 1266876"/>
                <a:gd name="connsiteX481" fmla="*/ 1456316 w 1845698"/>
                <a:gd name="connsiteY481" fmla="*/ 341919 h 1266876"/>
                <a:gd name="connsiteX482" fmla="*/ 1463769 w 1845698"/>
                <a:gd name="connsiteY482" fmla="*/ 334466 h 1266876"/>
                <a:gd name="connsiteX483" fmla="*/ 1460793 w 1845698"/>
                <a:gd name="connsiteY483" fmla="*/ 352923 h 1266876"/>
                <a:gd name="connsiteX484" fmla="*/ 1451839 w 1845698"/>
                <a:gd name="connsiteY484" fmla="*/ 368220 h 1266876"/>
                <a:gd name="connsiteX485" fmla="*/ 1453327 w 1845698"/>
                <a:gd name="connsiteY485" fmla="*/ 388634 h 1266876"/>
                <a:gd name="connsiteX486" fmla="*/ 1454815 w 1845698"/>
                <a:gd name="connsiteY486" fmla="*/ 408918 h 1266876"/>
                <a:gd name="connsiteX487" fmla="*/ 1463769 w 1845698"/>
                <a:gd name="connsiteY487" fmla="*/ 399637 h 1266876"/>
                <a:gd name="connsiteX488" fmla="*/ 1460793 w 1845698"/>
                <a:gd name="connsiteY488" fmla="*/ 411894 h 1266876"/>
                <a:gd name="connsiteX489" fmla="*/ 1457804 w 1845698"/>
                <a:gd name="connsiteY489" fmla="*/ 423837 h 1266876"/>
                <a:gd name="connsiteX490" fmla="*/ 1460793 w 1845698"/>
                <a:gd name="connsiteY490" fmla="*/ 432791 h 1266876"/>
                <a:gd name="connsiteX491" fmla="*/ 1465270 w 1845698"/>
                <a:gd name="connsiteY491" fmla="*/ 405602 h 1266876"/>
                <a:gd name="connsiteX492" fmla="*/ 1466758 w 1845698"/>
                <a:gd name="connsiteY492" fmla="*/ 377631 h 1266876"/>
                <a:gd name="connsiteX493" fmla="*/ 1466758 w 1845698"/>
                <a:gd name="connsiteY493" fmla="*/ 390214 h 1266876"/>
                <a:gd name="connsiteX494" fmla="*/ 1468246 w 1845698"/>
                <a:gd name="connsiteY494" fmla="*/ 399664 h 1266876"/>
                <a:gd name="connsiteX495" fmla="*/ 1469734 w 1845698"/>
                <a:gd name="connsiteY495" fmla="*/ 405929 h 1266876"/>
                <a:gd name="connsiteX496" fmla="*/ 1475712 w 1845698"/>
                <a:gd name="connsiteY496" fmla="*/ 407260 h 1266876"/>
                <a:gd name="connsiteX497" fmla="*/ 1478688 w 1845698"/>
                <a:gd name="connsiteY497" fmla="*/ 414883 h 1266876"/>
                <a:gd name="connsiteX498" fmla="*/ 1481677 w 1845698"/>
                <a:gd name="connsiteY498" fmla="*/ 383922 h 1266876"/>
                <a:gd name="connsiteX499" fmla="*/ 1472723 w 1845698"/>
                <a:gd name="connsiteY499" fmla="*/ 360376 h 1266876"/>
                <a:gd name="connsiteX500" fmla="*/ 1478688 w 1845698"/>
                <a:gd name="connsiteY500" fmla="*/ 343407 h 1266876"/>
                <a:gd name="connsiteX501" fmla="*/ 1484653 w 1845698"/>
                <a:gd name="connsiteY501" fmla="*/ 368220 h 1266876"/>
                <a:gd name="connsiteX502" fmla="*/ 1487642 w 1845698"/>
                <a:gd name="connsiteY502" fmla="*/ 352505 h 1266876"/>
                <a:gd name="connsiteX503" fmla="*/ 1492119 w 1845698"/>
                <a:gd name="connsiteY503" fmla="*/ 382369 h 1266876"/>
                <a:gd name="connsiteX504" fmla="*/ 1493607 w 1845698"/>
                <a:gd name="connsiteY504" fmla="*/ 414883 h 1266876"/>
                <a:gd name="connsiteX505" fmla="*/ 1502561 w 1845698"/>
                <a:gd name="connsiteY505" fmla="*/ 408918 h 1266876"/>
                <a:gd name="connsiteX506" fmla="*/ 1502561 w 1845698"/>
                <a:gd name="connsiteY506" fmla="*/ 369969 h 1266876"/>
                <a:gd name="connsiteX507" fmla="*/ 1511515 w 1845698"/>
                <a:gd name="connsiteY507" fmla="*/ 349385 h 1266876"/>
                <a:gd name="connsiteX508" fmla="*/ 1510027 w 1845698"/>
                <a:gd name="connsiteY508" fmla="*/ 385515 h 1266876"/>
                <a:gd name="connsiteX509" fmla="*/ 1508526 w 1845698"/>
                <a:gd name="connsiteY509" fmla="*/ 423837 h 1266876"/>
                <a:gd name="connsiteX510" fmla="*/ 1510027 w 1845698"/>
                <a:gd name="connsiteY510" fmla="*/ 407430 h 1266876"/>
                <a:gd name="connsiteX511" fmla="*/ 1514491 w 1845698"/>
                <a:gd name="connsiteY511" fmla="*/ 396518 h 1266876"/>
                <a:gd name="connsiteX512" fmla="*/ 1514491 w 1845698"/>
                <a:gd name="connsiteY512" fmla="*/ 414818 h 1266876"/>
                <a:gd name="connsiteX513" fmla="*/ 1520469 w 1845698"/>
                <a:gd name="connsiteY513" fmla="*/ 432791 h 1266876"/>
                <a:gd name="connsiteX514" fmla="*/ 1532399 w 1845698"/>
                <a:gd name="connsiteY514" fmla="*/ 413225 h 1266876"/>
                <a:gd name="connsiteX515" fmla="*/ 1541353 w 1845698"/>
                <a:gd name="connsiteY515" fmla="*/ 396518 h 1266876"/>
                <a:gd name="connsiteX516" fmla="*/ 1527922 w 1845698"/>
                <a:gd name="connsiteY516" fmla="*/ 425325 h 1266876"/>
                <a:gd name="connsiteX517" fmla="*/ 1523445 w 1845698"/>
                <a:gd name="connsiteY517" fmla="*/ 459640 h 1266876"/>
                <a:gd name="connsiteX518" fmla="*/ 1533887 w 1845698"/>
                <a:gd name="connsiteY518" fmla="*/ 423759 h 1266876"/>
                <a:gd name="connsiteX519" fmla="*/ 1553283 w 1845698"/>
                <a:gd name="connsiteY519" fmla="*/ 405929 h 1266876"/>
                <a:gd name="connsiteX520" fmla="*/ 1538364 w 1845698"/>
                <a:gd name="connsiteY520" fmla="*/ 447710 h 1266876"/>
                <a:gd name="connsiteX521" fmla="*/ 1548806 w 1845698"/>
                <a:gd name="connsiteY521" fmla="*/ 428314 h 1266876"/>
                <a:gd name="connsiteX522" fmla="*/ 1562237 w 1845698"/>
                <a:gd name="connsiteY522" fmla="*/ 408918 h 1266876"/>
                <a:gd name="connsiteX523" fmla="*/ 1557760 w 1845698"/>
                <a:gd name="connsiteY523" fmla="*/ 419360 h 1266876"/>
                <a:gd name="connsiteX524" fmla="*/ 1545830 w 1845698"/>
                <a:gd name="connsiteY524" fmla="*/ 441732 h 1266876"/>
                <a:gd name="connsiteX525" fmla="*/ 1532399 w 1845698"/>
                <a:gd name="connsiteY525" fmla="*/ 464117 h 1266876"/>
                <a:gd name="connsiteX526" fmla="*/ 1526434 w 1845698"/>
                <a:gd name="connsiteY526" fmla="*/ 477548 h 1266876"/>
                <a:gd name="connsiteX527" fmla="*/ 1529410 w 1845698"/>
                <a:gd name="connsiteY527" fmla="*/ 489478 h 1266876"/>
                <a:gd name="connsiteX528" fmla="*/ 1541353 w 1845698"/>
                <a:gd name="connsiteY528" fmla="*/ 474559 h 1266876"/>
                <a:gd name="connsiteX529" fmla="*/ 1560749 w 1845698"/>
                <a:gd name="connsiteY529" fmla="*/ 449198 h 1266876"/>
                <a:gd name="connsiteX530" fmla="*/ 1580145 w 1845698"/>
                <a:gd name="connsiteY530" fmla="*/ 426813 h 1266876"/>
                <a:gd name="connsiteX531" fmla="*/ 1589086 w 1845698"/>
                <a:gd name="connsiteY531" fmla="*/ 417872 h 1266876"/>
                <a:gd name="connsiteX532" fmla="*/ 1586110 w 1845698"/>
                <a:gd name="connsiteY532" fmla="*/ 429802 h 1266876"/>
                <a:gd name="connsiteX533" fmla="*/ 1571191 w 1845698"/>
                <a:gd name="connsiteY533" fmla="*/ 450686 h 1266876"/>
                <a:gd name="connsiteX534" fmla="*/ 1554784 w 1845698"/>
                <a:gd name="connsiteY534" fmla="*/ 471570 h 1266876"/>
                <a:gd name="connsiteX535" fmla="*/ 1544329 w 1845698"/>
                <a:gd name="connsiteY535" fmla="*/ 483513 h 1266876"/>
                <a:gd name="connsiteX536" fmla="*/ 1560749 w 1845698"/>
                <a:gd name="connsiteY536" fmla="*/ 467106 h 1266876"/>
                <a:gd name="connsiteX537" fmla="*/ 1580145 w 1845698"/>
                <a:gd name="connsiteY537" fmla="*/ 450686 h 1266876"/>
                <a:gd name="connsiteX538" fmla="*/ 1562237 w 1845698"/>
                <a:gd name="connsiteY538" fmla="*/ 473071 h 1266876"/>
                <a:gd name="connsiteX539" fmla="*/ 1541353 w 1845698"/>
                <a:gd name="connsiteY539" fmla="*/ 501408 h 1266876"/>
                <a:gd name="connsiteX540" fmla="*/ 1545830 w 1845698"/>
                <a:gd name="connsiteY540" fmla="*/ 502909 h 1266876"/>
                <a:gd name="connsiteX541" fmla="*/ 1550307 w 1845698"/>
                <a:gd name="connsiteY541" fmla="*/ 504397 h 1266876"/>
                <a:gd name="connsiteX542" fmla="*/ 1532399 w 1845698"/>
                <a:gd name="connsiteY542" fmla="*/ 507386 h 1266876"/>
                <a:gd name="connsiteX543" fmla="*/ 1532399 w 1845698"/>
                <a:gd name="connsiteY543" fmla="*/ 519316 h 1266876"/>
                <a:gd name="connsiteX544" fmla="*/ 1556272 w 1845698"/>
                <a:gd name="connsiteY544" fmla="*/ 525281 h 1266876"/>
                <a:gd name="connsiteX545" fmla="*/ 1574167 w 1845698"/>
                <a:gd name="connsiteY545" fmla="*/ 508874 h 1266876"/>
                <a:gd name="connsiteX546" fmla="*/ 1592075 w 1845698"/>
                <a:gd name="connsiteY546" fmla="*/ 498432 h 1266876"/>
                <a:gd name="connsiteX547" fmla="*/ 1584622 w 1845698"/>
                <a:gd name="connsiteY547" fmla="*/ 507386 h 1266876"/>
                <a:gd name="connsiteX548" fmla="*/ 1557760 w 1845698"/>
                <a:gd name="connsiteY548" fmla="*/ 526782 h 1266876"/>
                <a:gd name="connsiteX549" fmla="*/ 1527922 w 1845698"/>
                <a:gd name="connsiteY549" fmla="*/ 546165 h 1266876"/>
                <a:gd name="connsiteX550" fmla="*/ 1511515 w 1845698"/>
                <a:gd name="connsiteY550" fmla="*/ 555119 h 1266876"/>
                <a:gd name="connsiteX551" fmla="*/ 1542841 w 1845698"/>
                <a:gd name="connsiteY551" fmla="*/ 540200 h 1266876"/>
                <a:gd name="connsiteX552" fmla="*/ 1581633 w 1845698"/>
                <a:gd name="connsiteY552" fmla="*/ 514839 h 1266876"/>
                <a:gd name="connsiteX553" fmla="*/ 1615948 w 1845698"/>
                <a:gd name="connsiteY553" fmla="*/ 490966 h 1266876"/>
                <a:gd name="connsiteX554" fmla="*/ 1636832 w 1845698"/>
                <a:gd name="connsiteY554" fmla="*/ 483513 h 1266876"/>
                <a:gd name="connsiteX555" fmla="*/ 1601029 w 1845698"/>
                <a:gd name="connsiteY555" fmla="*/ 514839 h 1266876"/>
                <a:gd name="connsiteX556" fmla="*/ 1562237 w 1845698"/>
                <a:gd name="connsiteY556" fmla="*/ 540200 h 1266876"/>
                <a:gd name="connsiteX557" fmla="*/ 1581633 w 1845698"/>
                <a:gd name="connsiteY557" fmla="*/ 534235 h 1266876"/>
                <a:gd name="connsiteX558" fmla="*/ 1609983 w 1845698"/>
                <a:gd name="connsiteY558" fmla="*/ 523793 h 1266876"/>
                <a:gd name="connsiteX559" fmla="*/ 1635344 w 1845698"/>
                <a:gd name="connsiteY559" fmla="*/ 516327 h 1266876"/>
                <a:gd name="connsiteX560" fmla="*/ 1645786 w 1845698"/>
                <a:gd name="connsiteY560" fmla="*/ 519316 h 1266876"/>
                <a:gd name="connsiteX561" fmla="*/ 1589086 w 1845698"/>
                <a:gd name="connsiteY561" fmla="*/ 540200 h 1266876"/>
                <a:gd name="connsiteX562" fmla="*/ 1529410 w 1845698"/>
                <a:gd name="connsiteY562" fmla="*/ 564073 h 1266876"/>
                <a:gd name="connsiteX563" fmla="*/ 1577156 w 1845698"/>
                <a:gd name="connsiteY563" fmla="*/ 567062 h 1266876"/>
                <a:gd name="connsiteX564" fmla="*/ 1612959 w 1845698"/>
                <a:gd name="connsiteY564" fmla="*/ 573027 h 1266876"/>
                <a:gd name="connsiteX565" fmla="*/ 1568202 w 1845698"/>
                <a:gd name="connsiteY565" fmla="*/ 581981 h 1266876"/>
                <a:gd name="connsiteX566" fmla="*/ 1590587 w 1845698"/>
                <a:gd name="connsiteY566" fmla="*/ 581981 h 1266876"/>
                <a:gd name="connsiteX567" fmla="*/ 1612959 w 1845698"/>
                <a:gd name="connsiteY567" fmla="*/ 584957 h 1266876"/>
                <a:gd name="connsiteX568" fmla="*/ 1598040 w 1845698"/>
                <a:gd name="connsiteY568" fmla="*/ 583469 h 1266876"/>
                <a:gd name="connsiteX569" fmla="*/ 1563725 w 1845698"/>
                <a:gd name="connsiteY569" fmla="*/ 581981 h 1266876"/>
                <a:gd name="connsiteX570" fmla="*/ 1527922 w 1845698"/>
                <a:gd name="connsiteY570" fmla="*/ 581981 h 1266876"/>
                <a:gd name="connsiteX571" fmla="*/ 1505550 w 1845698"/>
                <a:gd name="connsiteY571" fmla="*/ 581981 h 1266876"/>
                <a:gd name="connsiteX572" fmla="*/ 1527922 w 1845698"/>
                <a:gd name="connsiteY572" fmla="*/ 589434 h 1266876"/>
                <a:gd name="connsiteX573" fmla="*/ 1565226 w 1845698"/>
                <a:gd name="connsiteY573" fmla="*/ 599876 h 1266876"/>
                <a:gd name="connsiteX574" fmla="*/ 1618924 w 1845698"/>
                <a:gd name="connsiteY574" fmla="*/ 614795 h 1266876"/>
                <a:gd name="connsiteX575" fmla="*/ 1606994 w 1845698"/>
                <a:gd name="connsiteY575" fmla="*/ 616296 h 1266876"/>
                <a:gd name="connsiteX576" fmla="*/ 1581633 w 1845698"/>
                <a:gd name="connsiteY576" fmla="*/ 611819 h 1266876"/>
                <a:gd name="connsiteX577" fmla="*/ 1554784 w 1845698"/>
                <a:gd name="connsiteY577" fmla="*/ 604353 h 1266876"/>
                <a:gd name="connsiteX578" fmla="*/ 1538364 w 1845698"/>
                <a:gd name="connsiteY578" fmla="*/ 599876 h 1266876"/>
                <a:gd name="connsiteX579" fmla="*/ 1550044 w 1845698"/>
                <a:gd name="connsiteY579" fmla="*/ 604884 h 1266876"/>
                <a:gd name="connsiteX580" fmla="*/ 1517480 w 1845698"/>
                <a:gd name="connsiteY580" fmla="*/ 596900 h 1266876"/>
                <a:gd name="connsiteX581" fmla="*/ 1448850 w 1845698"/>
                <a:gd name="connsiteY581" fmla="*/ 581981 h 1266876"/>
                <a:gd name="connsiteX582" fmla="*/ 1469734 w 1845698"/>
                <a:gd name="connsiteY582" fmla="*/ 596900 h 1266876"/>
                <a:gd name="connsiteX583" fmla="*/ 1501073 w 1845698"/>
                <a:gd name="connsiteY583" fmla="*/ 616296 h 1266876"/>
                <a:gd name="connsiteX584" fmla="*/ 1530911 w 1845698"/>
                <a:gd name="connsiteY584" fmla="*/ 637180 h 1266876"/>
                <a:gd name="connsiteX585" fmla="*/ 1544329 w 1845698"/>
                <a:gd name="connsiteY585" fmla="*/ 650598 h 1266876"/>
                <a:gd name="connsiteX586" fmla="*/ 1493607 w 1845698"/>
                <a:gd name="connsiteY586" fmla="*/ 620760 h 1266876"/>
                <a:gd name="connsiteX587" fmla="*/ 1456316 w 1845698"/>
                <a:gd name="connsiteY587" fmla="*/ 598388 h 1266876"/>
                <a:gd name="connsiteX588" fmla="*/ 1436920 w 1845698"/>
                <a:gd name="connsiteY588" fmla="*/ 581981 h 1266876"/>
                <a:gd name="connsiteX589" fmla="*/ 1416036 w 1845698"/>
                <a:gd name="connsiteY589" fmla="*/ 610318 h 1266876"/>
                <a:gd name="connsiteX590" fmla="*/ 1375756 w 1845698"/>
                <a:gd name="connsiteY590" fmla="*/ 625237 h 1266876"/>
                <a:gd name="connsiteX591" fmla="*/ 1329498 w 1845698"/>
                <a:gd name="connsiteY591" fmla="*/ 632703 h 1266876"/>
                <a:gd name="connsiteX592" fmla="*/ 1290706 w 1845698"/>
                <a:gd name="connsiteY592" fmla="*/ 635679 h 1266876"/>
                <a:gd name="connsiteX593" fmla="*/ 1186273 w 1845698"/>
                <a:gd name="connsiteY593" fmla="*/ 646134 h 1266876"/>
                <a:gd name="connsiteX594" fmla="*/ 1084829 w 1845698"/>
                <a:gd name="connsiteY594" fmla="*/ 647622 h 1266876"/>
                <a:gd name="connsiteX595" fmla="*/ 1011722 w 1845698"/>
                <a:gd name="connsiteY595" fmla="*/ 665517 h 1266876"/>
                <a:gd name="connsiteX596" fmla="*/ 938628 w 1845698"/>
                <a:gd name="connsiteY596" fmla="*/ 671495 h 1266876"/>
                <a:gd name="connsiteX597" fmla="*/ 901324 w 1845698"/>
                <a:gd name="connsiteY597" fmla="*/ 681937 h 1266876"/>
                <a:gd name="connsiteX598" fmla="*/ 904313 w 1845698"/>
                <a:gd name="connsiteY598" fmla="*/ 737162 h 1266876"/>
                <a:gd name="connsiteX599" fmla="*/ 923709 w 1845698"/>
                <a:gd name="connsiteY599" fmla="*/ 801328 h 1266876"/>
                <a:gd name="connsiteX600" fmla="*/ 932650 w 1845698"/>
                <a:gd name="connsiteY600" fmla="*/ 838632 h 1266876"/>
                <a:gd name="connsiteX601" fmla="*/ 938628 w 1845698"/>
                <a:gd name="connsiteY601" fmla="*/ 859516 h 1266876"/>
                <a:gd name="connsiteX602" fmla="*/ 943105 w 1845698"/>
                <a:gd name="connsiteY602" fmla="*/ 843109 h 1266876"/>
                <a:gd name="connsiteX603" fmla="*/ 950558 w 1845698"/>
                <a:gd name="connsiteY603" fmla="*/ 832667 h 1266876"/>
                <a:gd name="connsiteX604" fmla="*/ 950558 w 1845698"/>
                <a:gd name="connsiteY604" fmla="*/ 844597 h 1266876"/>
                <a:gd name="connsiteX605" fmla="*/ 950558 w 1845698"/>
                <a:gd name="connsiteY605" fmla="*/ 853551 h 1266876"/>
                <a:gd name="connsiteX606" fmla="*/ 962488 w 1845698"/>
                <a:gd name="connsiteY606" fmla="*/ 826689 h 1266876"/>
                <a:gd name="connsiteX607" fmla="*/ 977407 w 1845698"/>
                <a:gd name="connsiteY607" fmla="*/ 805805 h 1266876"/>
                <a:gd name="connsiteX608" fmla="*/ 974431 w 1845698"/>
                <a:gd name="connsiteY608" fmla="*/ 823713 h 1266876"/>
                <a:gd name="connsiteX609" fmla="*/ 962488 w 1845698"/>
                <a:gd name="connsiteY609" fmla="*/ 841608 h 1266876"/>
                <a:gd name="connsiteX610" fmla="*/ 963989 w 1845698"/>
                <a:gd name="connsiteY610" fmla="*/ 858028 h 1266876"/>
                <a:gd name="connsiteX611" fmla="*/ 962488 w 1845698"/>
                <a:gd name="connsiteY611" fmla="*/ 877424 h 1266876"/>
                <a:gd name="connsiteX612" fmla="*/ 968466 w 1845698"/>
                <a:gd name="connsiteY612" fmla="*/ 859516 h 1266876"/>
                <a:gd name="connsiteX613" fmla="*/ 966965 w 1845698"/>
                <a:gd name="connsiteY613" fmla="*/ 855039 h 1266876"/>
                <a:gd name="connsiteX614" fmla="*/ 965477 w 1845698"/>
                <a:gd name="connsiteY614" fmla="*/ 847586 h 1266876"/>
                <a:gd name="connsiteX615" fmla="*/ 974431 w 1845698"/>
                <a:gd name="connsiteY615" fmla="*/ 853551 h 1266876"/>
                <a:gd name="connsiteX616" fmla="*/ 978908 w 1845698"/>
                <a:gd name="connsiteY616" fmla="*/ 843109 h 1266876"/>
                <a:gd name="connsiteX617" fmla="*/ 986361 w 1845698"/>
                <a:gd name="connsiteY617" fmla="*/ 832667 h 1266876"/>
                <a:gd name="connsiteX618" fmla="*/ 992326 w 1845698"/>
                <a:gd name="connsiteY618" fmla="*/ 829678 h 1266876"/>
                <a:gd name="connsiteX619" fmla="*/ 998304 w 1845698"/>
                <a:gd name="connsiteY619" fmla="*/ 828190 h 1266876"/>
                <a:gd name="connsiteX620" fmla="*/ 1004269 w 1845698"/>
                <a:gd name="connsiteY620" fmla="*/ 826689 h 1266876"/>
                <a:gd name="connsiteX621" fmla="*/ 1007245 w 1845698"/>
                <a:gd name="connsiteY621" fmla="*/ 826689 h 1266876"/>
                <a:gd name="connsiteX622" fmla="*/ 1010234 w 1845698"/>
                <a:gd name="connsiteY622" fmla="*/ 832667 h 1266876"/>
                <a:gd name="connsiteX623" fmla="*/ 1016199 w 1845698"/>
                <a:gd name="connsiteY623" fmla="*/ 817748 h 1266876"/>
                <a:gd name="connsiteX624" fmla="*/ 1019188 w 1845698"/>
                <a:gd name="connsiteY624" fmla="*/ 811770 h 1266876"/>
                <a:gd name="connsiteX625" fmla="*/ 1025153 w 1845698"/>
                <a:gd name="connsiteY625" fmla="*/ 816247 h 1266876"/>
                <a:gd name="connsiteX626" fmla="*/ 1016199 w 1845698"/>
                <a:gd name="connsiteY626" fmla="*/ 835643 h 1266876"/>
                <a:gd name="connsiteX627" fmla="*/ 1031118 w 1845698"/>
                <a:gd name="connsiteY627" fmla="*/ 844597 h 1266876"/>
                <a:gd name="connsiteX628" fmla="*/ 1040072 w 1845698"/>
                <a:gd name="connsiteY628" fmla="*/ 837144 h 1266876"/>
                <a:gd name="connsiteX629" fmla="*/ 1046037 w 1845698"/>
                <a:gd name="connsiteY629" fmla="*/ 829678 h 1266876"/>
                <a:gd name="connsiteX630" fmla="*/ 1052002 w 1845698"/>
                <a:gd name="connsiteY630" fmla="*/ 823713 h 1266876"/>
                <a:gd name="connsiteX631" fmla="*/ 1053503 w 1845698"/>
                <a:gd name="connsiteY631" fmla="*/ 837144 h 1266876"/>
                <a:gd name="connsiteX632" fmla="*/ 1043061 w 1845698"/>
                <a:gd name="connsiteY632" fmla="*/ 850562 h 1266876"/>
                <a:gd name="connsiteX633" fmla="*/ 1050514 w 1845698"/>
                <a:gd name="connsiteY633" fmla="*/ 841608 h 1266876"/>
                <a:gd name="connsiteX634" fmla="*/ 1057980 w 1845698"/>
                <a:gd name="connsiteY634" fmla="*/ 835643 h 1266876"/>
                <a:gd name="connsiteX635" fmla="*/ 1052002 w 1845698"/>
                <a:gd name="connsiteY635" fmla="*/ 844597 h 1266876"/>
                <a:gd name="connsiteX636" fmla="*/ 1049026 w 1845698"/>
                <a:gd name="connsiteY636" fmla="*/ 850562 h 1266876"/>
                <a:gd name="connsiteX637" fmla="*/ 1046037 w 1845698"/>
                <a:gd name="connsiteY637" fmla="*/ 853551 h 1266876"/>
                <a:gd name="connsiteX638" fmla="*/ 1054991 w 1845698"/>
                <a:gd name="connsiteY638" fmla="*/ 856527 h 1266876"/>
                <a:gd name="connsiteX639" fmla="*/ 1066921 w 1845698"/>
                <a:gd name="connsiteY639" fmla="*/ 850562 h 1266876"/>
                <a:gd name="connsiteX640" fmla="*/ 1071398 w 1845698"/>
                <a:gd name="connsiteY640" fmla="*/ 849074 h 1266876"/>
                <a:gd name="connsiteX641" fmla="*/ 1075875 w 1845698"/>
                <a:gd name="connsiteY641" fmla="*/ 847586 h 1266876"/>
                <a:gd name="connsiteX642" fmla="*/ 1078864 w 1845698"/>
                <a:gd name="connsiteY642" fmla="*/ 847586 h 1266876"/>
                <a:gd name="connsiteX643" fmla="*/ 1077376 w 1845698"/>
                <a:gd name="connsiteY643" fmla="*/ 849074 h 1266876"/>
                <a:gd name="connsiteX644" fmla="*/ 1060956 w 1845698"/>
                <a:gd name="connsiteY644" fmla="*/ 859516 h 1266876"/>
                <a:gd name="connsiteX645" fmla="*/ 1074387 w 1845698"/>
                <a:gd name="connsiteY645" fmla="*/ 866969 h 1266876"/>
                <a:gd name="connsiteX646" fmla="*/ 1087818 w 1845698"/>
                <a:gd name="connsiteY646" fmla="*/ 874435 h 1266876"/>
                <a:gd name="connsiteX647" fmla="*/ 1090794 w 1845698"/>
                <a:gd name="connsiteY647" fmla="*/ 874435 h 1266876"/>
                <a:gd name="connsiteX648" fmla="*/ 1105713 w 1845698"/>
                <a:gd name="connsiteY648" fmla="*/ 880400 h 1266876"/>
                <a:gd name="connsiteX649" fmla="*/ 1102737 w 1845698"/>
                <a:gd name="connsiteY649" fmla="*/ 868470 h 1266876"/>
                <a:gd name="connsiteX650" fmla="*/ 1099748 w 1845698"/>
                <a:gd name="connsiteY650" fmla="*/ 856527 h 1266876"/>
                <a:gd name="connsiteX651" fmla="*/ 1075875 w 1845698"/>
                <a:gd name="connsiteY651" fmla="*/ 835643 h 1266876"/>
                <a:gd name="connsiteX652" fmla="*/ 1069910 w 1845698"/>
                <a:gd name="connsiteY652" fmla="*/ 814759 h 1266876"/>
                <a:gd name="connsiteX653" fmla="*/ 1093783 w 1845698"/>
                <a:gd name="connsiteY653" fmla="*/ 844597 h 1266876"/>
                <a:gd name="connsiteX654" fmla="*/ 1093783 w 1845698"/>
                <a:gd name="connsiteY654" fmla="*/ 835643 h 1266876"/>
                <a:gd name="connsiteX655" fmla="*/ 1081840 w 1845698"/>
                <a:gd name="connsiteY655" fmla="*/ 820724 h 1266876"/>
                <a:gd name="connsiteX656" fmla="*/ 1075875 w 1845698"/>
                <a:gd name="connsiteY656" fmla="*/ 808794 h 1266876"/>
                <a:gd name="connsiteX657" fmla="*/ 1083341 w 1845698"/>
                <a:gd name="connsiteY657" fmla="*/ 813271 h 1266876"/>
                <a:gd name="connsiteX658" fmla="*/ 1098260 w 1845698"/>
                <a:gd name="connsiteY658" fmla="*/ 831166 h 1266876"/>
                <a:gd name="connsiteX659" fmla="*/ 1111678 w 1845698"/>
                <a:gd name="connsiteY659" fmla="*/ 852050 h 1266876"/>
                <a:gd name="connsiteX660" fmla="*/ 1117656 w 1845698"/>
                <a:gd name="connsiteY660" fmla="*/ 862505 h 1266876"/>
                <a:gd name="connsiteX661" fmla="*/ 1120632 w 1845698"/>
                <a:gd name="connsiteY661" fmla="*/ 856527 h 1266876"/>
                <a:gd name="connsiteX662" fmla="*/ 1135551 w 1845698"/>
                <a:gd name="connsiteY662" fmla="*/ 883389 h 1266876"/>
                <a:gd name="connsiteX663" fmla="*/ 1113179 w 1845698"/>
                <a:gd name="connsiteY663" fmla="*/ 834155 h 1266876"/>
                <a:gd name="connsiteX664" fmla="*/ 1072899 w 1845698"/>
                <a:gd name="connsiteY664" fmla="*/ 793875 h 1266876"/>
                <a:gd name="connsiteX665" fmla="*/ 1090794 w 1845698"/>
                <a:gd name="connsiteY665" fmla="*/ 807293 h 1266876"/>
                <a:gd name="connsiteX666" fmla="*/ 1111678 w 1845698"/>
                <a:gd name="connsiteY666" fmla="*/ 820724 h 1266876"/>
                <a:gd name="connsiteX667" fmla="*/ 1098260 w 1845698"/>
                <a:gd name="connsiteY667" fmla="*/ 798352 h 1266876"/>
                <a:gd name="connsiteX668" fmla="*/ 1099748 w 1845698"/>
                <a:gd name="connsiteY668" fmla="*/ 787910 h 1266876"/>
                <a:gd name="connsiteX669" fmla="*/ 1105713 w 1845698"/>
                <a:gd name="connsiteY669" fmla="*/ 790886 h 1266876"/>
                <a:gd name="connsiteX670" fmla="*/ 1102737 w 1845698"/>
                <a:gd name="connsiteY670" fmla="*/ 775967 h 1266876"/>
                <a:gd name="connsiteX671" fmla="*/ 1111678 w 1845698"/>
                <a:gd name="connsiteY671" fmla="*/ 787910 h 1266876"/>
                <a:gd name="connsiteX672" fmla="*/ 1132575 w 1845698"/>
                <a:gd name="connsiteY672" fmla="*/ 814759 h 1266876"/>
                <a:gd name="connsiteX673" fmla="*/ 1131074 w 1845698"/>
                <a:gd name="connsiteY673" fmla="*/ 801328 h 1266876"/>
                <a:gd name="connsiteX674" fmla="*/ 1129586 w 1845698"/>
                <a:gd name="connsiteY674" fmla="*/ 787910 h 1266876"/>
                <a:gd name="connsiteX675" fmla="*/ 1140028 w 1845698"/>
                <a:gd name="connsiteY675" fmla="*/ 810282 h 1266876"/>
                <a:gd name="connsiteX676" fmla="*/ 1150470 w 1845698"/>
                <a:gd name="connsiteY676" fmla="*/ 838632 h 1266876"/>
                <a:gd name="connsiteX677" fmla="*/ 1150470 w 1845698"/>
                <a:gd name="connsiteY677" fmla="*/ 826689 h 1266876"/>
                <a:gd name="connsiteX678" fmla="*/ 1135551 w 1845698"/>
                <a:gd name="connsiteY678" fmla="*/ 790886 h 1266876"/>
                <a:gd name="connsiteX679" fmla="*/ 1132575 w 1845698"/>
                <a:gd name="connsiteY679" fmla="*/ 764037 h 1266876"/>
                <a:gd name="connsiteX680" fmla="*/ 1120632 w 1845698"/>
                <a:gd name="connsiteY680" fmla="*/ 734199 h 1266876"/>
                <a:gd name="connsiteX681" fmla="*/ 1143017 w 1845698"/>
                <a:gd name="connsiteY681" fmla="*/ 762536 h 1266876"/>
                <a:gd name="connsiteX682" fmla="*/ 1168378 w 1845698"/>
                <a:gd name="connsiteY682" fmla="*/ 790886 h 1266876"/>
                <a:gd name="connsiteX683" fmla="*/ 1169866 w 1845698"/>
                <a:gd name="connsiteY683" fmla="*/ 790886 h 1266876"/>
                <a:gd name="connsiteX684" fmla="*/ 1177332 w 1845698"/>
                <a:gd name="connsiteY684" fmla="*/ 805805 h 1266876"/>
                <a:gd name="connsiteX685" fmla="*/ 1171354 w 1845698"/>
                <a:gd name="connsiteY685" fmla="*/ 786409 h 1266876"/>
                <a:gd name="connsiteX686" fmla="*/ 1159424 w 1845698"/>
                <a:gd name="connsiteY686" fmla="*/ 759560 h 1266876"/>
                <a:gd name="connsiteX687" fmla="*/ 1150470 w 1845698"/>
                <a:gd name="connsiteY687" fmla="*/ 735687 h 1266876"/>
                <a:gd name="connsiteX688" fmla="*/ 1150470 w 1845698"/>
                <a:gd name="connsiteY688" fmla="*/ 725245 h 1266876"/>
                <a:gd name="connsiteX689" fmla="*/ 1165389 w 1845698"/>
                <a:gd name="connsiteY689" fmla="*/ 753595 h 1266876"/>
                <a:gd name="connsiteX690" fmla="*/ 1177332 w 1845698"/>
                <a:gd name="connsiteY690" fmla="*/ 781932 h 1266876"/>
                <a:gd name="connsiteX691" fmla="*/ 1192251 w 1845698"/>
                <a:gd name="connsiteY691" fmla="*/ 787910 h 1266876"/>
                <a:gd name="connsiteX692" fmla="*/ 1207170 w 1845698"/>
                <a:gd name="connsiteY692" fmla="*/ 793875 h 1266876"/>
                <a:gd name="connsiteX693" fmla="*/ 1204181 w 1845698"/>
                <a:gd name="connsiteY693" fmla="*/ 781932 h 1266876"/>
                <a:gd name="connsiteX694" fmla="*/ 1189262 w 1845698"/>
                <a:gd name="connsiteY694" fmla="*/ 770002 h 1266876"/>
                <a:gd name="connsiteX695" fmla="*/ 1204181 w 1845698"/>
                <a:gd name="connsiteY695" fmla="*/ 778956 h 1266876"/>
                <a:gd name="connsiteX696" fmla="*/ 1204181 w 1845698"/>
                <a:gd name="connsiteY696" fmla="*/ 775967 h 1266876"/>
                <a:gd name="connsiteX697" fmla="*/ 1192251 w 1845698"/>
                <a:gd name="connsiteY697" fmla="*/ 755083 h 1266876"/>
                <a:gd name="connsiteX698" fmla="*/ 1195227 w 1845698"/>
                <a:gd name="connsiteY698" fmla="*/ 758072 h 1266876"/>
                <a:gd name="connsiteX699" fmla="*/ 1199704 w 1845698"/>
                <a:gd name="connsiteY699" fmla="*/ 761048 h 1266876"/>
                <a:gd name="connsiteX700" fmla="*/ 1204181 w 1845698"/>
                <a:gd name="connsiteY700" fmla="*/ 764037 h 1266876"/>
                <a:gd name="connsiteX701" fmla="*/ 1210146 w 1845698"/>
                <a:gd name="connsiteY701" fmla="*/ 755083 h 1266876"/>
                <a:gd name="connsiteX702" fmla="*/ 1210146 w 1845698"/>
                <a:gd name="connsiteY702" fmla="*/ 761048 h 1266876"/>
                <a:gd name="connsiteX703" fmla="*/ 1211647 w 1845698"/>
                <a:gd name="connsiteY703" fmla="*/ 765525 h 1266876"/>
                <a:gd name="connsiteX704" fmla="*/ 1213135 w 1845698"/>
                <a:gd name="connsiteY704" fmla="*/ 772991 h 1266876"/>
                <a:gd name="connsiteX705" fmla="*/ 1219100 w 1845698"/>
                <a:gd name="connsiteY705" fmla="*/ 775967 h 1266876"/>
                <a:gd name="connsiteX706" fmla="*/ 1219100 w 1845698"/>
                <a:gd name="connsiteY706" fmla="*/ 765525 h 1266876"/>
                <a:gd name="connsiteX707" fmla="*/ 1225065 w 1845698"/>
                <a:gd name="connsiteY707" fmla="*/ 755083 h 1266876"/>
                <a:gd name="connsiteX708" fmla="*/ 1229542 w 1845698"/>
                <a:gd name="connsiteY708" fmla="*/ 768514 h 1266876"/>
                <a:gd name="connsiteX709" fmla="*/ 1242973 w 1845698"/>
                <a:gd name="connsiteY709" fmla="*/ 784921 h 1266876"/>
                <a:gd name="connsiteX710" fmla="*/ 1242973 w 1845698"/>
                <a:gd name="connsiteY710" fmla="*/ 772991 h 1266876"/>
                <a:gd name="connsiteX711" fmla="*/ 1225065 w 1845698"/>
                <a:gd name="connsiteY711" fmla="*/ 755083 h 1266876"/>
                <a:gd name="connsiteX712" fmla="*/ 1222089 w 1845698"/>
                <a:gd name="connsiteY712" fmla="*/ 752094 h 1266876"/>
                <a:gd name="connsiteX713" fmla="*/ 1219100 w 1845698"/>
                <a:gd name="connsiteY713" fmla="*/ 737175 h 1266876"/>
                <a:gd name="connsiteX714" fmla="*/ 1234019 w 1845698"/>
                <a:gd name="connsiteY714" fmla="*/ 750606 h 1266876"/>
                <a:gd name="connsiteX715" fmla="*/ 1245949 w 1845698"/>
                <a:gd name="connsiteY715" fmla="*/ 764037 h 1266876"/>
                <a:gd name="connsiteX716" fmla="*/ 1251927 w 1845698"/>
                <a:gd name="connsiteY716" fmla="*/ 749118 h 1266876"/>
                <a:gd name="connsiteX717" fmla="*/ 1254903 w 1845698"/>
                <a:gd name="connsiteY717" fmla="*/ 762536 h 1266876"/>
                <a:gd name="connsiteX718" fmla="*/ 1251927 w 1845698"/>
                <a:gd name="connsiteY718" fmla="*/ 775967 h 1266876"/>
                <a:gd name="connsiteX719" fmla="*/ 1254903 w 1845698"/>
                <a:gd name="connsiteY719" fmla="*/ 778956 h 1266876"/>
                <a:gd name="connsiteX720" fmla="*/ 1257892 w 1845698"/>
                <a:gd name="connsiteY720" fmla="*/ 764037 h 1266876"/>
                <a:gd name="connsiteX721" fmla="*/ 1260868 w 1845698"/>
                <a:gd name="connsiteY721" fmla="*/ 778956 h 1266876"/>
                <a:gd name="connsiteX722" fmla="*/ 1269822 w 1845698"/>
                <a:gd name="connsiteY722" fmla="*/ 781932 h 1266876"/>
                <a:gd name="connsiteX723" fmla="*/ 1259380 w 1845698"/>
                <a:gd name="connsiteY723" fmla="*/ 764037 h 1266876"/>
                <a:gd name="connsiteX724" fmla="*/ 1260868 w 1845698"/>
                <a:gd name="connsiteY724" fmla="*/ 758072 h 1266876"/>
                <a:gd name="connsiteX725" fmla="*/ 1259380 w 1845698"/>
                <a:gd name="connsiteY725" fmla="*/ 752094 h 1266876"/>
                <a:gd name="connsiteX726" fmla="*/ 1257892 w 1845698"/>
                <a:gd name="connsiteY726" fmla="*/ 746129 h 1266876"/>
                <a:gd name="connsiteX727" fmla="*/ 1266846 w 1845698"/>
                <a:gd name="connsiteY727" fmla="*/ 755083 h 1266876"/>
                <a:gd name="connsiteX728" fmla="*/ 1272811 w 1845698"/>
                <a:gd name="connsiteY728" fmla="*/ 770002 h 1266876"/>
                <a:gd name="connsiteX729" fmla="*/ 1278776 w 1845698"/>
                <a:gd name="connsiteY729" fmla="*/ 755083 h 1266876"/>
                <a:gd name="connsiteX730" fmla="*/ 1274299 w 1845698"/>
                <a:gd name="connsiteY730" fmla="*/ 749118 h 1266876"/>
                <a:gd name="connsiteX731" fmla="*/ 1278776 w 1845698"/>
                <a:gd name="connsiteY731" fmla="*/ 752094 h 1266876"/>
                <a:gd name="connsiteX732" fmla="*/ 1281765 w 1845698"/>
                <a:gd name="connsiteY732" fmla="*/ 740164 h 1266876"/>
                <a:gd name="connsiteX733" fmla="*/ 1287730 w 1845698"/>
                <a:gd name="connsiteY733" fmla="*/ 743153 h 1266876"/>
                <a:gd name="connsiteX734" fmla="*/ 1292207 w 1845698"/>
                <a:gd name="connsiteY734" fmla="*/ 749118 h 1266876"/>
                <a:gd name="connsiteX735" fmla="*/ 1296684 w 1845698"/>
                <a:gd name="connsiteY735" fmla="*/ 755083 h 1266876"/>
                <a:gd name="connsiteX736" fmla="*/ 1296684 w 1845698"/>
                <a:gd name="connsiteY736" fmla="*/ 746129 h 1266876"/>
                <a:gd name="connsiteX737" fmla="*/ 1305625 w 1845698"/>
                <a:gd name="connsiteY737" fmla="*/ 761048 h 1266876"/>
                <a:gd name="connsiteX738" fmla="*/ 1317568 w 1845698"/>
                <a:gd name="connsiteY738" fmla="*/ 781932 h 1266876"/>
                <a:gd name="connsiteX739" fmla="*/ 1314579 w 1845698"/>
                <a:gd name="connsiteY739" fmla="*/ 767013 h 1266876"/>
                <a:gd name="connsiteX740" fmla="*/ 1311603 w 1845698"/>
                <a:gd name="connsiteY740" fmla="*/ 755083 h 1266876"/>
                <a:gd name="connsiteX741" fmla="*/ 1320544 w 1845698"/>
                <a:gd name="connsiteY741" fmla="*/ 772991 h 1266876"/>
                <a:gd name="connsiteX742" fmla="*/ 1326522 w 1845698"/>
                <a:gd name="connsiteY742" fmla="*/ 793875 h 1266876"/>
                <a:gd name="connsiteX743" fmla="*/ 1317568 w 1845698"/>
                <a:gd name="connsiteY743" fmla="*/ 755083 h 1266876"/>
                <a:gd name="connsiteX744" fmla="*/ 1317568 w 1845698"/>
                <a:gd name="connsiteY744" fmla="*/ 734199 h 1266876"/>
                <a:gd name="connsiteX745" fmla="*/ 1320544 w 1845698"/>
                <a:gd name="connsiteY745" fmla="*/ 740164 h 1266876"/>
                <a:gd name="connsiteX746" fmla="*/ 1329498 w 1845698"/>
                <a:gd name="connsiteY746" fmla="*/ 749118 h 1266876"/>
                <a:gd name="connsiteX747" fmla="*/ 1335463 w 1845698"/>
                <a:gd name="connsiteY747" fmla="*/ 778956 h 1266876"/>
                <a:gd name="connsiteX748" fmla="*/ 1335463 w 1845698"/>
                <a:gd name="connsiteY748" fmla="*/ 761048 h 1266876"/>
                <a:gd name="connsiteX749" fmla="*/ 1336964 w 1845698"/>
                <a:gd name="connsiteY749" fmla="*/ 762536 h 1266876"/>
                <a:gd name="connsiteX750" fmla="*/ 1338452 w 1845698"/>
                <a:gd name="connsiteY750" fmla="*/ 772991 h 1266876"/>
                <a:gd name="connsiteX751" fmla="*/ 1341441 w 1845698"/>
                <a:gd name="connsiteY751" fmla="*/ 790886 h 1266876"/>
                <a:gd name="connsiteX752" fmla="*/ 1353371 w 1845698"/>
                <a:gd name="connsiteY752" fmla="*/ 790886 h 1266876"/>
                <a:gd name="connsiteX753" fmla="*/ 1350382 w 1845698"/>
                <a:gd name="connsiteY753" fmla="*/ 749118 h 1266876"/>
                <a:gd name="connsiteX754" fmla="*/ 1356360 w 1845698"/>
                <a:gd name="connsiteY754" fmla="*/ 761048 h 1266876"/>
                <a:gd name="connsiteX755" fmla="*/ 1365301 w 1845698"/>
                <a:gd name="connsiteY755" fmla="*/ 770002 h 1266876"/>
                <a:gd name="connsiteX756" fmla="*/ 1368290 w 1845698"/>
                <a:gd name="connsiteY756" fmla="*/ 772991 h 1266876"/>
                <a:gd name="connsiteX757" fmla="*/ 1371279 w 1845698"/>
                <a:gd name="connsiteY757" fmla="*/ 772991 h 1266876"/>
                <a:gd name="connsiteX758" fmla="*/ 1377244 w 1845698"/>
                <a:gd name="connsiteY758" fmla="*/ 761048 h 1266876"/>
                <a:gd name="connsiteX759" fmla="*/ 1377244 w 1845698"/>
                <a:gd name="connsiteY759" fmla="*/ 778956 h 1266876"/>
                <a:gd name="connsiteX760" fmla="*/ 1380220 w 1845698"/>
                <a:gd name="connsiteY760" fmla="*/ 780444 h 1266876"/>
                <a:gd name="connsiteX761" fmla="*/ 1383209 w 1845698"/>
                <a:gd name="connsiteY761" fmla="*/ 781932 h 1266876"/>
                <a:gd name="connsiteX762" fmla="*/ 1381721 w 1845698"/>
                <a:gd name="connsiteY762" fmla="*/ 772991 h 1266876"/>
                <a:gd name="connsiteX763" fmla="*/ 1386133 w 1845698"/>
                <a:gd name="connsiteY763" fmla="*/ 761205 h 1266876"/>
                <a:gd name="connsiteX764" fmla="*/ 1384697 w 1845698"/>
                <a:gd name="connsiteY764" fmla="*/ 759560 h 1266876"/>
                <a:gd name="connsiteX765" fmla="*/ 1383209 w 1845698"/>
                <a:gd name="connsiteY765" fmla="*/ 743153 h 1266876"/>
                <a:gd name="connsiteX766" fmla="*/ 1395139 w 1845698"/>
                <a:gd name="connsiteY766" fmla="*/ 756571 h 1266876"/>
                <a:gd name="connsiteX767" fmla="*/ 1407082 w 1845698"/>
                <a:gd name="connsiteY767" fmla="*/ 772991 h 1266876"/>
                <a:gd name="connsiteX768" fmla="*/ 1419012 w 1845698"/>
                <a:gd name="connsiteY768" fmla="*/ 758072 h 1266876"/>
                <a:gd name="connsiteX769" fmla="*/ 1419012 w 1845698"/>
                <a:gd name="connsiteY769" fmla="*/ 768514 h 1266876"/>
                <a:gd name="connsiteX770" fmla="*/ 1416036 w 1845698"/>
                <a:gd name="connsiteY770" fmla="*/ 781932 h 1266876"/>
                <a:gd name="connsiteX771" fmla="*/ 1419012 w 1845698"/>
                <a:gd name="connsiteY771" fmla="*/ 783433 h 1266876"/>
                <a:gd name="connsiteX772" fmla="*/ 1422001 w 1845698"/>
                <a:gd name="connsiteY772" fmla="*/ 784921 h 1266876"/>
                <a:gd name="connsiteX773" fmla="*/ 1422001 w 1845698"/>
                <a:gd name="connsiteY773" fmla="*/ 772991 h 1266876"/>
                <a:gd name="connsiteX774" fmla="*/ 1423489 w 1845698"/>
                <a:gd name="connsiteY774" fmla="*/ 778956 h 1266876"/>
                <a:gd name="connsiteX775" fmla="*/ 1424977 w 1845698"/>
                <a:gd name="connsiteY775" fmla="*/ 790886 h 1266876"/>
                <a:gd name="connsiteX776" fmla="*/ 1433931 w 1845698"/>
                <a:gd name="connsiteY776" fmla="*/ 799840 h 1266876"/>
                <a:gd name="connsiteX777" fmla="*/ 1430955 w 1845698"/>
                <a:gd name="connsiteY777" fmla="*/ 774479 h 1266876"/>
                <a:gd name="connsiteX778" fmla="*/ 1422001 w 1845698"/>
                <a:gd name="connsiteY778" fmla="*/ 752094 h 1266876"/>
                <a:gd name="connsiteX779" fmla="*/ 1430955 w 1845698"/>
                <a:gd name="connsiteY779" fmla="*/ 762536 h 1266876"/>
                <a:gd name="connsiteX780" fmla="*/ 1436920 w 1845698"/>
                <a:gd name="connsiteY780" fmla="*/ 775967 h 1266876"/>
                <a:gd name="connsiteX781" fmla="*/ 1442885 w 1845698"/>
                <a:gd name="connsiteY781" fmla="*/ 764037 h 1266876"/>
                <a:gd name="connsiteX782" fmla="*/ 1442885 w 1845698"/>
                <a:gd name="connsiteY782" fmla="*/ 784921 h 1266876"/>
                <a:gd name="connsiteX783" fmla="*/ 1454815 w 1845698"/>
                <a:gd name="connsiteY783" fmla="*/ 810282 h 1266876"/>
                <a:gd name="connsiteX784" fmla="*/ 1466758 w 1845698"/>
                <a:gd name="connsiteY784" fmla="*/ 838632 h 1266876"/>
                <a:gd name="connsiteX785" fmla="*/ 1454815 w 1845698"/>
                <a:gd name="connsiteY785" fmla="*/ 790886 h 1266876"/>
                <a:gd name="connsiteX786" fmla="*/ 1448850 w 1845698"/>
                <a:gd name="connsiteY786" fmla="*/ 755083 h 1266876"/>
                <a:gd name="connsiteX787" fmla="*/ 1466758 w 1845698"/>
                <a:gd name="connsiteY787" fmla="*/ 796851 h 1266876"/>
                <a:gd name="connsiteX788" fmla="*/ 1460793 w 1845698"/>
                <a:gd name="connsiteY788" fmla="*/ 774479 h 1266876"/>
                <a:gd name="connsiteX789" fmla="*/ 1457804 w 1845698"/>
                <a:gd name="connsiteY789" fmla="*/ 752094 h 1266876"/>
                <a:gd name="connsiteX790" fmla="*/ 1469734 w 1845698"/>
                <a:gd name="connsiteY790" fmla="*/ 774479 h 1266876"/>
                <a:gd name="connsiteX791" fmla="*/ 1478688 w 1845698"/>
                <a:gd name="connsiteY791" fmla="*/ 802829 h 1266876"/>
                <a:gd name="connsiteX792" fmla="*/ 1486154 w 1845698"/>
                <a:gd name="connsiteY792" fmla="*/ 808794 h 1266876"/>
                <a:gd name="connsiteX793" fmla="*/ 1490631 w 1845698"/>
                <a:gd name="connsiteY793" fmla="*/ 817748 h 1266876"/>
                <a:gd name="connsiteX794" fmla="*/ 1489130 w 1845698"/>
                <a:gd name="connsiteY794" fmla="*/ 802829 h 1266876"/>
                <a:gd name="connsiteX795" fmla="*/ 1486154 w 1845698"/>
                <a:gd name="connsiteY795" fmla="*/ 775967 h 1266876"/>
                <a:gd name="connsiteX796" fmla="*/ 1484653 w 1845698"/>
                <a:gd name="connsiteY796" fmla="*/ 749118 h 1266876"/>
                <a:gd name="connsiteX797" fmla="*/ 1487642 w 1845698"/>
                <a:gd name="connsiteY797" fmla="*/ 737175 h 1266876"/>
                <a:gd name="connsiteX798" fmla="*/ 1495108 w 1845698"/>
                <a:gd name="connsiteY798" fmla="*/ 764037 h 1266876"/>
                <a:gd name="connsiteX799" fmla="*/ 1496596 w 1845698"/>
                <a:gd name="connsiteY799" fmla="*/ 796851 h 1266876"/>
                <a:gd name="connsiteX800" fmla="*/ 1499037 w 1845698"/>
                <a:gd name="connsiteY800" fmla="*/ 796851 h 1266876"/>
                <a:gd name="connsiteX801" fmla="*/ 1498084 w 1845698"/>
                <a:gd name="connsiteY801" fmla="*/ 786409 h 1266876"/>
                <a:gd name="connsiteX802" fmla="*/ 1502561 w 1845698"/>
                <a:gd name="connsiteY802" fmla="*/ 770002 h 1266876"/>
                <a:gd name="connsiteX803" fmla="*/ 1502561 w 1845698"/>
                <a:gd name="connsiteY803" fmla="*/ 774479 h 1266876"/>
                <a:gd name="connsiteX804" fmla="*/ 1504049 w 1845698"/>
                <a:gd name="connsiteY804" fmla="*/ 790886 h 1266876"/>
                <a:gd name="connsiteX805" fmla="*/ 1505550 w 1845698"/>
                <a:gd name="connsiteY805" fmla="*/ 805805 h 1266876"/>
                <a:gd name="connsiteX806" fmla="*/ 1505550 w 1845698"/>
                <a:gd name="connsiteY806" fmla="*/ 811770 h 1266876"/>
                <a:gd name="connsiteX807" fmla="*/ 1517480 w 1845698"/>
                <a:gd name="connsiteY807" fmla="*/ 826689 h 1266876"/>
                <a:gd name="connsiteX808" fmla="*/ 1517480 w 1845698"/>
                <a:gd name="connsiteY808" fmla="*/ 811770 h 1266876"/>
                <a:gd name="connsiteX809" fmla="*/ 1529410 w 1845698"/>
                <a:gd name="connsiteY809" fmla="*/ 814759 h 1266876"/>
                <a:gd name="connsiteX810" fmla="*/ 1538364 w 1845698"/>
                <a:gd name="connsiteY810" fmla="*/ 817748 h 1266876"/>
                <a:gd name="connsiteX811" fmla="*/ 1539865 w 1845698"/>
                <a:gd name="connsiteY811" fmla="*/ 811770 h 1266876"/>
                <a:gd name="connsiteX812" fmla="*/ 1541353 w 1845698"/>
                <a:gd name="connsiteY812" fmla="*/ 805805 h 1266876"/>
                <a:gd name="connsiteX813" fmla="*/ 1541353 w 1845698"/>
                <a:gd name="connsiteY813" fmla="*/ 799840 h 1266876"/>
                <a:gd name="connsiteX814" fmla="*/ 1547318 w 1845698"/>
                <a:gd name="connsiteY814" fmla="*/ 790886 h 1266876"/>
                <a:gd name="connsiteX815" fmla="*/ 1571191 w 1845698"/>
                <a:gd name="connsiteY815" fmla="*/ 820724 h 1266876"/>
                <a:gd name="connsiteX816" fmla="*/ 1569703 w 1845698"/>
                <a:gd name="connsiteY816" fmla="*/ 810282 h 1266876"/>
                <a:gd name="connsiteX817" fmla="*/ 1574167 w 1845698"/>
                <a:gd name="connsiteY817" fmla="*/ 808794 h 1266876"/>
                <a:gd name="connsiteX818" fmla="*/ 1577156 w 1845698"/>
                <a:gd name="connsiteY818" fmla="*/ 811770 h 1266876"/>
                <a:gd name="connsiteX819" fmla="*/ 1583121 w 1845698"/>
                <a:gd name="connsiteY819" fmla="*/ 826689 h 1266876"/>
                <a:gd name="connsiteX820" fmla="*/ 1589086 w 1845698"/>
                <a:gd name="connsiteY820" fmla="*/ 843109 h 1266876"/>
                <a:gd name="connsiteX821" fmla="*/ 1595064 w 1845698"/>
                <a:gd name="connsiteY821" fmla="*/ 853551 h 1266876"/>
                <a:gd name="connsiteX822" fmla="*/ 1598040 w 1845698"/>
                <a:gd name="connsiteY822" fmla="*/ 850562 h 1266876"/>
                <a:gd name="connsiteX823" fmla="*/ 1601029 w 1845698"/>
                <a:gd name="connsiteY823" fmla="*/ 847586 h 1266876"/>
                <a:gd name="connsiteX824" fmla="*/ 1581633 w 1845698"/>
                <a:gd name="connsiteY824" fmla="*/ 808794 h 1266876"/>
                <a:gd name="connsiteX825" fmla="*/ 1580145 w 1845698"/>
                <a:gd name="connsiteY825" fmla="*/ 781932 h 1266876"/>
                <a:gd name="connsiteX826" fmla="*/ 1589086 w 1845698"/>
                <a:gd name="connsiteY826" fmla="*/ 807293 h 1266876"/>
                <a:gd name="connsiteX827" fmla="*/ 1601029 w 1845698"/>
                <a:gd name="connsiteY827" fmla="*/ 832667 h 1266876"/>
                <a:gd name="connsiteX828" fmla="*/ 1606994 w 1845698"/>
                <a:gd name="connsiteY828" fmla="*/ 820724 h 1266876"/>
                <a:gd name="connsiteX829" fmla="*/ 1608482 w 1845698"/>
                <a:gd name="connsiteY829" fmla="*/ 826689 h 1266876"/>
                <a:gd name="connsiteX830" fmla="*/ 1604005 w 1845698"/>
                <a:gd name="connsiteY830" fmla="*/ 838632 h 1266876"/>
                <a:gd name="connsiteX831" fmla="*/ 1606994 w 1845698"/>
                <a:gd name="connsiteY831" fmla="*/ 841608 h 1266876"/>
                <a:gd name="connsiteX832" fmla="*/ 1615948 w 1845698"/>
                <a:gd name="connsiteY832" fmla="*/ 844597 h 1266876"/>
                <a:gd name="connsiteX833" fmla="*/ 1615948 w 1845698"/>
                <a:gd name="connsiteY833" fmla="*/ 841608 h 1266876"/>
                <a:gd name="connsiteX834" fmla="*/ 1612959 w 1845698"/>
                <a:gd name="connsiteY834" fmla="*/ 835643 h 1266876"/>
                <a:gd name="connsiteX835" fmla="*/ 1612959 w 1845698"/>
                <a:gd name="connsiteY835" fmla="*/ 820724 h 1266876"/>
                <a:gd name="connsiteX836" fmla="*/ 1612959 w 1845698"/>
                <a:gd name="connsiteY836" fmla="*/ 802829 h 1266876"/>
                <a:gd name="connsiteX837" fmla="*/ 1618924 w 1845698"/>
                <a:gd name="connsiteY837" fmla="*/ 813271 h 1266876"/>
                <a:gd name="connsiteX838" fmla="*/ 1621913 w 1845698"/>
                <a:gd name="connsiteY838" fmla="*/ 826689 h 1266876"/>
                <a:gd name="connsiteX839" fmla="*/ 1630867 w 1845698"/>
                <a:gd name="connsiteY839" fmla="*/ 817748 h 1266876"/>
                <a:gd name="connsiteX840" fmla="*/ 1624902 w 1845698"/>
                <a:gd name="connsiteY840" fmla="*/ 832667 h 1266876"/>
                <a:gd name="connsiteX841" fmla="*/ 1629379 w 1845698"/>
                <a:gd name="connsiteY841" fmla="*/ 834155 h 1266876"/>
                <a:gd name="connsiteX842" fmla="*/ 1633843 w 1845698"/>
                <a:gd name="connsiteY842" fmla="*/ 835643 h 1266876"/>
                <a:gd name="connsiteX843" fmla="*/ 1639821 w 1845698"/>
                <a:gd name="connsiteY843" fmla="*/ 811770 h 1266876"/>
                <a:gd name="connsiteX844" fmla="*/ 1639821 w 1845698"/>
                <a:gd name="connsiteY844" fmla="*/ 841608 h 1266876"/>
                <a:gd name="connsiteX845" fmla="*/ 1642797 w 1845698"/>
                <a:gd name="connsiteY845" fmla="*/ 843109 h 1266876"/>
                <a:gd name="connsiteX846" fmla="*/ 1645786 w 1845698"/>
                <a:gd name="connsiteY846" fmla="*/ 844597 h 1266876"/>
                <a:gd name="connsiteX847" fmla="*/ 1644298 w 1845698"/>
                <a:gd name="connsiteY847" fmla="*/ 828190 h 1266876"/>
                <a:gd name="connsiteX848" fmla="*/ 1648762 w 1845698"/>
                <a:gd name="connsiteY848" fmla="*/ 811770 h 1266876"/>
                <a:gd name="connsiteX849" fmla="*/ 1657716 w 1845698"/>
                <a:gd name="connsiteY849" fmla="*/ 826689 h 1266876"/>
                <a:gd name="connsiteX850" fmla="*/ 1669659 w 1845698"/>
                <a:gd name="connsiteY850" fmla="*/ 841608 h 1266876"/>
                <a:gd name="connsiteX851" fmla="*/ 1650263 w 1845698"/>
                <a:gd name="connsiteY851" fmla="*/ 796851 h 1266876"/>
                <a:gd name="connsiteX852" fmla="*/ 1636832 w 1845698"/>
                <a:gd name="connsiteY852" fmla="*/ 758072 h 1266876"/>
                <a:gd name="connsiteX853" fmla="*/ 1656228 w 1845698"/>
                <a:gd name="connsiteY853" fmla="*/ 787910 h 1266876"/>
                <a:gd name="connsiteX854" fmla="*/ 1672635 w 1845698"/>
                <a:gd name="connsiteY854" fmla="*/ 817748 h 1266876"/>
                <a:gd name="connsiteX855" fmla="*/ 1675624 w 1845698"/>
                <a:gd name="connsiteY855" fmla="*/ 813271 h 1266876"/>
                <a:gd name="connsiteX856" fmla="*/ 1678600 w 1845698"/>
                <a:gd name="connsiteY856" fmla="*/ 808794 h 1266876"/>
                <a:gd name="connsiteX857" fmla="*/ 1674136 w 1845698"/>
                <a:gd name="connsiteY857" fmla="*/ 792374 h 1266876"/>
                <a:gd name="connsiteX858" fmla="*/ 1668158 w 1845698"/>
                <a:gd name="connsiteY858" fmla="*/ 772991 h 1266876"/>
                <a:gd name="connsiteX859" fmla="*/ 1666670 w 1845698"/>
                <a:gd name="connsiteY859" fmla="*/ 758072 h 1266876"/>
                <a:gd name="connsiteX860" fmla="*/ 1672635 w 1845698"/>
                <a:gd name="connsiteY860" fmla="*/ 752094 h 1266876"/>
                <a:gd name="connsiteX861" fmla="*/ 1681589 w 1845698"/>
                <a:gd name="connsiteY861" fmla="*/ 789398 h 1266876"/>
                <a:gd name="connsiteX862" fmla="*/ 1686118 w 1845698"/>
                <a:gd name="connsiteY862" fmla="*/ 806771 h 1266876"/>
                <a:gd name="connsiteX863" fmla="*/ 1687554 w 1845698"/>
                <a:gd name="connsiteY863" fmla="*/ 793875 h 1266876"/>
                <a:gd name="connsiteX864" fmla="*/ 1693519 w 1845698"/>
                <a:gd name="connsiteY864" fmla="*/ 811770 h 1266876"/>
                <a:gd name="connsiteX865" fmla="*/ 1702473 w 1845698"/>
                <a:gd name="connsiteY865" fmla="*/ 832667 h 1266876"/>
                <a:gd name="connsiteX866" fmla="*/ 1706950 w 1845698"/>
                <a:gd name="connsiteY866" fmla="*/ 805805 h 1266876"/>
                <a:gd name="connsiteX867" fmla="*/ 1711427 w 1845698"/>
                <a:gd name="connsiteY867" fmla="*/ 787910 h 1266876"/>
                <a:gd name="connsiteX868" fmla="*/ 1708438 w 1845698"/>
                <a:gd name="connsiteY868" fmla="*/ 822212 h 1266876"/>
                <a:gd name="connsiteX869" fmla="*/ 1711427 w 1845698"/>
                <a:gd name="connsiteY869" fmla="*/ 853551 h 1266876"/>
                <a:gd name="connsiteX870" fmla="*/ 1714416 w 1845698"/>
                <a:gd name="connsiteY870" fmla="*/ 817748 h 1266876"/>
                <a:gd name="connsiteX871" fmla="*/ 1726346 w 1845698"/>
                <a:gd name="connsiteY871" fmla="*/ 793875 h 1266876"/>
                <a:gd name="connsiteX872" fmla="*/ 1720381 w 1845698"/>
                <a:gd name="connsiteY872" fmla="*/ 841608 h 1266876"/>
                <a:gd name="connsiteX873" fmla="*/ 1727834 w 1845698"/>
                <a:gd name="connsiteY873" fmla="*/ 814759 h 1266876"/>
                <a:gd name="connsiteX874" fmla="*/ 1735300 w 1845698"/>
                <a:gd name="connsiteY874" fmla="*/ 793875 h 1266876"/>
                <a:gd name="connsiteX875" fmla="*/ 1735300 w 1845698"/>
                <a:gd name="connsiteY875" fmla="*/ 804317 h 1266876"/>
                <a:gd name="connsiteX876" fmla="*/ 1729335 w 1845698"/>
                <a:gd name="connsiteY876" fmla="*/ 828190 h 1266876"/>
                <a:gd name="connsiteX877" fmla="*/ 1723357 w 1845698"/>
                <a:gd name="connsiteY877" fmla="*/ 855039 h 1266876"/>
                <a:gd name="connsiteX878" fmla="*/ 1720381 w 1845698"/>
                <a:gd name="connsiteY878" fmla="*/ 868470 h 1266876"/>
                <a:gd name="connsiteX879" fmla="*/ 1726346 w 1845698"/>
                <a:gd name="connsiteY879" fmla="*/ 874435 h 1266876"/>
                <a:gd name="connsiteX880" fmla="*/ 1729335 w 1845698"/>
                <a:gd name="connsiteY880" fmla="*/ 880400 h 1266876"/>
                <a:gd name="connsiteX881" fmla="*/ 1735300 w 1845698"/>
                <a:gd name="connsiteY881" fmla="*/ 863993 h 1266876"/>
                <a:gd name="connsiteX882" fmla="*/ 1747230 w 1845698"/>
                <a:gd name="connsiteY882" fmla="*/ 834155 h 1266876"/>
                <a:gd name="connsiteX883" fmla="*/ 1759173 w 1845698"/>
                <a:gd name="connsiteY883" fmla="*/ 805805 h 1266876"/>
                <a:gd name="connsiteX884" fmla="*/ 1765138 w 1845698"/>
                <a:gd name="connsiteY884" fmla="*/ 793875 h 1266876"/>
                <a:gd name="connsiteX885" fmla="*/ 1765138 w 1845698"/>
                <a:gd name="connsiteY885" fmla="*/ 807293 h 1266876"/>
                <a:gd name="connsiteX886" fmla="*/ 1757672 w 1845698"/>
                <a:gd name="connsiteY886" fmla="*/ 831166 h 1266876"/>
                <a:gd name="connsiteX887" fmla="*/ 1747230 w 1845698"/>
                <a:gd name="connsiteY887" fmla="*/ 856527 h 1266876"/>
                <a:gd name="connsiteX888" fmla="*/ 1741265 w 1845698"/>
                <a:gd name="connsiteY888" fmla="*/ 871446 h 1266876"/>
                <a:gd name="connsiteX889" fmla="*/ 1751707 w 1845698"/>
                <a:gd name="connsiteY889" fmla="*/ 850562 h 1266876"/>
                <a:gd name="connsiteX890" fmla="*/ 1765138 w 1845698"/>
                <a:gd name="connsiteY890" fmla="*/ 832667 h 1266876"/>
                <a:gd name="connsiteX891" fmla="*/ 1753195 w 1845698"/>
                <a:gd name="connsiteY891" fmla="*/ 858028 h 1266876"/>
                <a:gd name="connsiteX892" fmla="*/ 1741265 w 1845698"/>
                <a:gd name="connsiteY892" fmla="*/ 889354 h 1266876"/>
                <a:gd name="connsiteX893" fmla="*/ 1750219 w 1845698"/>
                <a:gd name="connsiteY893" fmla="*/ 889354 h 1266876"/>
                <a:gd name="connsiteX894" fmla="*/ 1738276 w 1845698"/>
                <a:gd name="connsiteY894" fmla="*/ 898308 h 1266876"/>
                <a:gd name="connsiteX895" fmla="*/ 1738276 w 1845698"/>
                <a:gd name="connsiteY895" fmla="*/ 901284 h 1266876"/>
                <a:gd name="connsiteX896" fmla="*/ 1741265 w 1845698"/>
                <a:gd name="connsiteY896" fmla="*/ 910238 h 1266876"/>
                <a:gd name="connsiteX897" fmla="*/ 1762149 w 1845698"/>
                <a:gd name="connsiteY897" fmla="*/ 907262 h 1266876"/>
                <a:gd name="connsiteX898" fmla="*/ 1775580 w 1845698"/>
                <a:gd name="connsiteY898" fmla="*/ 886365 h 1266876"/>
                <a:gd name="connsiteX899" fmla="*/ 1791987 w 1845698"/>
                <a:gd name="connsiteY899" fmla="*/ 871446 h 1266876"/>
                <a:gd name="connsiteX900" fmla="*/ 1786022 w 1845698"/>
                <a:gd name="connsiteY900" fmla="*/ 883389 h 1266876"/>
                <a:gd name="connsiteX901" fmla="*/ 1765138 w 1845698"/>
                <a:gd name="connsiteY901" fmla="*/ 908750 h 1266876"/>
                <a:gd name="connsiteX902" fmla="*/ 1742753 w 1845698"/>
                <a:gd name="connsiteY902" fmla="*/ 934111 h 1266876"/>
                <a:gd name="connsiteX903" fmla="*/ 1729335 w 1845698"/>
                <a:gd name="connsiteY903" fmla="*/ 946041 h 1266876"/>
                <a:gd name="connsiteX904" fmla="*/ 1754696 w 1845698"/>
                <a:gd name="connsiteY904" fmla="*/ 925157 h 1266876"/>
                <a:gd name="connsiteX905" fmla="*/ 1783033 w 1845698"/>
                <a:gd name="connsiteY905" fmla="*/ 889354 h 1266876"/>
                <a:gd name="connsiteX906" fmla="*/ 1809895 w 1845698"/>
                <a:gd name="connsiteY906" fmla="*/ 858028 h 1266876"/>
                <a:gd name="connsiteX907" fmla="*/ 1827790 w 1845698"/>
                <a:gd name="connsiteY907" fmla="*/ 847586 h 1266876"/>
                <a:gd name="connsiteX908" fmla="*/ 1800941 w 1845698"/>
                <a:gd name="connsiteY908" fmla="*/ 884877 h 1266876"/>
                <a:gd name="connsiteX909" fmla="*/ 1771103 w 1845698"/>
                <a:gd name="connsiteY909" fmla="*/ 922181 h 1266876"/>
                <a:gd name="connsiteX910" fmla="*/ 1786022 w 1845698"/>
                <a:gd name="connsiteY910" fmla="*/ 908750 h 1266876"/>
                <a:gd name="connsiteX911" fmla="*/ 1811383 w 1845698"/>
                <a:gd name="connsiteY911" fmla="*/ 889354 h 1266876"/>
                <a:gd name="connsiteX912" fmla="*/ 1835256 w 1845698"/>
                <a:gd name="connsiteY912" fmla="*/ 875923 h 1266876"/>
                <a:gd name="connsiteX913" fmla="*/ 1845698 w 1845698"/>
                <a:gd name="connsiteY913" fmla="*/ 874435 h 1266876"/>
                <a:gd name="connsiteX914" fmla="*/ 1796464 w 1845698"/>
                <a:gd name="connsiteY914" fmla="*/ 913227 h 1266876"/>
                <a:gd name="connsiteX915" fmla="*/ 1750219 w 1845698"/>
                <a:gd name="connsiteY915" fmla="*/ 952019 h 1266876"/>
                <a:gd name="connsiteX916" fmla="*/ 1794976 w 1845698"/>
                <a:gd name="connsiteY916" fmla="*/ 944553 h 1266876"/>
                <a:gd name="connsiteX917" fmla="*/ 1830779 w 1845698"/>
                <a:gd name="connsiteY917" fmla="*/ 940076 h 1266876"/>
                <a:gd name="connsiteX918" fmla="*/ 1789011 w 1845698"/>
                <a:gd name="connsiteY918" fmla="*/ 957984 h 1266876"/>
                <a:gd name="connsiteX919" fmla="*/ 1811383 w 1845698"/>
                <a:gd name="connsiteY919" fmla="*/ 950518 h 1266876"/>
                <a:gd name="connsiteX920" fmla="*/ 1833768 w 1845698"/>
                <a:gd name="connsiteY920" fmla="*/ 949030 h 1266876"/>
                <a:gd name="connsiteX921" fmla="*/ 1818849 w 1845698"/>
                <a:gd name="connsiteY921" fmla="*/ 952019 h 1266876"/>
                <a:gd name="connsiteX922" fmla="*/ 1786022 w 1845698"/>
                <a:gd name="connsiteY922" fmla="*/ 959472 h 1266876"/>
                <a:gd name="connsiteX923" fmla="*/ 1751707 w 1845698"/>
                <a:gd name="connsiteY923" fmla="*/ 969914 h 1266876"/>
                <a:gd name="connsiteX924" fmla="*/ 1732311 w 1845698"/>
                <a:gd name="connsiteY924" fmla="*/ 975879 h 1266876"/>
                <a:gd name="connsiteX925" fmla="*/ 1753195 w 1845698"/>
                <a:gd name="connsiteY925" fmla="*/ 975879 h 1266876"/>
                <a:gd name="connsiteX926" fmla="*/ 1791987 w 1845698"/>
                <a:gd name="connsiteY926" fmla="*/ 975879 h 1266876"/>
                <a:gd name="connsiteX927" fmla="*/ 1829291 w 1845698"/>
                <a:gd name="connsiteY927" fmla="*/ 977380 h 1266876"/>
                <a:gd name="connsiteX928" fmla="*/ 1845698 w 1845698"/>
                <a:gd name="connsiteY928" fmla="*/ 978868 h 1266876"/>
                <a:gd name="connsiteX929" fmla="*/ 1833768 w 1845698"/>
                <a:gd name="connsiteY929" fmla="*/ 983345 h 1266876"/>
                <a:gd name="connsiteX930" fmla="*/ 1808407 w 1845698"/>
                <a:gd name="connsiteY930" fmla="*/ 984833 h 1266876"/>
                <a:gd name="connsiteX931" fmla="*/ 1781545 w 1845698"/>
                <a:gd name="connsiteY931" fmla="*/ 984833 h 1266876"/>
                <a:gd name="connsiteX932" fmla="*/ 1765138 w 1845698"/>
                <a:gd name="connsiteY932" fmla="*/ 984833 h 1266876"/>
                <a:gd name="connsiteX933" fmla="*/ 1787510 w 1845698"/>
                <a:gd name="connsiteY933" fmla="*/ 986334 h 1266876"/>
                <a:gd name="connsiteX934" fmla="*/ 1809895 w 1845698"/>
                <a:gd name="connsiteY934" fmla="*/ 990798 h 1266876"/>
                <a:gd name="connsiteX935" fmla="*/ 1783033 w 1845698"/>
                <a:gd name="connsiteY935" fmla="*/ 987822 h 1266876"/>
                <a:gd name="connsiteX936" fmla="*/ 1744254 w 1845698"/>
                <a:gd name="connsiteY936" fmla="*/ 989310 h 1266876"/>
                <a:gd name="connsiteX937" fmla="*/ 1703974 w 1845698"/>
                <a:gd name="connsiteY937" fmla="*/ 990798 h 1266876"/>
                <a:gd name="connsiteX938" fmla="*/ 1675624 w 1845698"/>
                <a:gd name="connsiteY938" fmla="*/ 990798 h 1266876"/>
                <a:gd name="connsiteX939" fmla="*/ 1699497 w 1845698"/>
                <a:gd name="connsiteY939" fmla="*/ 999752 h 1266876"/>
                <a:gd name="connsiteX940" fmla="*/ 1735300 w 1845698"/>
                <a:gd name="connsiteY940" fmla="*/ 1011695 h 1266876"/>
                <a:gd name="connsiteX941" fmla="*/ 1768114 w 1845698"/>
                <a:gd name="connsiteY941" fmla="*/ 1023625 h 1266876"/>
                <a:gd name="connsiteX942" fmla="*/ 1783033 w 1845698"/>
                <a:gd name="connsiteY942" fmla="*/ 1032579 h 1266876"/>
                <a:gd name="connsiteX943" fmla="*/ 1765138 w 1845698"/>
                <a:gd name="connsiteY943" fmla="*/ 1025113 h 1266876"/>
                <a:gd name="connsiteX944" fmla="*/ 1724858 w 1845698"/>
                <a:gd name="connsiteY944" fmla="*/ 1014671 h 1266876"/>
                <a:gd name="connsiteX945" fmla="*/ 1681589 w 1845698"/>
                <a:gd name="connsiteY945" fmla="*/ 1001240 h 1266876"/>
                <a:gd name="connsiteX946" fmla="*/ 1654740 w 1845698"/>
                <a:gd name="connsiteY946" fmla="*/ 987822 h 1266876"/>
                <a:gd name="connsiteX947" fmla="*/ 1642797 w 1845698"/>
                <a:gd name="connsiteY947" fmla="*/ 999752 h 1266876"/>
                <a:gd name="connsiteX948" fmla="*/ 1614460 w 1845698"/>
                <a:gd name="connsiteY948" fmla="*/ 1013183 h 1266876"/>
                <a:gd name="connsiteX949" fmla="*/ 1581633 w 1845698"/>
                <a:gd name="connsiteY949" fmla="*/ 1026614 h 1266876"/>
                <a:gd name="connsiteX950" fmla="*/ 1559248 w 1845698"/>
                <a:gd name="connsiteY950" fmla="*/ 1035555 h 1266876"/>
                <a:gd name="connsiteX951" fmla="*/ 1545830 w 1845698"/>
                <a:gd name="connsiteY951" fmla="*/ 1050474 h 1266876"/>
                <a:gd name="connsiteX952" fmla="*/ 1495108 w 1845698"/>
                <a:gd name="connsiteY952" fmla="*/ 1047498 h 1266876"/>
                <a:gd name="connsiteX953" fmla="*/ 1442885 w 1845698"/>
                <a:gd name="connsiteY953" fmla="*/ 1048986 h 1266876"/>
                <a:gd name="connsiteX954" fmla="*/ 1424977 w 1845698"/>
                <a:gd name="connsiteY954" fmla="*/ 1077336 h 1266876"/>
                <a:gd name="connsiteX955" fmla="*/ 1395139 w 1845698"/>
                <a:gd name="connsiteY955" fmla="*/ 1077336 h 1266876"/>
                <a:gd name="connsiteX956" fmla="*/ 1372767 w 1845698"/>
                <a:gd name="connsiteY956" fmla="*/ 1072859 h 1266876"/>
                <a:gd name="connsiteX957" fmla="*/ 1351883 w 1845698"/>
                <a:gd name="connsiteY957" fmla="*/ 1077336 h 1266876"/>
                <a:gd name="connsiteX958" fmla="*/ 1329498 w 1845698"/>
                <a:gd name="connsiteY958" fmla="*/ 1101209 h 1266876"/>
                <a:gd name="connsiteX959" fmla="*/ 1181809 w 1845698"/>
                <a:gd name="connsiteY959" fmla="*/ 1056452 h 1266876"/>
                <a:gd name="connsiteX960" fmla="*/ 1025153 w 1845698"/>
                <a:gd name="connsiteY960" fmla="*/ 1065393 h 1266876"/>
                <a:gd name="connsiteX961" fmla="*/ 1013223 w 1845698"/>
                <a:gd name="connsiteY961" fmla="*/ 1101209 h 1266876"/>
                <a:gd name="connsiteX962" fmla="*/ 977407 w 1845698"/>
                <a:gd name="connsiteY962" fmla="*/ 1095231 h 1266876"/>
                <a:gd name="connsiteX963" fmla="*/ 992326 w 1845698"/>
                <a:gd name="connsiteY963" fmla="*/ 1151931 h 1266876"/>
                <a:gd name="connsiteX964" fmla="*/ 996803 w 1845698"/>
                <a:gd name="connsiteY964" fmla="*/ 1151931 h 1266876"/>
                <a:gd name="connsiteX965" fmla="*/ 992326 w 1845698"/>
                <a:gd name="connsiteY965" fmla="*/ 1154907 h 1266876"/>
                <a:gd name="connsiteX966" fmla="*/ 995315 w 1845698"/>
                <a:gd name="connsiteY966" fmla="*/ 1162373 h 1266876"/>
                <a:gd name="connsiteX967" fmla="*/ 998304 w 1845698"/>
                <a:gd name="connsiteY967" fmla="*/ 1169826 h 1266876"/>
                <a:gd name="connsiteX968" fmla="*/ 1007245 w 1845698"/>
                <a:gd name="connsiteY968" fmla="*/ 1163861 h 1266876"/>
                <a:gd name="connsiteX969" fmla="*/ 1004269 w 1845698"/>
                <a:gd name="connsiteY969" fmla="*/ 1156408 h 1266876"/>
                <a:gd name="connsiteX970" fmla="*/ 1010234 w 1845698"/>
                <a:gd name="connsiteY970" fmla="*/ 1160885 h 1266876"/>
                <a:gd name="connsiteX971" fmla="*/ 1013223 w 1845698"/>
                <a:gd name="connsiteY971" fmla="*/ 1160885 h 1266876"/>
                <a:gd name="connsiteX972" fmla="*/ 1010234 w 1845698"/>
                <a:gd name="connsiteY972" fmla="*/ 1145966 h 1266876"/>
                <a:gd name="connsiteX973" fmla="*/ 1019188 w 1845698"/>
                <a:gd name="connsiteY973" fmla="*/ 1157896 h 1266876"/>
                <a:gd name="connsiteX974" fmla="*/ 1043061 w 1845698"/>
                <a:gd name="connsiteY974" fmla="*/ 1184745 h 1266876"/>
                <a:gd name="connsiteX975" fmla="*/ 1041560 w 1845698"/>
                <a:gd name="connsiteY975" fmla="*/ 1172815 h 1266876"/>
                <a:gd name="connsiteX976" fmla="*/ 1040072 w 1845698"/>
                <a:gd name="connsiteY976" fmla="*/ 1160885 h 1266876"/>
                <a:gd name="connsiteX977" fmla="*/ 1050514 w 1845698"/>
                <a:gd name="connsiteY977" fmla="*/ 1183257 h 1266876"/>
                <a:gd name="connsiteX978" fmla="*/ 1060956 w 1845698"/>
                <a:gd name="connsiteY978" fmla="*/ 1208618 h 1266876"/>
                <a:gd name="connsiteX979" fmla="*/ 1060956 w 1845698"/>
                <a:gd name="connsiteY979" fmla="*/ 1199664 h 1266876"/>
                <a:gd name="connsiteX980" fmla="*/ 1044549 w 1845698"/>
                <a:gd name="connsiteY980" fmla="*/ 1160885 h 1266876"/>
                <a:gd name="connsiteX981" fmla="*/ 1043061 w 1845698"/>
                <a:gd name="connsiteY981" fmla="*/ 1134023 h 1266876"/>
                <a:gd name="connsiteX982" fmla="*/ 1053503 w 1845698"/>
                <a:gd name="connsiteY982" fmla="*/ 1162373 h 1266876"/>
                <a:gd name="connsiteX983" fmla="*/ 1063945 w 1845698"/>
                <a:gd name="connsiteY983" fmla="*/ 1184745 h 1266876"/>
                <a:gd name="connsiteX984" fmla="*/ 1066921 w 1845698"/>
                <a:gd name="connsiteY984" fmla="*/ 1180268 h 1266876"/>
                <a:gd name="connsiteX985" fmla="*/ 1069910 w 1845698"/>
                <a:gd name="connsiteY985" fmla="*/ 1175804 h 1266876"/>
                <a:gd name="connsiteX986" fmla="*/ 1066921 w 1845698"/>
                <a:gd name="connsiteY986" fmla="*/ 1181769 h 1266876"/>
                <a:gd name="connsiteX987" fmla="*/ 1066921 w 1845698"/>
                <a:gd name="connsiteY987" fmla="*/ 1190723 h 1266876"/>
                <a:gd name="connsiteX988" fmla="*/ 1069910 w 1845698"/>
                <a:gd name="connsiteY988" fmla="*/ 1193699 h 1266876"/>
                <a:gd name="connsiteX989" fmla="*/ 1075875 w 1845698"/>
                <a:gd name="connsiteY989" fmla="*/ 1196688 h 1266876"/>
                <a:gd name="connsiteX990" fmla="*/ 1078864 w 1845698"/>
                <a:gd name="connsiteY990" fmla="*/ 1193699 h 1266876"/>
                <a:gd name="connsiteX991" fmla="*/ 1075875 w 1845698"/>
                <a:gd name="connsiteY991" fmla="*/ 1175804 h 1266876"/>
                <a:gd name="connsiteX992" fmla="*/ 1075875 w 1845698"/>
                <a:gd name="connsiteY992" fmla="*/ 1154907 h 1266876"/>
                <a:gd name="connsiteX993" fmla="*/ 1078864 w 1845698"/>
                <a:gd name="connsiteY993" fmla="*/ 1162373 h 1266876"/>
                <a:gd name="connsiteX994" fmla="*/ 1081840 w 1845698"/>
                <a:gd name="connsiteY994" fmla="*/ 1169826 h 1266876"/>
                <a:gd name="connsiteX995" fmla="*/ 1084829 w 1845698"/>
                <a:gd name="connsiteY995" fmla="*/ 1169826 h 1266876"/>
                <a:gd name="connsiteX996" fmla="*/ 1090794 w 1845698"/>
                <a:gd name="connsiteY996" fmla="*/ 1172815 h 1266876"/>
                <a:gd name="connsiteX997" fmla="*/ 1090794 w 1845698"/>
                <a:gd name="connsiteY997" fmla="*/ 1175804 h 1266876"/>
                <a:gd name="connsiteX998" fmla="*/ 1093783 w 1845698"/>
                <a:gd name="connsiteY998" fmla="*/ 1178780 h 1266876"/>
                <a:gd name="connsiteX999" fmla="*/ 1102737 w 1845698"/>
                <a:gd name="connsiteY999" fmla="*/ 1166850 h 1266876"/>
                <a:gd name="connsiteX1000" fmla="*/ 1102737 w 1845698"/>
                <a:gd name="connsiteY1000" fmla="*/ 1172815 h 1266876"/>
                <a:gd name="connsiteX1001" fmla="*/ 1105713 w 1845698"/>
                <a:gd name="connsiteY1001" fmla="*/ 1181769 h 1266876"/>
                <a:gd name="connsiteX1002" fmla="*/ 1111678 w 1845698"/>
                <a:gd name="connsiteY1002" fmla="*/ 1187734 h 1266876"/>
                <a:gd name="connsiteX1003" fmla="*/ 1110190 w 1845698"/>
                <a:gd name="connsiteY1003" fmla="*/ 1177292 h 1266876"/>
                <a:gd name="connsiteX1004" fmla="*/ 1113871 w 1845698"/>
                <a:gd name="connsiteY1004" fmla="*/ 1168717 h 1266876"/>
                <a:gd name="connsiteX1005" fmla="*/ 1111678 w 1845698"/>
                <a:gd name="connsiteY1005" fmla="*/ 1166850 h 1266876"/>
                <a:gd name="connsiteX1006" fmla="*/ 1111678 w 1845698"/>
                <a:gd name="connsiteY1006" fmla="*/ 1148942 h 1266876"/>
                <a:gd name="connsiteX1007" fmla="*/ 1123621 w 1845698"/>
                <a:gd name="connsiteY1007" fmla="*/ 1162373 h 1266876"/>
                <a:gd name="connsiteX1008" fmla="*/ 1135551 w 1845698"/>
                <a:gd name="connsiteY1008" fmla="*/ 1178780 h 1266876"/>
                <a:gd name="connsiteX1009" fmla="*/ 1141516 w 1845698"/>
                <a:gd name="connsiteY1009" fmla="*/ 1163861 h 1266876"/>
                <a:gd name="connsiteX1010" fmla="*/ 1144505 w 1845698"/>
                <a:gd name="connsiteY1010" fmla="*/ 1174303 h 1266876"/>
                <a:gd name="connsiteX1011" fmla="*/ 1141516 w 1845698"/>
                <a:gd name="connsiteY1011" fmla="*/ 1184745 h 1266876"/>
                <a:gd name="connsiteX1012" fmla="*/ 1144505 w 1845698"/>
                <a:gd name="connsiteY1012" fmla="*/ 1187734 h 1266876"/>
                <a:gd name="connsiteX1013" fmla="*/ 1144505 w 1845698"/>
                <a:gd name="connsiteY1013" fmla="*/ 1178780 h 1266876"/>
                <a:gd name="connsiteX1014" fmla="*/ 1150470 w 1845698"/>
                <a:gd name="connsiteY1014" fmla="*/ 1187734 h 1266876"/>
                <a:gd name="connsiteX1015" fmla="*/ 1162413 w 1845698"/>
                <a:gd name="connsiteY1015" fmla="*/ 1193699 h 1266876"/>
                <a:gd name="connsiteX1016" fmla="*/ 1147494 w 1845698"/>
                <a:gd name="connsiteY1016" fmla="*/ 1177292 h 1266876"/>
                <a:gd name="connsiteX1017" fmla="*/ 1150470 w 1845698"/>
                <a:gd name="connsiteY1017" fmla="*/ 1172815 h 1266876"/>
                <a:gd name="connsiteX1018" fmla="*/ 1147494 w 1845698"/>
                <a:gd name="connsiteY1018" fmla="*/ 1157896 h 1266876"/>
                <a:gd name="connsiteX1019" fmla="*/ 1165389 w 1845698"/>
                <a:gd name="connsiteY1019" fmla="*/ 1178780 h 1266876"/>
                <a:gd name="connsiteX1020" fmla="*/ 1171354 w 1845698"/>
                <a:gd name="connsiteY1020" fmla="*/ 1166850 h 1266876"/>
                <a:gd name="connsiteX1021" fmla="*/ 1166890 w 1845698"/>
                <a:gd name="connsiteY1021" fmla="*/ 1162373 h 1266876"/>
                <a:gd name="connsiteX1022" fmla="*/ 1171354 w 1845698"/>
                <a:gd name="connsiteY1022" fmla="*/ 1163861 h 1266876"/>
                <a:gd name="connsiteX1023" fmla="*/ 1174343 w 1845698"/>
                <a:gd name="connsiteY1023" fmla="*/ 1154907 h 1266876"/>
                <a:gd name="connsiteX1024" fmla="*/ 1177332 w 1845698"/>
                <a:gd name="connsiteY1024" fmla="*/ 1157896 h 1266876"/>
                <a:gd name="connsiteX1025" fmla="*/ 1181809 w 1845698"/>
                <a:gd name="connsiteY1025" fmla="*/ 1163861 h 1266876"/>
                <a:gd name="connsiteX1026" fmla="*/ 1186273 w 1845698"/>
                <a:gd name="connsiteY1026" fmla="*/ 1169826 h 1266876"/>
                <a:gd name="connsiteX1027" fmla="*/ 1186273 w 1845698"/>
                <a:gd name="connsiteY1027" fmla="*/ 1157896 h 1266876"/>
                <a:gd name="connsiteX1028" fmla="*/ 1195227 w 1845698"/>
                <a:gd name="connsiteY1028" fmla="*/ 1172815 h 1266876"/>
                <a:gd name="connsiteX1029" fmla="*/ 1204181 w 1845698"/>
                <a:gd name="connsiteY1029" fmla="*/ 1193699 h 1266876"/>
                <a:gd name="connsiteX1030" fmla="*/ 1204181 w 1845698"/>
                <a:gd name="connsiteY1030" fmla="*/ 1178780 h 1266876"/>
                <a:gd name="connsiteX1031" fmla="*/ 1201192 w 1845698"/>
                <a:gd name="connsiteY1031" fmla="*/ 1166850 h 1266876"/>
                <a:gd name="connsiteX1032" fmla="*/ 1210146 w 1845698"/>
                <a:gd name="connsiteY1032" fmla="*/ 1184745 h 1266876"/>
                <a:gd name="connsiteX1033" fmla="*/ 1216111 w 1845698"/>
                <a:gd name="connsiteY1033" fmla="*/ 1202653 h 1266876"/>
                <a:gd name="connsiteX1034" fmla="*/ 1207170 w 1845698"/>
                <a:gd name="connsiteY1034" fmla="*/ 1165349 h 1266876"/>
                <a:gd name="connsiteX1035" fmla="*/ 1207170 w 1845698"/>
                <a:gd name="connsiteY1035" fmla="*/ 1142977 h 1266876"/>
                <a:gd name="connsiteX1036" fmla="*/ 1210146 w 1845698"/>
                <a:gd name="connsiteY1036" fmla="*/ 1151931 h 1266876"/>
                <a:gd name="connsiteX1037" fmla="*/ 1213135 w 1845698"/>
                <a:gd name="connsiteY1037" fmla="*/ 1145966 h 1266876"/>
                <a:gd name="connsiteX1038" fmla="*/ 1219100 w 1845698"/>
                <a:gd name="connsiteY1038" fmla="*/ 1157896 h 1266876"/>
                <a:gd name="connsiteX1039" fmla="*/ 1225065 w 1845698"/>
                <a:gd name="connsiteY1039" fmla="*/ 1175804 h 1266876"/>
                <a:gd name="connsiteX1040" fmla="*/ 1228054 w 1845698"/>
                <a:gd name="connsiteY1040" fmla="*/ 1187734 h 1266876"/>
                <a:gd name="connsiteX1041" fmla="*/ 1228054 w 1845698"/>
                <a:gd name="connsiteY1041" fmla="*/ 1175804 h 1266876"/>
                <a:gd name="connsiteX1042" fmla="*/ 1229542 w 1845698"/>
                <a:gd name="connsiteY1042" fmla="*/ 1175804 h 1266876"/>
                <a:gd name="connsiteX1043" fmla="*/ 1231030 w 1845698"/>
                <a:gd name="connsiteY1043" fmla="*/ 1184745 h 1266876"/>
                <a:gd name="connsiteX1044" fmla="*/ 1234019 w 1845698"/>
                <a:gd name="connsiteY1044" fmla="*/ 1199664 h 1266876"/>
                <a:gd name="connsiteX1045" fmla="*/ 1242973 w 1845698"/>
                <a:gd name="connsiteY1045" fmla="*/ 1202653 h 1266876"/>
                <a:gd name="connsiteX1046" fmla="*/ 1239984 w 1845698"/>
                <a:gd name="connsiteY1046" fmla="*/ 1196688 h 1266876"/>
                <a:gd name="connsiteX1047" fmla="*/ 1239984 w 1845698"/>
                <a:gd name="connsiteY1047" fmla="*/ 1181769 h 1266876"/>
                <a:gd name="connsiteX1048" fmla="*/ 1239984 w 1845698"/>
                <a:gd name="connsiteY1048" fmla="*/ 1163861 h 1266876"/>
                <a:gd name="connsiteX1049" fmla="*/ 1245949 w 1845698"/>
                <a:gd name="connsiteY1049" fmla="*/ 1175804 h 1266876"/>
                <a:gd name="connsiteX1050" fmla="*/ 1248938 w 1845698"/>
                <a:gd name="connsiteY1050" fmla="*/ 1175804 h 1266876"/>
                <a:gd name="connsiteX1051" fmla="*/ 1254903 w 1845698"/>
                <a:gd name="connsiteY1051" fmla="*/ 1178780 h 1266876"/>
                <a:gd name="connsiteX1052" fmla="*/ 1257892 w 1845698"/>
                <a:gd name="connsiteY1052" fmla="*/ 1181769 h 1266876"/>
                <a:gd name="connsiteX1053" fmla="*/ 1257892 w 1845698"/>
                <a:gd name="connsiteY1053" fmla="*/ 1184745 h 1266876"/>
                <a:gd name="connsiteX1054" fmla="*/ 1266846 w 1845698"/>
                <a:gd name="connsiteY1054" fmla="*/ 1175804 h 1266876"/>
                <a:gd name="connsiteX1055" fmla="*/ 1266846 w 1845698"/>
                <a:gd name="connsiteY1055" fmla="*/ 1187734 h 1266876"/>
                <a:gd name="connsiteX1056" fmla="*/ 1272811 w 1845698"/>
                <a:gd name="connsiteY1056" fmla="*/ 1193699 h 1266876"/>
                <a:gd name="connsiteX1057" fmla="*/ 1275787 w 1845698"/>
                <a:gd name="connsiteY1057" fmla="*/ 1175804 h 1266876"/>
                <a:gd name="connsiteX1058" fmla="*/ 1284741 w 1845698"/>
                <a:gd name="connsiteY1058" fmla="*/ 1187734 h 1266876"/>
                <a:gd name="connsiteX1059" fmla="*/ 1296684 w 1845698"/>
                <a:gd name="connsiteY1059" fmla="*/ 1199664 h 1266876"/>
                <a:gd name="connsiteX1060" fmla="*/ 1296684 w 1845698"/>
                <a:gd name="connsiteY1060" fmla="*/ 1190723 h 1266876"/>
                <a:gd name="connsiteX1061" fmla="*/ 1275787 w 1845698"/>
                <a:gd name="connsiteY1061" fmla="*/ 1172815 h 1266876"/>
                <a:gd name="connsiteX1062" fmla="*/ 1272811 w 1845698"/>
                <a:gd name="connsiteY1062" fmla="*/ 1154907 h 1266876"/>
                <a:gd name="connsiteX1063" fmla="*/ 1286242 w 1845698"/>
                <a:gd name="connsiteY1063" fmla="*/ 1169826 h 1266876"/>
                <a:gd name="connsiteX1064" fmla="*/ 1299660 w 1845698"/>
                <a:gd name="connsiteY1064" fmla="*/ 1184745 h 1266876"/>
                <a:gd name="connsiteX1065" fmla="*/ 1308614 w 1845698"/>
                <a:gd name="connsiteY1065" fmla="*/ 1169826 h 1266876"/>
                <a:gd name="connsiteX1066" fmla="*/ 1308614 w 1845698"/>
                <a:gd name="connsiteY1066" fmla="*/ 1180268 h 1266876"/>
                <a:gd name="connsiteX1067" fmla="*/ 1305625 w 1845698"/>
                <a:gd name="connsiteY1067" fmla="*/ 1190723 h 1266876"/>
                <a:gd name="connsiteX1068" fmla="*/ 1311603 w 1845698"/>
                <a:gd name="connsiteY1068" fmla="*/ 1196688 h 1266876"/>
                <a:gd name="connsiteX1069" fmla="*/ 1311603 w 1845698"/>
                <a:gd name="connsiteY1069" fmla="*/ 1190723 h 1266876"/>
                <a:gd name="connsiteX1070" fmla="*/ 1314579 w 1845698"/>
                <a:gd name="connsiteY1070" fmla="*/ 1199664 h 1266876"/>
                <a:gd name="connsiteX1071" fmla="*/ 1323533 w 1845698"/>
                <a:gd name="connsiteY1071" fmla="*/ 1214583 h 1266876"/>
                <a:gd name="connsiteX1072" fmla="*/ 1320544 w 1845698"/>
                <a:gd name="connsiteY1072" fmla="*/ 1186246 h 1266876"/>
                <a:gd name="connsiteX1073" fmla="*/ 1311603 w 1845698"/>
                <a:gd name="connsiteY1073" fmla="*/ 1163861 h 1266876"/>
                <a:gd name="connsiteX1074" fmla="*/ 1320544 w 1845698"/>
                <a:gd name="connsiteY1074" fmla="*/ 1172815 h 1266876"/>
                <a:gd name="connsiteX1075" fmla="*/ 1326522 w 1845698"/>
                <a:gd name="connsiteY1075" fmla="*/ 1184745 h 1266876"/>
                <a:gd name="connsiteX1076" fmla="*/ 1332487 w 1845698"/>
                <a:gd name="connsiteY1076" fmla="*/ 1175804 h 1266876"/>
                <a:gd name="connsiteX1077" fmla="*/ 1329498 w 1845698"/>
                <a:gd name="connsiteY1077" fmla="*/ 1193699 h 1266876"/>
                <a:gd name="connsiteX1078" fmla="*/ 1344417 w 1845698"/>
                <a:gd name="connsiteY1078" fmla="*/ 1222049 h 1266876"/>
                <a:gd name="connsiteX1079" fmla="*/ 1359336 w 1845698"/>
                <a:gd name="connsiteY1079" fmla="*/ 1247410 h 1266876"/>
                <a:gd name="connsiteX1080" fmla="*/ 1354859 w 1845698"/>
                <a:gd name="connsiteY1080" fmla="*/ 1229502 h 1266876"/>
                <a:gd name="connsiteX1081" fmla="*/ 1345918 w 1845698"/>
                <a:gd name="connsiteY1081" fmla="*/ 1204141 h 1266876"/>
                <a:gd name="connsiteX1082" fmla="*/ 1336964 w 1845698"/>
                <a:gd name="connsiteY1082" fmla="*/ 1180268 h 1266876"/>
                <a:gd name="connsiteX1083" fmla="*/ 1338452 w 1845698"/>
                <a:gd name="connsiteY1083" fmla="*/ 1166850 h 1266876"/>
                <a:gd name="connsiteX1084" fmla="*/ 1348894 w 1845698"/>
                <a:gd name="connsiteY1084" fmla="*/ 1187734 h 1266876"/>
                <a:gd name="connsiteX1085" fmla="*/ 1359336 w 1845698"/>
                <a:gd name="connsiteY1085" fmla="*/ 1211607 h 1266876"/>
                <a:gd name="connsiteX1086" fmla="*/ 1351883 w 1845698"/>
                <a:gd name="connsiteY1086" fmla="*/ 1186246 h 1266876"/>
                <a:gd name="connsiteX1087" fmla="*/ 1350382 w 1845698"/>
                <a:gd name="connsiteY1087" fmla="*/ 1163861 h 1266876"/>
                <a:gd name="connsiteX1088" fmla="*/ 1353371 w 1845698"/>
                <a:gd name="connsiteY1088" fmla="*/ 1168338 h 1266876"/>
                <a:gd name="connsiteX1089" fmla="*/ 1359336 w 1845698"/>
                <a:gd name="connsiteY1089" fmla="*/ 1186246 h 1266876"/>
                <a:gd name="connsiteX1090" fmla="*/ 1365301 w 1845698"/>
                <a:gd name="connsiteY1090" fmla="*/ 1205642 h 1266876"/>
                <a:gd name="connsiteX1091" fmla="*/ 1368290 w 1845698"/>
                <a:gd name="connsiteY1091" fmla="*/ 1217572 h 1266876"/>
                <a:gd name="connsiteX1092" fmla="*/ 1380220 w 1845698"/>
                <a:gd name="connsiteY1092" fmla="*/ 1229502 h 1266876"/>
                <a:gd name="connsiteX1093" fmla="*/ 1378732 w 1845698"/>
                <a:gd name="connsiteY1093" fmla="*/ 1214583 h 1266876"/>
                <a:gd name="connsiteX1094" fmla="*/ 1375756 w 1845698"/>
                <a:gd name="connsiteY1094" fmla="*/ 1189222 h 1266876"/>
                <a:gd name="connsiteX1095" fmla="*/ 1374255 w 1845698"/>
                <a:gd name="connsiteY1095" fmla="*/ 1163861 h 1266876"/>
                <a:gd name="connsiteX1096" fmla="*/ 1377244 w 1845698"/>
                <a:gd name="connsiteY1096" fmla="*/ 1151931 h 1266876"/>
                <a:gd name="connsiteX1097" fmla="*/ 1384697 w 1845698"/>
                <a:gd name="connsiteY1097" fmla="*/ 1175804 h 1266876"/>
                <a:gd name="connsiteX1098" fmla="*/ 1386198 w 1845698"/>
                <a:gd name="connsiteY1098" fmla="*/ 1208618 h 1266876"/>
                <a:gd name="connsiteX1099" fmla="*/ 1387686 w 1845698"/>
                <a:gd name="connsiteY1099" fmla="*/ 1195187 h 1266876"/>
                <a:gd name="connsiteX1100" fmla="*/ 1392163 w 1845698"/>
                <a:gd name="connsiteY1100" fmla="*/ 1181769 h 1266876"/>
                <a:gd name="connsiteX1101" fmla="*/ 1395139 w 1845698"/>
                <a:gd name="connsiteY1101" fmla="*/ 1190723 h 1266876"/>
                <a:gd name="connsiteX1102" fmla="*/ 1395139 w 1845698"/>
                <a:gd name="connsiteY1102" fmla="*/ 1211607 h 1266876"/>
                <a:gd name="connsiteX1103" fmla="*/ 1416036 w 1845698"/>
                <a:gd name="connsiteY1103" fmla="*/ 1232491 h 1266876"/>
                <a:gd name="connsiteX1104" fmla="*/ 1422001 w 1845698"/>
                <a:gd name="connsiteY1104" fmla="*/ 1223537 h 1266876"/>
                <a:gd name="connsiteX1105" fmla="*/ 1427966 w 1845698"/>
                <a:gd name="connsiteY1105" fmla="*/ 1211607 h 1266876"/>
                <a:gd name="connsiteX1106" fmla="*/ 1423489 w 1845698"/>
                <a:gd name="connsiteY1106" fmla="*/ 1196688 h 1266876"/>
                <a:gd name="connsiteX1107" fmla="*/ 1427966 w 1845698"/>
                <a:gd name="connsiteY1107" fmla="*/ 1196688 h 1266876"/>
                <a:gd name="connsiteX1108" fmla="*/ 1430955 w 1845698"/>
                <a:gd name="connsiteY1108" fmla="*/ 1204141 h 1266876"/>
                <a:gd name="connsiteX1109" fmla="*/ 1436920 w 1845698"/>
                <a:gd name="connsiteY1109" fmla="*/ 1199664 h 1266876"/>
                <a:gd name="connsiteX1110" fmla="*/ 1439896 w 1845698"/>
                <a:gd name="connsiteY1110" fmla="*/ 1226526 h 1266876"/>
                <a:gd name="connsiteX1111" fmla="*/ 1442885 w 1845698"/>
                <a:gd name="connsiteY1111" fmla="*/ 1213095 h 1266876"/>
                <a:gd name="connsiteX1112" fmla="*/ 1445874 w 1845698"/>
                <a:gd name="connsiteY1112" fmla="*/ 1196688 h 1266876"/>
                <a:gd name="connsiteX1113" fmla="*/ 1445874 w 1845698"/>
                <a:gd name="connsiteY1113" fmla="*/ 1223537 h 1266876"/>
                <a:gd name="connsiteX1114" fmla="*/ 1456316 w 1845698"/>
                <a:gd name="connsiteY1114" fmla="*/ 1211607 h 1266876"/>
                <a:gd name="connsiteX1115" fmla="*/ 1466758 w 1845698"/>
                <a:gd name="connsiteY1115" fmla="*/ 1196688 h 1266876"/>
                <a:gd name="connsiteX1116" fmla="*/ 1466758 w 1845698"/>
                <a:gd name="connsiteY1116" fmla="*/ 1202653 h 1266876"/>
                <a:gd name="connsiteX1117" fmla="*/ 1466758 w 1845698"/>
                <a:gd name="connsiteY1117" fmla="*/ 1205642 h 1266876"/>
                <a:gd name="connsiteX1118" fmla="*/ 1463769 w 1845698"/>
                <a:gd name="connsiteY1118" fmla="*/ 1211607 h 1266876"/>
                <a:gd name="connsiteX1119" fmla="*/ 1460793 w 1845698"/>
                <a:gd name="connsiteY1119" fmla="*/ 1220561 h 1266876"/>
                <a:gd name="connsiteX1120" fmla="*/ 1463769 w 1845698"/>
                <a:gd name="connsiteY1120" fmla="*/ 1226526 h 1266876"/>
                <a:gd name="connsiteX1121" fmla="*/ 1469734 w 1845698"/>
                <a:gd name="connsiteY1121" fmla="*/ 1225038 h 1266876"/>
                <a:gd name="connsiteX1122" fmla="*/ 1478688 w 1845698"/>
                <a:gd name="connsiteY1122" fmla="*/ 1223537 h 1266876"/>
                <a:gd name="connsiteX1123" fmla="*/ 1490148 w 1845698"/>
                <a:gd name="connsiteY1123" fmla="*/ 1220679 h 1266876"/>
                <a:gd name="connsiteX1124" fmla="*/ 1487642 w 1845698"/>
                <a:gd name="connsiteY1124" fmla="*/ 1216084 h 1266876"/>
                <a:gd name="connsiteX1125" fmla="*/ 1493607 w 1845698"/>
                <a:gd name="connsiteY1125" fmla="*/ 1208618 h 1266876"/>
                <a:gd name="connsiteX1126" fmla="*/ 1504049 w 1845698"/>
                <a:gd name="connsiteY1126" fmla="*/ 1233979 h 1266876"/>
                <a:gd name="connsiteX1127" fmla="*/ 1514491 w 1845698"/>
                <a:gd name="connsiteY1127" fmla="*/ 1256364 h 1266876"/>
                <a:gd name="connsiteX1128" fmla="*/ 1520469 w 1845698"/>
                <a:gd name="connsiteY1128" fmla="*/ 1238456 h 1266876"/>
                <a:gd name="connsiteX1129" fmla="*/ 1529410 w 1845698"/>
                <a:gd name="connsiteY1129" fmla="*/ 1226526 h 1266876"/>
                <a:gd name="connsiteX1130" fmla="*/ 1532399 w 1845698"/>
                <a:gd name="connsiteY1130" fmla="*/ 1253375 h 1266876"/>
                <a:gd name="connsiteX1131" fmla="*/ 1544329 w 1845698"/>
                <a:gd name="connsiteY1131" fmla="*/ 1244421 h 1266876"/>
                <a:gd name="connsiteX1132" fmla="*/ 1542841 w 1845698"/>
                <a:gd name="connsiteY1132" fmla="*/ 1251887 h 1266876"/>
                <a:gd name="connsiteX1133" fmla="*/ 1541353 w 1845698"/>
                <a:gd name="connsiteY1133" fmla="*/ 1256364 h 1266876"/>
                <a:gd name="connsiteX1134" fmla="*/ 1544329 w 1845698"/>
                <a:gd name="connsiteY1134" fmla="*/ 1257852 h 1266876"/>
                <a:gd name="connsiteX1135" fmla="*/ 1547318 w 1845698"/>
                <a:gd name="connsiteY1135" fmla="*/ 1259340 h 1266876"/>
                <a:gd name="connsiteX1136" fmla="*/ 1545830 w 1845698"/>
                <a:gd name="connsiteY1136" fmla="*/ 1245922 h 1266876"/>
                <a:gd name="connsiteX1137" fmla="*/ 1553283 w 1845698"/>
                <a:gd name="connsiteY1137" fmla="*/ 1241445 h 1266876"/>
                <a:gd name="connsiteX1138" fmla="*/ 1556272 w 1845698"/>
                <a:gd name="connsiteY1138" fmla="*/ 1265318 h 1266876"/>
                <a:gd name="connsiteX1139" fmla="*/ 1557830 w 1845698"/>
                <a:gd name="connsiteY1139" fmla="*/ 1266876 h 1266876"/>
                <a:gd name="connsiteX1140" fmla="*/ 230140 w 1845698"/>
                <a:gd name="connsiteY1140" fmla="*/ 1266876 h 1266876"/>
                <a:gd name="connsiteX1141" fmla="*/ 231456 w 1845698"/>
                <a:gd name="connsiteY1141" fmla="*/ 1260933 h 1266876"/>
                <a:gd name="connsiteX1142" fmla="*/ 234446 w 1845698"/>
                <a:gd name="connsiteY1142" fmla="*/ 1250491 h 1266876"/>
                <a:gd name="connsiteX1143" fmla="*/ 237435 w 1845698"/>
                <a:gd name="connsiteY1143" fmla="*/ 1250491 h 1266876"/>
                <a:gd name="connsiteX1144" fmla="*/ 237435 w 1845698"/>
                <a:gd name="connsiteY1144" fmla="*/ 1238548 h 1266876"/>
                <a:gd name="connsiteX1145" fmla="*/ 240411 w 1845698"/>
                <a:gd name="connsiteY1145" fmla="*/ 1223629 h 1266876"/>
                <a:gd name="connsiteX1146" fmla="*/ 234446 w 1845698"/>
                <a:gd name="connsiteY1146" fmla="*/ 1214688 h 1266876"/>
                <a:gd name="connsiteX1147" fmla="*/ 268761 w 1845698"/>
                <a:gd name="connsiteY1147" fmla="*/ 1223629 h 1266876"/>
                <a:gd name="connsiteX1148" fmla="*/ 306052 w 1845698"/>
                <a:gd name="connsiteY1148" fmla="*/ 1232583 h 1266876"/>
                <a:gd name="connsiteX1149" fmla="*/ 306052 w 1845698"/>
                <a:gd name="connsiteY1149" fmla="*/ 1223629 h 1266876"/>
                <a:gd name="connsiteX1150" fmla="*/ 271750 w 1845698"/>
                <a:gd name="connsiteY1150" fmla="*/ 1204233 h 1266876"/>
                <a:gd name="connsiteX1151" fmla="*/ 252354 w 1845698"/>
                <a:gd name="connsiteY1151" fmla="*/ 1184850 h 1266876"/>
                <a:gd name="connsiteX1152" fmla="*/ 285168 w 1845698"/>
                <a:gd name="connsiteY1152" fmla="*/ 1204233 h 1266876"/>
                <a:gd name="connsiteX1153" fmla="*/ 317995 w 1845698"/>
                <a:gd name="connsiteY1153" fmla="*/ 1220653 h 1266876"/>
                <a:gd name="connsiteX1154" fmla="*/ 317995 w 1845698"/>
                <a:gd name="connsiteY1154" fmla="*/ 1204233 h 1266876"/>
                <a:gd name="connsiteX1155" fmla="*/ 320971 w 1845698"/>
                <a:gd name="connsiteY1155" fmla="*/ 1187826 h 1266876"/>
                <a:gd name="connsiteX1156" fmla="*/ 313518 w 1845698"/>
                <a:gd name="connsiteY1156" fmla="*/ 1178872 h 1266876"/>
                <a:gd name="connsiteX1157" fmla="*/ 320971 w 1845698"/>
                <a:gd name="connsiteY1157" fmla="*/ 1175896 h 1266876"/>
                <a:gd name="connsiteX1158" fmla="*/ 331426 w 1845698"/>
                <a:gd name="connsiteY1158" fmla="*/ 1187826 h 1266876"/>
                <a:gd name="connsiteX1159" fmla="*/ 341868 w 1845698"/>
                <a:gd name="connsiteY1159" fmla="*/ 1199769 h 1266876"/>
                <a:gd name="connsiteX1160" fmla="*/ 341868 w 1845698"/>
                <a:gd name="connsiteY1160" fmla="*/ 1190815 h 1266876"/>
                <a:gd name="connsiteX1161" fmla="*/ 332914 w 1845698"/>
                <a:gd name="connsiteY1161" fmla="*/ 1180373 h 1266876"/>
                <a:gd name="connsiteX1162" fmla="*/ 326949 w 1845698"/>
                <a:gd name="connsiteY1162" fmla="*/ 1169931 h 1266876"/>
                <a:gd name="connsiteX1163" fmla="*/ 343356 w 1845698"/>
                <a:gd name="connsiteY1163" fmla="*/ 1183349 h 1266876"/>
                <a:gd name="connsiteX1164" fmla="*/ 359763 w 1845698"/>
                <a:gd name="connsiteY1164" fmla="*/ 1208710 h 1266876"/>
                <a:gd name="connsiteX1165" fmla="*/ 361264 w 1845698"/>
                <a:gd name="connsiteY1165" fmla="*/ 1205734 h 1266876"/>
                <a:gd name="connsiteX1166" fmla="*/ 362752 w 1845698"/>
                <a:gd name="connsiteY1166" fmla="*/ 1202745 h 1266876"/>
                <a:gd name="connsiteX1167" fmla="*/ 362752 w 1845698"/>
                <a:gd name="connsiteY1167" fmla="*/ 1199769 h 1266876"/>
                <a:gd name="connsiteX1168" fmla="*/ 365728 w 1845698"/>
                <a:gd name="connsiteY1168" fmla="*/ 1199769 h 1266876"/>
                <a:gd name="connsiteX1169" fmla="*/ 365728 w 1845698"/>
                <a:gd name="connsiteY1169" fmla="*/ 1190815 h 1266876"/>
                <a:gd name="connsiteX1170" fmla="*/ 343356 w 1845698"/>
                <a:gd name="connsiteY1170" fmla="*/ 1172907 h 1266876"/>
                <a:gd name="connsiteX1171" fmla="*/ 320971 w 1845698"/>
                <a:gd name="connsiteY1171" fmla="*/ 1155012 h 1266876"/>
                <a:gd name="connsiteX1172" fmla="*/ 341868 w 1845698"/>
                <a:gd name="connsiteY1172" fmla="*/ 1165454 h 1266876"/>
                <a:gd name="connsiteX1173" fmla="*/ 362752 w 1845698"/>
                <a:gd name="connsiteY1173" fmla="*/ 1178872 h 1266876"/>
                <a:gd name="connsiteX1174" fmla="*/ 349321 w 1845698"/>
                <a:gd name="connsiteY1174" fmla="*/ 1155012 h 1266876"/>
                <a:gd name="connsiteX1175" fmla="*/ 350809 w 1845698"/>
                <a:gd name="connsiteY1175" fmla="*/ 1146058 h 1266876"/>
                <a:gd name="connsiteX1176" fmla="*/ 353798 w 1845698"/>
                <a:gd name="connsiteY1176" fmla="*/ 1152023 h 1266876"/>
                <a:gd name="connsiteX1177" fmla="*/ 356787 w 1845698"/>
                <a:gd name="connsiteY1177" fmla="*/ 1156500 h 1266876"/>
                <a:gd name="connsiteX1178" fmla="*/ 359763 w 1845698"/>
                <a:gd name="connsiteY1178" fmla="*/ 1160977 h 1266876"/>
                <a:gd name="connsiteX1179" fmla="*/ 368717 w 1845698"/>
                <a:gd name="connsiteY1179" fmla="*/ 1172907 h 1266876"/>
                <a:gd name="connsiteX1180" fmla="*/ 371706 w 1845698"/>
                <a:gd name="connsiteY1180" fmla="*/ 1172907 h 1266876"/>
                <a:gd name="connsiteX1181" fmla="*/ 374682 w 1845698"/>
                <a:gd name="connsiteY1181" fmla="*/ 1169931 h 1266876"/>
                <a:gd name="connsiteX1182" fmla="*/ 356787 w 1845698"/>
                <a:gd name="connsiteY1182" fmla="*/ 1152023 h 1266876"/>
                <a:gd name="connsiteX1183" fmla="*/ 350809 w 1845698"/>
                <a:gd name="connsiteY1183" fmla="*/ 1131139 h 1266876"/>
                <a:gd name="connsiteX1184" fmla="*/ 362752 w 1845698"/>
                <a:gd name="connsiteY1184" fmla="*/ 1146058 h 1266876"/>
                <a:gd name="connsiteX1185" fmla="*/ 380647 w 1845698"/>
                <a:gd name="connsiteY1185" fmla="*/ 1169069 h 1266876"/>
                <a:gd name="connsiteX1186" fmla="*/ 380647 w 1845698"/>
                <a:gd name="connsiteY1186" fmla="*/ 1160977 h 1266876"/>
                <a:gd name="connsiteX1187" fmla="*/ 380647 w 1845698"/>
                <a:gd name="connsiteY1187" fmla="*/ 1149034 h 1266876"/>
                <a:gd name="connsiteX1188" fmla="*/ 388113 w 1845698"/>
                <a:gd name="connsiteY1188" fmla="*/ 1168430 h 1266876"/>
                <a:gd name="connsiteX1189" fmla="*/ 395566 w 1845698"/>
                <a:gd name="connsiteY1189" fmla="*/ 1187826 h 1266876"/>
                <a:gd name="connsiteX1190" fmla="*/ 397067 w 1845698"/>
                <a:gd name="connsiteY1190" fmla="*/ 1183349 h 1266876"/>
                <a:gd name="connsiteX1191" fmla="*/ 398555 w 1845698"/>
                <a:gd name="connsiteY1191" fmla="*/ 1178872 h 1266876"/>
                <a:gd name="connsiteX1192" fmla="*/ 382148 w 1845698"/>
                <a:gd name="connsiteY1192" fmla="*/ 1146058 h 1266876"/>
                <a:gd name="connsiteX1193" fmla="*/ 383636 w 1845698"/>
                <a:gd name="connsiteY1193" fmla="*/ 1122185 h 1266876"/>
                <a:gd name="connsiteX1194" fmla="*/ 394078 w 1845698"/>
                <a:gd name="connsiteY1194" fmla="*/ 1149034 h 1266876"/>
                <a:gd name="connsiteX1195" fmla="*/ 404520 w 1845698"/>
                <a:gd name="connsiteY1195" fmla="*/ 1172907 h 1266876"/>
                <a:gd name="connsiteX1196" fmla="*/ 407509 w 1845698"/>
                <a:gd name="connsiteY1196" fmla="*/ 1168430 h 1266876"/>
                <a:gd name="connsiteX1197" fmla="*/ 410485 w 1845698"/>
                <a:gd name="connsiteY1197" fmla="*/ 1160977 h 1266876"/>
                <a:gd name="connsiteX1198" fmla="*/ 411986 w 1845698"/>
                <a:gd name="connsiteY1198" fmla="*/ 1166942 h 1266876"/>
                <a:gd name="connsiteX1199" fmla="*/ 410485 w 1845698"/>
                <a:gd name="connsiteY1199" fmla="*/ 1178872 h 1266876"/>
                <a:gd name="connsiteX1200" fmla="*/ 419439 w 1845698"/>
                <a:gd name="connsiteY1200" fmla="*/ 1181861 h 1266876"/>
                <a:gd name="connsiteX1201" fmla="*/ 419439 w 1845698"/>
                <a:gd name="connsiteY1201" fmla="*/ 1140093 h 1266876"/>
                <a:gd name="connsiteX1202" fmla="*/ 425404 w 1845698"/>
                <a:gd name="connsiteY1202" fmla="*/ 1166942 h 1266876"/>
                <a:gd name="connsiteX1203" fmla="*/ 434358 w 1845698"/>
                <a:gd name="connsiteY1203" fmla="*/ 1160977 h 1266876"/>
                <a:gd name="connsiteX1204" fmla="*/ 432870 w 1845698"/>
                <a:gd name="connsiteY1204" fmla="*/ 1165454 h 1266876"/>
                <a:gd name="connsiteX1205" fmla="*/ 431382 w 1845698"/>
                <a:gd name="connsiteY1205" fmla="*/ 1169931 h 1266876"/>
                <a:gd name="connsiteX1206" fmla="*/ 437347 w 1845698"/>
                <a:gd name="connsiteY1206" fmla="*/ 1175896 h 1266876"/>
                <a:gd name="connsiteX1207" fmla="*/ 435859 w 1845698"/>
                <a:gd name="connsiteY1207" fmla="*/ 1160977 h 1266876"/>
                <a:gd name="connsiteX1208" fmla="*/ 443312 w 1845698"/>
                <a:gd name="connsiteY1208" fmla="*/ 1155012 h 1266876"/>
                <a:gd name="connsiteX1209" fmla="*/ 443312 w 1845698"/>
                <a:gd name="connsiteY1209" fmla="*/ 1181861 h 1266876"/>
                <a:gd name="connsiteX1210" fmla="*/ 449277 w 1845698"/>
                <a:gd name="connsiteY1210" fmla="*/ 1184850 h 1266876"/>
                <a:gd name="connsiteX1211" fmla="*/ 449277 w 1845698"/>
                <a:gd name="connsiteY1211" fmla="*/ 1169931 h 1266876"/>
                <a:gd name="connsiteX1212" fmla="*/ 452266 w 1845698"/>
                <a:gd name="connsiteY1212" fmla="*/ 1155012 h 1266876"/>
                <a:gd name="connsiteX1213" fmla="*/ 462708 w 1845698"/>
                <a:gd name="connsiteY1213" fmla="*/ 1168430 h 1266876"/>
                <a:gd name="connsiteX1214" fmla="*/ 473150 w 1845698"/>
                <a:gd name="connsiteY1214" fmla="*/ 1181861 h 1266876"/>
                <a:gd name="connsiteX1215" fmla="*/ 474638 w 1845698"/>
                <a:gd name="connsiteY1215" fmla="*/ 1172907 h 1266876"/>
                <a:gd name="connsiteX1216" fmla="*/ 476139 w 1845698"/>
                <a:gd name="connsiteY1216" fmla="*/ 1163953 h 1266876"/>
                <a:gd name="connsiteX1217" fmla="*/ 461220 w 1845698"/>
                <a:gd name="connsiteY1217" fmla="*/ 1146058 h 1266876"/>
                <a:gd name="connsiteX1218" fmla="*/ 467185 w 1845698"/>
                <a:gd name="connsiteY1218" fmla="*/ 1149034 h 1266876"/>
                <a:gd name="connsiteX1219" fmla="*/ 482104 w 1845698"/>
                <a:gd name="connsiteY1219" fmla="*/ 1155012 h 1266876"/>
                <a:gd name="connsiteX1220" fmla="*/ 488069 w 1845698"/>
                <a:gd name="connsiteY1220" fmla="*/ 1155012 h 1266876"/>
                <a:gd name="connsiteX1221" fmla="*/ 497023 w 1845698"/>
                <a:gd name="connsiteY1221" fmla="*/ 1166942 h 1266876"/>
                <a:gd name="connsiteX1222" fmla="*/ 488069 w 1845698"/>
                <a:gd name="connsiteY1222" fmla="*/ 1146058 h 1266876"/>
                <a:gd name="connsiteX1223" fmla="*/ 497023 w 1845698"/>
                <a:gd name="connsiteY1223" fmla="*/ 1155012 h 1266876"/>
                <a:gd name="connsiteX1224" fmla="*/ 502988 w 1845698"/>
                <a:gd name="connsiteY1224" fmla="*/ 1166942 h 1266876"/>
                <a:gd name="connsiteX1225" fmla="*/ 508953 w 1845698"/>
                <a:gd name="connsiteY1225" fmla="*/ 1155012 h 1266876"/>
                <a:gd name="connsiteX1226" fmla="*/ 492546 w 1845698"/>
                <a:gd name="connsiteY1226" fmla="*/ 1138592 h 1266876"/>
                <a:gd name="connsiteX1227" fmla="*/ 491058 w 1845698"/>
                <a:gd name="connsiteY1227" fmla="*/ 1122185 h 1266876"/>
                <a:gd name="connsiteX1228" fmla="*/ 513430 w 1845698"/>
                <a:gd name="connsiteY1228" fmla="*/ 1150535 h 1266876"/>
                <a:gd name="connsiteX1229" fmla="*/ 538791 w 1845698"/>
                <a:gd name="connsiteY1229" fmla="*/ 1178872 h 1266876"/>
                <a:gd name="connsiteX1230" fmla="*/ 550734 w 1845698"/>
                <a:gd name="connsiteY1230" fmla="*/ 1193791 h 1266876"/>
                <a:gd name="connsiteX1231" fmla="*/ 562664 w 1845698"/>
                <a:gd name="connsiteY1231" fmla="*/ 1211699 h 1266876"/>
                <a:gd name="connsiteX1232" fmla="*/ 565653 w 1845698"/>
                <a:gd name="connsiteY1232" fmla="*/ 1196780 h 1266876"/>
                <a:gd name="connsiteX1233" fmla="*/ 568629 w 1845698"/>
                <a:gd name="connsiteY1233" fmla="*/ 1184850 h 1266876"/>
                <a:gd name="connsiteX1234" fmla="*/ 556699 w 1845698"/>
                <a:gd name="connsiteY1234" fmla="*/ 1157988 h 1266876"/>
                <a:gd name="connsiteX1235" fmla="*/ 556699 w 1845698"/>
                <a:gd name="connsiteY1235" fmla="*/ 1137104 h 1266876"/>
                <a:gd name="connsiteX1236" fmla="*/ 562664 w 1845698"/>
                <a:gd name="connsiteY1236" fmla="*/ 1156500 h 1266876"/>
                <a:gd name="connsiteX1237" fmla="*/ 568629 w 1845698"/>
                <a:gd name="connsiteY1237" fmla="*/ 1172907 h 1266876"/>
                <a:gd name="connsiteX1238" fmla="*/ 570130 w 1845698"/>
                <a:gd name="connsiteY1238" fmla="*/ 1169931 h 1266876"/>
                <a:gd name="connsiteX1239" fmla="*/ 571618 w 1845698"/>
                <a:gd name="connsiteY1239" fmla="*/ 1166942 h 1266876"/>
                <a:gd name="connsiteX1240" fmla="*/ 571618 w 1845698"/>
                <a:gd name="connsiteY1240" fmla="*/ 1163953 h 1266876"/>
                <a:gd name="connsiteX1241" fmla="*/ 567141 w 1845698"/>
                <a:gd name="connsiteY1241" fmla="*/ 1150535 h 1266876"/>
                <a:gd name="connsiteX1242" fmla="*/ 565653 w 1845698"/>
                <a:gd name="connsiteY1242" fmla="*/ 1134115 h 1266876"/>
                <a:gd name="connsiteX1243" fmla="*/ 574594 w 1845698"/>
                <a:gd name="connsiteY1243" fmla="*/ 1157988 h 1266876"/>
                <a:gd name="connsiteX1244" fmla="*/ 580572 w 1845698"/>
                <a:gd name="connsiteY1244" fmla="*/ 1187826 h 1266876"/>
                <a:gd name="connsiteX1245" fmla="*/ 589513 w 1845698"/>
                <a:gd name="connsiteY1245" fmla="*/ 1169931 h 1266876"/>
                <a:gd name="connsiteX1246" fmla="*/ 579071 w 1845698"/>
                <a:gd name="connsiteY1246" fmla="*/ 1144557 h 1266876"/>
                <a:gd name="connsiteX1247" fmla="*/ 568629 w 1845698"/>
                <a:gd name="connsiteY1247" fmla="*/ 1119196 h 1266876"/>
                <a:gd name="connsiteX1248" fmla="*/ 577583 w 1845698"/>
                <a:gd name="connsiteY1248" fmla="*/ 1138592 h 1266876"/>
                <a:gd name="connsiteX1249" fmla="*/ 592502 w 1845698"/>
                <a:gd name="connsiteY1249" fmla="*/ 1157988 h 1266876"/>
                <a:gd name="connsiteX1250" fmla="*/ 589513 w 1845698"/>
                <a:gd name="connsiteY1250" fmla="*/ 1132627 h 1266876"/>
                <a:gd name="connsiteX1251" fmla="*/ 592502 w 1845698"/>
                <a:gd name="connsiteY1251" fmla="*/ 1122185 h 1266876"/>
                <a:gd name="connsiteX1252" fmla="*/ 598467 w 1845698"/>
                <a:gd name="connsiteY1252" fmla="*/ 1125174 h 1266876"/>
                <a:gd name="connsiteX1253" fmla="*/ 601456 w 1845698"/>
                <a:gd name="connsiteY1253" fmla="*/ 1134115 h 1266876"/>
                <a:gd name="connsiteX1254" fmla="*/ 604432 w 1845698"/>
                <a:gd name="connsiteY1254" fmla="*/ 1159476 h 1266876"/>
                <a:gd name="connsiteX1255" fmla="*/ 607421 w 1845698"/>
                <a:gd name="connsiteY1255" fmla="*/ 1175896 h 1266876"/>
                <a:gd name="connsiteX1256" fmla="*/ 605933 w 1845698"/>
                <a:gd name="connsiteY1256" fmla="*/ 1165454 h 1266876"/>
                <a:gd name="connsiteX1257" fmla="*/ 607421 w 1845698"/>
                <a:gd name="connsiteY1257" fmla="*/ 1155012 h 1266876"/>
                <a:gd name="connsiteX1258" fmla="*/ 601456 w 1845698"/>
                <a:gd name="connsiteY1258" fmla="*/ 1134115 h 1266876"/>
                <a:gd name="connsiteX1259" fmla="*/ 599968 w 1845698"/>
                <a:gd name="connsiteY1259" fmla="*/ 1129638 h 1266876"/>
                <a:gd name="connsiteX1260" fmla="*/ 598467 w 1845698"/>
                <a:gd name="connsiteY1260" fmla="*/ 1125174 h 1266876"/>
                <a:gd name="connsiteX1261" fmla="*/ 601456 w 1845698"/>
                <a:gd name="connsiteY1261" fmla="*/ 1110255 h 1266876"/>
                <a:gd name="connsiteX1262" fmla="*/ 607421 w 1845698"/>
                <a:gd name="connsiteY1262" fmla="*/ 1128150 h 1266876"/>
                <a:gd name="connsiteX1263" fmla="*/ 616375 w 1845698"/>
                <a:gd name="connsiteY1263" fmla="*/ 1160977 h 1266876"/>
                <a:gd name="connsiteX1264" fmla="*/ 619351 w 1845698"/>
                <a:gd name="connsiteY1264" fmla="*/ 1147546 h 1266876"/>
                <a:gd name="connsiteX1265" fmla="*/ 622340 w 1845698"/>
                <a:gd name="connsiteY1265" fmla="*/ 1134115 h 1266876"/>
                <a:gd name="connsiteX1266" fmla="*/ 623828 w 1845698"/>
                <a:gd name="connsiteY1266" fmla="*/ 1162465 h 1266876"/>
                <a:gd name="connsiteX1267" fmla="*/ 625329 w 1845698"/>
                <a:gd name="connsiteY1267" fmla="*/ 1187826 h 1266876"/>
                <a:gd name="connsiteX1268" fmla="*/ 626817 w 1845698"/>
                <a:gd name="connsiteY1268" fmla="*/ 1183349 h 1266876"/>
                <a:gd name="connsiteX1269" fmla="*/ 628305 w 1845698"/>
                <a:gd name="connsiteY1269" fmla="*/ 1178872 h 1266876"/>
                <a:gd name="connsiteX1270" fmla="*/ 628305 w 1845698"/>
                <a:gd name="connsiteY1270" fmla="*/ 1110255 h 1266876"/>
                <a:gd name="connsiteX1271" fmla="*/ 550734 w 1845698"/>
                <a:gd name="connsiteY1271" fmla="*/ 1084881 h 1266876"/>
                <a:gd name="connsiteX1272" fmla="*/ 479115 w 1845698"/>
                <a:gd name="connsiteY1272" fmla="*/ 1071463 h 1266876"/>
                <a:gd name="connsiteX1273" fmla="*/ 437347 w 1845698"/>
                <a:gd name="connsiteY1273" fmla="*/ 1072951 h 1266876"/>
                <a:gd name="connsiteX1274" fmla="*/ 395566 w 1845698"/>
                <a:gd name="connsiteY1274" fmla="*/ 1062509 h 1266876"/>
                <a:gd name="connsiteX1275" fmla="*/ 353798 w 1845698"/>
                <a:gd name="connsiteY1275" fmla="*/ 1050579 h 1266876"/>
                <a:gd name="connsiteX1276" fmla="*/ 315006 w 1845698"/>
                <a:gd name="connsiteY1276" fmla="*/ 1050579 h 1266876"/>
                <a:gd name="connsiteX1277" fmla="*/ 276214 w 1845698"/>
                <a:gd name="connsiteY1277" fmla="*/ 1108754 h 1266876"/>
                <a:gd name="connsiteX1278" fmla="*/ 213562 w 1845698"/>
                <a:gd name="connsiteY1278" fmla="*/ 1086382 h 1266876"/>
                <a:gd name="connsiteX1279" fmla="*/ 183724 w 1845698"/>
                <a:gd name="connsiteY1279" fmla="*/ 1068474 h 1266876"/>
                <a:gd name="connsiteX1280" fmla="*/ 147921 w 1845698"/>
                <a:gd name="connsiteY1280" fmla="*/ 1065498 h 1266876"/>
                <a:gd name="connsiteX1281" fmla="*/ 122560 w 1845698"/>
                <a:gd name="connsiteY1281" fmla="*/ 1078916 h 1266876"/>
                <a:gd name="connsiteX1282" fmla="*/ 100174 w 1845698"/>
                <a:gd name="connsiteY1282" fmla="*/ 1083393 h 1266876"/>
                <a:gd name="connsiteX1283" fmla="*/ 97185 w 1845698"/>
                <a:gd name="connsiteY1283" fmla="*/ 1080417 h 1266876"/>
                <a:gd name="connsiteX1284" fmla="*/ 85255 w 1845698"/>
                <a:gd name="connsiteY1284" fmla="*/ 1071463 h 1266876"/>
                <a:gd name="connsiteX1285" fmla="*/ 59894 w 1845698"/>
                <a:gd name="connsiteY1285" fmla="*/ 1066986 h 1266876"/>
                <a:gd name="connsiteX1286" fmla="*/ 37509 w 1845698"/>
                <a:gd name="connsiteY1286" fmla="*/ 1053555 h 1266876"/>
                <a:gd name="connsiteX1287" fmla="*/ 34533 w 1845698"/>
                <a:gd name="connsiteY1287" fmla="*/ 1047590 h 1266876"/>
                <a:gd name="connsiteX1288" fmla="*/ 31544 w 1845698"/>
                <a:gd name="connsiteY1288" fmla="*/ 1040124 h 1266876"/>
                <a:gd name="connsiteX1289" fmla="*/ 28568 w 1845698"/>
                <a:gd name="connsiteY1289" fmla="*/ 1029682 h 1266876"/>
                <a:gd name="connsiteX1290" fmla="*/ 10660 w 1845698"/>
                <a:gd name="connsiteY1290" fmla="*/ 1014763 h 1266876"/>
                <a:gd name="connsiteX1291" fmla="*/ 1706 w 1845698"/>
                <a:gd name="connsiteY1291" fmla="*/ 999844 h 1266876"/>
                <a:gd name="connsiteX1292" fmla="*/ 13649 w 1845698"/>
                <a:gd name="connsiteY1292" fmla="*/ 1004321 h 1266876"/>
                <a:gd name="connsiteX1293" fmla="*/ 22590 w 1845698"/>
                <a:gd name="connsiteY1293" fmla="*/ 1014763 h 1266876"/>
                <a:gd name="connsiteX1294" fmla="*/ 18126 w 1845698"/>
                <a:gd name="connsiteY1294" fmla="*/ 998356 h 1266876"/>
                <a:gd name="connsiteX1295" fmla="*/ 9172 w 1845698"/>
                <a:gd name="connsiteY1295" fmla="*/ 970006 h 1266876"/>
                <a:gd name="connsiteX1296" fmla="*/ 3207 w 1845698"/>
                <a:gd name="connsiteY1296" fmla="*/ 943157 h 1266876"/>
                <a:gd name="connsiteX1297" fmla="*/ 1706 w 1845698"/>
                <a:gd name="connsiteY1297" fmla="*/ 931227 h 1266876"/>
                <a:gd name="connsiteX1298" fmla="*/ 18126 w 1845698"/>
                <a:gd name="connsiteY1298" fmla="*/ 972995 h 1266876"/>
                <a:gd name="connsiteX1299" fmla="*/ 34533 w 1845698"/>
                <a:gd name="connsiteY1299" fmla="*/ 1026706 h 1266876"/>
                <a:gd name="connsiteX1300" fmla="*/ 40498 w 1845698"/>
                <a:gd name="connsiteY1300" fmla="*/ 1032671 h 1266876"/>
                <a:gd name="connsiteX1301" fmla="*/ 40498 w 1845698"/>
                <a:gd name="connsiteY1301" fmla="*/ 987914 h 1266876"/>
                <a:gd name="connsiteX1302" fmla="*/ 30056 w 1845698"/>
                <a:gd name="connsiteY1302" fmla="*/ 970006 h 1266876"/>
                <a:gd name="connsiteX1303" fmla="*/ 19614 w 1845698"/>
                <a:gd name="connsiteY1303" fmla="*/ 952111 h 1266876"/>
                <a:gd name="connsiteX1304" fmla="*/ 40498 w 1845698"/>
                <a:gd name="connsiteY1304" fmla="*/ 975984 h 1266876"/>
                <a:gd name="connsiteX1305" fmla="*/ 40498 w 1845698"/>
                <a:gd name="connsiteY1305" fmla="*/ 972995 h 1266876"/>
                <a:gd name="connsiteX1306" fmla="*/ 24091 w 1845698"/>
                <a:gd name="connsiteY1306" fmla="*/ 947634 h 1266876"/>
                <a:gd name="connsiteX1307" fmla="*/ 13649 w 1845698"/>
                <a:gd name="connsiteY1307" fmla="*/ 919284 h 1266876"/>
                <a:gd name="connsiteX1308" fmla="*/ 28568 w 1845698"/>
                <a:gd name="connsiteY1308" fmla="*/ 932715 h 1266876"/>
                <a:gd name="connsiteX1309" fmla="*/ 40498 w 1845698"/>
                <a:gd name="connsiteY1309" fmla="*/ 958076 h 1266876"/>
                <a:gd name="connsiteX1310" fmla="*/ 40498 w 1845698"/>
                <a:gd name="connsiteY1310" fmla="*/ 946146 h 1266876"/>
                <a:gd name="connsiteX1311" fmla="*/ 43487 w 1845698"/>
                <a:gd name="connsiteY1311" fmla="*/ 928238 h 1266876"/>
                <a:gd name="connsiteX1312" fmla="*/ 46463 w 1845698"/>
                <a:gd name="connsiteY1312" fmla="*/ 904365 h 1266876"/>
                <a:gd name="connsiteX1313" fmla="*/ 46463 w 1845698"/>
                <a:gd name="connsiteY1313" fmla="*/ 916308 h 1266876"/>
                <a:gd name="connsiteX1314" fmla="*/ 52428 w 1845698"/>
                <a:gd name="connsiteY1314" fmla="*/ 922273 h 1266876"/>
                <a:gd name="connsiteX1315" fmla="*/ 52428 w 1845698"/>
                <a:gd name="connsiteY1315" fmla="*/ 895411 h 1266876"/>
                <a:gd name="connsiteX1316" fmla="*/ 58406 w 1845698"/>
                <a:gd name="connsiteY1316" fmla="*/ 871551 h 1266876"/>
                <a:gd name="connsiteX1317" fmla="*/ 62883 w 1845698"/>
                <a:gd name="connsiteY1317" fmla="*/ 887958 h 1266876"/>
                <a:gd name="connsiteX1318" fmla="*/ 61382 w 1845698"/>
                <a:gd name="connsiteY1318" fmla="*/ 907354 h 1266876"/>
                <a:gd name="connsiteX1319" fmla="*/ 65859 w 1845698"/>
                <a:gd name="connsiteY1319" fmla="*/ 922273 h 1266876"/>
                <a:gd name="connsiteX1320" fmla="*/ 70336 w 1845698"/>
                <a:gd name="connsiteY1320" fmla="*/ 940168 h 1266876"/>
                <a:gd name="connsiteX1321" fmla="*/ 70336 w 1845698"/>
                <a:gd name="connsiteY1321" fmla="*/ 922273 h 1266876"/>
                <a:gd name="connsiteX1322" fmla="*/ 67347 w 1845698"/>
                <a:gd name="connsiteY1322" fmla="*/ 917796 h 1266876"/>
                <a:gd name="connsiteX1323" fmla="*/ 64371 w 1845698"/>
                <a:gd name="connsiteY1323" fmla="*/ 913319 h 1266876"/>
                <a:gd name="connsiteX1324" fmla="*/ 73325 w 1845698"/>
                <a:gd name="connsiteY1324" fmla="*/ 916308 h 1266876"/>
                <a:gd name="connsiteX1325" fmla="*/ 73325 w 1845698"/>
                <a:gd name="connsiteY1325" fmla="*/ 895411 h 1266876"/>
                <a:gd name="connsiteX1326" fmla="*/ 79290 w 1845698"/>
                <a:gd name="connsiteY1326" fmla="*/ 886470 h 1266876"/>
                <a:gd name="connsiteX1327" fmla="*/ 85255 w 1845698"/>
                <a:gd name="connsiteY1327" fmla="*/ 883481 h 1266876"/>
                <a:gd name="connsiteX1328" fmla="*/ 85255 w 1845698"/>
                <a:gd name="connsiteY1328" fmla="*/ 898400 h 1266876"/>
                <a:gd name="connsiteX1329" fmla="*/ 79290 w 1845698"/>
                <a:gd name="connsiteY1329" fmla="*/ 910330 h 1266876"/>
                <a:gd name="connsiteX1330" fmla="*/ 82266 w 1845698"/>
                <a:gd name="connsiteY1330" fmla="*/ 919284 h 1266876"/>
                <a:gd name="connsiteX1331" fmla="*/ 85255 w 1845698"/>
                <a:gd name="connsiteY1331" fmla="*/ 910330 h 1266876"/>
                <a:gd name="connsiteX1332" fmla="*/ 85255 w 1845698"/>
                <a:gd name="connsiteY1332" fmla="*/ 907354 h 1266876"/>
                <a:gd name="connsiteX1333" fmla="*/ 88244 w 1845698"/>
                <a:gd name="connsiteY1333" fmla="*/ 907354 h 1266876"/>
                <a:gd name="connsiteX1334" fmla="*/ 97185 w 1845698"/>
                <a:gd name="connsiteY1334" fmla="*/ 886470 h 1266876"/>
                <a:gd name="connsiteX1335" fmla="*/ 100174 w 1845698"/>
                <a:gd name="connsiteY1335" fmla="*/ 886470 h 1266876"/>
                <a:gd name="connsiteX1336" fmla="*/ 100174 w 1845698"/>
                <a:gd name="connsiteY1336" fmla="*/ 862597 h 1266876"/>
                <a:gd name="connsiteX1337" fmla="*/ 107641 w 1845698"/>
                <a:gd name="connsiteY1337" fmla="*/ 889446 h 1266876"/>
                <a:gd name="connsiteX1338" fmla="*/ 103163 w 1845698"/>
                <a:gd name="connsiteY1338" fmla="*/ 928238 h 1266876"/>
                <a:gd name="connsiteX1339" fmla="*/ 106139 w 1845698"/>
                <a:gd name="connsiteY1339" fmla="*/ 937192 h 1266876"/>
                <a:gd name="connsiteX1340" fmla="*/ 109128 w 1845698"/>
                <a:gd name="connsiteY1340" fmla="*/ 910330 h 1266876"/>
                <a:gd name="connsiteX1341" fmla="*/ 112104 w 1845698"/>
                <a:gd name="connsiteY1341" fmla="*/ 883481 h 1266876"/>
                <a:gd name="connsiteX1342" fmla="*/ 113605 w 1845698"/>
                <a:gd name="connsiteY1342" fmla="*/ 896912 h 1266876"/>
                <a:gd name="connsiteX1343" fmla="*/ 118083 w 1845698"/>
                <a:gd name="connsiteY1343" fmla="*/ 910330 h 1266876"/>
                <a:gd name="connsiteX1344" fmla="*/ 124047 w 1845698"/>
                <a:gd name="connsiteY1344" fmla="*/ 892435 h 1266876"/>
                <a:gd name="connsiteX1345" fmla="*/ 130012 w 1845698"/>
                <a:gd name="connsiteY1345" fmla="*/ 877516 h 1266876"/>
                <a:gd name="connsiteX1346" fmla="*/ 133002 w 1845698"/>
                <a:gd name="connsiteY1346" fmla="*/ 862597 h 1266876"/>
                <a:gd name="connsiteX1347" fmla="*/ 134489 w 1845698"/>
                <a:gd name="connsiteY1347" fmla="*/ 884969 h 1266876"/>
                <a:gd name="connsiteX1348" fmla="*/ 121058 w 1845698"/>
                <a:gd name="connsiteY1348" fmla="*/ 916308 h 1266876"/>
                <a:gd name="connsiteX1349" fmla="*/ 124047 w 1845698"/>
                <a:gd name="connsiteY1349" fmla="*/ 922273 h 1266876"/>
                <a:gd name="connsiteX1350" fmla="*/ 133002 w 1845698"/>
                <a:gd name="connsiteY1350" fmla="*/ 893923 h 1266876"/>
                <a:gd name="connsiteX1351" fmla="*/ 141942 w 1845698"/>
                <a:gd name="connsiteY1351" fmla="*/ 868562 h 1266876"/>
                <a:gd name="connsiteX1352" fmla="*/ 140454 w 1845698"/>
                <a:gd name="connsiteY1352" fmla="*/ 876014 h 1266876"/>
                <a:gd name="connsiteX1353" fmla="*/ 138966 w 1845698"/>
                <a:gd name="connsiteY1353" fmla="*/ 886470 h 1266876"/>
                <a:gd name="connsiteX1354" fmla="*/ 135977 w 1845698"/>
                <a:gd name="connsiteY1354" fmla="*/ 904365 h 1266876"/>
                <a:gd name="connsiteX1355" fmla="*/ 153886 w 1845698"/>
                <a:gd name="connsiteY1355" fmla="*/ 887958 h 1266876"/>
                <a:gd name="connsiteX1356" fmla="*/ 168805 w 1845698"/>
                <a:gd name="connsiteY1356" fmla="*/ 871551 h 1266876"/>
                <a:gd name="connsiteX1357" fmla="*/ 152398 w 1845698"/>
                <a:gd name="connsiteY1357" fmla="*/ 901389 h 1266876"/>
                <a:gd name="connsiteX1358" fmla="*/ 135977 w 1845698"/>
                <a:gd name="connsiteY1358" fmla="*/ 931227 h 1266876"/>
                <a:gd name="connsiteX1359" fmla="*/ 189689 w 1845698"/>
                <a:gd name="connsiteY1359" fmla="*/ 883481 h 1266876"/>
                <a:gd name="connsiteX1360" fmla="*/ 192678 w 1845698"/>
                <a:gd name="connsiteY1360" fmla="*/ 901389 h 1266876"/>
                <a:gd name="connsiteX1361" fmla="*/ 192678 w 1845698"/>
                <a:gd name="connsiteY1361" fmla="*/ 919284 h 1266876"/>
                <a:gd name="connsiteX1362" fmla="*/ 198643 w 1845698"/>
                <a:gd name="connsiteY1362" fmla="*/ 934203 h 1266876"/>
                <a:gd name="connsiteX1363" fmla="*/ 201618 w 1845698"/>
                <a:gd name="connsiteY1363" fmla="*/ 952111 h 1266876"/>
                <a:gd name="connsiteX1364" fmla="*/ 203120 w 1845698"/>
                <a:gd name="connsiteY1364" fmla="*/ 943157 h 1266876"/>
                <a:gd name="connsiteX1365" fmla="*/ 204608 w 1845698"/>
                <a:gd name="connsiteY1365" fmla="*/ 934203 h 1266876"/>
                <a:gd name="connsiteX1366" fmla="*/ 198643 w 1845698"/>
                <a:gd name="connsiteY1366" fmla="*/ 925249 h 1266876"/>
                <a:gd name="connsiteX1367" fmla="*/ 204608 w 1845698"/>
                <a:gd name="connsiteY1367" fmla="*/ 928238 h 1266876"/>
                <a:gd name="connsiteX1368" fmla="*/ 204608 w 1845698"/>
                <a:gd name="connsiteY1368" fmla="*/ 917796 h 1266876"/>
                <a:gd name="connsiteX1369" fmla="*/ 207597 w 1845698"/>
                <a:gd name="connsiteY1369" fmla="*/ 904365 h 1266876"/>
                <a:gd name="connsiteX1370" fmla="*/ 222516 w 1845698"/>
                <a:gd name="connsiteY1370" fmla="*/ 898400 h 1266876"/>
                <a:gd name="connsiteX1371" fmla="*/ 221015 w 1845698"/>
                <a:gd name="connsiteY1371" fmla="*/ 908842 h 1266876"/>
                <a:gd name="connsiteX1372" fmla="*/ 213562 w 1845698"/>
                <a:gd name="connsiteY1372" fmla="*/ 919284 h 1266876"/>
                <a:gd name="connsiteX1373" fmla="*/ 216537 w 1845698"/>
                <a:gd name="connsiteY1373" fmla="*/ 931227 h 1266876"/>
                <a:gd name="connsiteX1374" fmla="*/ 219527 w 1845698"/>
                <a:gd name="connsiteY1374" fmla="*/ 926750 h 1266876"/>
                <a:gd name="connsiteX1375" fmla="*/ 222516 w 1845698"/>
                <a:gd name="connsiteY1375" fmla="*/ 922273 h 1266876"/>
                <a:gd name="connsiteX1376" fmla="*/ 219527 w 1845698"/>
                <a:gd name="connsiteY1376" fmla="*/ 919284 h 1266876"/>
                <a:gd name="connsiteX1377" fmla="*/ 222516 w 1845698"/>
                <a:gd name="connsiteY1377" fmla="*/ 919284 h 1266876"/>
                <a:gd name="connsiteX1378" fmla="*/ 231456 w 1845698"/>
                <a:gd name="connsiteY1378" fmla="*/ 901389 h 1266876"/>
                <a:gd name="connsiteX1379" fmla="*/ 231456 w 1845698"/>
                <a:gd name="connsiteY1379" fmla="*/ 880492 h 1266876"/>
                <a:gd name="connsiteX1380" fmla="*/ 234446 w 1845698"/>
                <a:gd name="connsiteY1380" fmla="*/ 871551 h 1266876"/>
                <a:gd name="connsiteX1381" fmla="*/ 240411 w 1845698"/>
                <a:gd name="connsiteY1381" fmla="*/ 898400 h 1266876"/>
                <a:gd name="connsiteX1382" fmla="*/ 237435 w 1845698"/>
                <a:gd name="connsiteY1382" fmla="*/ 940168 h 1266876"/>
                <a:gd name="connsiteX1383" fmla="*/ 238923 w 1845698"/>
                <a:gd name="connsiteY1383" fmla="*/ 943157 h 1266876"/>
                <a:gd name="connsiteX1384" fmla="*/ 240411 w 1845698"/>
                <a:gd name="connsiteY1384" fmla="*/ 946146 h 1266876"/>
                <a:gd name="connsiteX1385" fmla="*/ 243400 w 1845698"/>
                <a:gd name="connsiteY1385" fmla="*/ 920772 h 1266876"/>
                <a:gd name="connsiteX1386" fmla="*/ 246376 w 1845698"/>
                <a:gd name="connsiteY1386" fmla="*/ 898400 h 1266876"/>
                <a:gd name="connsiteX1387" fmla="*/ 246376 w 1845698"/>
                <a:gd name="connsiteY1387" fmla="*/ 910330 h 1266876"/>
                <a:gd name="connsiteX1388" fmla="*/ 246376 w 1845698"/>
                <a:gd name="connsiteY1388" fmla="*/ 919284 h 1266876"/>
                <a:gd name="connsiteX1389" fmla="*/ 249365 w 1845698"/>
                <a:gd name="connsiteY1389" fmla="*/ 922273 h 1266876"/>
                <a:gd name="connsiteX1390" fmla="*/ 255330 w 1845698"/>
                <a:gd name="connsiteY1390" fmla="*/ 905853 h 1266876"/>
                <a:gd name="connsiteX1391" fmla="*/ 261295 w 1845698"/>
                <a:gd name="connsiteY1391" fmla="*/ 889446 h 1266876"/>
                <a:gd name="connsiteX1392" fmla="*/ 267273 w 1845698"/>
                <a:gd name="connsiteY1392" fmla="*/ 871551 h 1266876"/>
                <a:gd name="connsiteX1393" fmla="*/ 271750 w 1845698"/>
                <a:gd name="connsiteY1393" fmla="*/ 883481 h 1266876"/>
                <a:gd name="connsiteX1394" fmla="*/ 267273 w 1845698"/>
                <a:gd name="connsiteY1394" fmla="*/ 901389 h 1266876"/>
                <a:gd name="connsiteX1395" fmla="*/ 271750 w 1845698"/>
                <a:gd name="connsiteY1395" fmla="*/ 889446 h 1266876"/>
                <a:gd name="connsiteX1396" fmla="*/ 276214 w 1845698"/>
                <a:gd name="connsiteY1396" fmla="*/ 880492 h 1266876"/>
                <a:gd name="connsiteX1397" fmla="*/ 280691 w 1845698"/>
                <a:gd name="connsiteY1397" fmla="*/ 884969 h 1266876"/>
                <a:gd name="connsiteX1398" fmla="*/ 289645 w 1845698"/>
                <a:gd name="connsiteY1398" fmla="*/ 895411 h 1266876"/>
                <a:gd name="connsiteX1399" fmla="*/ 295610 w 1845698"/>
                <a:gd name="connsiteY1399" fmla="*/ 902877 h 1266876"/>
                <a:gd name="connsiteX1400" fmla="*/ 291133 w 1845698"/>
                <a:gd name="connsiteY1400" fmla="*/ 895411 h 1266876"/>
                <a:gd name="connsiteX1401" fmla="*/ 303076 w 1845698"/>
                <a:gd name="connsiteY1401" fmla="*/ 880492 h 1266876"/>
                <a:gd name="connsiteX1402" fmla="*/ 303076 w 1845698"/>
                <a:gd name="connsiteY1402" fmla="*/ 871551 h 1266876"/>
                <a:gd name="connsiteX1403" fmla="*/ 306052 w 1845698"/>
                <a:gd name="connsiteY1403" fmla="*/ 865573 h 1266876"/>
                <a:gd name="connsiteX1404" fmla="*/ 309041 w 1845698"/>
                <a:gd name="connsiteY1404" fmla="*/ 877516 h 1266876"/>
                <a:gd name="connsiteX1405" fmla="*/ 312030 w 1845698"/>
                <a:gd name="connsiteY1405" fmla="*/ 883481 h 1266876"/>
                <a:gd name="connsiteX1406" fmla="*/ 312030 w 1845698"/>
                <a:gd name="connsiteY1406" fmla="*/ 856632 h 1266876"/>
                <a:gd name="connsiteX1407" fmla="*/ 317995 w 1845698"/>
                <a:gd name="connsiteY1407" fmla="*/ 835734 h 1266876"/>
                <a:gd name="connsiteX1408" fmla="*/ 322472 w 1845698"/>
                <a:gd name="connsiteY1408" fmla="*/ 850653 h 1266876"/>
                <a:gd name="connsiteX1409" fmla="*/ 320971 w 1845698"/>
                <a:gd name="connsiteY1409" fmla="*/ 868562 h 1266876"/>
                <a:gd name="connsiteX1410" fmla="*/ 323960 w 1845698"/>
                <a:gd name="connsiteY1410" fmla="*/ 872663 h 1266876"/>
                <a:gd name="connsiteX1411" fmla="*/ 324452 w 1845698"/>
                <a:gd name="connsiteY1411" fmla="*/ 874691 h 1266876"/>
                <a:gd name="connsiteX1412" fmla="*/ 323960 w 1845698"/>
                <a:gd name="connsiteY1412" fmla="*/ 874527 h 1266876"/>
                <a:gd name="connsiteX1413" fmla="*/ 324558 w 1845698"/>
                <a:gd name="connsiteY1413" fmla="*/ 875124 h 1266876"/>
                <a:gd name="connsiteX1414" fmla="*/ 326949 w 1845698"/>
                <a:gd name="connsiteY1414" fmla="*/ 884969 h 1266876"/>
                <a:gd name="connsiteX1415" fmla="*/ 329925 w 1845698"/>
                <a:gd name="connsiteY1415" fmla="*/ 904365 h 1266876"/>
                <a:gd name="connsiteX1416" fmla="*/ 332914 w 1845698"/>
                <a:gd name="connsiteY1416" fmla="*/ 883481 h 1266876"/>
                <a:gd name="connsiteX1417" fmla="*/ 324558 w 1845698"/>
                <a:gd name="connsiteY1417" fmla="*/ 875124 h 1266876"/>
                <a:gd name="connsiteX1418" fmla="*/ 324452 w 1845698"/>
                <a:gd name="connsiteY1418" fmla="*/ 874691 h 1266876"/>
                <a:gd name="connsiteX1419" fmla="*/ 332914 w 1845698"/>
                <a:gd name="connsiteY1419" fmla="*/ 877516 h 1266876"/>
                <a:gd name="connsiteX1420" fmla="*/ 332914 w 1845698"/>
                <a:gd name="connsiteY1420" fmla="*/ 867074 h 1266876"/>
                <a:gd name="connsiteX1421" fmla="*/ 335890 w 1845698"/>
                <a:gd name="connsiteY1421" fmla="*/ 853643 h 1266876"/>
                <a:gd name="connsiteX1422" fmla="*/ 347833 w 1845698"/>
                <a:gd name="connsiteY1422" fmla="*/ 847678 h 1266876"/>
                <a:gd name="connsiteX1423" fmla="*/ 347833 w 1845698"/>
                <a:gd name="connsiteY1423" fmla="*/ 858120 h 1266876"/>
                <a:gd name="connsiteX1424" fmla="*/ 341868 w 1845698"/>
                <a:gd name="connsiteY1424" fmla="*/ 868562 h 1266876"/>
                <a:gd name="connsiteX1425" fmla="*/ 347833 w 1845698"/>
                <a:gd name="connsiteY1425" fmla="*/ 880492 h 1266876"/>
                <a:gd name="connsiteX1426" fmla="*/ 350809 w 1845698"/>
                <a:gd name="connsiteY1426" fmla="*/ 871551 h 1266876"/>
                <a:gd name="connsiteX1427" fmla="*/ 350809 w 1845698"/>
                <a:gd name="connsiteY1427" fmla="*/ 868562 h 1266876"/>
                <a:gd name="connsiteX1428" fmla="*/ 356787 w 1845698"/>
                <a:gd name="connsiteY1428" fmla="*/ 850653 h 1266876"/>
                <a:gd name="connsiteX1429" fmla="*/ 359763 w 1845698"/>
                <a:gd name="connsiteY1429" fmla="*/ 850653 h 1266876"/>
                <a:gd name="connsiteX1430" fmla="*/ 359763 w 1845698"/>
                <a:gd name="connsiteY1430" fmla="*/ 829770 h 1266876"/>
                <a:gd name="connsiteX1431" fmla="*/ 362752 w 1845698"/>
                <a:gd name="connsiteY1431" fmla="*/ 820815 h 1266876"/>
                <a:gd name="connsiteX1432" fmla="*/ 368717 w 1845698"/>
                <a:gd name="connsiteY1432" fmla="*/ 847678 h 1266876"/>
                <a:gd name="connsiteX1433" fmla="*/ 365728 w 1845698"/>
                <a:gd name="connsiteY1433" fmla="*/ 889446 h 1266876"/>
                <a:gd name="connsiteX1434" fmla="*/ 365728 w 1845698"/>
                <a:gd name="connsiteY1434" fmla="*/ 895411 h 1266876"/>
                <a:gd name="connsiteX1435" fmla="*/ 368717 w 1845698"/>
                <a:gd name="connsiteY1435" fmla="*/ 898400 h 1266876"/>
                <a:gd name="connsiteX1436" fmla="*/ 371706 w 1845698"/>
                <a:gd name="connsiteY1436" fmla="*/ 870050 h 1266876"/>
                <a:gd name="connsiteX1437" fmla="*/ 374682 w 1845698"/>
                <a:gd name="connsiteY1437" fmla="*/ 847678 h 1266876"/>
                <a:gd name="connsiteX1438" fmla="*/ 374682 w 1845698"/>
                <a:gd name="connsiteY1438" fmla="*/ 858120 h 1266876"/>
                <a:gd name="connsiteX1439" fmla="*/ 377671 w 1845698"/>
                <a:gd name="connsiteY1439" fmla="*/ 871551 h 1266876"/>
                <a:gd name="connsiteX1440" fmla="*/ 383636 w 1845698"/>
                <a:gd name="connsiteY1440" fmla="*/ 855131 h 1266876"/>
                <a:gd name="connsiteX1441" fmla="*/ 389601 w 1845698"/>
                <a:gd name="connsiteY1441" fmla="*/ 838724 h 1266876"/>
                <a:gd name="connsiteX1442" fmla="*/ 395566 w 1845698"/>
                <a:gd name="connsiteY1442" fmla="*/ 820815 h 1266876"/>
                <a:gd name="connsiteX1443" fmla="*/ 394078 w 1845698"/>
                <a:gd name="connsiteY1443" fmla="*/ 847678 h 1266876"/>
                <a:gd name="connsiteX1444" fmla="*/ 380647 w 1845698"/>
                <a:gd name="connsiteY1444" fmla="*/ 877516 h 1266876"/>
                <a:gd name="connsiteX1445" fmla="*/ 383636 w 1845698"/>
                <a:gd name="connsiteY1445" fmla="*/ 880492 h 1266876"/>
                <a:gd name="connsiteX1446" fmla="*/ 392590 w 1845698"/>
                <a:gd name="connsiteY1446" fmla="*/ 856632 h 1266876"/>
                <a:gd name="connsiteX1447" fmla="*/ 404520 w 1845698"/>
                <a:gd name="connsiteY1447" fmla="*/ 832759 h 1266876"/>
                <a:gd name="connsiteX1448" fmla="*/ 400043 w 1845698"/>
                <a:gd name="connsiteY1448" fmla="*/ 847678 h 1266876"/>
                <a:gd name="connsiteX1449" fmla="*/ 398555 w 1845698"/>
                <a:gd name="connsiteY1449" fmla="*/ 865573 h 1266876"/>
                <a:gd name="connsiteX1450" fmla="*/ 416463 w 1845698"/>
                <a:gd name="connsiteY1450" fmla="*/ 850653 h 1266876"/>
                <a:gd name="connsiteX1451" fmla="*/ 428393 w 1845698"/>
                <a:gd name="connsiteY1451" fmla="*/ 835734 h 1266876"/>
                <a:gd name="connsiteX1452" fmla="*/ 411986 w 1845698"/>
                <a:gd name="connsiteY1452" fmla="*/ 864085 h 1266876"/>
                <a:gd name="connsiteX1453" fmla="*/ 395566 w 1845698"/>
                <a:gd name="connsiteY1453" fmla="*/ 895411 h 1266876"/>
                <a:gd name="connsiteX1454" fmla="*/ 411986 w 1845698"/>
                <a:gd name="connsiteY1454" fmla="*/ 883481 h 1266876"/>
                <a:gd name="connsiteX1455" fmla="*/ 428393 w 1845698"/>
                <a:gd name="connsiteY1455" fmla="*/ 871551 h 1266876"/>
                <a:gd name="connsiteX1456" fmla="*/ 429881 w 1845698"/>
                <a:gd name="connsiteY1456" fmla="*/ 862597 h 1266876"/>
                <a:gd name="connsiteX1457" fmla="*/ 431382 w 1845698"/>
                <a:gd name="connsiteY1457" fmla="*/ 856632 h 1266876"/>
                <a:gd name="connsiteX1458" fmla="*/ 437347 w 1845698"/>
                <a:gd name="connsiteY1458" fmla="*/ 865573 h 1266876"/>
                <a:gd name="connsiteX1459" fmla="*/ 446301 w 1845698"/>
                <a:gd name="connsiteY1459" fmla="*/ 856632 h 1266876"/>
                <a:gd name="connsiteX1460" fmla="*/ 449277 w 1845698"/>
                <a:gd name="connsiteY1460" fmla="*/ 853643 h 1266876"/>
                <a:gd name="connsiteX1461" fmla="*/ 437347 w 1845698"/>
                <a:gd name="connsiteY1461" fmla="*/ 874527 h 1266876"/>
                <a:gd name="connsiteX1462" fmla="*/ 435859 w 1845698"/>
                <a:gd name="connsiteY1462" fmla="*/ 880492 h 1266876"/>
                <a:gd name="connsiteX1463" fmla="*/ 434358 w 1845698"/>
                <a:gd name="connsiteY1463" fmla="*/ 886470 h 1266876"/>
                <a:gd name="connsiteX1464" fmla="*/ 440323 w 1845698"/>
                <a:gd name="connsiteY1464" fmla="*/ 904365 h 1266876"/>
                <a:gd name="connsiteX1465" fmla="*/ 443312 w 1845698"/>
                <a:gd name="connsiteY1465" fmla="*/ 922273 h 1266876"/>
                <a:gd name="connsiteX1466" fmla="*/ 444800 w 1845698"/>
                <a:gd name="connsiteY1466" fmla="*/ 913319 h 1266876"/>
                <a:gd name="connsiteX1467" fmla="*/ 446301 w 1845698"/>
                <a:gd name="connsiteY1467" fmla="*/ 904365 h 1266876"/>
                <a:gd name="connsiteX1468" fmla="*/ 440323 w 1845698"/>
                <a:gd name="connsiteY1468" fmla="*/ 898400 h 1266876"/>
                <a:gd name="connsiteX1469" fmla="*/ 446301 w 1845698"/>
                <a:gd name="connsiteY1469" fmla="*/ 898400 h 1266876"/>
                <a:gd name="connsiteX1470" fmla="*/ 446301 w 1845698"/>
                <a:gd name="connsiteY1470" fmla="*/ 886470 h 1266876"/>
                <a:gd name="connsiteX1471" fmla="*/ 449277 w 1845698"/>
                <a:gd name="connsiteY1471" fmla="*/ 874527 h 1266876"/>
                <a:gd name="connsiteX1472" fmla="*/ 461220 w 1845698"/>
                <a:gd name="connsiteY1472" fmla="*/ 865573 h 1266876"/>
                <a:gd name="connsiteX1473" fmla="*/ 461220 w 1845698"/>
                <a:gd name="connsiteY1473" fmla="*/ 877516 h 1266876"/>
                <a:gd name="connsiteX1474" fmla="*/ 455242 w 1845698"/>
                <a:gd name="connsiteY1474" fmla="*/ 889446 h 1266876"/>
                <a:gd name="connsiteX1475" fmla="*/ 458231 w 1845698"/>
                <a:gd name="connsiteY1475" fmla="*/ 904365 h 1266876"/>
                <a:gd name="connsiteX1476" fmla="*/ 459719 w 1845698"/>
                <a:gd name="connsiteY1476" fmla="*/ 899888 h 1266876"/>
                <a:gd name="connsiteX1477" fmla="*/ 461220 w 1845698"/>
                <a:gd name="connsiteY1477" fmla="*/ 895411 h 1266876"/>
                <a:gd name="connsiteX1478" fmla="*/ 459719 w 1845698"/>
                <a:gd name="connsiteY1478" fmla="*/ 886470 h 1266876"/>
                <a:gd name="connsiteX1479" fmla="*/ 461220 w 1845698"/>
                <a:gd name="connsiteY1479" fmla="*/ 889446 h 1266876"/>
                <a:gd name="connsiteX1480" fmla="*/ 473150 w 1845698"/>
                <a:gd name="connsiteY1480" fmla="*/ 868562 h 1266876"/>
                <a:gd name="connsiteX1481" fmla="*/ 473150 w 1845698"/>
                <a:gd name="connsiteY1481" fmla="*/ 853643 h 1266876"/>
                <a:gd name="connsiteX1482" fmla="*/ 476139 w 1845698"/>
                <a:gd name="connsiteY1482" fmla="*/ 844689 h 1266876"/>
                <a:gd name="connsiteX1483" fmla="*/ 482104 w 1845698"/>
                <a:gd name="connsiteY1483" fmla="*/ 871551 h 1266876"/>
                <a:gd name="connsiteX1484" fmla="*/ 479115 w 1845698"/>
                <a:gd name="connsiteY1484" fmla="*/ 910330 h 1266876"/>
                <a:gd name="connsiteX1485" fmla="*/ 480616 w 1845698"/>
                <a:gd name="connsiteY1485" fmla="*/ 914807 h 1266876"/>
                <a:gd name="connsiteX1486" fmla="*/ 482104 w 1845698"/>
                <a:gd name="connsiteY1486" fmla="*/ 919284 h 1266876"/>
                <a:gd name="connsiteX1487" fmla="*/ 485080 w 1845698"/>
                <a:gd name="connsiteY1487" fmla="*/ 892435 h 1266876"/>
                <a:gd name="connsiteX1488" fmla="*/ 488069 w 1845698"/>
                <a:gd name="connsiteY1488" fmla="*/ 865573 h 1266876"/>
                <a:gd name="connsiteX1489" fmla="*/ 489557 w 1845698"/>
                <a:gd name="connsiteY1489" fmla="*/ 877516 h 1266876"/>
                <a:gd name="connsiteX1490" fmla="*/ 491058 w 1845698"/>
                <a:gd name="connsiteY1490" fmla="*/ 889446 h 1266876"/>
                <a:gd name="connsiteX1491" fmla="*/ 497023 w 1845698"/>
                <a:gd name="connsiteY1491" fmla="*/ 874527 h 1266876"/>
                <a:gd name="connsiteX1492" fmla="*/ 502988 w 1845698"/>
                <a:gd name="connsiteY1492" fmla="*/ 859608 h 1266876"/>
                <a:gd name="connsiteX1493" fmla="*/ 508953 w 1845698"/>
                <a:gd name="connsiteY1493" fmla="*/ 844689 h 1266876"/>
                <a:gd name="connsiteX1494" fmla="*/ 510454 w 1845698"/>
                <a:gd name="connsiteY1494" fmla="*/ 867074 h 1266876"/>
                <a:gd name="connsiteX1495" fmla="*/ 497023 w 1845698"/>
                <a:gd name="connsiteY1495" fmla="*/ 898400 h 1266876"/>
                <a:gd name="connsiteX1496" fmla="*/ 497023 w 1845698"/>
                <a:gd name="connsiteY1496" fmla="*/ 904365 h 1266876"/>
                <a:gd name="connsiteX1497" fmla="*/ 507465 w 1845698"/>
                <a:gd name="connsiteY1497" fmla="*/ 874527 h 1266876"/>
                <a:gd name="connsiteX1498" fmla="*/ 517907 w 1845698"/>
                <a:gd name="connsiteY1498" fmla="*/ 850653 h 1266876"/>
                <a:gd name="connsiteX1499" fmla="*/ 513430 w 1845698"/>
                <a:gd name="connsiteY1499" fmla="*/ 868562 h 1266876"/>
                <a:gd name="connsiteX1500" fmla="*/ 511942 w 1845698"/>
                <a:gd name="connsiteY1500" fmla="*/ 886470 h 1266876"/>
                <a:gd name="connsiteX1501" fmla="*/ 529837 w 1845698"/>
                <a:gd name="connsiteY1501" fmla="*/ 870050 h 1266876"/>
                <a:gd name="connsiteX1502" fmla="*/ 544756 w 1845698"/>
                <a:gd name="connsiteY1502" fmla="*/ 853643 h 1266876"/>
                <a:gd name="connsiteX1503" fmla="*/ 531338 w 1845698"/>
                <a:gd name="connsiteY1503" fmla="*/ 870050 h 1266876"/>
                <a:gd name="connsiteX1504" fmla="*/ 520896 w 1845698"/>
                <a:gd name="connsiteY1504" fmla="*/ 886470 h 1266876"/>
                <a:gd name="connsiteX1505" fmla="*/ 529837 w 1845698"/>
                <a:gd name="connsiteY1505" fmla="*/ 901389 h 1266876"/>
                <a:gd name="connsiteX1506" fmla="*/ 544756 w 1845698"/>
                <a:gd name="connsiteY1506" fmla="*/ 889446 h 1266876"/>
                <a:gd name="connsiteX1507" fmla="*/ 544756 w 1845698"/>
                <a:gd name="connsiteY1507" fmla="*/ 880492 h 1266876"/>
                <a:gd name="connsiteX1508" fmla="*/ 550734 w 1845698"/>
                <a:gd name="connsiteY1508" fmla="*/ 871551 h 1266876"/>
                <a:gd name="connsiteX1509" fmla="*/ 550734 w 1845698"/>
                <a:gd name="connsiteY1509" fmla="*/ 883481 h 1266876"/>
                <a:gd name="connsiteX1510" fmla="*/ 553710 w 1845698"/>
                <a:gd name="connsiteY1510" fmla="*/ 881993 h 1266876"/>
                <a:gd name="connsiteX1511" fmla="*/ 556699 w 1845698"/>
                <a:gd name="connsiteY1511" fmla="*/ 880492 h 1266876"/>
                <a:gd name="connsiteX1512" fmla="*/ 556699 w 1845698"/>
                <a:gd name="connsiteY1512" fmla="*/ 859608 h 1266876"/>
                <a:gd name="connsiteX1513" fmla="*/ 562664 w 1845698"/>
                <a:gd name="connsiteY1513" fmla="*/ 838724 h 1266876"/>
                <a:gd name="connsiteX1514" fmla="*/ 565653 w 1845698"/>
                <a:gd name="connsiteY1514" fmla="*/ 855131 h 1266876"/>
                <a:gd name="connsiteX1515" fmla="*/ 562664 w 1845698"/>
                <a:gd name="connsiteY1515" fmla="*/ 874527 h 1266876"/>
                <a:gd name="connsiteX1516" fmla="*/ 565653 w 1845698"/>
                <a:gd name="connsiteY1516" fmla="*/ 874527 h 1266876"/>
                <a:gd name="connsiteX1517" fmla="*/ 570130 w 1845698"/>
                <a:gd name="connsiteY1517" fmla="*/ 877516 h 1266876"/>
                <a:gd name="connsiteX1518" fmla="*/ 574594 w 1845698"/>
                <a:gd name="connsiteY1518" fmla="*/ 880492 h 1266876"/>
                <a:gd name="connsiteX1519" fmla="*/ 576095 w 1845698"/>
                <a:gd name="connsiteY1519" fmla="*/ 871551 h 1266876"/>
                <a:gd name="connsiteX1520" fmla="*/ 577583 w 1845698"/>
                <a:gd name="connsiteY1520" fmla="*/ 859608 h 1266876"/>
                <a:gd name="connsiteX1521" fmla="*/ 589513 w 1845698"/>
                <a:gd name="connsiteY1521" fmla="*/ 853643 h 1266876"/>
                <a:gd name="connsiteX1522" fmla="*/ 583548 w 1845698"/>
                <a:gd name="connsiteY1522" fmla="*/ 874527 h 1266876"/>
                <a:gd name="connsiteX1523" fmla="*/ 585049 w 1845698"/>
                <a:gd name="connsiteY1523" fmla="*/ 880492 h 1266876"/>
                <a:gd name="connsiteX1524" fmla="*/ 586537 w 1845698"/>
                <a:gd name="connsiteY1524" fmla="*/ 886470 h 1266876"/>
                <a:gd name="connsiteX1525" fmla="*/ 588025 w 1845698"/>
                <a:gd name="connsiteY1525" fmla="*/ 881993 h 1266876"/>
                <a:gd name="connsiteX1526" fmla="*/ 589513 w 1845698"/>
                <a:gd name="connsiteY1526" fmla="*/ 877516 h 1266876"/>
                <a:gd name="connsiteX1527" fmla="*/ 588025 w 1845698"/>
                <a:gd name="connsiteY1527" fmla="*/ 871551 h 1266876"/>
                <a:gd name="connsiteX1528" fmla="*/ 592502 w 1845698"/>
                <a:gd name="connsiteY1528" fmla="*/ 874527 h 1266876"/>
                <a:gd name="connsiteX1529" fmla="*/ 595491 w 1845698"/>
                <a:gd name="connsiteY1529" fmla="*/ 865573 h 1266876"/>
                <a:gd name="connsiteX1530" fmla="*/ 601456 w 1845698"/>
                <a:gd name="connsiteY1530" fmla="*/ 856632 h 1266876"/>
                <a:gd name="connsiteX1531" fmla="*/ 604432 w 1845698"/>
                <a:gd name="connsiteY1531" fmla="*/ 856632 h 1266876"/>
                <a:gd name="connsiteX1532" fmla="*/ 604432 w 1845698"/>
                <a:gd name="connsiteY1532" fmla="*/ 826794 h 1266876"/>
                <a:gd name="connsiteX1533" fmla="*/ 610410 w 1845698"/>
                <a:gd name="connsiteY1533" fmla="*/ 853643 h 1266876"/>
                <a:gd name="connsiteX1534" fmla="*/ 607421 w 1845698"/>
                <a:gd name="connsiteY1534" fmla="*/ 898400 h 1266876"/>
                <a:gd name="connsiteX1535" fmla="*/ 608909 w 1845698"/>
                <a:gd name="connsiteY1535" fmla="*/ 901389 h 1266876"/>
                <a:gd name="connsiteX1536" fmla="*/ 610410 w 1845698"/>
                <a:gd name="connsiteY1536" fmla="*/ 904365 h 1266876"/>
                <a:gd name="connsiteX1537" fmla="*/ 613386 w 1845698"/>
                <a:gd name="connsiteY1537" fmla="*/ 876014 h 1266876"/>
                <a:gd name="connsiteX1538" fmla="*/ 616375 w 1845698"/>
                <a:gd name="connsiteY1538" fmla="*/ 853643 h 1266876"/>
                <a:gd name="connsiteX1539" fmla="*/ 619351 w 1845698"/>
                <a:gd name="connsiteY1539" fmla="*/ 874527 h 1266876"/>
                <a:gd name="connsiteX1540" fmla="*/ 622340 w 1845698"/>
                <a:gd name="connsiteY1540" fmla="*/ 874527 h 1266876"/>
                <a:gd name="connsiteX1541" fmla="*/ 628305 w 1845698"/>
                <a:gd name="connsiteY1541" fmla="*/ 858120 h 1266876"/>
                <a:gd name="connsiteX1542" fmla="*/ 634270 w 1845698"/>
                <a:gd name="connsiteY1542" fmla="*/ 841713 h 1266876"/>
                <a:gd name="connsiteX1543" fmla="*/ 637259 w 1845698"/>
                <a:gd name="connsiteY1543" fmla="*/ 826794 h 1266876"/>
                <a:gd name="connsiteX1544" fmla="*/ 641736 w 1845698"/>
                <a:gd name="connsiteY1544" fmla="*/ 843201 h 1266876"/>
                <a:gd name="connsiteX1545" fmla="*/ 639243 w 1845698"/>
                <a:gd name="connsiteY1545" fmla="*/ 849662 h 1266876"/>
                <a:gd name="connsiteX1546" fmla="*/ 646213 w 1845698"/>
                <a:gd name="connsiteY1546" fmla="*/ 835734 h 1266876"/>
                <a:gd name="connsiteX1547" fmla="*/ 643224 w 1845698"/>
                <a:gd name="connsiteY1547" fmla="*/ 852155 h 1266876"/>
                <a:gd name="connsiteX1548" fmla="*/ 640248 w 1845698"/>
                <a:gd name="connsiteY1548" fmla="*/ 868562 h 1266876"/>
                <a:gd name="connsiteX1549" fmla="*/ 643224 w 1845698"/>
                <a:gd name="connsiteY1549" fmla="*/ 868562 h 1266876"/>
                <a:gd name="connsiteX1550" fmla="*/ 655167 w 1845698"/>
                <a:gd name="connsiteY1550" fmla="*/ 850653 h 1266876"/>
                <a:gd name="connsiteX1551" fmla="*/ 673062 w 1845698"/>
                <a:gd name="connsiteY1551" fmla="*/ 838724 h 1266876"/>
                <a:gd name="connsiteX1552" fmla="*/ 673062 w 1845698"/>
                <a:gd name="connsiteY1552" fmla="*/ 825292 h 1266876"/>
                <a:gd name="connsiteX1553" fmla="*/ 679027 w 1845698"/>
                <a:gd name="connsiteY1553" fmla="*/ 814850 h 1266876"/>
                <a:gd name="connsiteX1554" fmla="*/ 682016 w 1845698"/>
                <a:gd name="connsiteY1554" fmla="*/ 831257 h 1266876"/>
                <a:gd name="connsiteX1555" fmla="*/ 679027 w 1845698"/>
                <a:gd name="connsiteY1555" fmla="*/ 850653 h 1266876"/>
                <a:gd name="connsiteX1556" fmla="*/ 685005 w 1845698"/>
                <a:gd name="connsiteY1556" fmla="*/ 868562 h 1266876"/>
                <a:gd name="connsiteX1557" fmla="*/ 686493 w 1845698"/>
                <a:gd name="connsiteY1557" fmla="*/ 865573 h 1266876"/>
                <a:gd name="connsiteX1558" fmla="*/ 687981 w 1845698"/>
                <a:gd name="connsiteY1558" fmla="*/ 862597 h 1266876"/>
                <a:gd name="connsiteX1559" fmla="*/ 690970 w 1845698"/>
                <a:gd name="connsiteY1559" fmla="*/ 859608 h 1266876"/>
                <a:gd name="connsiteX1560" fmla="*/ 690970 w 1845698"/>
                <a:gd name="connsiteY1560" fmla="*/ 849166 h 1266876"/>
                <a:gd name="connsiteX1561" fmla="*/ 693946 w 1845698"/>
                <a:gd name="connsiteY1561" fmla="*/ 838724 h 1266876"/>
                <a:gd name="connsiteX1562" fmla="*/ 705889 w 1845698"/>
                <a:gd name="connsiteY1562" fmla="*/ 826794 h 1266876"/>
                <a:gd name="connsiteX1563" fmla="*/ 705889 w 1845698"/>
                <a:gd name="connsiteY1563" fmla="*/ 841713 h 1266876"/>
                <a:gd name="connsiteX1564" fmla="*/ 699924 w 1845698"/>
                <a:gd name="connsiteY1564" fmla="*/ 853643 h 1266876"/>
                <a:gd name="connsiteX1565" fmla="*/ 702900 w 1845698"/>
                <a:gd name="connsiteY1565" fmla="*/ 865573 h 1266876"/>
                <a:gd name="connsiteX1566" fmla="*/ 702900 w 1845698"/>
                <a:gd name="connsiteY1566" fmla="*/ 859608 h 1266876"/>
                <a:gd name="connsiteX1567" fmla="*/ 705889 w 1845698"/>
                <a:gd name="connsiteY1567" fmla="*/ 856632 h 1266876"/>
                <a:gd name="connsiteX1568" fmla="*/ 708865 w 1845698"/>
                <a:gd name="connsiteY1568" fmla="*/ 853643 h 1266876"/>
                <a:gd name="connsiteX1569" fmla="*/ 714843 w 1845698"/>
                <a:gd name="connsiteY1569" fmla="*/ 832759 h 1266876"/>
                <a:gd name="connsiteX1570" fmla="*/ 714843 w 1845698"/>
                <a:gd name="connsiteY1570" fmla="*/ 814850 h 1266876"/>
                <a:gd name="connsiteX1571" fmla="*/ 717819 w 1845698"/>
                <a:gd name="connsiteY1571" fmla="*/ 805896 h 1266876"/>
                <a:gd name="connsiteX1572" fmla="*/ 726773 w 1845698"/>
                <a:gd name="connsiteY1572" fmla="*/ 832759 h 1266876"/>
                <a:gd name="connsiteX1573" fmla="*/ 723784 w 1845698"/>
                <a:gd name="connsiteY1573" fmla="*/ 871551 h 1266876"/>
                <a:gd name="connsiteX1574" fmla="*/ 725285 w 1845698"/>
                <a:gd name="connsiteY1574" fmla="*/ 876014 h 1266876"/>
                <a:gd name="connsiteX1575" fmla="*/ 726773 w 1845698"/>
                <a:gd name="connsiteY1575" fmla="*/ 880492 h 1266876"/>
                <a:gd name="connsiteX1576" fmla="*/ 729762 w 1845698"/>
                <a:gd name="connsiteY1576" fmla="*/ 855131 h 1266876"/>
                <a:gd name="connsiteX1577" fmla="*/ 732738 w 1845698"/>
                <a:gd name="connsiteY1577" fmla="*/ 826794 h 1266876"/>
                <a:gd name="connsiteX1578" fmla="*/ 734239 w 1845698"/>
                <a:gd name="connsiteY1578" fmla="*/ 841713 h 1266876"/>
                <a:gd name="connsiteX1579" fmla="*/ 735727 w 1845698"/>
                <a:gd name="connsiteY1579" fmla="*/ 853643 h 1266876"/>
                <a:gd name="connsiteX1580" fmla="*/ 741692 w 1845698"/>
                <a:gd name="connsiteY1580" fmla="*/ 837236 h 1266876"/>
                <a:gd name="connsiteX1581" fmla="*/ 747657 w 1845698"/>
                <a:gd name="connsiteY1581" fmla="*/ 820815 h 1266876"/>
                <a:gd name="connsiteX1582" fmla="*/ 753622 w 1845698"/>
                <a:gd name="connsiteY1582" fmla="*/ 805896 h 1266876"/>
                <a:gd name="connsiteX1583" fmla="*/ 755123 w 1845698"/>
                <a:gd name="connsiteY1583" fmla="*/ 828282 h 1266876"/>
                <a:gd name="connsiteX1584" fmla="*/ 741692 w 1845698"/>
                <a:gd name="connsiteY1584" fmla="*/ 859608 h 1266876"/>
                <a:gd name="connsiteX1585" fmla="*/ 744681 w 1845698"/>
                <a:gd name="connsiteY1585" fmla="*/ 865573 h 1266876"/>
                <a:gd name="connsiteX1586" fmla="*/ 752134 w 1845698"/>
                <a:gd name="connsiteY1586" fmla="*/ 837236 h 1266876"/>
                <a:gd name="connsiteX1587" fmla="*/ 762576 w 1845698"/>
                <a:gd name="connsiteY1587" fmla="*/ 811875 h 1266876"/>
                <a:gd name="connsiteX1588" fmla="*/ 758099 w 1845698"/>
                <a:gd name="connsiteY1588" fmla="*/ 831257 h 1266876"/>
                <a:gd name="connsiteX1589" fmla="*/ 756611 w 1845698"/>
                <a:gd name="connsiteY1589" fmla="*/ 850653 h 1266876"/>
                <a:gd name="connsiteX1590" fmla="*/ 774519 w 1845698"/>
                <a:gd name="connsiteY1590" fmla="*/ 832759 h 1266876"/>
                <a:gd name="connsiteX1591" fmla="*/ 789438 w 1845698"/>
                <a:gd name="connsiteY1591" fmla="*/ 814850 h 1266876"/>
                <a:gd name="connsiteX1592" fmla="*/ 770042 w 1845698"/>
                <a:gd name="connsiteY1592" fmla="*/ 844689 h 1266876"/>
                <a:gd name="connsiteX1593" fmla="*/ 753622 w 1845698"/>
                <a:gd name="connsiteY1593" fmla="*/ 874527 h 1266876"/>
                <a:gd name="connsiteX1594" fmla="*/ 781972 w 1845698"/>
                <a:gd name="connsiteY1594" fmla="*/ 856632 h 1266876"/>
                <a:gd name="connsiteX1595" fmla="*/ 810322 w 1845698"/>
                <a:gd name="connsiteY1595" fmla="*/ 838724 h 1266876"/>
                <a:gd name="connsiteX1596" fmla="*/ 780484 w 1845698"/>
                <a:gd name="connsiteY1596" fmla="*/ 865573 h 1266876"/>
                <a:gd name="connsiteX1597" fmla="*/ 780484 w 1845698"/>
                <a:gd name="connsiteY1597" fmla="*/ 889446 h 1266876"/>
                <a:gd name="connsiteX1598" fmla="*/ 793915 w 1845698"/>
                <a:gd name="connsiteY1598" fmla="*/ 905853 h 1266876"/>
                <a:gd name="connsiteX1599" fmla="*/ 804357 w 1845698"/>
                <a:gd name="connsiteY1599" fmla="*/ 925249 h 1266876"/>
                <a:gd name="connsiteX1600" fmla="*/ 804357 w 1845698"/>
                <a:gd name="connsiteY1600" fmla="*/ 895411 h 1266876"/>
                <a:gd name="connsiteX1601" fmla="*/ 807333 w 1845698"/>
                <a:gd name="connsiteY1601" fmla="*/ 871551 h 1266876"/>
                <a:gd name="connsiteX1602" fmla="*/ 810322 w 1845698"/>
                <a:gd name="connsiteY1602" fmla="*/ 880492 h 1266876"/>
                <a:gd name="connsiteX1603" fmla="*/ 813298 w 1845698"/>
                <a:gd name="connsiteY1603" fmla="*/ 889446 h 1266876"/>
                <a:gd name="connsiteX1604" fmla="*/ 813298 w 1845698"/>
                <a:gd name="connsiteY1604" fmla="*/ 861095 h 1266876"/>
                <a:gd name="connsiteX1605" fmla="*/ 819276 w 1845698"/>
                <a:gd name="connsiteY1605" fmla="*/ 838724 h 1266876"/>
                <a:gd name="connsiteX1606" fmla="*/ 823753 w 1845698"/>
                <a:gd name="connsiteY1606" fmla="*/ 855131 h 1266876"/>
                <a:gd name="connsiteX1607" fmla="*/ 822252 w 1845698"/>
                <a:gd name="connsiteY1607" fmla="*/ 874527 h 1266876"/>
                <a:gd name="connsiteX1608" fmla="*/ 828217 w 1845698"/>
                <a:gd name="connsiteY1608" fmla="*/ 889446 h 1266876"/>
                <a:gd name="connsiteX1609" fmla="*/ 831206 w 1845698"/>
                <a:gd name="connsiteY1609" fmla="*/ 910330 h 1266876"/>
                <a:gd name="connsiteX1610" fmla="*/ 834195 w 1845698"/>
                <a:gd name="connsiteY1610" fmla="*/ 886470 h 1266876"/>
                <a:gd name="connsiteX1611" fmla="*/ 828217 w 1845698"/>
                <a:gd name="connsiteY1611" fmla="*/ 880492 h 1266876"/>
                <a:gd name="connsiteX1612" fmla="*/ 834195 w 1845698"/>
                <a:gd name="connsiteY1612" fmla="*/ 880492 h 1266876"/>
                <a:gd name="connsiteX1613" fmla="*/ 834195 w 1845698"/>
                <a:gd name="connsiteY1613" fmla="*/ 871551 h 1266876"/>
                <a:gd name="connsiteX1614" fmla="*/ 837171 w 1845698"/>
                <a:gd name="connsiteY1614" fmla="*/ 859608 h 1266876"/>
                <a:gd name="connsiteX1615" fmla="*/ 852090 w 1845698"/>
                <a:gd name="connsiteY1615" fmla="*/ 853643 h 1266876"/>
                <a:gd name="connsiteX1616" fmla="*/ 849114 w 1845698"/>
                <a:gd name="connsiteY1616" fmla="*/ 864085 h 1266876"/>
                <a:gd name="connsiteX1617" fmla="*/ 843136 w 1845698"/>
                <a:gd name="connsiteY1617" fmla="*/ 874527 h 1266876"/>
                <a:gd name="connsiteX1618" fmla="*/ 849114 w 1845698"/>
                <a:gd name="connsiteY1618" fmla="*/ 886470 h 1266876"/>
                <a:gd name="connsiteX1619" fmla="*/ 850602 w 1845698"/>
                <a:gd name="connsiteY1619" fmla="*/ 881993 h 1266876"/>
                <a:gd name="connsiteX1620" fmla="*/ 852090 w 1845698"/>
                <a:gd name="connsiteY1620" fmla="*/ 877516 h 1266876"/>
                <a:gd name="connsiteX1621" fmla="*/ 850602 w 1845698"/>
                <a:gd name="connsiteY1621" fmla="*/ 871551 h 1266876"/>
                <a:gd name="connsiteX1622" fmla="*/ 852090 w 1845698"/>
                <a:gd name="connsiteY1622" fmla="*/ 874527 h 1266876"/>
                <a:gd name="connsiteX1623" fmla="*/ 858055 w 1845698"/>
                <a:gd name="connsiteY1623" fmla="*/ 856632 h 1266876"/>
                <a:gd name="connsiteX1624" fmla="*/ 861044 w 1845698"/>
                <a:gd name="connsiteY1624" fmla="*/ 853643 h 1266876"/>
                <a:gd name="connsiteX1625" fmla="*/ 861044 w 1845698"/>
                <a:gd name="connsiteY1625" fmla="*/ 835734 h 1266876"/>
                <a:gd name="connsiteX1626" fmla="*/ 863981 w 1845698"/>
                <a:gd name="connsiteY1626" fmla="*/ 826924 h 1266876"/>
                <a:gd name="connsiteX1627" fmla="*/ 834195 w 1845698"/>
                <a:gd name="connsiteY1627" fmla="*/ 792479 h 1266876"/>
                <a:gd name="connsiteX1628" fmla="*/ 746169 w 1845698"/>
                <a:gd name="connsiteY1628" fmla="*/ 786500 h 1266876"/>
                <a:gd name="connsiteX1629" fmla="*/ 649189 w 1845698"/>
                <a:gd name="connsiteY1629" fmla="*/ 801419 h 1266876"/>
                <a:gd name="connsiteX1630" fmla="*/ 574594 w 1845698"/>
                <a:gd name="connsiteY1630" fmla="*/ 811875 h 1266876"/>
                <a:gd name="connsiteX1631" fmla="*/ 547745 w 1845698"/>
                <a:gd name="connsiteY1631" fmla="*/ 793967 h 1266876"/>
                <a:gd name="connsiteX1632" fmla="*/ 501500 w 1845698"/>
                <a:gd name="connsiteY1632" fmla="*/ 796956 h 1266876"/>
                <a:gd name="connsiteX1633" fmla="*/ 467185 w 1845698"/>
                <a:gd name="connsiteY1633" fmla="*/ 770093 h 1266876"/>
                <a:gd name="connsiteX1634" fmla="*/ 434358 w 1845698"/>
                <a:gd name="connsiteY1634" fmla="*/ 734290 h 1266876"/>
                <a:gd name="connsiteX1635" fmla="*/ 410485 w 1845698"/>
                <a:gd name="connsiteY1635" fmla="*/ 695498 h 1266876"/>
                <a:gd name="connsiteX1636" fmla="*/ 370205 w 1845698"/>
                <a:gd name="connsiteY1636" fmla="*/ 668649 h 1266876"/>
                <a:gd name="connsiteX1637" fmla="*/ 320971 w 1845698"/>
                <a:gd name="connsiteY1637" fmla="*/ 653730 h 1266876"/>
                <a:gd name="connsiteX1638" fmla="*/ 300087 w 1845698"/>
                <a:gd name="connsiteY1638" fmla="*/ 626868 h 1266876"/>
                <a:gd name="connsiteX1639" fmla="*/ 285168 w 1845698"/>
                <a:gd name="connsiteY1639" fmla="*/ 600019 h 1266876"/>
                <a:gd name="connsiteX1640" fmla="*/ 282192 w 1845698"/>
                <a:gd name="connsiteY1640" fmla="*/ 594054 h 1266876"/>
                <a:gd name="connsiteX1641" fmla="*/ 273238 w 1845698"/>
                <a:gd name="connsiteY1641" fmla="*/ 573170 h 1266876"/>
                <a:gd name="connsiteX1642" fmla="*/ 258319 w 1845698"/>
                <a:gd name="connsiteY1642" fmla="*/ 561227 h 1266876"/>
                <a:gd name="connsiteX1643" fmla="*/ 249365 w 1845698"/>
                <a:gd name="connsiteY1643" fmla="*/ 546308 h 1266876"/>
                <a:gd name="connsiteX1644" fmla="*/ 259807 w 1845698"/>
                <a:gd name="connsiteY1644" fmla="*/ 550785 h 1266876"/>
                <a:gd name="connsiteX1645" fmla="*/ 270249 w 1845698"/>
                <a:gd name="connsiteY1645" fmla="*/ 561227 h 1266876"/>
                <a:gd name="connsiteX1646" fmla="*/ 265772 w 1845698"/>
                <a:gd name="connsiteY1646" fmla="*/ 544820 h 1266876"/>
                <a:gd name="connsiteX1647" fmla="*/ 256831 w 1845698"/>
                <a:gd name="connsiteY1647" fmla="*/ 516470 h 1266876"/>
                <a:gd name="connsiteX1648" fmla="*/ 249365 w 1845698"/>
                <a:gd name="connsiteY1648" fmla="*/ 489621 h 1266876"/>
                <a:gd name="connsiteX1649" fmla="*/ 249365 w 1845698"/>
                <a:gd name="connsiteY1649" fmla="*/ 477678 h 1266876"/>
                <a:gd name="connsiteX1650" fmla="*/ 264284 w 1845698"/>
                <a:gd name="connsiteY1650" fmla="*/ 519459 h 1266876"/>
                <a:gd name="connsiteX1651" fmla="*/ 279203 w 1845698"/>
                <a:gd name="connsiteY1651" fmla="*/ 570181 h 1266876"/>
                <a:gd name="connsiteX1652" fmla="*/ 282192 w 1845698"/>
                <a:gd name="connsiteY1652" fmla="*/ 573170 h 1266876"/>
                <a:gd name="connsiteX1653" fmla="*/ 288157 w 1845698"/>
                <a:gd name="connsiteY1653" fmla="*/ 573170 h 1266876"/>
                <a:gd name="connsiteX1654" fmla="*/ 288157 w 1845698"/>
                <a:gd name="connsiteY1654" fmla="*/ 534378 h 1266876"/>
                <a:gd name="connsiteX1655" fmla="*/ 285168 w 1845698"/>
                <a:gd name="connsiteY1655" fmla="*/ 528413 h 1266876"/>
                <a:gd name="connsiteX1656" fmla="*/ 277715 w 1845698"/>
                <a:gd name="connsiteY1656" fmla="*/ 516470 h 1266876"/>
                <a:gd name="connsiteX1657" fmla="*/ 268761 w 1845698"/>
                <a:gd name="connsiteY1657" fmla="*/ 504540 h 1266876"/>
                <a:gd name="connsiteX1658" fmla="*/ 267273 w 1845698"/>
                <a:gd name="connsiteY1658" fmla="*/ 498575 h 1266876"/>
                <a:gd name="connsiteX1659" fmla="*/ 277715 w 1845698"/>
                <a:gd name="connsiteY1659" fmla="*/ 509017 h 1266876"/>
                <a:gd name="connsiteX1660" fmla="*/ 288157 w 1845698"/>
                <a:gd name="connsiteY1660" fmla="*/ 522435 h 1266876"/>
                <a:gd name="connsiteX1661" fmla="*/ 288157 w 1845698"/>
                <a:gd name="connsiteY1661" fmla="*/ 519459 h 1266876"/>
                <a:gd name="connsiteX1662" fmla="*/ 268761 w 1845698"/>
                <a:gd name="connsiteY1662" fmla="*/ 492597 h 1266876"/>
                <a:gd name="connsiteX1663" fmla="*/ 258319 w 1845698"/>
                <a:gd name="connsiteY1663" fmla="*/ 465748 h 1266876"/>
                <a:gd name="connsiteX1664" fmla="*/ 288157 w 1845698"/>
                <a:gd name="connsiteY1664" fmla="*/ 501551 h 1266876"/>
                <a:gd name="connsiteX1665" fmla="*/ 288157 w 1845698"/>
                <a:gd name="connsiteY1665" fmla="*/ 471713 h 1266876"/>
                <a:gd name="connsiteX1666" fmla="*/ 291133 w 1845698"/>
                <a:gd name="connsiteY1666" fmla="*/ 447840 h 1266876"/>
                <a:gd name="connsiteX1667" fmla="*/ 294122 w 1845698"/>
                <a:gd name="connsiteY1667" fmla="*/ 462759 h 1266876"/>
                <a:gd name="connsiteX1668" fmla="*/ 297111 w 1845698"/>
                <a:gd name="connsiteY1668" fmla="*/ 468737 h 1266876"/>
                <a:gd name="connsiteX1669" fmla="*/ 297111 w 1845698"/>
                <a:gd name="connsiteY1669" fmla="*/ 441875 h 1266876"/>
                <a:gd name="connsiteX1670" fmla="*/ 303076 w 1845698"/>
                <a:gd name="connsiteY1670" fmla="*/ 418002 h 1266876"/>
                <a:gd name="connsiteX1671" fmla="*/ 307553 w 1845698"/>
                <a:gd name="connsiteY1671" fmla="*/ 432921 h 1266876"/>
                <a:gd name="connsiteX1672" fmla="*/ 306052 w 1845698"/>
                <a:gd name="connsiteY1672" fmla="*/ 450829 h 1266876"/>
                <a:gd name="connsiteX1673" fmla="*/ 309354 w 1845698"/>
                <a:gd name="connsiteY1673" fmla="*/ 459888 h 1266876"/>
                <a:gd name="connsiteX1674" fmla="*/ 317995 w 1845698"/>
                <a:gd name="connsiteY1674" fmla="*/ 462759 h 1266876"/>
                <a:gd name="connsiteX1675" fmla="*/ 317995 w 1845698"/>
                <a:gd name="connsiteY1675" fmla="*/ 450829 h 1266876"/>
                <a:gd name="connsiteX1676" fmla="*/ 320971 w 1845698"/>
                <a:gd name="connsiteY1676" fmla="*/ 438899 h 1266876"/>
                <a:gd name="connsiteX1677" fmla="*/ 329925 w 1845698"/>
                <a:gd name="connsiteY1677" fmla="*/ 429945 h 1266876"/>
                <a:gd name="connsiteX1678" fmla="*/ 331426 w 1845698"/>
                <a:gd name="connsiteY1678" fmla="*/ 443363 h 1266876"/>
                <a:gd name="connsiteX1679" fmla="*/ 326949 w 1845698"/>
                <a:gd name="connsiteY1679" fmla="*/ 456794 h 1266876"/>
                <a:gd name="connsiteX1680" fmla="*/ 326949 w 1845698"/>
                <a:gd name="connsiteY1680" fmla="*/ 465748 h 1266876"/>
                <a:gd name="connsiteX1681" fmla="*/ 329925 w 1845698"/>
                <a:gd name="connsiteY1681" fmla="*/ 461271 h 1266876"/>
                <a:gd name="connsiteX1682" fmla="*/ 332914 w 1845698"/>
                <a:gd name="connsiteY1682" fmla="*/ 456794 h 1266876"/>
                <a:gd name="connsiteX1683" fmla="*/ 332914 w 1845698"/>
                <a:gd name="connsiteY1683" fmla="*/ 453818 h 1266876"/>
                <a:gd name="connsiteX1684" fmla="*/ 332914 w 1845698"/>
                <a:gd name="connsiteY1684" fmla="*/ 450829 h 1266876"/>
                <a:gd name="connsiteX1685" fmla="*/ 338879 w 1845698"/>
                <a:gd name="connsiteY1685" fmla="*/ 432921 h 1266876"/>
                <a:gd name="connsiteX1686" fmla="*/ 341868 w 1845698"/>
                <a:gd name="connsiteY1686" fmla="*/ 432921 h 1266876"/>
                <a:gd name="connsiteX1687" fmla="*/ 344844 w 1845698"/>
                <a:gd name="connsiteY1687" fmla="*/ 418002 h 1266876"/>
                <a:gd name="connsiteX1688" fmla="*/ 347833 w 1845698"/>
                <a:gd name="connsiteY1688" fmla="*/ 409061 h 1266876"/>
                <a:gd name="connsiteX1689" fmla="*/ 353798 w 1845698"/>
                <a:gd name="connsiteY1689" fmla="*/ 435793 h 1266876"/>
                <a:gd name="connsiteX1690" fmla="*/ 350809 w 1845698"/>
                <a:gd name="connsiteY1690" fmla="*/ 474702 h 1266876"/>
                <a:gd name="connsiteX1691" fmla="*/ 353798 w 1845698"/>
                <a:gd name="connsiteY1691" fmla="*/ 483656 h 1266876"/>
                <a:gd name="connsiteX1692" fmla="*/ 356787 w 1845698"/>
                <a:gd name="connsiteY1692" fmla="*/ 455306 h 1266876"/>
                <a:gd name="connsiteX1693" fmla="*/ 359763 w 1845698"/>
                <a:gd name="connsiteY1693" fmla="*/ 429945 h 1266876"/>
                <a:gd name="connsiteX1694" fmla="*/ 359763 w 1845698"/>
                <a:gd name="connsiteY1694" fmla="*/ 441875 h 1266876"/>
                <a:gd name="connsiteX1695" fmla="*/ 361264 w 1845698"/>
                <a:gd name="connsiteY1695" fmla="*/ 450829 h 1266876"/>
                <a:gd name="connsiteX1696" fmla="*/ 362752 w 1845698"/>
                <a:gd name="connsiteY1696" fmla="*/ 456794 h 1266876"/>
                <a:gd name="connsiteX1697" fmla="*/ 380647 w 1845698"/>
                <a:gd name="connsiteY1697" fmla="*/ 409061 h 1266876"/>
                <a:gd name="connsiteX1698" fmla="*/ 382056 w 1845698"/>
                <a:gd name="connsiteY1698" fmla="*/ 430115 h 1266876"/>
                <a:gd name="connsiteX1699" fmla="*/ 389601 w 1845698"/>
                <a:gd name="connsiteY1699" fmla="*/ 415026 h 1266876"/>
                <a:gd name="connsiteX1700" fmla="*/ 385124 w 1845698"/>
                <a:gd name="connsiteY1700" fmla="*/ 432921 h 1266876"/>
                <a:gd name="connsiteX1701" fmla="*/ 383636 w 1845698"/>
                <a:gd name="connsiteY1701" fmla="*/ 450829 h 1266876"/>
                <a:gd name="connsiteX1702" fmla="*/ 401544 w 1845698"/>
                <a:gd name="connsiteY1702" fmla="*/ 434422 h 1266876"/>
                <a:gd name="connsiteX1703" fmla="*/ 416463 w 1845698"/>
                <a:gd name="connsiteY1703" fmla="*/ 418002 h 1266876"/>
                <a:gd name="connsiteX1704" fmla="*/ 397067 w 1845698"/>
                <a:gd name="connsiteY1704" fmla="*/ 447840 h 1266876"/>
                <a:gd name="connsiteX1705" fmla="*/ 380647 w 1845698"/>
                <a:gd name="connsiteY1705" fmla="*/ 477678 h 1266876"/>
                <a:gd name="connsiteX1706" fmla="*/ 408997 w 1845698"/>
                <a:gd name="connsiteY1706" fmla="*/ 458282 h 1266876"/>
                <a:gd name="connsiteX1707" fmla="*/ 437347 w 1845698"/>
                <a:gd name="connsiteY1707" fmla="*/ 438899 h 1266876"/>
                <a:gd name="connsiteX1708" fmla="*/ 404520 w 1845698"/>
                <a:gd name="connsiteY1708" fmla="*/ 468737 h 1266876"/>
                <a:gd name="connsiteX1709" fmla="*/ 410485 w 1845698"/>
                <a:gd name="connsiteY1709" fmla="*/ 483656 h 1266876"/>
                <a:gd name="connsiteX1710" fmla="*/ 410485 w 1845698"/>
                <a:gd name="connsiteY1710" fmla="*/ 480667 h 1266876"/>
                <a:gd name="connsiteX1711" fmla="*/ 411986 w 1845698"/>
                <a:gd name="connsiteY1711" fmla="*/ 477678 h 1266876"/>
                <a:gd name="connsiteX1712" fmla="*/ 413474 w 1845698"/>
                <a:gd name="connsiteY1712" fmla="*/ 474702 h 1266876"/>
                <a:gd name="connsiteX1713" fmla="*/ 416463 w 1845698"/>
                <a:gd name="connsiteY1713" fmla="*/ 489621 h 1266876"/>
                <a:gd name="connsiteX1714" fmla="*/ 416463 w 1845698"/>
                <a:gd name="connsiteY1714" fmla="*/ 510505 h 1266876"/>
                <a:gd name="connsiteX1715" fmla="*/ 419713 w 1845698"/>
                <a:gd name="connsiteY1715" fmla="*/ 519459 h 1266876"/>
                <a:gd name="connsiteX1716" fmla="*/ 428393 w 1845698"/>
                <a:gd name="connsiteY1716" fmla="*/ 519459 h 1266876"/>
                <a:gd name="connsiteX1717" fmla="*/ 428393 w 1845698"/>
                <a:gd name="connsiteY1717" fmla="*/ 495586 h 1266876"/>
                <a:gd name="connsiteX1718" fmla="*/ 434358 w 1845698"/>
                <a:gd name="connsiteY1718" fmla="*/ 492597 h 1266876"/>
                <a:gd name="connsiteX1719" fmla="*/ 440323 w 1845698"/>
                <a:gd name="connsiteY1719" fmla="*/ 489621 h 1266876"/>
                <a:gd name="connsiteX1720" fmla="*/ 441824 w 1845698"/>
                <a:gd name="connsiteY1720" fmla="*/ 500063 h 1266876"/>
                <a:gd name="connsiteX1721" fmla="*/ 437347 w 1845698"/>
                <a:gd name="connsiteY1721" fmla="*/ 510505 h 1266876"/>
                <a:gd name="connsiteX1722" fmla="*/ 437347 w 1845698"/>
                <a:gd name="connsiteY1722" fmla="*/ 525424 h 1266876"/>
                <a:gd name="connsiteX1723" fmla="*/ 443312 w 1845698"/>
                <a:gd name="connsiteY1723" fmla="*/ 513494 h 1266876"/>
                <a:gd name="connsiteX1724" fmla="*/ 438835 w 1845698"/>
                <a:gd name="connsiteY1724" fmla="*/ 507516 h 1266876"/>
                <a:gd name="connsiteX1725" fmla="*/ 443312 w 1845698"/>
                <a:gd name="connsiteY1725" fmla="*/ 510505 h 1266876"/>
                <a:gd name="connsiteX1726" fmla="*/ 449277 w 1845698"/>
                <a:gd name="connsiteY1726" fmla="*/ 492597 h 1266876"/>
                <a:gd name="connsiteX1727" fmla="*/ 452266 w 1845698"/>
                <a:gd name="connsiteY1727" fmla="*/ 489621 h 1266876"/>
                <a:gd name="connsiteX1728" fmla="*/ 452266 w 1845698"/>
                <a:gd name="connsiteY1728" fmla="*/ 474702 h 1266876"/>
                <a:gd name="connsiteX1729" fmla="*/ 455242 w 1845698"/>
                <a:gd name="connsiteY1729" fmla="*/ 465748 h 1266876"/>
                <a:gd name="connsiteX1730" fmla="*/ 461220 w 1845698"/>
                <a:gd name="connsiteY1730" fmla="*/ 492597 h 1266876"/>
                <a:gd name="connsiteX1731" fmla="*/ 458231 w 1845698"/>
                <a:gd name="connsiteY1731" fmla="*/ 534378 h 1266876"/>
                <a:gd name="connsiteX1732" fmla="*/ 461220 w 1845698"/>
                <a:gd name="connsiteY1732" fmla="*/ 540343 h 1266876"/>
                <a:gd name="connsiteX1733" fmla="*/ 464196 w 1845698"/>
                <a:gd name="connsiteY1733" fmla="*/ 513494 h 1266876"/>
                <a:gd name="connsiteX1734" fmla="*/ 467185 w 1845698"/>
                <a:gd name="connsiteY1734" fmla="*/ 486632 h 1266876"/>
                <a:gd name="connsiteX1735" fmla="*/ 468673 w 1845698"/>
                <a:gd name="connsiteY1735" fmla="*/ 498575 h 1266876"/>
                <a:gd name="connsiteX1736" fmla="*/ 473150 w 1845698"/>
                <a:gd name="connsiteY1736" fmla="*/ 513494 h 1266876"/>
                <a:gd name="connsiteX1737" fmla="*/ 491058 w 1845698"/>
                <a:gd name="connsiteY1737" fmla="*/ 465748 h 1266876"/>
                <a:gd name="connsiteX1738" fmla="*/ 489557 w 1845698"/>
                <a:gd name="connsiteY1738" fmla="*/ 488120 h 1266876"/>
                <a:gd name="connsiteX1739" fmla="*/ 476139 w 1845698"/>
                <a:gd name="connsiteY1739" fmla="*/ 519459 h 1266876"/>
                <a:gd name="connsiteX1740" fmla="*/ 479115 w 1845698"/>
                <a:gd name="connsiteY1740" fmla="*/ 525424 h 1266876"/>
                <a:gd name="connsiteX1741" fmla="*/ 488069 w 1845698"/>
                <a:gd name="connsiteY1741" fmla="*/ 498575 h 1266876"/>
                <a:gd name="connsiteX1742" fmla="*/ 499999 w 1845698"/>
                <a:gd name="connsiteY1742" fmla="*/ 471713 h 1266876"/>
                <a:gd name="connsiteX1743" fmla="*/ 495535 w 1845698"/>
                <a:gd name="connsiteY1743" fmla="*/ 489621 h 1266876"/>
                <a:gd name="connsiteX1744" fmla="*/ 494034 w 1845698"/>
                <a:gd name="connsiteY1744" fmla="*/ 507516 h 1266876"/>
                <a:gd name="connsiteX1745" fmla="*/ 510454 w 1845698"/>
                <a:gd name="connsiteY1745" fmla="*/ 491109 h 1266876"/>
                <a:gd name="connsiteX1746" fmla="*/ 520896 w 1845698"/>
                <a:gd name="connsiteY1746" fmla="*/ 474702 h 1266876"/>
                <a:gd name="connsiteX1747" fmla="*/ 505977 w 1845698"/>
                <a:gd name="connsiteY1747" fmla="*/ 504540 h 1266876"/>
                <a:gd name="connsiteX1748" fmla="*/ 491058 w 1845698"/>
                <a:gd name="connsiteY1748" fmla="*/ 534378 h 1266876"/>
                <a:gd name="connsiteX1749" fmla="*/ 514918 w 1845698"/>
                <a:gd name="connsiteY1749" fmla="*/ 517958 h 1266876"/>
                <a:gd name="connsiteX1750" fmla="*/ 541780 w 1845698"/>
                <a:gd name="connsiteY1750" fmla="*/ 498575 h 1266876"/>
                <a:gd name="connsiteX1751" fmla="*/ 591014 w 1845698"/>
                <a:gd name="connsiteY1751" fmla="*/ 494098 h 1266876"/>
                <a:gd name="connsiteX1752" fmla="*/ 640248 w 1845698"/>
                <a:gd name="connsiteY1752" fmla="*/ 477678 h 1266876"/>
                <a:gd name="connsiteX1753" fmla="*/ 634270 w 1845698"/>
                <a:gd name="connsiteY1753" fmla="*/ 471713 h 1266876"/>
                <a:gd name="connsiteX1754" fmla="*/ 626817 w 1845698"/>
                <a:gd name="connsiteY1754" fmla="*/ 474702 h 1266876"/>
                <a:gd name="connsiteX1755" fmla="*/ 616375 w 1845698"/>
                <a:gd name="connsiteY1755" fmla="*/ 477678 h 1266876"/>
                <a:gd name="connsiteX1756" fmla="*/ 568629 w 1845698"/>
                <a:gd name="connsiteY1756" fmla="*/ 459783 h 1266876"/>
                <a:gd name="connsiteX1757" fmla="*/ 517907 w 1845698"/>
                <a:gd name="connsiteY1757" fmla="*/ 450829 h 1266876"/>
                <a:gd name="connsiteX1758" fmla="*/ 532969 w 1845698"/>
                <a:gd name="connsiteY1758" fmla="*/ 449826 h 1266876"/>
                <a:gd name="connsiteX1759" fmla="*/ 546257 w 1845698"/>
                <a:gd name="connsiteY1759" fmla="*/ 452317 h 1266876"/>
                <a:gd name="connsiteX1760" fmla="*/ 559675 w 1845698"/>
                <a:gd name="connsiteY1760" fmla="*/ 456794 h 1266876"/>
                <a:gd name="connsiteX1761" fmla="*/ 540284 w 1845698"/>
                <a:gd name="connsiteY1761" fmla="*/ 449338 h 1266876"/>
                <a:gd name="connsiteX1762" fmla="*/ 532969 w 1845698"/>
                <a:gd name="connsiteY1762" fmla="*/ 449826 h 1266876"/>
                <a:gd name="connsiteX1763" fmla="*/ 522384 w 1845698"/>
                <a:gd name="connsiteY1763" fmla="*/ 447840 h 1266876"/>
                <a:gd name="connsiteX1764" fmla="*/ 498511 w 1845698"/>
                <a:gd name="connsiteY1764" fmla="*/ 441875 h 1266876"/>
                <a:gd name="connsiteX1765" fmla="*/ 488069 w 1845698"/>
                <a:gd name="connsiteY1765" fmla="*/ 435910 h 1266876"/>
                <a:gd name="connsiteX1766" fmla="*/ 502988 w 1845698"/>
                <a:gd name="connsiteY1766" fmla="*/ 434422 h 1266876"/>
                <a:gd name="connsiteX1767" fmla="*/ 520896 w 1845698"/>
                <a:gd name="connsiteY1767" fmla="*/ 438899 h 1266876"/>
                <a:gd name="connsiteX1768" fmla="*/ 508953 w 1845698"/>
                <a:gd name="connsiteY1768" fmla="*/ 429945 h 1266876"/>
                <a:gd name="connsiteX1769" fmla="*/ 499999 w 1845698"/>
                <a:gd name="connsiteY1769" fmla="*/ 420991 h 1266876"/>
                <a:gd name="connsiteX1770" fmla="*/ 538791 w 1845698"/>
                <a:gd name="connsiteY1770" fmla="*/ 432921 h 1266876"/>
                <a:gd name="connsiteX1771" fmla="*/ 586537 w 1845698"/>
                <a:gd name="connsiteY1771" fmla="*/ 447840 h 1266876"/>
                <a:gd name="connsiteX1772" fmla="*/ 571618 w 1845698"/>
                <a:gd name="connsiteY1772" fmla="*/ 438899 h 1266876"/>
                <a:gd name="connsiteX1773" fmla="*/ 544756 w 1845698"/>
                <a:gd name="connsiteY1773" fmla="*/ 426956 h 1266876"/>
                <a:gd name="connsiteX1774" fmla="*/ 516419 w 1845698"/>
                <a:gd name="connsiteY1774" fmla="*/ 415026 h 1266876"/>
                <a:gd name="connsiteX1775" fmla="*/ 502988 w 1845698"/>
                <a:gd name="connsiteY1775" fmla="*/ 409061 h 1266876"/>
                <a:gd name="connsiteX1776" fmla="*/ 526861 w 1845698"/>
                <a:gd name="connsiteY1776" fmla="*/ 413421 h 1266876"/>
                <a:gd name="connsiteX1777" fmla="*/ 547745 w 1845698"/>
                <a:gd name="connsiteY1777" fmla="*/ 423980 h 1266876"/>
                <a:gd name="connsiteX1778" fmla="*/ 528349 w 1845698"/>
                <a:gd name="connsiteY1778" fmla="*/ 413525 h 1266876"/>
                <a:gd name="connsiteX1779" fmla="*/ 508953 w 1845698"/>
                <a:gd name="connsiteY1779" fmla="*/ 402574 h 1266876"/>
                <a:gd name="connsiteX1780" fmla="*/ 528349 w 1845698"/>
                <a:gd name="connsiteY1780" fmla="*/ 399363 h 1266876"/>
                <a:gd name="connsiteX1781" fmla="*/ 550734 w 1845698"/>
                <a:gd name="connsiteY1781" fmla="*/ 415026 h 1266876"/>
                <a:gd name="connsiteX1782" fmla="*/ 541780 w 1845698"/>
                <a:gd name="connsiteY1782" fmla="*/ 407312 h 1266876"/>
                <a:gd name="connsiteX1783" fmla="*/ 526861 w 1845698"/>
                <a:gd name="connsiteY1783" fmla="*/ 396139 h 1266876"/>
                <a:gd name="connsiteX1784" fmla="*/ 514918 w 1845698"/>
                <a:gd name="connsiteY1784" fmla="*/ 394508 h 1266876"/>
                <a:gd name="connsiteX1785" fmla="*/ 520058 w 1845698"/>
                <a:gd name="connsiteY1785" fmla="*/ 387571 h 1266876"/>
                <a:gd name="connsiteX1786" fmla="*/ 522009 w 1845698"/>
                <a:gd name="connsiteY1786" fmla="*/ 389736 h 1266876"/>
                <a:gd name="connsiteX1787" fmla="*/ 520896 w 1845698"/>
                <a:gd name="connsiteY1787" fmla="*/ 386441 h 1266876"/>
                <a:gd name="connsiteX1788" fmla="*/ 520058 w 1845698"/>
                <a:gd name="connsiteY1788" fmla="*/ 387571 h 1266876"/>
                <a:gd name="connsiteX1789" fmla="*/ 513430 w 1845698"/>
                <a:gd name="connsiteY1789" fmla="*/ 380215 h 1266876"/>
                <a:gd name="connsiteX1790" fmla="*/ 505977 w 1845698"/>
                <a:gd name="connsiteY1790" fmla="*/ 367280 h 1266876"/>
                <a:gd name="connsiteX1791" fmla="*/ 516419 w 1845698"/>
                <a:gd name="connsiteY1791" fmla="*/ 371875 h 1266876"/>
                <a:gd name="connsiteX1792" fmla="*/ 523872 w 1845698"/>
                <a:gd name="connsiteY1792" fmla="*/ 376743 h 1266876"/>
                <a:gd name="connsiteX1793" fmla="*/ 517907 w 1845698"/>
                <a:gd name="connsiteY1793" fmla="*/ 370517 h 1266876"/>
                <a:gd name="connsiteX1794" fmla="*/ 505977 w 1845698"/>
                <a:gd name="connsiteY1794" fmla="*/ 356838 h 1266876"/>
                <a:gd name="connsiteX1795" fmla="*/ 495535 w 1845698"/>
                <a:gd name="connsiteY1795" fmla="*/ 343407 h 1266876"/>
                <a:gd name="connsiteX1796" fmla="*/ 494034 w 1845698"/>
                <a:gd name="connsiteY1796" fmla="*/ 337442 h 1266876"/>
                <a:gd name="connsiteX1797" fmla="*/ 513430 w 1845698"/>
                <a:gd name="connsiteY1797" fmla="*/ 350873 h 1266876"/>
                <a:gd name="connsiteX1798" fmla="*/ 529837 w 1845698"/>
                <a:gd name="connsiteY1798" fmla="*/ 370269 h 1266876"/>
                <a:gd name="connsiteX1799" fmla="*/ 541780 w 1845698"/>
                <a:gd name="connsiteY1799" fmla="*/ 370269 h 1266876"/>
                <a:gd name="connsiteX1800" fmla="*/ 520896 w 1845698"/>
                <a:gd name="connsiteY1800" fmla="*/ 349385 h 1266876"/>
                <a:gd name="connsiteX1801" fmla="*/ 502988 w 1845698"/>
                <a:gd name="connsiteY1801" fmla="*/ 331477 h 1266876"/>
                <a:gd name="connsiteX1802" fmla="*/ 513430 w 1845698"/>
                <a:gd name="connsiteY1802" fmla="*/ 331477 h 1266876"/>
                <a:gd name="connsiteX1803" fmla="*/ 526861 w 1845698"/>
                <a:gd name="connsiteY1803" fmla="*/ 349385 h 1266876"/>
                <a:gd name="connsiteX1804" fmla="*/ 517907 w 1845698"/>
                <a:gd name="connsiteY1804" fmla="*/ 328488 h 1266876"/>
                <a:gd name="connsiteX1805" fmla="*/ 520896 w 1845698"/>
                <a:gd name="connsiteY1805" fmla="*/ 325512 h 1266876"/>
                <a:gd name="connsiteX1806" fmla="*/ 523872 w 1845698"/>
                <a:gd name="connsiteY1806" fmla="*/ 331477 h 1266876"/>
                <a:gd name="connsiteX1807" fmla="*/ 514918 w 1845698"/>
                <a:gd name="connsiteY1807" fmla="*/ 309092 h 1266876"/>
                <a:gd name="connsiteX1808" fmla="*/ 511942 w 1845698"/>
                <a:gd name="connsiteY1808" fmla="*/ 292685 h 1266876"/>
                <a:gd name="connsiteX1809" fmla="*/ 508953 w 1845698"/>
                <a:gd name="connsiteY1809" fmla="*/ 282243 h 1266876"/>
                <a:gd name="connsiteX1810" fmla="*/ 504476 w 1845698"/>
                <a:gd name="connsiteY1810" fmla="*/ 261359 h 1266876"/>
                <a:gd name="connsiteX1811" fmla="*/ 501500 w 1845698"/>
                <a:gd name="connsiteY1811" fmla="*/ 243451 h 1266876"/>
                <a:gd name="connsiteX1812" fmla="*/ 502988 w 1845698"/>
                <a:gd name="connsiteY1812" fmla="*/ 235998 h 1266876"/>
                <a:gd name="connsiteX1813" fmla="*/ 517907 w 1845698"/>
                <a:gd name="connsiteY1813" fmla="*/ 268812 h 1266876"/>
                <a:gd name="connsiteX1814" fmla="*/ 535815 w 1845698"/>
                <a:gd name="connsiteY1814" fmla="*/ 304628 h 1266876"/>
                <a:gd name="connsiteX1815" fmla="*/ 537303 w 1845698"/>
                <a:gd name="connsiteY1815" fmla="*/ 301639 h 1266876"/>
                <a:gd name="connsiteX1816" fmla="*/ 541780 w 1845698"/>
                <a:gd name="connsiteY1816" fmla="*/ 304628 h 1266876"/>
                <a:gd name="connsiteX1817" fmla="*/ 540292 w 1845698"/>
                <a:gd name="connsiteY1817" fmla="*/ 292685 h 1266876"/>
                <a:gd name="connsiteX1818" fmla="*/ 538791 w 1845698"/>
                <a:gd name="connsiteY1818" fmla="*/ 274790 h 1266876"/>
                <a:gd name="connsiteX1819" fmla="*/ 535815 w 1845698"/>
                <a:gd name="connsiteY1819" fmla="*/ 250917 h 1266876"/>
                <a:gd name="connsiteX1820" fmla="*/ 541780 w 1845698"/>
                <a:gd name="connsiteY1820" fmla="*/ 259871 h 1266876"/>
                <a:gd name="connsiteX1821" fmla="*/ 541780 w 1845698"/>
                <a:gd name="connsiteY1821" fmla="*/ 233009 h 1266876"/>
                <a:gd name="connsiteX1822" fmla="*/ 544756 w 1845698"/>
                <a:gd name="connsiteY1822" fmla="*/ 209136 h 1266876"/>
                <a:gd name="connsiteX1823" fmla="*/ 549233 w 1845698"/>
                <a:gd name="connsiteY1823" fmla="*/ 227044 h 1266876"/>
                <a:gd name="connsiteX1824" fmla="*/ 547745 w 1845698"/>
                <a:gd name="connsiteY1824" fmla="*/ 244952 h 1266876"/>
                <a:gd name="connsiteX1825" fmla="*/ 550734 w 1845698"/>
                <a:gd name="connsiteY1825" fmla="*/ 244952 h 1266876"/>
                <a:gd name="connsiteX1826" fmla="*/ 550734 w 1845698"/>
                <a:gd name="connsiteY1826" fmla="*/ 231521 h 1266876"/>
                <a:gd name="connsiteX1827" fmla="*/ 550734 w 1845698"/>
                <a:gd name="connsiteY1827" fmla="*/ 209136 h 1266876"/>
                <a:gd name="connsiteX1828" fmla="*/ 552222 w 1845698"/>
                <a:gd name="connsiteY1828" fmla="*/ 186764 h 1266876"/>
                <a:gd name="connsiteX1829" fmla="*/ 556699 w 1845698"/>
                <a:gd name="connsiteY1829" fmla="*/ 176322 h 1266876"/>
                <a:gd name="connsiteX1830" fmla="*/ 556699 w 1845698"/>
                <a:gd name="connsiteY1830" fmla="*/ 191241 h 1266876"/>
                <a:gd name="connsiteX1831" fmla="*/ 556699 w 1845698"/>
                <a:gd name="connsiteY1831" fmla="*/ 225556 h 1266876"/>
                <a:gd name="connsiteX1832" fmla="*/ 558187 w 1845698"/>
                <a:gd name="connsiteY1832" fmla="*/ 262847 h 1266876"/>
                <a:gd name="connsiteX1833" fmla="*/ 559675 w 1845698"/>
                <a:gd name="connsiteY1833" fmla="*/ 283731 h 1266876"/>
                <a:gd name="connsiteX1834" fmla="*/ 559675 w 1845698"/>
                <a:gd name="connsiteY1834" fmla="*/ 259871 h 1266876"/>
                <a:gd name="connsiteX1835" fmla="*/ 568629 w 1845698"/>
                <a:gd name="connsiteY1835" fmla="*/ 259871 h 1266876"/>
                <a:gd name="connsiteX1836" fmla="*/ 571618 w 1845698"/>
                <a:gd name="connsiteY1836" fmla="*/ 227044 h 1266876"/>
                <a:gd name="connsiteX1837" fmla="*/ 562664 w 1845698"/>
                <a:gd name="connsiteY1837" fmla="*/ 218090 h 1266876"/>
                <a:gd name="connsiteX1838" fmla="*/ 571618 w 1845698"/>
                <a:gd name="connsiteY1838" fmla="*/ 221079 h 1266876"/>
                <a:gd name="connsiteX1839" fmla="*/ 571618 w 1845698"/>
                <a:gd name="connsiteY1839" fmla="*/ 210637 h 1266876"/>
                <a:gd name="connsiteX1840" fmla="*/ 574594 w 1845698"/>
                <a:gd name="connsiteY1840" fmla="*/ 197206 h 1266876"/>
                <a:gd name="connsiteX1841" fmla="*/ 583548 w 1845698"/>
                <a:gd name="connsiteY1841" fmla="*/ 188252 h 1266876"/>
                <a:gd name="connsiteX1842" fmla="*/ 585049 w 1845698"/>
                <a:gd name="connsiteY1842" fmla="*/ 201683 h 1266876"/>
                <a:gd name="connsiteX1843" fmla="*/ 580572 w 1845698"/>
                <a:gd name="connsiteY1843" fmla="*/ 215114 h 1266876"/>
                <a:gd name="connsiteX1844" fmla="*/ 580572 w 1845698"/>
                <a:gd name="connsiteY1844" fmla="*/ 227044 h 1266876"/>
                <a:gd name="connsiteX1845" fmla="*/ 586537 w 1845698"/>
                <a:gd name="connsiteY1845" fmla="*/ 218090 h 1266876"/>
                <a:gd name="connsiteX1846" fmla="*/ 586537 w 1845698"/>
                <a:gd name="connsiteY1846" fmla="*/ 212125 h 1266876"/>
                <a:gd name="connsiteX1847" fmla="*/ 586537 w 1845698"/>
                <a:gd name="connsiteY1847" fmla="*/ 203171 h 1266876"/>
                <a:gd name="connsiteX1848" fmla="*/ 589513 w 1845698"/>
                <a:gd name="connsiteY1848" fmla="*/ 197206 h 1266876"/>
                <a:gd name="connsiteX1849" fmla="*/ 591014 w 1845698"/>
                <a:gd name="connsiteY1849" fmla="*/ 194217 h 1266876"/>
                <a:gd name="connsiteX1850" fmla="*/ 592502 w 1845698"/>
                <a:gd name="connsiteY1850" fmla="*/ 191241 h 1266876"/>
                <a:gd name="connsiteX1851" fmla="*/ 602944 w 1845698"/>
                <a:gd name="connsiteY1851" fmla="*/ 200195 h 1266876"/>
                <a:gd name="connsiteX1852" fmla="*/ 598467 w 1845698"/>
                <a:gd name="connsiteY1852" fmla="*/ 215114 h 1266876"/>
                <a:gd name="connsiteX1853" fmla="*/ 610410 w 1845698"/>
                <a:gd name="connsiteY1853" fmla="*/ 230033 h 1266876"/>
                <a:gd name="connsiteX1854" fmla="*/ 608909 w 1845698"/>
                <a:gd name="connsiteY1854" fmla="*/ 209136 h 1266876"/>
                <a:gd name="connsiteX1855" fmla="*/ 613386 w 1845698"/>
                <a:gd name="connsiteY1855" fmla="*/ 188252 h 1266876"/>
                <a:gd name="connsiteX1856" fmla="*/ 613386 w 1845698"/>
                <a:gd name="connsiteY1856" fmla="*/ 203171 h 1266876"/>
                <a:gd name="connsiteX1857" fmla="*/ 616375 w 1845698"/>
                <a:gd name="connsiteY1857" fmla="*/ 221079 h 1266876"/>
                <a:gd name="connsiteX1858" fmla="*/ 620852 w 1845698"/>
                <a:gd name="connsiteY1858" fmla="*/ 209136 h 1266876"/>
                <a:gd name="connsiteX1859" fmla="*/ 625329 w 1845698"/>
                <a:gd name="connsiteY1859" fmla="*/ 197206 h 1266876"/>
                <a:gd name="connsiteX1860" fmla="*/ 614887 w 1845698"/>
                <a:gd name="connsiteY1860" fmla="*/ 185276 h 1266876"/>
                <a:gd name="connsiteX1861" fmla="*/ 610410 w 1845698"/>
                <a:gd name="connsiteY1861" fmla="*/ 170357 h 1266876"/>
                <a:gd name="connsiteX1862" fmla="*/ 622340 w 1845698"/>
                <a:gd name="connsiteY1862" fmla="*/ 180799 h 1266876"/>
                <a:gd name="connsiteX1863" fmla="*/ 634270 w 1845698"/>
                <a:gd name="connsiteY1863" fmla="*/ 194217 h 1266876"/>
                <a:gd name="connsiteX1864" fmla="*/ 628305 w 1845698"/>
                <a:gd name="connsiteY1864" fmla="*/ 183775 h 1266876"/>
                <a:gd name="connsiteX1865" fmla="*/ 616375 w 1845698"/>
                <a:gd name="connsiteY1865" fmla="*/ 165880 h 1266876"/>
                <a:gd name="connsiteX1866" fmla="*/ 605933 w 1845698"/>
                <a:gd name="connsiteY1866" fmla="*/ 146484 h 1266876"/>
                <a:gd name="connsiteX1867" fmla="*/ 604432 w 1845698"/>
                <a:gd name="connsiteY1867" fmla="*/ 134541 h 1266876"/>
                <a:gd name="connsiteX1868" fmla="*/ 620852 w 1845698"/>
                <a:gd name="connsiteY1868" fmla="*/ 156926 h 1266876"/>
                <a:gd name="connsiteX1869" fmla="*/ 637259 w 1845698"/>
                <a:gd name="connsiteY1869" fmla="*/ 185276 h 1266876"/>
                <a:gd name="connsiteX1870" fmla="*/ 640248 w 1845698"/>
                <a:gd name="connsiteY1870" fmla="*/ 176322 h 1266876"/>
                <a:gd name="connsiteX1871" fmla="*/ 643224 w 1845698"/>
                <a:gd name="connsiteY1871" fmla="*/ 173333 h 1266876"/>
                <a:gd name="connsiteX1872" fmla="*/ 635771 w 1845698"/>
                <a:gd name="connsiteY1872" fmla="*/ 147972 h 1266876"/>
                <a:gd name="connsiteX1873" fmla="*/ 634270 w 1845698"/>
                <a:gd name="connsiteY1873" fmla="*/ 128576 h 1266876"/>
                <a:gd name="connsiteX1874" fmla="*/ 643224 w 1845698"/>
                <a:gd name="connsiteY1874" fmla="*/ 149460 h 1266876"/>
                <a:gd name="connsiteX1875" fmla="*/ 652178 w 1845698"/>
                <a:gd name="connsiteY1875" fmla="*/ 173333 h 1266876"/>
                <a:gd name="connsiteX1876" fmla="*/ 647701 w 1845698"/>
                <a:gd name="connsiteY1876" fmla="*/ 150961 h 1266876"/>
                <a:gd name="connsiteX1877" fmla="*/ 643224 w 1845698"/>
                <a:gd name="connsiteY1877" fmla="*/ 125600 h 1266876"/>
                <a:gd name="connsiteX1878" fmla="*/ 656655 w 1845698"/>
                <a:gd name="connsiteY1878" fmla="*/ 144983 h 1266876"/>
                <a:gd name="connsiteX1879" fmla="*/ 664108 w 1845698"/>
                <a:gd name="connsiteY1879" fmla="*/ 176322 h 1266876"/>
                <a:gd name="connsiteX1880" fmla="*/ 668585 w 1845698"/>
                <a:gd name="connsiteY1880" fmla="*/ 174821 h 1266876"/>
                <a:gd name="connsiteX1881" fmla="*/ 667097 w 1845698"/>
                <a:gd name="connsiteY1881" fmla="*/ 185276 h 1266876"/>
                <a:gd name="connsiteX1882" fmla="*/ 673062 w 1845698"/>
                <a:gd name="connsiteY1882" fmla="*/ 200195 h 1266876"/>
                <a:gd name="connsiteX1883" fmla="*/ 676051 w 1845698"/>
                <a:gd name="connsiteY1883" fmla="*/ 206160 h 1266876"/>
                <a:gd name="connsiteX1884" fmla="*/ 671574 w 1845698"/>
                <a:gd name="connsiteY1884" fmla="*/ 174821 h 1266876"/>
                <a:gd name="connsiteX1885" fmla="*/ 667097 w 1845698"/>
                <a:gd name="connsiteY1885" fmla="*/ 146484 h 1266876"/>
                <a:gd name="connsiteX1886" fmla="*/ 659644 w 1845698"/>
                <a:gd name="connsiteY1886" fmla="*/ 137530 h 1266876"/>
                <a:gd name="connsiteX1887" fmla="*/ 652178 w 1845698"/>
                <a:gd name="connsiteY1887" fmla="*/ 128576 h 1266876"/>
                <a:gd name="connsiteX1888" fmla="*/ 667097 w 1845698"/>
                <a:gd name="connsiteY1888" fmla="*/ 134541 h 1266876"/>
                <a:gd name="connsiteX1889" fmla="*/ 664108 w 1845698"/>
                <a:gd name="connsiteY1889" fmla="*/ 121123 h 1266876"/>
                <a:gd name="connsiteX1890" fmla="*/ 667097 w 1845698"/>
                <a:gd name="connsiteY1890" fmla="*/ 107692 h 1266876"/>
                <a:gd name="connsiteX1891" fmla="*/ 670086 w 1845698"/>
                <a:gd name="connsiteY1891" fmla="*/ 131565 h 1266876"/>
                <a:gd name="connsiteX1892" fmla="*/ 682016 w 1845698"/>
                <a:gd name="connsiteY1892" fmla="*/ 155438 h 1266876"/>
                <a:gd name="connsiteX1893" fmla="*/ 685005 w 1845698"/>
                <a:gd name="connsiteY1893" fmla="*/ 140519 h 1266876"/>
                <a:gd name="connsiteX1894" fmla="*/ 679027 w 1845698"/>
                <a:gd name="connsiteY1894" fmla="*/ 130064 h 1266876"/>
                <a:gd name="connsiteX1895" fmla="*/ 679027 w 1845698"/>
                <a:gd name="connsiteY1895" fmla="*/ 122611 h 1266876"/>
                <a:gd name="connsiteX1896" fmla="*/ 685005 w 1845698"/>
                <a:gd name="connsiteY1896" fmla="*/ 131565 h 1266876"/>
                <a:gd name="connsiteX1897" fmla="*/ 687981 w 1845698"/>
                <a:gd name="connsiteY1897" fmla="*/ 112169 h 1266876"/>
                <a:gd name="connsiteX1898" fmla="*/ 687981 w 1845698"/>
                <a:gd name="connsiteY1898" fmla="*/ 92773 h 1266876"/>
                <a:gd name="connsiteX1899" fmla="*/ 650690 w 1845698"/>
                <a:gd name="connsiteY1899" fmla="*/ 77854 h 1266876"/>
                <a:gd name="connsiteX1900" fmla="*/ 631294 w 1845698"/>
                <a:gd name="connsiteY1900" fmla="*/ 53981 h 1266876"/>
                <a:gd name="connsiteX1901" fmla="*/ 652178 w 1845698"/>
                <a:gd name="connsiteY1901" fmla="*/ 65924 h 1266876"/>
                <a:gd name="connsiteX1902" fmla="*/ 670086 w 1845698"/>
                <a:gd name="connsiteY1902" fmla="*/ 76366 h 1266876"/>
                <a:gd name="connsiteX1903" fmla="*/ 687981 w 1845698"/>
                <a:gd name="connsiteY1903" fmla="*/ 86808 h 1266876"/>
                <a:gd name="connsiteX1904" fmla="*/ 690970 w 1845698"/>
                <a:gd name="connsiteY1904" fmla="*/ 77854 h 1266876"/>
                <a:gd name="connsiteX1905" fmla="*/ 665609 w 1845698"/>
                <a:gd name="connsiteY1905" fmla="*/ 52493 h 1266876"/>
                <a:gd name="connsiteX1906" fmla="*/ 655167 w 1845698"/>
                <a:gd name="connsiteY1906" fmla="*/ 33097 h 1266876"/>
                <a:gd name="connsiteX1907" fmla="*/ 686493 w 1845698"/>
                <a:gd name="connsiteY1907" fmla="*/ 61447 h 1266876"/>
                <a:gd name="connsiteX1908" fmla="*/ 717819 w 1845698"/>
                <a:gd name="connsiteY1908" fmla="*/ 89784 h 1266876"/>
                <a:gd name="connsiteX1909" fmla="*/ 726773 w 1845698"/>
                <a:gd name="connsiteY1909" fmla="*/ 80843 h 1266876"/>
                <a:gd name="connsiteX1910" fmla="*/ 726773 w 1845698"/>
                <a:gd name="connsiteY1910" fmla="*/ 95762 h 1266876"/>
                <a:gd name="connsiteX1911" fmla="*/ 729762 w 1845698"/>
                <a:gd name="connsiteY1911" fmla="*/ 89784 h 1266876"/>
                <a:gd name="connsiteX1912" fmla="*/ 734239 w 1845698"/>
                <a:gd name="connsiteY1912" fmla="*/ 89784 h 1266876"/>
                <a:gd name="connsiteX1913" fmla="*/ 732738 w 1845698"/>
                <a:gd name="connsiteY1913" fmla="*/ 101727 h 1266876"/>
                <a:gd name="connsiteX1914" fmla="*/ 738703 w 1845698"/>
                <a:gd name="connsiteY1914" fmla="*/ 107692 h 1266876"/>
                <a:gd name="connsiteX1915" fmla="*/ 741692 w 1845698"/>
                <a:gd name="connsiteY1915" fmla="*/ 101727 h 1266876"/>
                <a:gd name="connsiteX1916" fmla="*/ 741692 w 1845698"/>
                <a:gd name="connsiteY1916" fmla="*/ 83819 h 1266876"/>
                <a:gd name="connsiteX1917" fmla="*/ 725285 w 1845698"/>
                <a:gd name="connsiteY1917" fmla="*/ 55469 h 1266876"/>
                <a:gd name="connsiteX1918" fmla="*/ 723784 w 1845698"/>
                <a:gd name="connsiteY1918" fmla="*/ 36086 h 1266876"/>
                <a:gd name="connsiteX1919" fmla="*/ 741692 w 1845698"/>
                <a:gd name="connsiteY1919" fmla="*/ 65924 h 1266876"/>
                <a:gd name="connsiteX1920" fmla="*/ 741692 w 1845698"/>
                <a:gd name="connsiteY1920" fmla="*/ 56970 h 1266876"/>
                <a:gd name="connsiteX1921" fmla="*/ 734239 w 1845698"/>
                <a:gd name="connsiteY1921" fmla="*/ 45027 h 1266876"/>
                <a:gd name="connsiteX1922" fmla="*/ 732738 w 1845698"/>
                <a:gd name="connsiteY1922" fmla="*/ 33097 h 1266876"/>
                <a:gd name="connsiteX1923" fmla="*/ 747657 w 1845698"/>
                <a:gd name="connsiteY1923" fmla="*/ 55469 h 1266876"/>
                <a:gd name="connsiteX1924" fmla="*/ 756611 w 1845698"/>
                <a:gd name="connsiteY1924" fmla="*/ 89784 h 1266876"/>
                <a:gd name="connsiteX1925" fmla="*/ 756611 w 1845698"/>
                <a:gd name="connsiteY1925" fmla="*/ 95762 h 1266876"/>
                <a:gd name="connsiteX1926" fmla="*/ 762576 w 1845698"/>
                <a:gd name="connsiteY1926" fmla="*/ 86808 h 1266876"/>
                <a:gd name="connsiteX1927" fmla="*/ 761088 w 1845698"/>
                <a:gd name="connsiteY1927" fmla="*/ 98738 h 1266876"/>
                <a:gd name="connsiteX1928" fmla="*/ 765565 w 1845698"/>
                <a:gd name="connsiteY1928" fmla="*/ 110681 h 1266876"/>
                <a:gd name="connsiteX1929" fmla="*/ 765565 w 1845698"/>
                <a:gd name="connsiteY1929" fmla="*/ 107692 h 1266876"/>
                <a:gd name="connsiteX1930" fmla="*/ 771530 w 1845698"/>
                <a:gd name="connsiteY1930" fmla="*/ 107692 h 1266876"/>
                <a:gd name="connsiteX1931" fmla="*/ 755123 w 1845698"/>
                <a:gd name="connsiteY1931" fmla="*/ 58458 h 1266876"/>
                <a:gd name="connsiteX1932" fmla="*/ 732738 w 1845698"/>
                <a:gd name="connsiteY1932" fmla="*/ 18178 h 1266876"/>
                <a:gd name="connsiteX1933" fmla="*/ 746169 w 1845698"/>
                <a:gd name="connsiteY1933" fmla="*/ 33097 h 1266876"/>
                <a:gd name="connsiteX1934" fmla="*/ 759600 w 1845698"/>
                <a:gd name="connsiteY1934" fmla="*/ 51005 h 1266876"/>
                <a:gd name="connsiteX1935" fmla="*/ 755123 w 1845698"/>
                <a:gd name="connsiteY1935" fmla="*/ 24143 h 1266876"/>
                <a:gd name="connsiteX1936" fmla="*/ 756611 w 1845698"/>
                <a:gd name="connsiteY1936" fmla="*/ 15189 h 1266876"/>
                <a:gd name="connsiteX1937" fmla="*/ 759600 w 1845698"/>
                <a:gd name="connsiteY1937" fmla="*/ 21167 h 1266876"/>
                <a:gd name="connsiteX1938" fmla="*/ 762576 w 1845698"/>
                <a:gd name="connsiteY1938" fmla="*/ 3259 h 1266876"/>
                <a:gd name="connsiteX1939" fmla="*/ 768541 w 1845698"/>
                <a:gd name="connsiteY1939" fmla="*/ 18178 h 1266876"/>
                <a:gd name="connsiteX1940" fmla="*/ 776007 w 1845698"/>
                <a:gd name="connsiteY1940" fmla="*/ 34585 h 1266876"/>
                <a:gd name="connsiteX1941" fmla="*/ 786449 w 1845698"/>
                <a:gd name="connsiteY1941" fmla="*/ 51005 h 1266876"/>
                <a:gd name="connsiteX1942" fmla="*/ 787937 w 1845698"/>
                <a:gd name="connsiteY1942" fmla="*/ 36086 h 1266876"/>
                <a:gd name="connsiteX1943" fmla="*/ 789438 w 1845698"/>
                <a:gd name="connsiteY1943" fmla="*/ 24143 h 1266876"/>
                <a:gd name="connsiteX1944" fmla="*/ 793915 w 1845698"/>
                <a:gd name="connsiteY1944" fmla="*/ 49504 h 1266876"/>
                <a:gd name="connsiteX1945" fmla="*/ 798379 w 1845698"/>
                <a:gd name="connsiteY1945" fmla="*/ 77854 h 1266876"/>
                <a:gd name="connsiteX1946" fmla="*/ 799880 w 1845698"/>
                <a:gd name="connsiteY1946" fmla="*/ 70388 h 1266876"/>
                <a:gd name="connsiteX1947" fmla="*/ 801368 w 1845698"/>
                <a:gd name="connsiteY1947" fmla="*/ 65924 h 1266876"/>
                <a:gd name="connsiteX1948" fmla="*/ 793915 w 1845698"/>
                <a:gd name="connsiteY1948" fmla="*/ 27132 h 1266876"/>
                <a:gd name="connsiteX1949" fmla="*/ 798379 w 1845698"/>
                <a:gd name="connsiteY1949" fmla="*/ 270 h 126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Lst>
              <a:rect l="l" t="t" r="r" b="b"/>
              <a:pathLst>
                <a:path w="1845698" h="1266876">
                  <a:moveTo>
                    <a:pt x="49452" y="1256456"/>
                  </a:moveTo>
                  <a:cubicBezTo>
                    <a:pt x="51436" y="1258440"/>
                    <a:pt x="52428" y="1261429"/>
                    <a:pt x="52428" y="1265410"/>
                  </a:cubicBezTo>
                  <a:lnTo>
                    <a:pt x="53163" y="1266876"/>
                  </a:lnTo>
                  <a:lnTo>
                    <a:pt x="48148" y="1266876"/>
                  </a:lnTo>
                  <a:close/>
                  <a:moveTo>
                    <a:pt x="1595064" y="1250399"/>
                  </a:moveTo>
                  <a:cubicBezTo>
                    <a:pt x="1595064" y="1252383"/>
                    <a:pt x="1596056" y="1254367"/>
                    <a:pt x="1598040" y="1256364"/>
                  </a:cubicBezTo>
                  <a:cubicBezTo>
                    <a:pt x="1600037" y="1260345"/>
                    <a:pt x="1602021" y="1263321"/>
                    <a:pt x="1604005" y="1265318"/>
                  </a:cubicBezTo>
                  <a:lnTo>
                    <a:pt x="1604941" y="1266876"/>
                  </a:lnTo>
                  <a:lnTo>
                    <a:pt x="1595064" y="1266876"/>
                  </a:lnTo>
                  <a:lnTo>
                    <a:pt x="1595064" y="1262329"/>
                  </a:lnTo>
                  <a:close/>
                  <a:moveTo>
                    <a:pt x="225492" y="1247502"/>
                  </a:moveTo>
                  <a:cubicBezTo>
                    <a:pt x="229473" y="1251483"/>
                    <a:pt x="229969" y="1255960"/>
                    <a:pt x="226993" y="1260933"/>
                  </a:cubicBezTo>
                  <a:lnTo>
                    <a:pt x="222366" y="1266876"/>
                  </a:lnTo>
                  <a:lnTo>
                    <a:pt x="210951" y="1266876"/>
                  </a:lnTo>
                  <a:lnTo>
                    <a:pt x="213562" y="1256456"/>
                  </a:lnTo>
                  <a:close/>
                  <a:moveTo>
                    <a:pt x="88244" y="1238548"/>
                  </a:moveTo>
                  <a:cubicBezTo>
                    <a:pt x="92212" y="1242529"/>
                    <a:pt x="92721" y="1246014"/>
                    <a:pt x="89732" y="1248990"/>
                  </a:cubicBezTo>
                  <a:cubicBezTo>
                    <a:pt x="86743" y="1251979"/>
                    <a:pt x="85255" y="1255464"/>
                    <a:pt x="85255" y="1259445"/>
                  </a:cubicBezTo>
                  <a:lnTo>
                    <a:pt x="86744" y="1266876"/>
                  </a:lnTo>
                  <a:lnTo>
                    <a:pt x="68814" y="1266876"/>
                  </a:lnTo>
                  <a:lnTo>
                    <a:pt x="67347" y="1265410"/>
                  </a:lnTo>
                  <a:cubicBezTo>
                    <a:pt x="69344" y="1263413"/>
                    <a:pt x="72320" y="1263413"/>
                    <a:pt x="76301" y="1265410"/>
                  </a:cubicBezTo>
                  <a:cubicBezTo>
                    <a:pt x="76301" y="1263413"/>
                    <a:pt x="76301" y="1260437"/>
                    <a:pt x="76301" y="1256456"/>
                  </a:cubicBezTo>
                  <a:cubicBezTo>
                    <a:pt x="76301" y="1252475"/>
                    <a:pt x="77293" y="1248494"/>
                    <a:pt x="79290" y="1244526"/>
                  </a:cubicBezTo>
                  <a:close/>
                  <a:moveTo>
                    <a:pt x="195653" y="1235572"/>
                  </a:moveTo>
                  <a:lnTo>
                    <a:pt x="195653" y="1241537"/>
                  </a:lnTo>
                  <a:cubicBezTo>
                    <a:pt x="195653" y="1243521"/>
                    <a:pt x="196149" y="1245518"/>
                    <a:pt x="197155" y="1247502"/>
                  </a:cubicBezTo>
                  <a:cubicBezTo>
                    <a:pt x="198147" y="1249499"/>
                    <a:pt x="198643" y="1251483"/>
                    <a:pt x="198643" y="1253467"/>
                  </a:cubicBezTo>
                  <a:lnTo>
                    <a:pt x="198643" y="1266876"/>
                  </a:lnTo>
                  <a:lnTo>
                    <a:pt x="160878" y="1266876"/>
                  </a:lnTo>
                  <a:lnTo>
                    <a:pt x="168805" y="1260933"/>
                  </a:lnTo>
                  <a:cubicBezTo>
                    <a:pt x="176753" y="1251979"/>
                    <a:pt x="185707" y="1243521"/>
                    <a:pt x="195653" y="1235572"/>
                  </a:cubicBezTo>
                  <a:close/>
                  <a:moveTo>
                    <a:pt x="1592075" y="1235480"/>
                  </a:moveTo>
                  <a:cubicBezTo>
                    <a:pt x="1596056" y="1237464"/>
                    <a:pt x="1596552" y="1244930"/>
                    <a:pt x="1593563" y="1257852"/>
                  </a:cubicBezTo>
                  <a:lnTo>
                    <a:pt x="1591021" y="1266876"/>
                  </a:lnTo>
                  <a:lnTo>
                    <a:pt x="1561004" y="1266876"/>
                  </a:lnTo>
                  <a:lnTo>
                    <a:pt x="1559248" y="1256364"/>
                  </a:lnTo>
                  <a:cubicBezTo>
                    <a:pt x="1557264" y="1250399"/>
                    <a:pt x="1558256" y="1245426"/>
                    <a:pt x="1562237" y="1241445"/>
                  </a:cubicBezTo>
                  <a:lnTo>
                    <a:pt x="1580145" y="1265318"/>
                  </a:lnTo>
                  <a:cubicBezTo>
                    <a:pt x="1582129" y="1263321"/>
                    <a:pt x="1583617" y="1257356"/>
                    <a:pt x="1584622" y="1247410"/>
                  </a:cubicBezTo>
                  <a:cubicBezTo>
                    <a:pt x="1585614" y="1237464"/>
                    <a:pt x="1588094" y="1233483"/>
                    <a:pt x="1592075" y="1235480"/>
                  </a:cubicBezTo>
                  <a:close/>
                  <a:moveTo>
                    <a:pt x="1601029" y="1229502"/>
                  </a:moveTo>
                  <a:cubicBezTo>
                    <a:pt x="1605010" y="1231499"/>
                    <a:pt x="1607490" y="1234475"/>
                    <a:pt x="1608482" y="1238456"/>
                  </a:cubicBezTo>
                  <a:cubicBezTo>
                    <a:pt x="1609487" y="1242437"/>
                    <a:pt x="1610975" y="1246418"/>
                    <a:pt x="1612959" y="1250399"/>
                  </a:cubicBezTo>
                  <a:cubicBezTo>
                    <a:pt x="1612959" y="1244421"/>
                    <a:pt x="1615948" y="1241445"/>
                    <a:pt x="1621913" y="1241445"/>
                  </a:cubicBezTo>
                  <a:cubicBezTo>
                    <a:pt x="1621913" y="1245426"/>
                    <a:pt x="1621417" y="1248402"/>
                    <a:pt x="1620425" y="1250399"/>
                  </a:cubicBezTo>
                  <a:cubicBezTo>
                    <a:pt x="1619433" y="1252383"/>
                    <a:pt x="1618924" y="1255372"/>
                    <a:pt x="1618924" y="1259340"/>
                  </a:cubicBezTo>
                  <a:lnTo>
                    <a:pt x="1621944" y="1266876"/>
                  </a:lnTo>
                  <a:lnTo>
                    <a:pt x="1611479" y="1266876"/>
                  </a:lnTo>
                  <a:lnTo>
                    <a:pt x="1609983" y="1253375"/>
                  </a:lnTo>
                  <a:cubicBezTo>
                    <a:pt x="1607986" y="1239448"/>
                    <a:pt x="1605010" y="1231499"/>
                    <a:pt x="1601029" y="1229502"/>
                  </a:cubicBezTo>
                  <a:close/>
                  <a:moveTo>
                    <a:pt x="61382" y="1223629"/>
                  </a:moveTo>
                  <a:cubicBezTo>
                    <a:pt x="65363" y="1223629"/>
                    <a:pt x="66851" y="1229098"/>
                    <a:pt x="65859" y="1240049"/>
                  </a:cubicBezTo>
                  <a:cubicBezTo>
                    <a:pt x="64867" y="1250987"/>
                    <a:pt x="64371" y="1257448"/>
                    <a:pt x="64371" y="1259445"/>
                  </a:cubicBezTo>
                  <a:lnTo>
                    <a:pt x="67343" y="1266876"/>
                  </a:lnTo>
                  <a:lnTo>
                    <a:pt x="55417" y="1266876"/>
                  </a:lnTo>
                  <a:lnTo>
                    <a:pt x="55417" y="1247502"/>
                  </a:lnTo>
                  <a:cubicBezTo>
                    <a:pt x="55417" y="1231591"/>
                    <a:pt x="57401" y="1223629"/>
                    <a:pt x="61382" y="1223629"/>
                  </a:cubicBezTo>
                  <a:close/>
                  <a:moveTo>
                    <a:pt x="1490174" y="1220731"/>
                  </a:moveTo>
                  <a:lnTo>
                    <a:pt x="1466758" y="1229502"/>
                  </a:lnTo>
                  <a:cubicBezTo>
                    <a:pt x="1468742" y="1231499"/>
                    <a:pt x="1471235" y="1233483"/>
                    <a:pt x="1474211" y="1235480"/>
                  </a:cubicBezTo>
                  <a:cubicBezTo>
                    <a:pt x="1477200" y="1237464"/>
                    <a:pt x="1479680" y="1240453"/>
                    <a:pt x="1481677" y="1244421"/>
                  </a:cubicBezTo>
                  <a:cubicBezTo>
                    <a:pt x="1481677" y="1232491"/>
                    <a:pt x="1483661" y="1227518"/>
                    <a:pt x="1487642" y="1229502"/>
                  </a:cubicBezTo>
                  <a:lnTo>
                    <a:pt x="1496596" y="1247410"/>
                  </a:lnTo>
                  <a:cubicBezTo>
                    <a:pt x="1496596" y="1243429"/>
                    <a:pt x="1496100" y="1240949"/>
                    <a:pt x="1495108" y="1239944"/>
                  </a:cubicBezTo>
                  <a:cubicBezTo>
                    <a:pt x="1494103" y="1238952"/>
                    <a:pt x="1494599" y="1236472"/>
                    <a:pt x="1496596" y="1232491"/>
                  </a:cubicBezTo>
                  <a:close/>
                  <a:moveTo>
                    <a:pt x="147921" y="1220653"/>
                  </a:moveTo>
                  <a:cubicBezTo>
                    <a:pt x="145923" y="1222637"/>
                    <a:pt x="144435" y="1228602"/>
                    <a:pt x="143444" y="1238548"/>
                  </a:cubicBezTo>
                  <a:cubicBezTo>
                    <a:pt x="142452" y="1248494"/>
                    <a:pt x="141942" y="1254472"/>
                    <a:pt x="141942" y="1256456"/>
                  </a:cubicBezTo>
                  <a:cubicBezTo>
                    <a:pt x="145923" y="1252475"/>
                    <a:pt x="151888" y="1247006"/>
                    <a:pt x="159850" y="1240049"/>
                  </a:cubicBezTo>
                  <a:cubicBezTo>
                    <a:pt x="167813" y="1233079"/>
                    <a:pt x="172786" y="1227610"/>
                    <a:pt x="174770" y="1223629"/>
                  </a:cubicBezTo>
                  <a:cubicBezTo>
                    <a:pt x="170788" y="1233575"/>
                    <a:pt x="164823" y="1243025"/>
                    <a:pt x="156861" y="1251979"/>
                  </a:cubicBezTo>
                  <a:lnTo>
                    <a:pt x="148351" y="1266876"/>
                  </a:lnTo>
                  <a:lnTo>
                    <a:pt x="129519" y="1266876"/>
                  </a:lnTo>
                  <a:lnTo>
                    <a:pt x="135977" y="1247502"/>
                  </a:lnTo>
                  <a:cubicBezTo>
                    <a:pt x="135977" y="1237556"/>
                    <a:pt x="139958" y="1228602"/>
                    <a:pt x="147921" y="1220653"/>
                  </a:cubicBezTo>
                  <a:close/>
                  <a:moveTo>
                    <a:pt x="138966" y="1214688"/>
                  </a:moveTo>
                  <a:cubicBezTo>
                    <a:pt x="144931" y="1218656"/>
                    <a:pt x="145427" y="1226122"/>
                    <a:pt x="140454" y="1237060"/>
                  </a:cubicBezTo>
                  <a:cubicBezTo>
                    <a:pt x="135481" y="1247998"/>
                    <a:pt x="131004" y="1257448"/>
                    <a:pt x="127023" y="1265410"/>
                  </a:cubicBezTo>
                  <a:lnTo>
                    <a:pt x="127023" y="1266876"/>
                  </a:lnTo>
                  <a:lnTo>
                    <a:pt x="114598" y="1266876"/>
                  </a:lnTo>
                  <a:lnTo>
                    <a:pt x="115093" y="1262421"/>
                  </a:lnTo>
                  <a:cubicBezTo>
                    <a:pt x="113110" y="1252475"/>
                    <a:pt x="114101" y="1243521"/>
                    <a:pt x="118083" y="1235572"/>
                  </a:cubicBezTo>
                  <a:cubicBezTo>
                    <a:pt x="118083" y="1237556"/>
                    <a:pt x="118578" y="1241537"/>
                    <a:pt x="119570" y="1247502"/>
                  </a:cubicBezTo>
                  <a:cubicBezTo>
                    <a:pt x="120562" y="1253467"/>
                    <a:pt x="121058" y="1258440"/>
                    <a:pt x="121058" y="1262421"/>
                  </a:cubicBezTo>
                  <a:close/>
                  <a:moveTo>
                    <a:pt x="106139" y="1214688"/>
                  </a:moveTo>
                  <a:cubicBezTo>
                    <a:pt x="112104" y="1212691"/>
                    <a:pt x="114101" y="1221149"/>
                    <a:pt x="112104" y="1240049"/>
                  </a:cubicBezTo>
                  <a:lnTo>
                    <a:pt x="110259" y="1266876"/>
                  </a:lnTo>
                  <a:lnTo>
                    <a:pt x="90109" y="1266876"/>
                  </a:lnTo>
                  <a:lnTo>
                    <a:pt x="91220" y="1262421"/>
                  </a:lnTo>
                  <a:cubicBezTo>
                    <a:pt x="91220" y="1260437"/>
                    <a:pt x="90724" y="1258440"/>
                    <a:pt x="89732" y="1256456"/>
                  </a:cubicBezTo>
                  <a:cubicBezTo>
                    <a:pt x="88740" y="1254472"/>
                    <a:pt x="89236" y="1255464"/>
                    <a:pt x="91220" y="1259445"/>
                  </a:cubicBezTo>
                  <a:cubicBezTo>
                    <a:pt x="97185" y="1253467"/>
                    <a:pt x="100174" y="1247502"/>
                    <a:pt x="100174" y="1241537"/>
                  </a:cubicBezTo>
                  <a:lnTo>
                    <a:pt x="103163" y="1238548"/>
                  </a:lnTo>
                  <a:cubicBezTo>
                    <a:pt x="103163" y="1234580"/>
                    <a:pt x="103659" y="1232087"/>
                    <a:pt x="104651" y="1231095"/>
                  </a:cubicBezTo>
                  <a:cubicBezTo>
                    <a:pt x="105643" y="1230103"/>
                    <a:pt x="106139" y="1227610"/>
                    <a:pt x="106139" y="1223629"/>
                  </a:cubicBezTo>
                  <a:close/>
                  <a:moveTo>
                    <a:pt x="1681589" y="1214583"/>
                  </a:moveTo>
                  <a:cubicBezTo>
                    <a:pt x="1675624" y="1230507"/>
                    <a:pt x="1668654" y="1245426"/>
                    <a:pt x="1660705" y="1259340"/>
                  </a:cubicBezTo>
                  <a:lnTo>
                    <a:pt x="1657189" y="1266876"/>
                  </a:lnTo>
                  <a:lnTo>
                    <a:pt x="1648406" y="1266876"/>
                  </a:lnTo>
                  <a:lnTo>
                    <a:pt x="1657716" y="1245922"/>
                  </a:lnTo>
                  <a:cubicBezTo>
                    <a:pt x="1661697" y="1236968"/>
                    <a:pt x="1666174" y="1229006"/>
                    <a:pt x="1671147" y="1222049"/>
                  </a:cubicBezTo>
                  <a:cubicBezTo>
                    <a:pt x="1676120" y="1215079"/>
                    <a:pt x="1679605" y="1212599"/>
                    <a:pt x="1681589" y="1214583"/>
                  </a:cubicBezTo>
                  <a:close/>
                  <a:moveTo>
                    <a:pt x="1648762" y="1196688"/>
                  </a:moveTo>
                  <a:cubicBezTo>
                    <a:pt x="1646778" y="1212599"/>
                    <a:pt x="1645786" y="1229006"/>
                    <a:pt x="1645786" y="1245922"/>
                  </a:cubicBezTo>
                  <a:lnTo>
                    <a:pt x="1641729" y="1266876"/>
                  </a:lnTo>
                  <a:lnTo>
                    <a:pt x="1633159" y="1266876"/>
                  </a:lnTo>
                  <a:lnTo>
                    <a:pt x="1633478" y="1264192"/>
                  </a:lnTo>
                  <a:cubicBezTo>
                    <a:pt x="1634225" y="1255490"/>
                    <a:pt x="1634848" y="1245420"/>
                    <a:pt x="1635344" y="1233979"/>
                  </a:cubicBezTo>
                  <a:cubicBezTo>
                    <a:pt x="1636336" y="1211111"/>
                    <a:pt x="1640813" y="1198672"/>
                    <a:pt x="1648762" y="1196688"/>
                  </a:cubicBezTo>
                  <a:close/>
                  <a:moveTo>
                    <a:pt x="1116220" y="1170740"/>
                  </a:moveTo>
                  <a:lnTo>
                    <a:pt x="1120632" y="1181769"/>
                  </a:lnTo>
                  <a:cubicBezTo>
                    <a:pt x="1126597" y="1189718"/>
                    <a:pt x="1130578" y="1193699"/>
                    <a:pt x="1132575" y="1193699"/>
                  </a:cubicBezTo>
                  <a:lnTo>
                    <a:pt x="1132575" y="1184745"/>
                  </a:lnTo>
                  <a:close/>
                  <a:moveTo>
                    <a:pt x="678284" y="1014771"/>
                  </a:moveTo>
                  <a:cubicBezTo>
                    <a:pt x="668836" y="1015764"/>
                    <a:pt x="660133" y="1019742"/>
                    <a:pt x="652178" y="1026706"/>
                  </a:cubicBezTo>
                  <a:cubicBezTo>
                    <a:pt x="636267" y="1040633"/>
                    <a:pt x="620356" y="1049574"/>
                    <a:pt x="604432" y="1053555"/>
                  </a:cubicBezTo>
                  <a:cubicBezTo>
                    <a:pt x="642232" y="1065498"/>
                    <a:pt x="673558" y="1072951"/>
                    <a:pt x="698423" y="1075940"/>
                  </a:cubicBezTo>
                  <a:cubicBezTo>
                    <a:pt x="723288" y="1078916"/>
                    <a:pt x="752630" y="1065498"/>
                    <a:pt x="786449" y="1035660"/>
                  </a:cubicBezTo>
                  <a:cubicBezTo>
                    <a:pt x="776503" y="1033663"/>
                    <a:pt x="765069" y="1032671"/>
                    <a:pt x="752134" y="1032671"/>
                  </a:cubicBezTo>
                  <a:cubicBezTo>
                    <a:pt x="739212" y="1032671"/>
                    <a:pt x="727765" y="1030687"/>
                    <a:pt x="717819" y="1026706"/>
                  </a:cubicBezTo>
                  <a:lnTo>
                    <a:pt x="714843" y="1023717"/>
                  </a:lnTo>
                  <a:cubicBezTo>
                    <a:pt x="712846" y="1023717"/>
                    <a:pt x="710862" y="1022725"/>
                    <a:pt x="708865" y="1020741"/>
                  </a:cubicBezTo>
                  <a:cubicBezTo>
                    <a:pt x="697927" y="1015768"/>
                    <a:pt x="687733" y="1013777"/>
                    <a:pt x="678284" y="1014771"/>
                  </a:cubicBezTo>
                  <a:close/>
                  <a:moveTo>
                    <a:pt x="638342" y="852011"/>
                  </a:moveTo>
                  <a:lnTo>
                    <a:pt x="634270" y="862597"/>
                  </a:lnTo>
                  <a:lnTo>
                    <a:pt x="634270" y="865573"/>
                  </a:lnTo>
                  <a:close/>
                  <a:moveTo>
                    <a:pt x="864085" y="827042"/>
                  </a:moveTo>
                  <a:lnTo>
                    <a:pt x="869998" y="853643"/>
                  </a:lnTo>
                  <a:cubicBezTo>
                    <a:pt x="868001" y="873535"/>
                    <a:pt x="867009" y="888454"/>
                    <a:pt x="867009" y="898400"/>
                  </a:cubicBezTo>
                  <a:cubicBezTo>
                    <a:pt x="867009" y="898400"/>
                    <a:pt x="868001" y="900384"/>
                    <a:pt x="869998" y="904365"/>
                  </a:cubicBezTo>
                  <a:cubicBezTo>
                    <a:pt x="873979" y="894419"/>
                    <a:pt x="874971" y="884969"/>
                    <a:pt x="872974" y="876014"/>
                  </a:cubicBezTo>
                  <a:cubicBezTo>
                    <a:pt x="870990" y="867074"/>
                    <a:pt x="871982" y="858616"/>
                    <a:pt x="875963" y="850653"/>
                  </a:cubicBezTo>
                  <a:cubicBezTo>
                    <a:pt x="875963" y="852651"/>
                    <a:pt x="876459" y="856632"/>
                    <a:pt x="877451" y="862597"/>
                  </a:cubicBezTo>
                  <a:cubicBezTo>
                    <a:pt x="878456" y="868562"/>
                    <a:pt x="878952" y="872543"/>
                    <a:pt x="878952" y="874527"/>
                  </a:cubicBezTo>
                  <a:lnTo>
                    <a:pt x="881928" y="847678"/>
                  </a:lnTo>
                  <a:close/>
                  <a:moveTo>
                    <a:pt x="1108702" y="796851"/>
                  </a:moveTo>
                  <a:cubicBezTo>
                    <a:pt x="1112683" y="802829"/>
                    <a:pt x="1116651" y="809290"/>
                    <a:pt x="1120632" y="816247"/>
                  </a:cubicBezTo>
                  <a:cubicBezTo>
                    <a:pt x="1124613" y="823217"/>
                    <a:pt x="1127602" y="828686"/>
                    <a:pt x="1129586" y="832667"/>
                  </a:cubicBezTo>
                  <a:cubicBezTo>
                    <a:pt x="1125605" y="820724"/>
                    <a:pt x="1123621" y="813767"/>
                    <a:pt x="1123621" y="811770"/>
                  </a:cubicBezTo>
                  <a:close/>
                  <a:moveTo>
                    <a:pt x="1135551" y="764037"/>
                  </a:moveTo>
                  <a:cubicBezTo>
                    <a:pt x="1139532" y="773983"/>
                    <a:pt x="1142521" y="783433"/>
                    <a:pt x="1144505" y="792374"/>
                  </a:cubicBezTo>
                  <a:cubicBezTo>
                    <a:pt x="1146489" y="801328"/>
                    <a:pt x="1149478" y="808794"/>
                    <a:pt x="1153459" y="814759"/>
                  </a:cubicBezTo>
                  <a:cubicBezTo>
                    <a:pt x="1157440" y="808794"/>
                    <a:pt x="1160416" y="804813"/>
                    <a:pt x="1162413" y="802829"/>
                  </a:cubicBezTo>
                  <a:cubicBezTo>
                    <a:pt x="1162413" y="800832"/>
                    <a:pt x="1161408" y="802829"/>
                    <a:pt x="1159424" y="808794"/>
                  </a:cubicBezTo>
                  <a:cubicBezTo>
                    <a:pt x="1157440" y="814759"/>
                    <a:pt x="1156435" y="818740"/>
                    <a:pt x="1156435" y="820724"/>
                  </a:cubicBezTo>
                  <a:cubicBezTo>
                    <a:pt x="1160416" y="822721"/>
                    <a:pt x="1162413" y="825201"/>
                    <a:pt x="1162413" y="828190"/>
                  </a:cubicBezTo>
                  <a:cubicBezTo>
                    <a:pt x="1162413" y="831166"/>
                    <a:pt x="1163405" y="833659"/>
                    <a:pt x="1165389" y="835643"/>
                  </a:cubicBezTo>
                  <a:cubicBezTo>
                    <a:pt x="1167386" y="831662"/>
                    <a:pt x="1167882" y="829182"/>
                    <a:pt x="1166890" y="828190"/>
                  </a:cubicBezTo>
                  <a:cubicBezTo>
                    <a:pt x="1165885" y="827185"/>
                    <a:pt x="1166381" y="824705"/>
                    <a:pt x="1168378" y="820724"/>
                  </a:cubicBezTo>
                  <a:lnTo>
                    <a:pt x="1171354" y="820724"/>
                  </a:lnTo>
                  <a:cubicBezTo>
                    <a:pt x="1169370" y="816743"/>
                    <a:pt x="1168378" y="810778"/>
                    <a:pt x="1168378" y="802829"/>
                  </a:cubicBezTo>
                  <a:cubicBezTo>
                    <a:pt x="1164397" y="798848"/>
                    <a:pt x="1158928" y="793875"/>
                    <a:pt x="1151971" y="787910"/>
                  </a:cubicBezTo>
                  <a:cubicBezTo>
                    <a:pt x="1145001" y="781932"/>
                    <a:pt x="1139532" y="773983"/>
                    <a:pt x="1135551" y="764037"/>
                  </a:cubicBezTo>
                  <a:close/>
                  <a:moveTo>
                    <a:pt x="1386459" y="761596"/>
                  </a:moveTo>
                  <a:lnTo>
                    <a:pt x="1393651" y="775967"/>
                  </a:lnTo>
                  <a:cubicBezTo>
                    <a:pt x="1400621" y="783929"/>
                    <a:pt x="1404093" y="788902"/>
                    <a:pt x="1404093" y="790886"/>
                  </a:cubicBezTo>
                  <a:lnTo>
                    <a:pt x="1404093" y="781932"/>
                  </a:lnTo>
                  <a:close/>
                  <a:moveTo>
                    <a:pt x="756611" y="665660"/>
                  </a:moveTo>
                  <a:cubicBezTo>
                    <a:pt x="742684" y="665660"/>
                    <a:pt x="730754" y="666652"/>
                    <a:pt x="720808" y="668649"/>
                  </a:cubicBezTo>
                  <a:cubicBezTo>
                    <a:pt x="710862" y="670633"/>
                    <a:pt x="701908" y="672121"/>
                    <a:pt x="693946" y="673126"/>
                  </a:cubicBezTo>
                  <a:cubicBezTo>
                    <a:pt x="685997" y="674118"/>
                    <a:pt x="680032" y="675606"/>
                    <a:pt x="676051" y="677603"/>
                  </a:cubicBezTo>
                  <a:cubicBezTo>
                    <a:pt x="674054" y="687549"/>
                    <a:pt x="667593" y="694010"/>
                    <a:pt x="656655" y="696986"/>
                  </a:cubicBezTo>
                  <a:cubicBezTo>
                    <a:pt x="645717" y="699975"/>
                    <a:pt x="638251" y="707441"/>
                    <a:pt x="634270" y="719371"/>
                  </a:cubicBezTo>
                  <a:cubicBezTo>
                    <a:pt x="630302" y="733298"/>
                    <a:pt x="627313" y="745228"/>
                    <a:pt x="625329" y="755174"/>
                  </a:cubicBezTo>
                  <a:cubicBezTo>
                    <a:pt x="623332" y="765120"/>
                    <a:pt x="627313" y="776058"/>
                    <a:pt x="637259" y="788002"/>
                  </a:cubicBezTo>
                  <a:cubicBezTo>
                    <a:pt x="685005" y="788002"/>
                    <a:pt x="730754" y="783029"/>
                    <a:pt x="774519" y="773083"/>
                  </a:cubicBezTo>
                  <a:cubicBezTo>
                    <a:pt x="780484" y="773083"/>
                    <a:pt x="787441" y="771085"/>
                    <a:pt x="795403" y="767118"/>
                  </a:cubicBezTo>
                  <a:lnTo>
                    <a:pt x="807333" y="761139"/>
                  </a:lnTo>
                  <a:cubicBezTo>
                    <a:pt x="787441" y="727334"/>
                    <a:pt x="770538" y="695498"/>
                    <a:pt x="756611" y="665660"/>
                  </a:cubicBezTo>
                  <a:close/>
                  <a:moveTo>
                    <a:pt x="1550044" y="604884"/>
                  </a:moveTo>
                  <a:lnTo>
                    <a:pt x="1557016" y="606593"/>
                  </a:lnTo>
                  <a:cubicBezTo>
                    <a:pt x="1567462" y="610073"/>
                    <a:pt x="1575172" y="613803"/>
                    <a:pt x="1580145" y="617784"/>
                  </a:cubicBezTo>
                  <a:cubicBezTo>
                    <a:pt x="1574167" y="613803"/>
                    <a:pt x="1567210" y="610814"/>
                    <a:pt x="1559248" y="608830"/>
                  </a:cubicBezTo>
                  <a:close/>
                  <a:moveTo>
                    <a:pt x="419804" y="519694"/>
                  </a:moveTo>
                  <a:lnTo>
                    <a:pt x="422428" y="526912"/>
                  </a:lnTo>
                  <a:cubicBezTo>
                    <a:pt x="424412" y="537850"/>
                    <a:pt x="425404" y="544324"/>
                    <a:pt x="425404" y="546308"/>
                  </a:cubicBezTo>
                  <a:cubicBezTo>
                    <a:pt x="425404" y="536362"/>
                    <a:pt x="426409" y="529405"/>
                    <a:pt x="428393" y="525424"/>
                  </a:cubicBezTo>
                  <a:close/>
                  <a:moveTo>
                    <a:pt x="309471" y="460201"/>
                  </a:moveTo>
                  <a:lnTo>
                    <a:pt x="312030" y="467236"/>
                  </a:lnTo>
                  <a:cubicBezTo>
                    <a:pt x="314014" y="478174"/>
                    <a:pt x="315006" y="484648"/>
                    <a:pt x="315006" y="486632"/>
                  </a:cubicBezTo>
                  <a:cubicBezTo>
                    <a:pt x="315006" y="478683"/>
                    <a:pt x="315998" y="472705"/>
                    <a:pt x="317995" y="468737"/>
                  </a:cubicBezTo>
                  <a:close/>
                  <a:moveTo>
                    <a:pt x="374682" y="448832"/>
                  </a:moveTo>
                  <a:lnTo>
                    <a:pt x="368717" y="462759"/>
                  </a:lnTo>
                  <a:lnTo>
                    <a:pt x="368717" y="468737"/>
                  </a:lnTo>
                  <a:close/>
                  <a:moveTo>
                    <a:pt x="948274" y="114388"/>
                  </a:moveTo>
                  <a:lnTo>
                    <a:pt x="950558" y="131565"/>
                  </a:lnTo>
                  <a:lnTo>
                    <a:pt x="950558" y="119622"/>
                  </a:lnTo>
                  <a:close/>
                  <a:moveTo>
                    <a:pt x="977407" y="80843"/>
                  </a:moveTo>
                  <a:cubicBezTo>
                    <a:pt x="979404" y="90789"/>
                    <a:pt x="979900" y="99730"/>
                    <a:pt x="978908" y="107692"/>
                  </a:cubicBezTo>
                  <a:cubicBezTo>
                    <a:pt x="977916" y="115654"/>
                    <a:pt x="979404" y="123603"/>
                    <a:pt x="983385" y="131565"/>
                  </a:cubicBezTo>
                  <a:cubicBezTo>
                    <a:pt x="985369" y="129568"/>
                    <a:pt x="986361" y="128080"/>
                    <a:pt x="986361" y="127088"/>
                  </a:cubicBezTo>
                  <a:cubicBezTo>
                    <a:pt x="986361" y="126096"/>
                    <a:pt x="987353" y="124595"/>
                    <a:pt x="989350" y="122611"/>
                  </a:cubicBezTo>
                  <a:cubicBezTo>
                    <a:pt x="987353" y="126592"/>
                    <a:pt x="986361" y="132061"/>
                    <a:pt x="986361" y="139018"/>
                  </a:cubicBezTo>
                  <a:cubicBezTo>
                    <a:pt x="986361" y="145988"/>
                    <a:pt x="986361" y="151457"/>
                    <a:pt x="986361" y="155438"/>
                  </a:cubicBezTo>
                  <a:cubicBezTo>
                    <a:pt x="988358" y="151457"/>
                    <a:pt x="988854" y="149460"/>
                    <a:pt x="987862" y="149460"/>
                  </a:cubicBezTo>
                  <a:cubicBezTo>
                    <a:pt x="986857" y="149460"/>
                    <a:pt x="988358" y="147476"/>
                    <a:pt x="992326" y="143495"/>
                  </a:cubicBezTo>
                  <a:lnTo>
                    <a:pt x="992326" y="146484"/>
                  </a:lnTo>
                  <a:cubicBezTo>
                    <a:pt x="994323" y="142503"/>
                    <a:pt x="995315" y="139018"/>
                    <a:pt x="995315" y="136042"/>
                  </a:cubicBezTo>
                  <a:cubicBezTo>
                    <a:pt x="995315" y="133053"/>
                    <a:pt x="996307" y="129568"/>
                    <a:pt x="998304" y="125600"/>
                  </a:cubicBezTo>
                  <a:cubicBezTo>
                    <a:pt x="996307" y="119622"/>
                    <a:pt x="993331" y="113161"/>
                    <a:pt x="989350" y="106204"/>
                  </a:cubicBezTo>
                  <a:cubicBezTo>
                    <a:pt x="985369" y="99234"/>
                    <a:pt x="981388" y="90789"/>
                    <a:pt x="977407" y="80843"/>
                  </a:cubicBezTo>
                  <a:close/>
                  <a:moveTo>
                    <a:pt x="765565" y="27132"/>
                  </a:moveTo>
                  <a:cubicBezTo>
                    <a:pt x="767549" y="35081"/>
                    <a:pt x="769546" y="43043"/>
                    <a:pt x="771530" y="51005"/>
                  </a:cubicBezTo>
                  <a:cubicBezTo>
                    <a:pt x="773514" y="58954"/>
                    <a:pt x="774519" y="63927"/>
                    <a:pt x="774519" y="65924"/>
                  </a:cubicBezTo>
                  <a:lnTo>
                    <a:pt x="774519" y="45027"/>
                  </a:lnTo>
                  <a:close/>
                  <a:moveTo>
                    <a:pt x="798379" y="270"/>
                  </a:moveTo>
                  <a:cubicBezTo>
                    <a:pt x="800376" y="10216"/>
                    <a:pt x="801368" y="19666"/>
                    <a:pt x="801368" y="28620"/>
                  </a:cubicBezTo>
                  <a:cubicBezTo>
                    <a:pt x="801368" y="37574"/>
                    <a:pt x="803352" y="46032"/>
                    <a:pt x="807333" y="53981"/>
                  </a:cubicBezTo>
                  <a:cubicBezTo>
                    <a:pt x="807333" y="51997"/>
                    <a:pt x="809330" y="49008"/>
                    <a:pt x="813298" y="45027"/>
                  </a:cubicBezTo>
                  <a:cubicBezTo>
                    <a:pt x="813298" y="45027"/>
                    <a:pt x="812306" y="47024"/>
                    <a:pt x="810322" y="51005"/>
                  </a:cubicBezTo>
                  <a:cubicBezTo>
                    <a:pt x="808325" y="52989"/>
                    <a:pt x="807333" y="55978"/>
                    <a:pt x="807333" y="59946"/>
                  </a:cubicBezTo>
                  <a:cubicBezTo>
                    <a:pt x="809330" y="63927"/>
                    <a:pt x="810322" y="69892"/>
                    <a:pt x="810322" y="77854"/>
                  </a:cubicBezTo>
                  <a:cubicBezTo>
                    <a:pt x="812306" y="73873"/>
                    <a:pt x="815791" y="65924"/>
                    <a:pt x="820764" y="53981"/>
                  </a:cubicBezTo>
                  <a:cubicBezTo>
                    <a:pt x="825737" y="42051"/>
                    <a:pt x="827225" y="34089"/>
                    <a:pt x="825241" y="30108"/>
                  </a:cubicBezTo>
                  <a:cubicBezTo>
                    <a:pt x="827225" y="34089"/>
                    <a:pt x="827721" y="38070"/>
                    <a:pt x="826729" y="42051"/>
                  </a:cubicBezTo>
                  <a:cubicBezTo>
                    <a:pt x="825737" y="46032"/>
                    <a:pt x="825241" y="50000"/>
                    <a:pt x="825241" y="53981"/>
                  </a:cubicBezTo>
                  <a:cubicBezTo>
                    <a:pt x="827225" y="50000"/>
                    <a:pt x="831206" y="49008"/>
                    <a:pt x="837171" y="51005"/>
                  </a:cubicBezTo>
                  <a:cubicBezTo>
                    <a:pt x="833190" y="52989"/>
                    <a:pt x="829222" y="57962"/>
                    <a:pt x="825241" y="65924"/>
                  </a:cubicBezTo>
                  <a:cubicBezTo>
                    <a:pt x="823244" y="73873"/>
                    <a:pt x="822748" y="81339"/>
                    <a:pt x="823753" y="88296"/>
                  </a:cubicBezTo>
                  <a:cubicBezTo>
                    <a:pt x="824745" y="95253"/>
                    <a:pt x="824249" y="102719"/>
                    <a:pt x="822252" y="110681"/>
                  </a:cubicBezTo>
                  <a:cubicBezTo>
                    <a:pt x="822252" y="108684"/>
                    <a:pt x="824249" y="105708"/>
                    <a:pt x="828217" y="101727"/>
                  </a:cubicBezTo>
                  <a:cubicBezTo>
                    <a:pt x="826233" y="99730"/>
                    <a:pt x="825241" y="97746"/>
                    <a:pt x="825241" y="95762"/>
                  </a:cubicBezTo>
                  <a:cubicBezTo>
                    <a:pt x="825241" y="93765"/>
                    <a:pt x="827225" y="94757"/>
                    <a:pt x="831206" y="98738"/>
                  </a:cubicBezTo>
                  <a:cubicBezTo>
                    <a:pt x="833190" y="88792"/>
                    <a:pt x="834195" y="77358"/>
                    <a:pt x="834195" y="64423"/>
                  </a:cubicBezTo>
                  <a:cubicBezTo>
                    <a:pt x="834195" y="51501"/>
                    <a:pt x="839168" y="45027"/>
                    <a:pt x="849114" y="45027"/>
                  </a:cubicBezTo>
                  <a:cubicBezTo>
                    <a:pt x="843136" y="60951"/>
                    <a:pt x="840160" y="76862"/>
                    <a:pt x="840160" y="92773"/>
                  </a:cubicBezTo>
                  <a:cubicBezTo>
                    <a:pt x="844141" y="86808"/>
                    <a:pt x="847117" y="78846"/>
                    <a:pt x="849114" y="68900"/>
                  </a:cubicBezTo>
                  <a:cubicBezTo>
                    <a:pt x="851098" y="58954"/>
                    <a:pt x="854087" y="51997"/>
                    <a:pt x="858055" y="48016"/>
                  </a:cubicBezTo>
                  <a:cubicBezTo>
                    <a:pt x="862036" y="46032"/>
                    <a:pt x="862036" y="52493"/>
                    <a:pt x="858055" y="67412"/>
                  </a:cubicBezTo>
                  <a:cubicBezTo>
                    <a:pt x="854087" y="82331"/>
                    <a:pt x="852090" y="90789"/>
                    <a:pt x="852090" y="92773"/>
                  </a:cubicBezTo>
                  <a:cubicBezTo>
                    <a:pt x="856071" y="96754"/>
                    <a:pt x="858055" y="100735"/>
                    <a:pt x="858055" y="104703"/>
                  </a:cubicBezTo>
                  <a:lnTo>
                    <a:pt x="861044" y="101727"/>
                  </a:lnTo>
                  <a:cubicBezTo>
                    <a:pt x="859060" y="97746"/>
                    <a:pt x="857063" y="94261"/>
                    <a:pt x="855079" y="91285"/>
                  </a:cubicBezTo>
                  <a:cubicBezTo>
                    <a:pt x="853082" y="88296"/>
                    <a:pt x="855079" y="86808"/>
                    <a:pt x="861044" y="86808"/>
                  </a:cubicBezTo>
                  <a:lnTo>
                    <a:pt x="861044" y="89784"/>
                  </a:lnTo>
                  <a:cubicBezTo>
                    <a:pt x="861044" y="91781"/>
                    <a:pt x="862036" y="93765"/>
                    <a:pt x="864033" y="95762"/>
                  </a:cubicBezTo>
                  <a:cubicBezTo>
                    <a:pt x="864033" y="93765"/>
                    <a:pt x="865025" y="90280"/>
                    <a:pt x="867009" y="85307"/>
                  </a:cubicBezTo>
                  <a:cubicBezTo>
                    <a:pt x="869006" y="80334"/>
                    <a:pt x="871486" y="74865"/>
                    <a:pt x="874475" y="68900"/>
                  </a:cubicBezTo>
                  <a:cubicBezTo>
                    <a:pt x="877451" y="62935"/>
                    <a:pt x="879944" y="57962"/>
                    <a:pt x="881928" y="53981"/>
                  </a:cubicBezTo>
                  <a:cubicBezTo>
                    <a:pt x="883925" y="50000"/>
                    <a:pt x="885909" y="49008"/>
                    <a:pt x="887893" y="51005"/>
                  </a:cubicBezTo>
                  <a:cubicBezTo>
                    <a:pt x="891874" y="52989"/>
                    <a:pt x="889890" y="61447"/>
                    <a:pt x="881928" y="76366"/>
                  </a:cubicBezTo>
                  <a:cubicBezTo>
                    <a:pt x="873979" y="91285"/>
                    <a:pt x="869006" y="99730"/>
                    <a:pt x="867009" y="101727"/>
                  </a:cubicBezTo>
                  <a:cubicBezTo>
                    <a:pt x="867009" y="101727"/>
                    <a:pt x="868001" y="102719"/>
                    <a:pt x="869998" y="104703"/>
                  </a:cubicBezTo>
                  <a:cubicBezTo>
                    <a:pt x="873979" y="96754"/>
                    <a:pt x="877947" y="90789"/>
                    <a:pt x="881928" y="86808"/>
                  </a:cubicBezTo>
                  <a:cubicBezTo>
                    <a:pt x="885909" y="84811"/>
                    <a:pt x="885413" y="89288"/>
                    <a:pt x="880440" y="100226"/>
                  </a:cubicBezTo>
                  <a:cubicBezTo>
                    <a:pt x="875467" y="111177"/>
                    <a:pt x="872974" y="115654"/>
                    <a:pt x="872974" y="113657"/>
                  </a:cubicBezTo>
                  <a:lnTo>
                    <a:pt x="881928" y="131565"/>
                  </a:lnTo>
                  <a:cubicBezTo>
                    <a:pt x="881928" y="127584"/>
                    <a:pt x="882424" y="122611"/>
                    <a:pt x="883429" y="116646"/>
                  </a:cubicBezTo>
                  <a:cubicBezTo>
                    <a:pt x="884421" y="110681"/>
                    <a:pt x="883925" y="106700"/>
                    <a:pt x="881928" y="104703"/>
                  </a:cubicBezTo>
                  <a:cubicBezTo>
                    <a:pt x="885909" y="108684"/>
                    <a:pt x="887893" y="115145"/>
                    <a:pt x="887893" y="124099"/>
                  </a:cubicBezTo>
                  <a:cubicBezTo>
                    <a:pt x="887893" y="133053"/>
                    <a:pt x="887893" y="140519"/>
                    <a:pt x="887893" y="146484"/>
                  </a:cubicBezTo>
                  <a:lnTo>
                    <a:pt x="893871" y="140519"/>
                  </a:lnTo>
                  <a:cubicBezTo>
                    <a:pt x="893871" y="130573"/>
                    <a:pt x="891874" y="118134"/>
                    <a:pt x="887893" y="103215"/>
                  </a:cubicBezTo>
                  <a:cubicBezTo>
                    <a:pt x="883925" y="88296"/>
                    <a:pt x="885909" y="81835"/>
                    <a:pt x="893871" y="83819"/>
                  </a:cubicBezTo>
                  <a:lnTo>
                    <a:pt x="893871" y="92773"/>
                  </a:lnTo>
                  <a:cubicBezTo>
                    <a:pt x="893871" y="96754"/>
                    <a:pt x="894367" y="99234"/>
                    <a:pt x="895359" y="100226"/>
                  </a:cubicBezTo>
                  <a:cubicBezTo>
                    <a:pt x="896351" y="101231"/>
                    <a:pt x="896847" y="103711"/>
                    <a:pt x="896847" y="107692"/>
                  </a:cubicBezTo>
                  <a:lnTo>
                    <a:pt x="899836" y="107692"/>
                  </a:lnTo>
                  <a:cubicBezTo>
                    <a:pt x="903817" y="115654"/>
                    <a:pt x="905801" y="121619"/>
                    <a:pt x="905801" y="125600"/>
                  </a:cubicBezTo>
                  <a:cubicBezTo>
                    <a:pt x="907785" y="123603"/>
                    <a:pt x="909782" y="123603"/>
                    <a:pt x="911766" y="125600"/>
                  </a:cubicBezTo>
                  <a:lnTo>
                    <a:pt x="911766" y="128576"/>
                  </a:lnTo>
                  <a:cubicBezTo>
                    <a:pt x="911766" y="128576"/>
                    <a:pt x="913763" y="132557"/>
                    <a:pt x="917731" y="140519"/>
                  </a:cubicBezTo>
                  <a:lnTo>
                    <a:pt x="917731" y="125600"/>
                  </a:lnTo>
                  <a:cubicBezTo>
                    <a:pt x="915747" y="121619"/>
                    <a:pt x="913267" y="118134"/>
                    <a:pt x="910278" y="115145"/>
                  </a:cubicBezTo>
                  <a:cubicBezTo>
                    <a:pt x="907289" y="112169"/>
                    <a:pt x="907785" y="108684"/>
                    <a:pt x="911766" y="104703"/>
                  </a:cubicBezTo>
                  <a:cubicBezTo>
                    <a:pt x="913763" y="106700"/>
                    <a:pt x="915747" y="107692"/>
                    <a:pt x="917731" y="107692"/>
                  </a:cubicBezTo>
                  <a:lnTo>
                    <a:pt x="923709" y="110681"/>
                  </a:lnTo>
                  <a:lnTo>
                    <a:pt x="925197" y="122611"/>
                  </a:lnTo>
                  <a:cubicBezTo>
                    <a:pt x="926189" y="126592"/>
                    <a:pt x="926685" y="129568"/>
                    <a:pt x="926685" y="131565"/>
                  </a:cubicBezTo>
                  <a:cubicBezTo>
                    <a:pt x="928682" y="129568"/>
                    <a:pt x="930666" y="128576"/>
                    <a:pt x="932650" y="128576"/>
                  </a:cubicBezTo>
                  <a:lnTo>
                    <a:pt x="923709" y="110681"/>
                  </a:lnTo>
                  <a:lnTo>
                    <a:pt x="922208" y="107692"/>
                  </a:lnTo>
                  <a:cubicBezTo>
                    <a:pt x="919232" y="101727"/>
                    <a:pt x="915747" y="95762"/>
                    <a:pt x="911766" y="89784"/>
                  </a:cubicBezTo>
                  <a:cubicBezTo>
                    <a:pt x="913763" y="91781"/>
                    <a:pt x="917731" y="96754"/>
                    <a:pt x="923709" y="104703"/>
                  </a:cubicBezTo>
                  <a:cubicBezTo>
                    <a:pt x="929674" y="112665"/>
                    <a:pt x="934647" y="118630"/>
                    <a:pt x="938628" y="122611"/>
                  </a:cubicBezTo>
                  <a:cubicBezTo>
                    <a:pt x="938628" y="118630"/>
                    <a:pt x="937623" y="110681"/>
                    <a:pt x="935639" y="98738"/>
                  </a:cubicBezTo>
                  <a:cubicBezTo>
                    <a:pt x="933655" y="86808"/>
                    <a:pt x="934647" y="83819"/>
                    <a:pt x="938628" y="89784"/>
                  </a:cubicBezTo>
                  <a:lnTo>
                    <a:pt x="940312" y="93439"/>
                  </a:lnTo>
                  <a:lnTo>
                    <a:pt x="941604" y="77854"/>
                  </a:lnTo>
                  <a:lnTo>
                    <a:pt x="959512" y="125600"/>
                  </a:lnTo>
                  <a:cubicBezTo>
                    <a:pt x="959512" y="123603"/>
                    <a:pt x="960504" y="119126"/>
                    <a:pt x="962488" y="112169"/>
                  </a:cubicBezTo>
                  <a:cubicBezTo>
                    <a:pt x="964485" y="105199"/>
                    <a:pt x="964485" y="100735"/>
                    <a:pt x="962488" y="98738"/>
                  </a:cubicBezTo>
                  <a:cubicBezTo>
                    <a:pt x="968466" y="106700"/>
                    <a:pt x="969954" y="114649"/>
                    <a:pt x="966965" y="122611"/>
                  </a:cubicBezTo>
                  <a:cubicBezTo>
                    <a:pt x="963989" y="130573"/>
                    <a:pt x="964485" y="139514"/>
                    <a:pt x="968466" y="149460"/>
                  </a:cubicBezTo>
                  <a:cubicBezTo>
                    <a:pt x="972434" y="147476"/>
                    <a:pt x="974431" y="145988"/>
                    <a:pt x="974431" y="144983"/>
                  </a:cubicBezTo>
                  <a:cubicBezTo>
                    <a:pt x="974431" y="143991"/>
                    <a:pt x="975423" y="142503"/>
                    <a:pt x="977407" y="140519"/>
                  </a:cubicBezTo>
                  <a:cubicBezTo>
                    <a:pt x="977407" y="132557"/>
                    <a:pt x="975423" y="120118"/>
                    <a:pt x="971442" y="103215"/>
                  </a:cubicBezTo>
                  <a:cubicBezTo>
                    <a:pt x="967461" y="86312"/>
                    <a:pt x="969458" y="77854"/>
                    <a:pt x="977407" y="77854"/>
                  </a:cubicBezTo>
                  <a:cubicBezTo>
                    <a:pt x="967461" y="61943"/>
                    <a:pt x="966469" y="51005"/>
                    <a:pt x="974431" y="45027"/>
                  </a:cubicBezTo>
                  <a:cubicBezTo>
                    <a:pt x="978412" y="54973"/>
                    <a:pt x="982380" y="66420"/>
                    <a:pt x="986361" y="79342"/>
                  </a:cubicBezTo>
                  <a:cubicBezTo>
                    <a:pt x="990342" y="92277"/>
                    <a:pt x="994323" y="103711"/>
                    <a:pt x="998304" y="113657"/>
                  </a:cubicBezTo>
                  <a:cubicBezTo>
                    <a:pt x="1002272" y="103711"/>
                    <a:pt x="1004269" y="103215"/>
                    <a:pt x="1004269" y="112169"/>
                  </a:cubicBezTo>
                  <a:cubicBezTo>
                    <a:pt x="1004269" y="121123"/>
                    <a:pt x="1004269" y="126592"/>
                    <a:pt x="1004269" y="128576"/>
                  </a:cubicBezTo>
                  <a:lnTo>
                    <a:pt x="1007245" y="128576"/>
                  </a:lnTo>
                  <a:cubicBezTo>
                    <a:pt x="1007245" y="124595"/>
                    <a:pt x="1006749" y="118134"/>
                    <a:pt x="1005757" y="109180"/>
                  </a:cubicBezTo>
                  <a:cubicBezTo>
                    <a:pt x="1004765" y="100226"/>
                    <a:pt x="1004269" y="90789"/>
                    <a:pt x="1004269" y="80843"/>
                  </a:cubicBezTo>
                  <a:cubicBezTo>
                    <a:pt x="1004269" y="70897"/>
                    <a:pt x="1004269" y="62439"/>
                    <a:pt x="1004269" y="55469"/>
                  </a:cubicBezTo>
                  <a:cubicBezTo>
                    <a:pt x="1004269" y="48512"/>
                    <a:pt x="1005261" y="45027"/>
                    <a:pt x="1007245" y="45027"/>
                  </a:cubicBezTo>
                  <a:cubicBezTo>
                    <a:pt x="1009242" y="54973"/>
                    <a:pt x="1010234" y="65415"/>
                    <a:pt x="1010234" y="76366"/>
                  </a:cubicBezTo>
                  <a:cubicBezTo>
                    <a:pt x="1010234" y="87304"/>
                    <a:pt x="1011226" y="97746"/>
                    <a:pt x="1013223" y="107692"/>
                  </a:cubicBezTo>
                  <a:cubicBezTo>
                    <a:pt x="1017191" y="109676"/>
                    <a:pt x="1021172" y="112169"/>
                    <a:pt x="1025153" y="115145"/>
                  </a:cubicBezTo>
                  <a:cubicBezTo>
                    <a:pt x="1029134" y="118134"/>
                    <a:pt x="1034107" y="121619"/>
                    <a:pt x="1040072" y="125600"/>
                  </a:cubicBezTo>
                  <a:cubicBezTo>
                    <a:pt x="1040072" y="121619"/>
                    <a:pt x="1041064" y="118630"/>
                    <a:pt x="1043061" y="116646"/>
                  </a:cubicBezTo>
                  <a:cubicBezTo>
                    <a:pt x="1043061" y="116646"/>
                    <a:pt x="1040072" y="113657"/>
                    <a:pt x="1034107" y="107692"/>
                  </a:cubicBezTo>
                  <a:cubicBezTo>
                    <a:pt x="1032110" y="105708"/>
                    <a:pt x="1030126" y="102719"/>
                    <a:pt x="1028142" y="98738"/>
                  </a:cubicBezTo>
                  <a:cubicBezTo>
                    <a:pt x="1030126" y="100735"/>
                    <a:pt x="1032110" y="102223"/>
                    <a:pt x="1034107" y="103215"/>
                  </a:cubicBezTo>
                  <a:cubicBezTo>
                    <a:pt x="1036091" y="104207"/>
                    <a:pt x="1039080" y="106700"/>
                    <a:pt x="1043061" y="110681"/>
                  </a:cubicBezTo>
                  <a:cubicBezTo>
                    <a:pt x="1039080" y="106700"/>
                    <a:pt x="1035595" y="102719"/>
                    <a:pt x="1032619" y="98738"/>
                  </a:cubicBezTo>
                  <a:cubicBezTo>
                    <a:pt x="1029630" y="94757"/>
                    <a:pt x="1031118" y="91781"/>
                    <a:pt x="1037083" y="89784"/>
                  </a:cubicBezTo>
                  <a:lnTo>
                    <a:pt x="1040072" y="92773"/>
                  </a:lnTo>
                  <a:cubicBezTo>
                    <a:pt x="1040072" y="94757"/>
                    <a:pt x="1042056" y="97746"/>
                    <a:pt x="1046037" y="101727"/>
                  </a:cubicBezTo>
                  <a:cubicBezTo>
                    <a:pt x="1048034" y="93765"/>
                    <a:pt x="1051010" y="91781"/>
                    <a:pt x="1054991" y="95762"/>
                  </a:cubicBezTo>
                  <a:cubicBezTo>
                    <a:pt x="1053007" y="95762"/>
                    <a:pt x="1052002" y="96754"/>
                    <a:pt x="1052002" y="98738"/>
                  </a:cubicBezTo>
                  <a:lnTo>
                    <a:pt x="1052002" y="107692"/>
                  </a:lnTo>
                  <a:cubicBezTo>
                    <a:pt x="1052002" y="109676"/>
                    <a:pt x="1052511" y="110681"/>
                    <a:pt x="1053503" y="110681"/>
                  </a:cubicBezTo>
                  <a:cubicBezTo>
                    <a:pt x="1054495" y="110681"/>
                    <a:pt x="1054991" y="111673"/>
                    <a:pt x="1054991" y="113657"/>
                  </a:cubicBezTo>
                  <a:cubicBezTo>
                    <a:pt x="1056975" y="109676"/>
                    <a:pt x="1057980" y="106204"/>
                    <a:pt x="1057980" y="103215"/>
                  </a:cubicBezTo>
                  <a:cubicBezTo>
                    <a:pt x="1057980" y="100226"/>
                    <a:pt x="1059964" y="97746"/>
                    <a:pt x="1063945" y="95762"/>
                  </a:cubicBezTo>
                  <a:cubicBezTo>
                    <a:pt x="1061948" y="97746"/>
                    <a:pt x="1062953" y="103215"/>
                    <a:pt x="1066921" y="112169"/>
                  </a:cubicBezTo>
                  <a:cubicBezTo>
                    <a:pt x="1070902" y="121123"/>
                    <a:pt x="1072899" y="126592"/>
                    <a:pt x="1072899" y="128576"/>
                  </a:cubicBezTo>
                  <a:cubicBezTo>
                    <a:pt x="1074883" y="122611"/>
                    <a:pt x="1076867" y="119622"/>
                    <a:pt x="1078864" y="119622"/>
                  </a:cubicBezTo>
                  <a:cubicBezTo>
                    <a:pt x="1074883" y="113657"/>
                    <a:pt x="1069910" y="105199"/>
                    <a:pt x="1063945" y="94261"/>
                  </a:cubicBezTo>
                  <a:cubicBezTo>
                    <a:pt x="1057980" y="83323"/>
                    <a:pt x="1058972" y="77854"/>
                    <a:pt x="1066921" y="77854"/>
                  </a:cubicBezTo>
                  <a:cubicBezTo>
                    <a:pt x="1070902" y="83819"/>
                    <a:pt x="1073395" y="89784"/>
                    <a:pt x="1074387" y="95762"/>
                  </a:cubicBezTo>
                  <a:cubicBezTo>
                    <a:pt x="1075379" y="101727"/>
                    <a:pt x="1077872" y="107692"/>
                    <a:pt x="1081840" y="113657"/>
                  </a:cubicBezTo>
                  <a:cubicBezTo>
                    <a:pt x="1083837" y="107692"/>
                    <a:pt x="1087818" y="103711"/>
                    <a:pt x="1093783" y="101727"/>
                  </a:cubicBezTo>
                  <a:cubicBezTo>
                    <a:pt x="1097764" y="103711"/>
                    <a:pt x="1097764" y="107196"/>
                    <a:pt x="1093783" y="112169"/>
                  </a:cubicBezTo>
                  <a:cubicBezTo>
                    <a:pt x="1089802" y="117142"/>
                    <a:pt x="1086813" y="120627"/>
                    <a:pt x="1084829" y="122611"/>
                  </a:cubicBezTo>
                  <a:lnTo>
                    <a:pt x="1087818" y="125600"/>
                  </a:lnTo>
                  <a:cubicBezTo>
                    <a:pt x="1089802" y="123603"/>
                    <a:pt x="1090794" y="120627"/>
                    <a:pt x="1090794" y="116646"/>
                  </a:cubicBezTo>
                  <a:cubicBezTo>
                    <a:pt x="1098756" y="116646"/>
                    <a:pt x="1099748" y="119622"/>
                    <a:pt x="1093783" y="125600"/>
                  </a:cubicBezTo>
                  <a:cubicBezTo>
                    <a:pt x="1097764" y="125600"/>
                    <a:pt x="1101732" y="128576"/>
                    <a:pt x="1105713" y="134541"/>
                  </a:cubicBezTo>
                  <a:cubicBezTo>
                    <a:pt x="1103729" y="132557"/>
                    <a:pt x="1102737" y="130573"/>
                    <a:pt x="1102737" y="128576"/>
                  </a:cubicBezTo>
                  <a:lnTo>
                    <a:pt x="1102737" y="116646"/>
                  </a:lnTo>
                  <a:lnTo>
                    <a:pt x="1102737" y="98738"/>
                  </a:lnTo>
                  <a:cubicBezTo>
                    <a:pt x="1106705" y="100735"/>
                    <a:pt x="1108702" y="104207"/>
                    <a:pt x="1108702" y="109180"/>
                  </a:cubicBezTo>
                  <a:cubicBezTo>
                    <a:pt x="1108702" y="114153"/>
                    <a:pt x="1108702" y="118630"/>
                    <a:pt x="1108702" y="122611"/>
                  </a:cubicBezTo>
                  <a:cubicBezTo>
                    <a:pt x="1110686" y="116646"/>
                    <a:pt x="1113675" y="113657"/>
                    <a:pt x="1117656" y="113657"/>
                  </a:cubicBezTo>
                  <a:cubicBezTo>
                    <a:pt x="1117656" y="117638"/>
                    <a:pt x="1115659" y="123603"/>
                    <a:pt x="1111678" y="131565"/>
                  </a:cubicBezTo>
                  <a:cubicBezTo>
                    <a:pt x="1113675" y="141511"/>
                    <a:pt x="1115163" y="151457"/>
                    <a:pt x="1116155" y="161403"/>
                  </a:cubicBezTo>
                  <a:cubicBezTo>
                    <a:pt x="1117160" y="171349"/>
                    <a:pt x="1118648" y="181295"/>
                    <a:pt x="1120632" y="191241"/>
                  </a:cubicBezTo>
                  <a:cubicBezTo>
                    <a:pt x="1122629" y="185276"/>
                    <a:pt x="1123125" y="177810"/>
                    <a:pt x="1122133" y="168856"/>
                  </a:cubicBezTo>
                  <a:cubicBezTo>
                    <a:pt x="1121128" y="159902"/>
                    <a:pt x="1120136" y="151457"/>
                    <a:pt x="1119144" y="143495"/>
                  </a:cubicBezTo>
                  <a:cubicBezTo>
                    <a:pt x="1118152" y="135546"/>
                    <a:pt x="1118152" y="128080"/>
                    <a:pt x="1119144" y="121123"/>
                  </a:cubicBezTo>
                  <a:cubicBezTo>
                    <a:pt x="1120136" y="114153"/>
                    <a:pt x="1122629" y="109676"/>
                    <a:pt x="1126597" y="107692"/>
                  </a:cubicBezTo>
                  <a:cubicBezTo>
                    <a:pt x="1126597" y="119622"/>
                    <a:pt x="1128594" y="135546"/>
                    <a:pt x="1132575" y="155438"/>
                  </a:cubicBezTo>
                  <a:cubicBezTo>
                    <a:pt x="1134559" y="149460"/>
                    <a:pt x="1134559" y="141015"/>
                    <a:pt x="1132575" y="130064"/>
                  </a:cubicBezTo>
                  <a:cubicBezTo>
                    <a:pt x="1130578" y="119126"/>
                    <a:pt x="1131570" y="111673"/>
                    <a:pt x="1135551" y="107692"/>
                  </a:cubicBezTo>
                  <a:cubicBezTo>
                    <a:pt x="1135551" y="123603"/>
                    <a:pt x="1136543" y="136538"/>
                    <a:pt x="1138540" y="146484"/>
                  </a:cubicBezTo>
                  <a:cubicBezTo>
                    <a:pt x="1140524" y="156430"/>
                    <a:pt x="1141516" y="165384"/>
                    <a:pt x="1141516" y="173333"/>
                  </a:cubicBezTo>
                  <a:cubicBezTo>
                    <a:pt x="1141516" y="181295"/>
                    <a:pt x="1142521" y="186268"/>
                    <a:pt x="1144505" y="188252"/>
                  </a:cubicBezTo>
                  <a:cubicBezTo>
                    <a:pt x="1144505" y="186268"/>
                    <a:pt x="1145497" y="180799"/>
                    <a:pt x="1147494" y="171845"/>
                  </a:cubicBezTo>
                  <a:cubicBezTo>
                    <a:pt x="1149478" y="162891"/>
                    <a:pt x="1151971" y="152945"/>
                    <a:pt x="1154947" y="142007"/>
                  </a:cubicBezTo>
                  <a:cubicBezTo>
                    <a:pt x="1157936" y="131069"/>
                    <a:pt x="1160416" y="122115"/>
                    <a:pt x="1162413" y="115145"/>
                  </a:cubicBezTo>
                  <a:cubicBezTo>
                    <a:pt x="1164397" y="108188"/>
                    <a:pt x="1166381" y="104703"/>
                    <a:pt x="1168378" y="104703"/>
                  </a:cubicBezTo>
                  <a:cubicBezTo>
                    <a:pt x="1172359" y="106700"/>
                    <a:pt x="1170858" y="119126"/>
                    <a:pt x="1163901" y="142007"/>
                  </a:cubicBezTo>
                  <a:cubicBezTo>
                    <a:pt x="1156944" y="164875"/>
                    <a:pt x="1153459" y="178306"/>
                    <a:pt x="1153459" y="182287"/>
                  </a:cubicBezTo>
                  <a:cubicBezTo>
                    <a:pt x="1155443" y="176322"/>
                    <a:pt x="1157936" y="168856"/>
                    <a:pt x="1160912" y="159902"/>
                  </a:cubicBezTo>
                  <a:cubicBezTo>
                    <a:pt x="1163901" y="150961"/>
                    <a:pt x="1167386" y="144487"/>
                    <a:pt x="1171354" y="140519"/>
                  </a:cubicBezTo>
                  <a:lnTo>
                    <a:pt x="1165389" y="164379"/>
                  </a:lnTo>
                  <a:cubicBezTo>
                    <a:pt x="1163405" y="170357"/>
                    <a:pt x="1162413" y="175826"/>
                    <a:pt x="1162413" y="180799"/>
                  </a:cubicBezTo>
                  <a:cubicBezTo>
                    <a:pt x="1162413" y="185772"/>
                    <a:pt x="1162413" y="189244"/>
                    <a:pt x="1162413" y="191241"/>
                  </a:cubicBezTo>
                  <a:lnTo>
                    <a:pt x="1165389" y="194217"/>
                  </a:lnTo>
                  <a:lnTo>
                    <a:pt x="1168378" y="197206"/>
                  </a:lnTo>
                  <a:cubicBezTo>
                    <a:pt x="1168378" y="197206"/>
                    <a:pt x="1170362" y="201187"/>
                    <a:pt x="1174343" y="209136"/>
                  </a:cubicBezTo>
                  <a:cubicBezTo>
                    <a:pt x="1174343" y="205168"/>
                    <a:pt x="1174343" y="197702"/>
                    <a:pt x="1174343" y="186764"/>
                  </a:cubicBezTo>
                  <a:cubicBezTo>
                    <a:pt x="1174343" y="175826"/>
                    <a:pt x="1176327" y="169352"/>
                    <a:pt x="1180308" y="167368"/>
                  </a:cubicBezTo>
                  <a:cubicBezTo>
                    <a:pt x="1186273" y="167368"/>
                    <a:pt x="1187278" y="175330"/>
                    <a:pt x="1183297" y="191241"/>
                  </a:cubicBezTo>
                  <a:cubicBezTo>
                    <a:pt x="1181300" y="199190"/>
                    <a:pt x="1179316" y="208144"/>
                    <a:pt x="1177332" y="218090"/>
                  </a:cubicBezTo>
                  <a:lnTo>
                    <a:pt x="1177332" y="221079"/>
                  </a:lnTo>
                  <a:cubicBezTo>
                    <a:pt x="1179316" y="217098"/>
                    <a:pt x="1183297" y="208640"/>
                    <a:pt x="1189262" y="195718"/>
                  </a:cubicBezTo>
                  <a:cubicBezTo>
                    <a:pt x="1195227" y="182783"/>
                    <a:pt x="1200200" y="176322"/>
                    <a:pt x="1204181" y="176322"/>
                  </a:cubicBezTo>
                  <a:cubicBezTo>
                    <a:pt x="1206165" y="176322"/>
                    <a:pt x="1202693" y="184271"/>
                    <a:pt x="1193739" y="200195"/>
                  </a:cubicBezTo>
                  <a:cubicBezTo>
                    <a:pt x="1184785" y="216106"/>
                    <a:pt x="1180308" y="225060"/>
                    <a:pt x="1180308" y="227044"/>
                  </a:cubicBezTo>
                  <a:lnTo>
                    <a:pt x="1180308" y="230033"/>
                  </a:lnTo>
                  <a:cubicBezTo>
                    <a:pt x="1182305" y="226052"/>
                    <a:pt x="1184289" y="223559"/>
                    <a:pt x="1186273" y="222567"/>
                  </a:cubicBezTo>
                  <a:cubicBezTo>
                    <a:pt x="1188270" y="221575"/>
                    <a:pt x="1190254" y="220087"/>
                    <a:pt x="1192251" y="218090"/>
                  </a:cubicBezTo>
                  <a:lnTo>
                    <a:pt x="1193244" y="225060"/>
                  </a:lnTo>
                  <a:lnTo>
                    <a:pt x="1192243" y="224434"/>
                  </a:lnTo>
                  <a:lnTo>
                    <a:pt x="1193621" y="227708"/>
                  </a:lnTo>
                  <a:lnTo>
                    <a:pt x="1193739" y="228532"/>
                  </a:lnTo>
                  <a:cubicBezTo>
                    <a:pt x="1190750" y="233505"/>
                    <a:pt x="1188270" y="236990"/>
                    <a:pt x="1186273" y="238974"/>
                  </a:cubicBezTo>
                  <a:cubicBezTo>
                    <a:pt x="1186273" y="238974"/>
                    <a:pt x="1187278" y="239979"/>
                    <a:pt x="1189262" y="241963"/>
                  </a:cubicBezTo>
                  <a:cubicBezTo>
                    <a:pt x="1189262" y="239979"/>
                    <a:pt x="1189758" y="238478"/>
                    <a:pt x="1190750" y="237486"/>
                  </a:cubicBezTo>
                  <a:cubicBezTo>
                    <a:pt x="1191755" y="236494"/>
                    <a:pt x="1192251" y="235006"/>
                    <a:pt x="1192251" y="233009"/>
                  </a:cubicBezTo>
                  <a:cubicBezTo>
                    <a:pt x="1196219" y="233009"/>
                    <a:pt x="1197224" y="235998"/>
                    <a:pt x="1195227" y="241963"/>
                  </a:cubicBezTo>
                  <a:cubicBezTo>
                    <a:pt x="1197224" y="241963"/>
                    <a:pt x="1200200" y="244952"/>
                    <a:pt x="1204181" y="250917"/>
                  </a:cubicBezTo>
                  <a:cubicBezTo>
                    <a:pt x="1204181" y="246936"/>
                    <a:pt x="1201192" y="240475"/>
                    <a:pt x="1195227" y="231521"/>
                  </a:cubicBezTo>
                  <a:lnTo>
                    <a:pt x="1193621" y="227708"/>
                  </a:lnTo>
                  <a:lnTo>
                    <a:pt x="1193244" y="225060"/>
                  </a:lnTo>
                  <a:lnTo>
                    <a:pt x="1201192" y="230033"/>
                  </a:lnTo>
                  <a:cubicBezTo>
                    <a:pt x="1199208" y="226052"/>
                    <a:pt x="1198216" y="220087"/>
                    <a:pt x="1198216" y="212125"/>
                  </a:cubicBezTo>
                  <a:cubicBezTo>
                    <a:pt x="1204181" y="218090"/>
                    <a:pt x="1207170" y="227044"/>
                    <a:pt x="1207170" y="238974"/>
                  </a:cubicBezTo>
                  <a:cubicBezTo>
                    <a:pt x="1211138" y="231025"/>
                    <a:pt x="1214127" y="227044"/>
                    <a:pt x="1216111" y="227044"/>
                  </a:cubicBezTo>
                  <a:lnTo>
                    <a:pt x="1216111" y="224055"/>
                  </a:lnTo>
                  <a:cubicBezTo>
                    <a:pt x="1216111" y="218090"/>
                    <a:pt x="1220092" y="215114"/>
                    <a:pt x="1228054" y="215114"/>
                  </a:cubicBezTo>
                  <a:lnTo>
                    <a:pt x="1234019" y="233009"/>
                  </a:lnTo>
                  <a:cubicBezTo>
                    <a:pt x="1234019" y="229028"/>
                    <a:pt x="1235011" y="225060"/>
                    <a:pt x="1237008" y="221079"/>
                  </a:cubicBezTo>
                  <a:cubicBezTo>
                    <a:pt x="1238992" y="221079"/>
                    <a:pt x="1240976" y="227044"/>
                    <a:pt x="1242973" y="238974"/>
                  </a:cubicBezTo>
                  <a:cubicBezTo>
                    <a:pt x="1244957" y="250917"/>
                    <a:pt x="1245949" y="257874"/>
                    <a:pt x="1245949" y="259871"/>
                  </a:cubicBezTo>
                  <a:cubicBezTo>
                    <a:pt x="1245949" y="257874"/>
                    <a:pt x="1246458" y="253893"/>
                    <a:pt x="1247450" y="247928"/>
                  </a:cubicBezTo>
                  <a:cubicBezTo>
                    <a:pt x="1248442" y="241963"/>
                    <a:pt x="1248938" y="237982"/>
                    <a:pt x="1248938" y="235998"/>
                  </a:cubicBezTo>
                  <a:lnTo>
                    <a:pt x="1253415" y="255394"/>
                  </a:lnTo>
                  <a:lnTo>
                    <a:pt x="1254903" y="235998"/>
                  </a:lnTo>
                  <a:cubicBezTo>
                    <a:pt x="1254903" y="220087"/>
                    <a:pt x="1256900" y="212125"/>
                    <a:pt x="1260868" y="212125"/>
                  </a:cubicBezTo>
                  <a:lnTo>
                    <a:pt x="1260868" y="224055"/>
                  </a:lnTo>
                  <a:cubicBezTo>
                    <a:pt x="1264849" y="214109"/>
                    <a:pt x="1266350" y="216602"/>
                    <a:pt x="1265345" y="231521"/>
                  </a:cubicBezTo>
                  <a:cubicBezTo>
                    <a:pt x="1264353" y="246440"/>
                    <a:pt x="1264849" y="255890"/>
                    <a:pt x="1266846" y="259871"/>
                  </a:cubicBezTo>
                  <a:cubicBezTo>
                    <a:pt x="1266846" y="255890"/>
                    <a:pt x="1267838" y="251909"/>
                    <a:pt x="1269822" y="247928"/>
                  </a:cubicBezTo>
                  <a:cubicBezTo>
                    <a:pt x="1271819" y="247928"/>
                    <a:pt x="1272811" y="252901"/>
                    <a:pt x="1272811" y="262847"/>
                  </a:cubicBezTo>
                  <a:cubicBezTo>
                    <a:pt x="1272811" y="268812"/>
                    <a:pt x="1271819" y="273785"/>
                    <a:pt x="1269822" y="277766"/>
                  </a:cubicBezTo>
                  <a:cubicBezTo>
                    <a:pt x="1271819" y="277766"/>
                    <a:pt x="1272811" y="278262"/>
                    <a:pt x="1272811" y="279254"/>
                  </a:cubicBezTo>
                  <a:cubicBezTo>
                    <a:pt x="1272811" y="280259"/>
                    <a:pt x="1273803" y="280755"/>
                    <a:pt x="1275787" y="280755"/>
                  </a:cubicBezTo>
                  <a:lnTo>
                    <a:pt x="1278776" y="280755"/>
                  </a:lnTo>
                  <a:cubicBezTo>
                    <a:pt x="1278776" y="278758"/>
                    <a:pt x="1279272" y="271305"/>
                    <a:pt x="1280264" y="258370"/>
                  </a:cubicBezTo>
                  <a:cubicBezTo>
                    <a:pt x="1281269" y="245448"/>
                    <a:pt x="1283749" y="238974"/>
                    <a:pt x="1287730" y="238974"/>
                  </a:cubicBezTo>
                  <a:cubicBezTo>
                    <a:pt x="1289714" y="240971"/>
                    <a:pt x="1290706" y="245944"/>
                    <a:pt x="1290706" y="253893"/>
                  </a:cubicBezTo>
                  <a:lnTo>
                    <a:pt x="1296684" y="259871"/>
                  </a:lnTo>
                  <a:cubicBezTo>
                    <a:pt x="1298668" y="259871"/>
                    <a:pt x="1299660" y="261855"/>
                    <a:pt x="1299660" y="265836"/>
                  </a:cubicBezTo>
                  <a:lnTo>
                    <a:pt x="1299660" y="268812"/>
                  </a:lnTo>
                  <a:cubicBezTo>
                    <a:pt x="1301657" y="258866"/>
                    <a:pt x="1304633" y="255890"/>
                    <a:pt x="1308614" y="259871"/>
                  </a:cubicBezTo>
                  <a:lnTo>
                    <a:pt x="1308614" y="265836"/>
                  </a:lnTo>
                  <a:cubicBezTo>
                    <a:pt x="1308614" y="267820"/>
                    <a:pt x="1308118" y="269308"/>
                    <a:pt x="1307126" y="270313"/>
                  </a:cubicBezTo>
                  <a:cubicBezTo>
                    <a:pt x="1306134" y="271305"/>
                    <a:pt x="1305625" y="272793"/>
                    <a:pt x="1305625" y="274790"/>
                  </a:cubicBezTo>
                  <a:cubicBezTo>
                    <a:pt x="1309606" y="278758"/>
                    <a:pt x="1311603" y="280755"/>
                    <a:pt x="1311603" y="280755"/>
                  </a:cubicBezTo>
                  <a:cubicBezTo>
                    <a:pt x="1311603" y="270809"/>
                    <a:pt x="1313587" y="263839"/>
                    <a:pt x="1317568" y="259871"/>
                  </a:cubicBezTo>
                  <a:lnTo>
                    <a:pt x="1329498" y="292685"/>
                  </a:lnTo>
                  <a:cubicBezTo>
                    <a:pt x="1331495" y="290701"/>
                    <a:pt x="1332487" y="287712"/>
                    <a:pt x="1332487" y="283731"/>
                  </a:cubicBezTo>
                  <a:cubicBezTo>
                    <a:pt x="1328506" y="277766"/>
                    <a:pt x="1323533" y="269308"/>
                    <a:pt x="1317568" y="258370"/>
                  </a:cubicBezTo>
                  <a:cubicBezTo>
                    <a:pt x="1311603" y="247432"/>
                    <a:pt x="1312595" y="241963"/>
                    <a:pt x="1320544" y="241963"/>
                  </a:cubicBezTo>
                  <a:cubicBezTo>
                    <a:pt x="1326522" y="251909"/>
                    <a:pt x="1331495" y="263839"/>
                    <a:pt x="1335463" y="277766"/>
                  </a:cubicBezTo>
                  <a:cubicBezTo>
                    <a:pt x="1337460" y="273785"/>
                    <a:pt x="1342433" y="269817"/>
                    <a:pt x="1350382" y="265836"/>
                  </a:cubicBezTo>
                  <a:cubicBezTo>
                    <a:pt x="1354363" y="267820"/>
                    <a:pt x="1354363" y="271305"/>
                    <a:pt x="1350382" y="276278"/>
                  </a:cubicBezTo>
                  <a:cubicBezTo>
                    <a:pt x="1346414" y="281251"/>
                    <a:pt x="1343425" y="284736"/>
                    <a:pt x="1341441" y="286720"/>
                  </a:cubicBezTo>
                  <a:cubicBezTo>
                    <a:pt x="1341441" y="288704"/>
                    <a:pt x="1341937" y="289709"/>
                    <a:pt x="1342929" y="289709"/>
                  </a:cubicBezTo>
                  <a:cubicBezTo>
                    <a:pt x="1343921" y="289709"/>
                    <a:pt x="1344417" y="290701"/>
                    <a:pt x="1344417" y="292685"/>
                  </a:cubicBezTo>
                  <a:cubicBezTo>
                    <a:pt x="1344417" y="288704"/>
                    <a:pt x="1345409" y="286224"/>
                    <a:pt x="1347406" y="285232"/>
                  </a:cubicBezTo>
                  <a:cubicBezTo>
                    <a:pt x="1349390" y="284227"/>
                    <a:pt x="1350382" y="282739"/>
                    <a:pt x="1350382" y="280755"/>
                  </a:cubicBezTo>
                  <a:cubicBezTo>
                    <a:pt x="1352379" y="278758"/>
                    <a:pt x="1352875" y="280755"/>
                    <a:pt x="1351883" y="286720"/>
                  </a:cubicBezTo>
                  <a:cubicBezTo>
                    <a:pt x="1350891" y="292685"/>
                    <a:pt x="1350382" y="296666"/>
                    <a:pt x="1350382" y="298650"/>
                  </a:cubicBezTo>
                  <a:cubicBezTo>
                    <a:pt x="1354363" y="302631"/>
                    <a:pt x="1356360" y="306612"/>
                    <a:pt x="1356360" y="310593"/>
                  </a:cubicBezTo>
                  <a:cubicBezTo>
                    <a:pt x="1358344" y="306612"/>
                    <a:pt x="1359832" y="298154"/>
                    <a:pt x="1360837" y="285232"/>
                  </a:cubicBezTo>
                  <a:cubicBezTo>
                    <a:pt x="1361829" y="272297"/>
                    <a:pt x="1360328" y="263839"/>
                    <a:pt x="1356360" y="259871"/>
                  </a:cubicBezTo>
                  <a:cubicBezTo>
                    <a:pt x="1360328" y="263839"/>
                    <a:pt x="1362821" y="268316"/>
                    <a:pt x="1363813" y="273289"/>
                  </a:cubicBezTo>
                  <a:cubicBezTo>
                    <a:pt x="1364805" y="278262"/>
                    <a:pt x="1365301" y="282739"/>
                    <a:pt x="1365301" y="286720"/>
                  </a:cubicBezTo>
                  <a:cubicBezTo>
                    <a:pt x="1365301" y="280755"/>
                    <a:pt x="1368290" y="277766"/>
                    <a:pt x="1374255" y="277766"/>
                  </a:cubicBezTo>
                  <a:cubicBezTo>
                    <a:pt x="1372271" y="281747"/>
                    <a:pt x="1371279" y="284736"/>
                    <a:pt x="1371279" y="286720"/>
                  </a:cubicBezTo>
                  <a:cubicBezTo>
                    <a:pt x="1371279" y="288704"/>
                    <a:pt x="1370274" y="291693"/>
                    <a:pt x="1368290" y="295674"/>
                  </a:cubicBezTo>
                  <a:cubicBezTo>
                    <a:pt x="1370274" y="303623"/>
                    <a:pt x="1371775" y="312081"/>
                    <a:pt x="1372767" y="321035"/>
                  </a:cubicBezTo>
                  <a:cubicBezTo>
                    <a:pt x="1373759" y="329989"/>
                    <a:pt x="1376252" y="339439"/>
                    <a:pt x="1380220" y="349385"/>
                  </a:cubicBezTo>
                  <a:cubicBezTo>
                    <a:pt x="1384201" y="339439"/>
                    <a:pt x="1383705" y="325016"/>
                    <a:pt x="1378732" y="306116"/>
                  </a:cubicBezTo>
                  <a:cubicBezTo>
                    <a:pt x="1373759" y="287216"/>
                    <a:pt x="1375247" y="275782"/>
                    <a:pt x="1383209" y="271801"/>
                  </a:cubicBezTo>
                  <a:cubicBezTo>
                    <a:pt x="1383209" y="281747"/>
                    <a:pt x="1385193" y="296666"/>
                    <a:pt x="1389174" y="316558"/>
                  </a:cubicBezTo>
                  <a:cubicBezTo>
                    <a:pt x="1391171" y="310593"/>
                    <a:pt x="1391171" y="302631"/>
                    <a:pt x="1389174" y="292685"/>
                  </a:cubicBezTo>
                  <a:cubicBezTo>
                    <a:pt x="1387190" y="282739"/>
                    <a:pt x="1388182" y="275782"/>
                    <a:pt x="1392163" y="271801"/>
                  </a:cubicBezTo>
                  <a:cubicBezTo>
                    <a:pt x="1394147" y="269817"/>
                    <a:pt x="1395139" y="277270"/>
                    <a:pt x="1395139" y="294173"/>
                  </a:cubicBezTo>
                  <a:cubicBezTo>
                    <a:pt x="1395139" y="311089"/>
                    <a:pt x="1395139" y="320539"/>
                    <a:pt x="1395139" y="322523"/>
                  </a:cubicBezTo>
                  <a:cubicBezTo>
                    <a:pt x="1399120" y="326504"/>
                    <a:pt x="1401117" y="329989"/>
                    <a:pt x="1401117" y="332965"/>
                  </a:cubicBezTo>
                  <a:cubicBezTo>
                    <a:pt x="1401117" y="335954"/>
                    <a:pt x="1402109" y="339439"/>
                    <a:pt x="1404093" y="343407"/>
                  </a:cubicBezTo>
                  <a:cubicBezTo>
                    <a:pt x="1404093" y="341423"/>
                    <a:pt x="1405085" y="335954"/>
                    <a:pt x="1407082" y="327000"/>
                  </a:cubicBezTo>
                  <a:cubicBezTo>
                    <a:pt x="1409066" y="318046"/>
                    <a:pt x="1411063" y="309092"/>
                    <a:pt x="1413047" y="300151"/>
                  </a:cubicBezTo>
                  <a:cubicBezTo>
                    <a:pt x="1415031" y="291197"/>
                    <a:pt x="1417028" y="282739"/>
                    <a:pt x="1419012" y="274790"/>
                  </a:cubicBezTo>
                  <a:cubicBezTo>
                    <a:pt x="1421009" y="266828"/>
                    <a:pt x="1422993" y="263839"/>
                    <a:pt x="1424977" y="265836"/>
                  </a:cubicBezTo>
                  <a:cubicBezTo>
                    <a:pt x="1428958" y="267820"/>
                    <a:pt x="1428958" y="276774"/>
                    <a:pt x="1424977" y="292685"/>
                  </a:cubicBezTo>
                  <a:cubicBezTo>
                    <a:pt x="1421009" y="308596"/>
                    <a:pt x="1419012" y="317550"/>
                    <a:pt x="1419012" y="319547"/>
                  </a:cubicBezTo>
                  <a:lnTo>
                    <a:pt x="1419012" y="322523"/>
                  </a:lnTo>
                  <a:lnTo>
                    <a:pt x="1419012" y="331477"/>
                  </a:lnTo>
                  <a:cubicBezTo>
                    <a:pt x="1421009" y="325512"/>
                    <a:pt x="1422001" y="319547"/>
                    <a:pt x="1422001" y="313569"/>
                  </a:cubicBezTo>
                  <a:cubicBezTo>
                    <a:pt x="1422001" y="307604"/>
                    <a:pt x="1423985" y="302631"/>
                    <a:pt x="1427966" y="298650"/>
                  </a:cubicBezTo>
                  <a:cubicBezTo>
                    <a:pt x="1431947" y="296666"/>
                    <a:pt x="1431947" y="303623"/>
                    <a:pt x="1427966" y="319547"/>
                  </a:cubicBezTo>
                  <a:cubicBezTo>
                    <a:pt x="1423985" y="335458"/>
                    <a:pt x="1422993" y="342415"/>
                    <a:pt x="1424977" y="340431"/>
                  </a:cubicBezTo>
                  <a:cubicBezTo>
                    <a:pt x="1424977" y="344412"/>
                    <a:pt x="1426974" y="350534"/>
                    <a:pt x="1430955" y="358796"/>
                  </a:cubicBezTo>
                  <a:cubicBezTo>
                    <a:pt x="1428958" y="348537"/>
                    <a:pt x="1430955" y="343407"/>
                    <a:pt x="1436920" y="343407"/>
                  </a:cubicBezTo>
                  <a:cubicBezTo>
                    <a:pt x="1436920" y="353667"/>
                    <a:pt x="1435928" y="360898"/>
                    <a:pt x="1433931" y="365088"/>
                  </a:cubicBezTo>
                  <a:cubicBezTo>
                    <a:pt x="1433931" y="369290"/>
                    <a:pt x="1434427" y="372423"/>
                    <a:pt x="1435432" y="374511"/>
                  </a:cubicBezTo>
                  <a:cubicBezTo>
                    <a:pt x="1436424" y="376587"/>
                    <a:pt x="1436920" y="379732"/>
                    <a:pt x="1436920" y="383922"/>
                  </a:cubicBezTo>
                  <a:cubicBezTo>
                    <a:pt x="1438904" y="379732"/>
                    <a:pt x="1440901" y="376065"/>
                    <a:pt x="1442885" y="372919"/>
                  </a:cubicBezTo>
                  <a:cubicBezTo>
                    <a:pt x="1444869" y="369786"/>
                    <a:pt x="1446866" y="366132"/>
                    <a:pt x="1448850" y="361968"/>
                  </a:cubicBezTo>
                  <a:cubicBezTo>
                    <a:pt x="1448850" y="359853"/>
                    <a:pt x="1448850" y="355233"/>
                    <a:pt x="1448850" y="348119"/>
                  </a:cubicBezTo>
                  <a:cubicBezTo>
                    <a:pt x="1448850" y="341006"/>
                    <a:pt x="1449842" y="342468"/>
                    <a:pt x="1451839" y="352505"/>
                  </a:cubicBezTo>
                  <a:cubicBezTo>
                    <a:pt x="1453823" y="350417"/>
                    <a:pt x="1455324" y="346892"/>
                    <a:pt x="1456316" y="341919"/>
                  </a:cubicBezTo>
                  <a:cubicBezTo>
                    <a:pt x="1457308" y="336946"/>
                    <a:pt x="1459788" y="334466"/>
                    <a:pt x="1463769" y="334466"/>
                  </a:cubicBezTo>
                  <a:cubicBezTo>
                    <a:pt x="1467750" y="334466"/>
                    <a:pt x="1466758" y="340614"/>
                    <a:pt x="1460793" y="352923"/>
                  </a:cubicBezTo>
                  <a:cubicBezTo>
                    <a:pt x="1454815" y="365231"/>
                    <a:pt x="1451839" y="370322"/>
                    <a:pt x="1451839" y="368220"/>
                  </a:cubicBezTo>
                  <a:cubicBezTo>
                    <a:pt x="1453823" y="374498"/>
                    <a:pt x="1454319" y="381299"/>
                    <a:pt x="1453327" y="388634"/>
                  </a:cubicBezTo>
                  <a:cubicBezTo>
                    <a:pt x="1452335" y="395970"/>
                    <a:pt x="1452831" y="402731"/>
                    <a:pt x="1454815" y="408918"/>
                  </a:cubicBezTo>
                  <a:cubicBezTo>
                    <a:pt x="1454815" y="398528"/>
                    <a:pt x="1457804" y="395448"/>
                    <a:pt x="1463769" y="399637"/>
                  </a:cubicBezTo>
                  <a:cubicBezTo>
                    <a:pt x="1461785" y="403827"/>
                    <a:pt x="1460793" y="407926"/>
                    <a:pt x="1460793" y="411894"/>
                  </a:cubicBezTo>
                  <a:cubicBezTo>
                    <a:pt x="1460793" y="415875"/>
                    <a:pt x="1459788" y="419856"/>
                    <a:pt x="1457804" y="423837"/>
                  </a:cubicBezTo>
                  <a:cubicBezTo>
                    <a:pt x="1457804" y="427818"/>
                    <a:pt x="1458796" y="430794"/>
                    <a:pt x="1460793" y="432791"/>
                  </a:cubicBezTo>
                  <a:cubicBezTo>
                    <a:pt x="1464761" y="422845"/>
                    <a:pt x="1466262" y="413773"/>
                    <a:pt x="1465270" y="405602"/>
                  </a:cubicBezTo>
                  <a:cubicBezTo>
                    <a:pt x="1464265" y="397432"/>
                    <a:pt x="1464761" y="388112"/>
                    <a:pt x="1466758" y="377631"/>
                  </a:cubicBezTo>
                  <a:lnTo>
                    <a:pt x="1466758" y="390214"/>
                  </a:lnTo>
                  <a:cubicBezTo>
                    <a:pt x="1466758" y="394416"/>
                    <a:pt x="1467254" y="397562"/>
                    <a:pt x="1468246" y="399664"/>
                  </a:cubicBezTo>
                  <a:cubicBezTo>
                    <a:pt x="1469238" y="401765"/>
                    <a:pt x="1469734" y="403853"/>
                    <a:pt x="1469734" y="405929"/>
                  </a:cubicBezTo>
                  <a:cubicBezTo>
                    <a:pt x="1473715" y="401739"/>
                    <a:pt x="1475712" y="402183"/>
                    <a:pt x="1475712" y="407260"/>
                  </a:cubicBezTo>
                  <a:cubicBezTo>
                    <a:pt x="1475712" y="412338"/>
                    <a:pt x="1476704" y="414883"/>
                    <a:pt x="1478688" y="414883"/>
                  </a:cubicBezTo>
                  <a:cubicBezTo>
                    <a:pt x="1478688" y="404715"/>
                    <a:pt x="1479680" y="394403"/>
                    <a:pt x="1481677" y="383922"/>
                  </a:cubicBezTo>
                  <a:cubicBezTo>
                    <a:pt x="1477696" y="375569"/>
                    <a:pt x="1474707" y="367711"/>
                    <a:pt x="1472723" y="360376"/>
                  </a:cubicBezTo>
                  <a:cubicBezTo>
                    <a:pt x="1470739" y="353053"/>
                    <a:pt x="1472723" y="347388"/>
                    <a:pt x="1478688" y="343407"/>
                  </a:cubicBezTo>
                  <a:lnTo>
                    <a:pt x="1484653" y="368220"/>
                  </a:lnTo>
                  <a:cubicBezTo>
                    <a:pt x="1484653" y="359853"/>
                    <a:pt x="1485658" y="354619"/>
                    <a:pt x="1487642" y="352505"/>
                  </a:cubicBezTo>
                  <a:cubicBezTo>
                    <a:pt x="1491623" y="356695"/>
                    <a:pt x="1493111" y="366654"/>
                    <a:pt x="1492119" y="382369"/>
                  </a:cubicBezTo>
                  <a:cubicBezTo>
                    <a:pt x="1491127" y="398071"/>
                    <a:pt x="1491623" y="408918"/>
                    <a:pt x="1493607" y="414883"/>
                  </a:cubicBezTo>
                  <a:cubicBezTo>
                    <a:pt x="1497588" y="410902"/>
                    <a:pt x="1500577" y="408918"/>
                    <a:pt x="1502561" y="408918"/>
                  </a:cubicBezTo>
                  <a:cubicBezTo>
                    <a:pt x="1502561" y="400643"/>
                    <a:pt x="1502561" y="387668"/>
                    <a:pt x="1502561" y="369969"/>
                  </a:cubicBezTo>
                  <a:cubicBezTo>
                    <a:pt x="1502561" y="352257"/>
                    <a:pt x="1505550" y="345404"/>
                    <a:pt x="1511515" y="349385"/>
                  </a:cubicBezTo>
                  <a:cubicBezTo>
                    <a:pt x="1511515" y="359853"/>
                    <a:pt x="1511019" y="371901"/>
                    <a:pt x="1510027" y="385515"/>
                  </a:cubicBezTo>
                  <a:cubicBezTo>
                    <a:pt x="1509022" y="399128"/>
                    <a:pt x="1508526" y="411894"/>
                    <a:pt x="1508526" y="423837"/>
                  </a:cubicBezTo>
                  <a:cubicBezTo>
                    <a:pt x="1510523" y="413891"/>
                    <a:pt x="1511019" y="408422"/>
                    <a:pt x="1510027" y="407430"/>
                  </a:cubicBezTo>
                  <a:cubicBezTo>
                    <a:pt x="1509022" y="406425"/>
                    <a:pt x="1510523" y="402796"/>
                    <a:pt x="1514491" y="396518"/>
                  </a:cubicBezTo>
                  <a:cubicBezTo>
                    <a:pt x="1512507" y="400708"/>
                    <a:pt x="1512507" y="406803"/>
                    <a:pt x="1514491" y="414818"/>
                  </a:cubicBezTo>
                  <a:cubicBezTo>
                    <a:pt x="1516488" y="422819"/>
                    <a:pt x="1518472" y="428810"/>
                    <a:pt x="1520469" y="432791"/>
                  </a:cubicBezTo>
                  <a:cubicBezTo>
                    <a:pt x="1522453" y="428810"/>
                    <a:pt x="1526434" y="422284"/>
                    <a:pt x="1532399" y="413225"/>
                  </a:cubicBezTo>
                  <a:cubicBezTo>
                    <a:pt x="1538364" y="404167"/>
                    <a:pt x="1541353" y="398593"/>
                    <a:pt x="1541353" y="396518"/>
                  </a:cubicBezTo>
                  <a:cubicBezTo>
                    <a:pt x="1537372" y="406777"/>
                    <a:pt x="1532895" y="416371"/>
                    <a:pt x="1527922" y="425325"/>
                  </a:cubicBezTo>
                  <a:cubicBezTo>
                    <a:pt x="1522949" y="434279"/>
                    <a:pt x="1521461" y="445713"/>
                    <a:pt x="1523445" y="459640"/>
                  </a:cubicBezTo>
                  <a:cubicBezTo>
                    <a:pt x="1527426" y="449694"/>
                    <a:pt x="1530911" y="437738"/>
                    <a:pt x="1533887" y="423759"/>
                  </a:cubicBezTo>
                  <a:cubicBezTo>
                    <a:pt x="1536876" y="409792"/>
                    <a:pt x="1543337" y="403853"/>
                    <a:pt x="1553283" y="405929"/>
                  </a:cubicBezTo>
                  <a:cubicBezTo>
                    <a:pt x="1545334" y="419856"/>
                    <a:pt x="1540361" y="433783"/>
                    <a:pt x="1538364" y="447710"/>
                  </a:cubicBezTo>
                  <a:cubicBezTo>
                    <a:pt x="1542345" y="443729"/>
                    <a:pt x="1545830" y="437268"/>
                    <a:pt x="1548806" y="428314"/>
                  </a:cubicBezTo>
                  <a:cubicBezTo>
                    <a:pt x="1551795" y="419360"/>
                    <a:pt x="1556272" y="412899"/>
                    <a:pt x="1562237" y="408918"/>
                  </a:cubicBezTo>
                  <a:cubicBezTo>
                    <a:pt x="1562237" y="408918"/>
                    <a:pt x="1560749" y="412403"/>
                    <a:pt x="1557760" y="419360"/>
                  </a:cubicBezTo>
                  <a:cubicBezTo>
                    <a:pt x="1554784" y="426317"/>
                    <a:pt x="1550803" y="433783"/>
                    <a:pt x="1545830" y="441732"/>
                  </a:cubicBezTo>
                  <a:cubicBezTo>
                    <a:pt x="1540857" y="449694"/>
                    <a:pt x="1536380" y="457160"/>
                    <a:pt x="1532399" y="464117"/>
                  </a:cubicBezTo>
                  <a:cubicBezTo>
                    <a:pt x="1528418" y="471074"/>
                    <a:pt x="1526434" y="475551"/>
                    <a:pt x="1526434" y="477548"/>
                  </a:cubicBezTo>
                  <a:cubicBezTo>
                    <a:pt x="1528418" y="479532"/>
                    <a:pt x="1529410" y="483513"/>
                    <a:pt x="1529410" y="489478"/>
                  </a:cubicBezTo>
                  <a:cubicBezTo>
                    <a:pt x="1531407" y="487494"/>
                    <a:pt x="1535388" y="482521"/>
                    <a:pt x="1541353" y="474559"/>
                  </a:cubicBezTo>
                  <a:cubicBezTo>
                    <a:pt x="1547318" y="466597"/>
                    <a:pt x="1553779" y="458152"/>
                    <a:pt x="1560749" y="449198"/>
                  </a:cubicBezTo>
                  <a:cubicBezTo>
                    <a:pt x="1567706" y="440244"/>
                    <a:pt x="1574167" y="432791"/>
                    <a:pt x="1580145" y="426813"/>
                  </a:cubicBezTo>
                  <a:cubicBezTo>
                    <a:pt x="1586110" y="420848"/>
                    <a:pt x="1589086" y="417872"/>
                    <a:pt x="1589086" y="417872"/>
                  </a:cubicBezTo>
                  <a:cubicBezTo>
                    <a:pt x="1591083" y="419856"/>
                    <a:pt x="1590091" y="423837"/>
                    <a:pt x="1586110" y="429802"/>
                  </a:cubicBezTo>
                  <a:cubicBezTo>
                    <a:pt x="1582129" y="435767"/>
                    <a:pt x="1577156" y="442737"/>
                    <a:pt x="1571191" y="450686"/>
                  </a:cubicBezTo>
                  <a:cubicBezTo>
                    <a:pt x="1565226" y="458648"/>
                    <a:pt x="1559757" y="465605"/>
                    <a:pt x="1554784" y="471570"/>
                  </a:cubicBezTo>
                  <a:cubicBezTo>
                    <a:pt x="1549811" y="477548"/>
                    <a:pt x="1546326" y="481516"/>
                    <a:pt x="1544329" y="483513"/>
                  </a:cubicBezTo>
                  <a:cubicBezTo>
                    <a:pt x="1550307" y="479532"/>
                    <a:pt x="1555776" y="474063"/>
                    <a:pt x="1560749" y="467106"/>
                  </a:cubicBezTo>
                  <a:cubicBezTo>
                    <a:pt x="1565722" y="460136"/>
                    <a:pt x="1572183" y="454667"/>
                    <a:pt x="1580145" y="450686"/>
                  </a:cubicBezTo>
                  <a:cubicBezTo>
                    <a:pt x="1578148" y="450686"/>
                    <a:pt x="1572183" y="458152"/>
                    <a:pt x="1562237" y="473071"/>
                  </a:cubicBezTo>
                  <a:cubicBezTo>
                    <a:pt x="1552291" y="487990"/>
                    <a:pt x="1545334" y="497440"/>
                    <a:pt x="1541353" y="501408"/>
                  </a:cubicBezTo>
                  <a:cubicBezTo>
                    <a:pt x="1543337" y="501408"/>
                    <a:pt x="1544838" y="501917"/>
                    <a:pt x="1545830" y="502909"/>
                  </a:cubicBezTo>
                  <a:cubicBezTo>
                    <a:pt x="1546822" y="503901"/>
                    <a:pt x="1548310" y="504397"/>
                    <a:pt x="1550307" y="504397"/>
                  </a:cubicBezTo>
                  <a:cubicBezTo>
                    <a:pt x="1546326" y="508378"/>
                    <a:pt x="1540361" y="509370"/>
                    <a:pt x="1532399" y="507386"/>
                  </a:cubicBezTo>
                  <a:lnTo>
                    <a:pt x="1532399" y="519316"/>
                  </a:lnTo>
                  <a:cubicBezTo>
                    <a:pt x="1540361" y="519316"/>
                    <a:pt x="1548310" y="521300"/>
                    <a:pt x="1556272" y="525281"/>
                  </a:cubicBezTo>
                  <a:cubicBezTo>
                    <a:pt x="1560253" y="523297"/>
                    <a:pt x="1566218" y="517828"/>
                    <a:pt x="1574167" y="508874"/>
                  </a:cubicBezTo>
                  <a:cubicBezTo>
                    <a:pt x="1582129" y="499920"/>
                    <a:pt x="1588094" y="496435"/>
                    <a:pt x="1592075" y="498432"/>
                  </a:cubicBezTo>
                  <a:cubicBezTo>
                    <a:pt x="1594059" y="498432"/>
                    <a:pt x="1591579" y="501408"/>
                    <a:pt x="1584622" y="507386"/>
                  </a:cubicBezTo>
                  <a:cubicBezTo>
                    <a:pt x="1577652" y="513351"/>
                    <a:pt x="1568698" y="519812"/>
                    <a:pt x="1557760" y="526782"/>
                  </a:cubicBezTo>
                  <a:cubicBezTo>
                    <a:pt x="1546822" y="533739"/>
                    <a:pt x="1536876" y="540200"/>
                    <a:pt x="1527922" y="546165"/>
                  </a:cubicBezTo>
                  <a:cubicBezTo>
                    <a:pt x="1518968" y="552143"/>
                    <a:pt x="1513499" y="555119"/>
                    <a:pt x="1511515" y="555119"/>
                  </a:cubicBezTo>
                  <a:cubicBezTo>
                    <a:pt x="1519464" y="553135"/>
                    <a:pt x="1529919" y="548162"/>
                    <a:pt x="1542841" y="540200"/>
                  </a:cubicBezTo>
                  <a:cubicBezTo>
                    <a:pt x="1555776" y="532251"/>
                    <a:pt x="1568698" y="523793"/>
                    <a:pt x="1581633" y="514839"/>
                  </a:cubicBezTo>
                  <a:cubicBezTo>
                    <a:pt x="1594568" y="505885"/>
                    <a:pt x="1606002" y="497936"/>
                    <a:pt x="1615948" y="490966"/>
                  </a:cubicBezTo>
                  <a:cubicBezTo>
                    <a:pt x="1625894" y="484009"/>
                    <a:pt x="1632851" y="481516"/>
                    <a:pt x="1636832" y="483513"/>
                  </a:cubicBezTo>
                  <a:cubicBezTo>
                    <a:pt x="1626886" y="491462"/>
                    <a:pt x="1614956" y="501917"/>
                    <a:pt x="1601029" y="514839"/>
                  </a:cubicBezTo>
                  <a:cubicBezTo>
                    <a:pt x="1587102" y="527774"/>
                    <a:pt x="1574167" y="536219"/>
                    <a:pt x="1562237" y="540200"/>
                  </a:cubicBezTo>
                  <a:cubicBezTo>
                    <a:pt x="1566218" y="540200"/>
                    <a:pt x="1572679" y="538216"/>
                    <a:pt x="1581633" y="534235"/>
                  </a:cubicBezTo>
                  <a:cubicBezTo>
                    <a:pt x="1590587" y="530254"/>
                    <a:pt x="1600037" y="526782"/>
                    <a:pt x="1609983" y="523793"/>
                  </a:cubicBezTo>
                  <a:cubicBezTo>
                    <a:pt x="1619929" y="520804"/>
                    <a:pt x="1628374" y="518324"/>
                    <a:pt x="1635344" y="516327"/>
                  </a:cubicBezTo>
                  <a:cubicBezTo>
                    <a:pt x="1642301" y="514343"/>
                    <a:pt x="1645786" y="515335"/>
                    <a:pt x="1645786" y="519316"/>
                  </a:cubicBezTo>
                  <a:cubicBezTo>
                    <a:pt x="1627878" y="527278"/>
                    <a:pt x="1608978" y="534235"/>
                    <a:pt x="1589086" y="540200"/>
                  </a:cubicBezTo>
                  <a:cubicBezTo>
                    <a:pt x="1569194" y="546165"/>
                    <a:pt x="1549302" y="554127"/>
                    <a:pt x="1529410" y="564073"/>
                  </a:cubicBezTo>
                  <a:cubicBezTo>
                    <a:pt x="1539356" y="568054"/>
                    <a:pt x="1555280" y="569046"/>
                    <a:pt x="1577156" y="567062"/>
                  </a:cubicBezTo>
                  <a:cubicBezTo>
                    <a:pt x="1599032" y="565065"/>
                    <a:pt x="1610975" y="567062"/>
                    <a:pt x="1612959" y="573027"/>
                  </a:cubicBezTo>
                  <a:cubicBezTo>
                    <a:pt x="1595064" y="573027"/>
                    <a:pt x="1580145" y="576003"/>
                    <a:pt x="1568202" y="581981"/>
                  </a:cubicBezTo>
                  <a:cubicBezTo>
                    <a:pt x="1572183" y="583965"/>
                    <a:pt x="1579649" y="583965"/>
                    <a:pt x="1590587" y="581981"/>
                  </a:cubicBezTo>
                  <a:cubicBezTo>
                    <a:pt x="1601525" y="579984"/>
                    <a:pt x="1608978" y="580976"/>
                    <a:pt x="1612959" y="584957"/>
                  </a:cubicBezTo>
                  <a:cubicBezTo>
                    <a:pt x="1612959" y="584957"/>
                    <a:pt x="1607986" y="584461"/>
                    <a:pt x="1598040" y="583469"/>
                  </a:cubicBezTo>
                  <a:cubicBezTo>
                    <a:pt x="1588094" y="582477"/>
                    <a:pt x="1576660" y="581981"/>
                    <a:pt x="1563725" y="581981"/>
                  </a:cubicBezTo>
                  <a:cubicBezTo>
                    <a:pt x="1550803" y="581981"/>
                    <a:pt x="1538860" y="581981"/>
                    <a:pt x="1527922" y="581981"/>
                  </a:cubicBezTo>
                  <a:cubicBezTo>
                    <a:pt x="1516984" y="581981"/>
                    <a:pt x="1509518" y="581981"/>
                    <a:pt x="1505550" y="581981"/>
                  </a:cubicBezTo>
                  <a:cubicBezTo>
                    <a:pt x="1509518" y="583965"/>
                    <a:pt x="1516984" y="586458"/>
                    <a:pt x="1527922" y="589434"/>
                  </a:cubicBezTo>
                  <a:cubicBezTo>
                    <a:pt x="1538860" y="592423"/>
                    <a:pt x="1551299" y="595895"/>
                    <a:pt x="1565226" y="599876"/>
                  </a:cubicBezTo>
                  <a:cubicBezTo>
                    <a:pt x="1581137" y="605841"/>
                    <a:pt x="1599032" y="610814"/>
                    <a:pt x="1618924" y="614795"/>
                  </a:cubicBezTo>
                  <a:cubicBezTo>
                    <a:pt x="1618924" y="616792"/>
                    <a:pt x="1614956" y="617288"/>
                    <a:pt x="1606994" y="616296"/>
                  </a:cubicBezTo>
                  <a:cubicBezTo>
                    <a:pt x="1599032" y="615291"/>
                    <a:pt x="1590587" y="613803"/>
                    <a:pt x="1581633" y="611819"/>
                  </a:cubicBezTo>
                  <a:cubicBezTo>
                    <a:pt x="1572679" y="609822"/>
                    <a:pt x="1563725" y="607342"/>
                    <a:pt x="1554784" y="604353"/>
                  </a:cubicBezTo>
                  <a:cubicBezTo>
                    <a:pt x="1545830" y="601377"/>
                    <a:pt x="1540361" y="599876"/>
                    <a:pt x="1538364" y="599876"/>
                  </a:cubicBezTo>
                  <a:lnTo>
                    <a:pt x="1550044" y="604884"/>
                  </a:lnTo>
                  <a:lnTo>
                    <a:pt x="1517480" y="596900"/>
                  </a:lnTo>
                  <a:cubicBezTo>
                    <a:pt x="1485658" y="590922"/>
                    <a:pt x="1462777" y="585949"/>
                    <a:pt x="1448850" y="581981"/>
                  </a:cubicBezTo>
                  <a:cubicBezTo>
                    <a:pt x="1452831" y="585949"/>
                    <a:pt x="1459788" y="590922"/>
                    <a:pt x="1469734" y="596900"/>
                  </a:cubicBezTo>
                  <a:cubicBezTo>
                    <a:pt x="1479680" y="602865"/>
                    <a:pt x="1490135" y="609326"/>
                    <a:pt x="1501073" y="616296"/>
                  </a:cubicBezTo>
                  <a:cubicBezTo>
                    <a:pt x="1512011" y="623253"/>
                    <a:pt x="1521957" y="630210"/>
                    <a:pt x="1530911" y="637180"/>
                  </a:cubicBezTo>
                  <a:cubicBezTo>
                    <a:pt x="1539865" y="644137"/>
                    <a:pt x="1544329" y="648614"/>
                    <a:pt x="1544329" y="650598"/>
                  </a:cubicBezTo>
                  <a:cubicBezTo>
                    <a:pt x="1526434" y="638668"/>
                    <a:pt x="1509518" y="628722"/>
                    <a:pt x="1493607" y="620760"/>
                  </a:cubicBezTo>
                  <a:cubicBezTo>
                    <a:pt x="1479680" y="612811"/>
                    <a:pt x="1467254" y="605345"/>
                    <a:pt x="1456316" y="598388"/>
                  </a:cubicBezTo>
                  <a:cubicBezTo>
                    <a:pt x="1445378" y="591431"/>
                    <a:pt x="1438904" y="585949"/>
                    <a:pt x="1436920" y="581981"/>
                  </a:cubicBezTo>
                  <a:cubicBezTo>
                    <a:pt x="1434923" y="593911"/>
                    <a:pt x="1427966" y="603361"/>
                    <a:pt x="1416036" y="610318"/>
                  </a:cubicBezTo>
                  <a:cubicBezTo>
                    <a:pt x="1404093" y="617288"/>
                    <a:pt x="1390675" y="622261"/>
                    <a:pt x="1375756" y="625237"/>
                  </a:cubicBezTo>
                  <a:cubicBezTo>
                    <a:pt x="1360837" y="628226"/>
                    <a:pt x="1345409" y="630706"/>
                    <a:pt x="1329498" y="632703"/>
                  </a:cubicBezTo>
                  <a:cubicBezTo>
                    <a:pt x="1313587" y="634687"/>
                    <a:pt x="1300652" y="635679"/>
                    <a:pt x="1290706" y="635679"/>
                  </a:cubicBezTo>
                  <a:cubicBezTo>
                    <a:pt x="1254903" y="641657"/>
                    <a:pt x="1220092" y="645129"/>
                    <a:pt x="1186273" y="646134"/>
                  </a:cubicBezTo>
                  <a:cubicBezTo>
                    <a:pt x="1152467" y="647126"/>
                    <a:pt x="1118648" y="647622"/>
                    <a:pt x="1084829" y="647622"/>
                  </a:cubicBezTo>
                  <a:cubicBezTo>
                    <a:pt x="1062953" y="649606"/>
                    <a:pt x="1038584" y="655571"/>
                    <a:pt x="1011722" y="665517"/>
                  </a:cubicBezTo>
                  <a:cubicBezTo>
                    <a:pt x="984873" y="675463"/>
                    <a:pt x="960504" y="677460"/>
                    <a:pt x="938628" y="671495"/>
                  </a:cubicBezTo>
                  <a:cubicBezTo>
                    <a:pt x="916739" y="663533"/>
                    <a:pt x="904313" y="667018"/>
                    <a:pt x="901324" y="681937"/>
                  </a:cubicBezTo>
                  <a:cubicBezTo>
                    <a:pt x="898348" y="696856"/>
                    <a:pt x="899340" y="715260"/>
                    <a:pt x="904313" y="737162"/>
                  </a:cubicBezTo>
                  <a:cubicBezTo>
                    <a:pt x="909286" y="759051"/>
                    <a:pt x="915747" y="780444"/>
                    <a:pt x="923709" y="801328"/>
                  </a:cubicBezTo>
                  <a:cubicBezTo>
                    <a:pt x="931658" y="822212"/>
                    <a:pt x="934647" y="834651"/>
                    <a:pt x="932650" y="838632"/>
                  </a:cubicBezTo>
                  <a:cubicBezTo>
                    <a:pt x="932650" y="844597"/>
                    <a:pt x="934647" y="851554"/>
                    <a:pt x="938628" y="859516"/>
                  </a:cubicBezTo>
                  <a:cubicBezTo>
                    <a:pt x="936631" y="859516"/>
                    <a:pt x="938132" y="854047"/>
                    <a:pt x="943105" y="843109"/>
                  </a:cubicBezTo>
                  <a:cubicBezTo>
                    <a:pt x="948078" y="832158"/>
                    <a:pt x="950558" y="828686"/>
                    <a:pt x="950558" y="832667"/>
                  </a:cubicBezTo>
                  <a:lnTo>
                    <a:pt x="950558" y="844597"/>
                  </a:lnTo>
                  <a:lnTo>
                    <a:pt x="950558" y="853551"/>
                  </a:lnTo>
                  <a:cubicBezTo>
                    <a:pt x="952542" y="849570"/>
                    <a:pt x="956523" y="840616"/>
                    <a:pt x="962488" y="826689"/>
                  </a:cubicBezTo>
                  <a:cubicBezTo>
                    <a:pt x="968466" y="812775"/>
                    <a:pt x="973439" y="805805"/>
                    <a:pt x="977407" y="805805"/>
                  </a:cubicBezTo>
                  <a:cubicBezTo>
                    <a:pt x="981388" y="807802"/>
                    <a:pt x="980396" y="813767"/>
                    <a:pt x="974431" y="823713"/>
                  </a:cubicBezTo>
                  <a:cubicBezTo>
                    <a:pt x="968466" y="833659"/>
                    <a:pt x="964485" y="839624"/>
                    <a:pt x="962488" y="841608"/>
                  </a:cubicBezTo>
                  <a:cubicBezTo>
                    <a:pt x="964485" y="843605"/>
                    <a:pt x="964981" y="849074"/>
                    <a:pt x="963989" y="858028"/>
                  </a:cubicBezTo>
                  <a:cubicBezTo>
                    <a:pt x="962997" y="866969"/>
                    <a:pt x="962488" y="873443"/>
                    <a:pt x="962488" y="877424"/>
                  </a:cubicBezTo>
                  <a:cubicBezTo>
                    <a:pt x="962488" y="873443"/>
                    <a:pt x="964485" y="867478"/>
                    <a:pt x="968466" y="859516"/>
                  </a:cubicBezTo>
                  <a:cubicBezTo>
                    <a:pt x="968466" y="857532"/>
                    <a:pt x="967970" y="856031"/>
                    <a:pt x="966965" y="855039"/>
                  </a:cubicBezTo>
                  <a:cubicBezTo>
                    <a:pt x="965973" y="854047"/>
                    <a:pt x="965477" y="851554"/>
                    <a:pt x="965477" y="847586"/>
                  </a:cubicBezTo>
                  <a:cubicBezTo>
                    <a:pt x="971442" y="847586"/>
                    <a:pt x="974431" y="849570"/>
                    <a:pt x="974431" y="853551"/>
                  </a:cubicBezTo>
                  <a:cubicBezTo>
                    <a:pt x="976415" y="851554"/>
                    <a:pt x="977916" y="848082"/>
                    <a:pt x="978908" y="843109"/>
                  </a:cubicBezTo>
                  <a:cubicBezTo>
                    <a:pt x="979900" y="838136"/>
                    <a:pt x="982380" y="834651"/>
                    <a:pt x="986361" y="832667"/>
                  </a:cubicBezTo>
                  <a:cubicBezTo>
                    <a:pt x="988358" y="832667"/>
                    <a:pt x="990342" y="831662"/>
                    <a:pt x="992326" y="829678"/>
                  </a:cubicBezTo>
                  <a:cubicBezTo>
                    <a:pt x="994323" y="829678"/>
                    <a:pt x="996307" y="829182"/>
                    <a:pt x="998304" y="828190"/>
                  </a:cubicBezTo>
                  <a:cubicBezTo>
                    <a:pt x="1000288" y="827185"/>
                    <a:pt x="1002272" y="826689"/>
                    <a:pt x="1004269" y="826689"/>
                  </a:cubicBezTo>
                  <a:lnTo>
                    <a:pt x="1007245" y="826689"/>
                  </a:lnTo>
                  <a:cubicBezTo>
                    <a:pt x="1007245" y="826689"/>
                    <a:pt x="1008250" y="828686"/>
                    <a:pt x="1010234" y="832667"/>
                  </a:cubicBezTo>
                  <a:cubicBezTo>
                    <a:pt x="1010234" y="826689"/>
                    <a:pt x="1012218" y="821716"/>
                    <a:pt x="1016199" y="817748"/>
                  </a:cubicBezTo>
                  <a:cubicBezTo>
                    <a:pt x="1018196" y="815751"/>
                    <a:pt x="1019188" y="813767"/>
                    <a:pt x="1019188" y="811770"/>
                  </a:cubicBezTo>
                  <a:cubicBezTo>
                    <a:pt x="1025153" y="809786"/>
                    <a:pt x="1027137" y="811274"/>
                    <a:pt x="1025153" y="816247"/>
                  </a:cubicBezTo>
                  <a:cubicBezTo>
                    <a:pt x="1023169" y="821220"/>
                    <a:pt x="1020180" y="827694"/>
                    <a:pt x="1016199" y="835643"/>
                  </a:cubicBezTo>
                  <a:cubicBezTo>
                    <a:pt x="1024161" y="839624"/>
                    <a:pt x="1029134" y="842613"/>
                    <a:pt x="1031118" y="844597"/>
                  </a:cubicBezTo>
                  <a:cubicBezTo>
                    <a:pt x="1035099" y="842613"/>
                    <a:pt x="1038088" y="840120"/>
                    <a:pt x="1040072" y="837144"/>
                  </a:cubicBezTo>
                  <a:cubicBezTo>
                    <a:pt x="1042056" y="834155"/>
                    <a:pt x="1044053" y="831662"/>
                    <a:pt x="1046037" y="829678"/>
                  </a:cubicBezTo>
                  <a:lnTo>
                    <a:pt x="1052002" y="823713"/>
                  </a:lnTo>
                  <a:cubicBezTo>
                    <a:pt x="1055983" y="827694"/>
                    <a:pt x="1056479" y="832158"/>
                    <a:pt x="1053503" y="837144"/>
                  </a:cubicBezTo>
                  <a:cubicBezTo>
                    <a:pt x="1050514" y="842104"/>
                    <a:pt x="1047029" y="846581"/>
                    <a:pt x="1043061" y="850562"/>
                  </a:cubicBezTo>
                  <a:cubicBezTo>
                    <a:pt x="1047029" y="846581"/>
                    <a:pt x="1049522" y="843605"/>
                    <a:pt x="1050514" y="841608"/>
                  </a:cubicBezTo>
                  <a:cubicBezTo>
                    <a:pt x="1051506" y="839624"/>
                    <a:pt x="1053999" y="837640"/>
                    <a:pt x="1057980" y="835643"/>
                  </a:cubicBezTo>
                  <a:cubicBezTo>
                    <a:pt x="1055983" y="839624"/>
                    <a:pt x="1053999" y="842613"/>
                    <a:pt x="1052002" y="844597"/>
                  </a:cubicBezTo>
                  <a:cubicBezTo>
                    <a:pt x="1050018" y="846581"/>
                    <a:pt x="1049026" y="848578"/>
                    <a:pt x="1049026" y="850562"/>
                  </a:cubicBezTo>
                  <a:cubicBezTo>
                    <a:pt x="1049026" y="852559"/>
                    <a:pt x="1048034" y="853551"/>
                    <a:pt x="1046037" y="853551"/>
                  </a:cubicBezTo>
                  <a:cubicBezTo>
                    <a:pt x="1050018" y="853551"/>
                    <a:pt x="1053007" y="854543"/>
                    <a:pt x="1054991" y="856527"/>
                  </a:cubicBezTo>
                  <a:lnTo>
                    <a:pt x="1066921" y="850562"/>
                  </a:lnTo>
                  <a:cubicBezTo>
                    <a:pt x="1068918" y="850562"/>
                    <a:pt x="1070406" y="850066"/>
                    <a:pt x="1071398" y="849074"/>
                  </a:cubicBezTo>
                  <a:cubicBezTo>
                    <a:pt x="1072403" y="848082"/>
                    <a:pt x="1073891" y="847586"/>
                    <a:pt x="1075875" y="847586"/>
                  </a:cubicBezTo>
                  <a:lnTo>
                    <a:pt x="1078864" y="847586"/>
                  </a:lnTo>
                  <a:cubicBezTo>
                    <a:pt x="1072899" y="851554"/>
                    <a:pt x="1072403" y="852050"/>
                    <a:pt x="1077376" y="849074"/>
                  </a:cubicBezTo>
                  <a:cubicBezTo>
                    <a:pt x="1082349" y="846085"/>
                    <a:pt x="1076867" y="849570"/>
                    <a:pt x="1060956" y="859516"/>
                  </a:cubicBezTo>
                  <a:cubicBezTo>
                    <a:pt x="1064937" y="863497"/>
                    <a:pt x="1069414" y="865977"/>
                    <a:pt x="1074387" y="866969"/>
                  </a:cubicBezTo>
                  <a:cubicBezTo>
                    <a:pt x="1079360" y="867974"/>
                    <a:pt x="1083837" y="870454"/>
                    <a:pt x="1087818" y="874435"/>
                  </a:cubicBezTo>
                  <a:lnTo>
                    <a:pt x="1090794" y="874435"/>
                  </a:lnTo>
                  <a:cubicBezTo>
                    <a:pt x="1094775" y="878416"/>
                    <a:pt x="1099748" y="880400"/>
                    <a:pt x="1105713" y="880400"/>
                  </a:cubicBezTo>
                  <a:cubicBezTo>
                    <a:pt x="1103729" y="876419"/>
                    <a:pt x="1102737" y="872451"/>
                    <a:pt x="1102737" y="868470"/>
                  </a:cubicBezTo>
                  <a:cubicBezTo>
                    <a:pt x="1102737" y="864489"/>
                    <a:pt x="1101732" y="860508"/>
                    <a:pt x="1099748" y="856527"/>
                  </a:cubicBezTo>
                  <a:cubicBezTo>
                    <a:pt x="1091786" y="850562"/>
                    <a:pt x="1083837" y="843605"/>
                    <a:pt x="1075875" y="835643"/>
                  </a:cubicBezTo>
                  <a:cubicBezTo>
                    <a:pt x="1067926" y="827694"/>
                    <a:pt x="1065929" y="820724"/>
                    <a:pt x="1069910" y="814759"/>
                  </a:cubicBezTo>
                  <a:cubicBezTo>
                    <a:pt x="1077872" y="826689"/>
                    <a:pt x="1085821" y="836635"/>
                    <a:pt x="1093783" y="844597"/>
                  </a:cubicBezTo>
                  <a:lnTo>
                    <a:pt x="1093783" y="835643"/>
                  </a:lnTo>
                  <a:cubicBezTo>
                    <a:pt x="1089802" y="829678"/>
                    <a:pt x="1085821" y="824705"/>
                    <a:pt x="1081840" y="820724"/>
                  </a:cubicBezTo>
                  <a:cubicBezTo>
                    <a:pt x="1077872" y="816743"/>
                    <a:pt x="1075875" y="812775"/>
                    <a:pt x="1075875" y="808794"/>
                  </a:cubicBezTo>
                  <a:cubicBezTo>
                    <a:pt x="1075875" y="806797"/>
                    <a:pt x="1078368" y="808298"/>
                    <a:pt x="1083341" y="813271"/>
                  </a:cubicBezTo>
                  <a:cubicBezTo>
                    <a:pt x="1088314" y="818244"/>
                    <a:pt x="1093287" y="824209"/>
                    <a:pt x="1098260" y="831166"/>
                  </a:cubicBezTo>
                  <a:cubicBezTo>
                    <a:pt x="1103233" y="838136"/>
                    <a:pt x="1107710" y="845093"/>
                    <a:pt x="1111678" y="852050"/>
                  </a:cubicBezTo>
                  <a:cubicBezTo>
                    <a:pt x="1115659" y="859020"/>
                    <a:pt x="1117656" y="862505"/>
                    <a:pt x="1117656" y="862505"/>
                  </a:cubicBezTo>
                  <a:cubicBezTo>
                    <a:pt x="1117656" y="856527"/>
                    <a:pt x="1118648" y="854543"/>
                    <a:pt x="1120632" y="856527"/>
                  </a:cubicBezTo>
                  <a:cubicBezTo>
                    <a:pt x="1122629" y="866473"/>
                    <a:pt x="1127602" y="875427"/>
                    <a:pt x="1135551" y="883389"/>
                  </a:cubicBezTo>
                  <a:cubicBezTo>
                    <a:pt x="1133567" y="861500"/>
                    <a:pt x="1126101" y="845093"/>
                    <a:pt x="1113179" y="834155"/>
                  </a:cubicBezTo>
                  <a:cubicBezTo>
                    <a:pt x="1100244" y="823217"/>
                    <a:pt x="1086813" y="809786"/>
                    <a:pt x="1072899" y="793875"/>
                  </a:cubicBezTo>
                  <a:cubicBezTo>
                    <a:pt x="1074883" y="797856"/>
                    <a:pt x="1080848" y="802320"/>
                    <a:pt x="1090794" y="807293"/>
                  </a:cubicBezTo>
                  <a:cubicBezTo>
                    <a:pt x="1100740" y="812266"/>
                    <a:pt x="1107710" y="816743"/>
                    <a:pt x="1111678" y="820724"/>
                  </a:cubicBezTo>
                  <a:cubicBezTo>
                    <a:pt x="1109694" y="816743"/>
                    <a:pt x="1105217" y="809290"/>
                    <a:pt x="1098260" y="798352"/>
                  </a:cubicBezTo>
                  <a:cubicBezTo>
                    <a:pt x="1091290" y="787401"/>
                    <a:pt x="1091786" y="783929"/>
                    <a:pt x="1099748" y="787910"/>
                  </a:cubicBezTo>
                  <a:cubicBezTo>
                    <a:pt x="1099748" y="787910"/>
                    <a:pt x="1101732" y="788902"/>
                    <a:pt x="1105713" y="790886"/>
                  </a:cubicBezTo>
                  <a:cubicBezTo>
                    <a:pt x="1099748" y="784921"/>
                    <a:pt x="1098756" y="779948"/>
                    <a:pt x="1102737" y="775967"/>
                  </a:cubicBezTo>
                  <a:cubicBezTo>
                    <a:pt x="1104721" y="779948"/>
                    <a:pt x="1107710" y="783929"/>
                    <a:pt x="1111678" y="787910"/>
                  </a:cubicBezTo>
                  <a:cubicBezTo>
                    <a:pt x="1119640" y="799840"/>
                    <a:pt x="1126597" y="808794"/>
                    <a:pt x="1132575" y="814759"/>
                  </a:cubicBezTo>
                  <a:cubicBezTo>
                    <a:pt x="1132575" y="812775"/>
                    <a:pt x="1132079" y="808298"/>
                    <a:pt x="1131074" y="801328"/>
                  </a:cubicBezTo>
                  <a:cubicBezTo>
                    <a:pt x="1130082" y="794371"/>
                    <a:pt x="1129586" y="789894"/>
                    <a:pt x="1129586" y="787910"/>
                  </a:cubicBezTo>
                  <a:cubicBezTo>
                    <a:pt x="1135551" y="793875"/>
                    <a:pt x="1139036" y="801328"/>
                    <a:pt x="1140028" y="810282"/>
                  </a:cubicBezTo>
                  <a:cubicBezTo>
                    <a:pt x="1141020" y="819236"/>
                    <a:pt x="1144505" y="828686"/>
                    <a:pt x="1150470" y="838632"/>
                  </a:cubicBezTo>
                  <a:lnTo>
                    <a:pt x="1150470" y="826689"/>
                  </a:lnTo>
                  <a:cubicBezTo>
                    <a:pt x="1148486" y="820724"/>
                    <a:pt x="1143513" y="808794"/>
                    <a:pt x="1135551" y="790886"/>
                  </a:cubicBezTo>
                  <a:cubicBezTo>
                    <a:pt x="1127602" y="772991"/>
                    <a:pt x="1126597" y="764037"/>
                    <a:pt x="1132575" y="764037"/>
                  </a:cubicBezTo>
                  <a:cubicBezTo>
                    <a:pt x="1122629" y="750110"/>
                    <a:pt x="1118648" y="740164"/>
                    <a:pt x="1120632" y="734199"/>
                  </a:cubicBezTo>
                  <a:cubicBezTo>
                    <a:pt x="1128594" y="744145"/>
                    <a:pt x="1136047" y="753595"/>
                    <a:pt x="1143017" y="762536"/>
                  </a:cubicBezTo>
                  <a:cubicBezTo>
                    <a:pt x="1149974" y="771490"/>
                    <a:pt x="1158432" y="780940"/>
                    <a:pt x="1168378" y="790886"/>
                  </a:cubicBezTo>
                  <a:cubicBezTo>
                    <a:pt x="1166381" y="782937"/>
                    <a:pt x="1166890" y="782937"/>
                    <a:pt x="1169866" y="790886"/>
                  </a:cubicBezTo>
                  <a:cubicBezTo>
                    <a:pt x="1172855" y="798848"/>
                    <a:pt x="1175335" y="803821"/>
                    <a:pt x="1177332" y="805805"/>
                  </a:cubicBezTo>
                  <a:cubicBezTo>
                    <a:pt x="1177332" y="801824"/>
                    <a:pt x="1175335" y="795363"/>
                    <a:pt x="1171354" y="786409"/>
                  </a:cubicBezTo>
                  <a:cubicBezTo>
                    <a:pt x="1167386" y="777455"/>
                    <a:pt x="1163405" y="768514"/>
                    <a:pt x="1159424" y="759560"/>
                  </a:cubicBezTo>
                  <a:cubicBezTo>
                    <a:pt x="1155443" y="750606"/>
                    <a:pt x="1152467" y="742644"/>
                    <a:pt x="1150470" y="735687"/>
                  </a:cubicBezTo>
                  <a:cubicBezTo>
                    <a:pt x="1148486" y="728730"/>
                    <a:pt x="1148486" y="725245"/>
                    <a:pt x="1150470" y="725245"/>
                  </a:cubicBezTo>
                  <a:cubicBezTo>
                    <a:pt x="1156435" y="735191"/>
                    <a:pt x="1161408" y="744641"/>
                    <a:pt x="1165389" y="753595"/>
                  </a:cubicBezTo>
                  <a:cubicBezTo>
                    <a:pt x="1169370" y="762536"/>
                    <a:pt x="1173351" y="771986"/>
                    <a:pt x="1177332" y="781932"/>
                  </a:cubicBezTo>
                  <a:cubicBezTo>
                    <a:pt x="1181300" y="783929"/>
                    <a:pt x="1186273" y="785913"/>
                    <a:pt x="1192251" y="787910"/>
                  </a:cubicBezTo>
                  <a:cubicBezTo>
                    <a:pt x="1198216" y="789894"/>
                    <a:pt x="1203189" y="791878"/>
                    <a:pt x="1207170" y="793875"/>
                  </a:cubicBezTo>
                  <a:cubicBezTo>
                    <a:pt x="1207170" y="789894"/>
                    <a:pt x="1206165" y="785913"/>
                    <a:pt x="1204181" y="781932"/>
                  </a:cubicBezTo>
                  <a:lnTo>
                    <a:pt x="1189262" y="770002"/>
                  </a:lnTo>
                  <a:cubicBezTo>
                    <a:pt x="1195227" y="770002"/>
                    <a:pt x="1200200" y="772991"/>
                    <a:pt x="1204181" y="778956"/>
                  </a:cubicBezTo>
                  <a:lnTo>
                    <a:pt x="1204181" y="775967"/>
                  </a:lnTo>
                  <a:cubicBezTo>
                    <a:pt x="1190254" y="768018"/>
                    <a:pt x="1186273" y="761048"/>
                    <a:pt x="1192251" y="755083"/>
                  </a:cubicBezTo>
                  <a:cubicBezTo>
                    <a:pt x="1192251" y="757067"/>
                    <a:pt x="1193243" y="758072"/>
                    <a:pt x="1195227" y="758072"/>
                  </a:cubicBezTo>
                  <a:cubicBezTo>
                    <a:pt x="1197224" y="760056"/>
                    <a:pt x="1198712" y="761048"/>
                    <a:pt x="1199704" y="761048"/>
                  </a:cubicBezTo>
                  <a:cubicBezTo>
                    <a:pt x="1200696" y="761048"/>
                    <a:pt x="1202197" y="762040"/>
                    <a:pt x="1204181" y="764037"/>
                  </a:cubicBezTo>
                  <a:cubicBezTo>
                    <a:pt x="1204181" y="756075"/>
                    <a:pt x="1206165" y="753099"/>
                    <a:pt x="1210146" y="755083"/>
                  </a:cubicBezTo>
                  <a:lnTo>
                    <a:pt x="1210146" y="761048"/>
                  </a:lnTo>
                  <a:cubicBezTo>
                    <a:pt x="1210146" y="763045"/>
                    <a:pt x="1210642" y="764533"/>
                    <a:pt x="1211647" y="765525"/>
                  </a:cubicBezTo>
                  <a:cubicBezTo>
                    <a:pt x="1212639" y="766517"/>
                    <a:pt x="1213135" y="769010"/>
                    <a:pt x="1213135" y="772991"/>
                  </a:cubicBezTo>
                  <a:cubicBezTo>
                    <a:pt x="1213135" y="772991"/>
                    <a:pt x="1215119" y="773983"/>
                    <a:pt x="1219100" y="775967"/>
                  </a:cubicBezTo>
                  <a:cubicBezTo>
                    <a:pt x="1219100" y="771986"/>
                    <a:pt x="1219100" y="768514"/>
                    <a:pt x="1219100" y="765525"/>
                  </a:cubicBezTo>
                  <a:lnTo>
                    <a:pt x="1225065" y="755083"/>
                  </a:lnTo>
                  <a:lnTo>
                    <a:pt x="1229542" y="768514"/>
                  </a:lnTo>
                  <a:cubicBezTo>
                    <a:pt x="1236512" y="777455"/>
                    <a:pt x="1240976" y="782937"/>
                    <a:pt x="1242973" y="784921"/>
                  </a:cubicBezTo>
                  <a:lnTo>
                    <a:pt x="1242973" y="772991"/>
                  </a:lnTo>
                  <a:lnTo>
                    <a:pt x="1225065" y="755083"/>
                  </a:lnTo>
                  <a:lnTo>
                    <a:pt x="1222089" y="752094"/>
                  </a:lnTo>
                  <a:cubicBezTo>
                    <a:pt x="1212143" y="744145"/>
                    <a:pt x="1211138" y="739172"/>
                    <a:pt x="1219100" y="737175"/>
                  </a:cubicBezTo>
                  <a:cubicBezTo>
                    <a:pt x="1225065" y="741156"/>
                    <a:pt x="1230038" y="745633"/>
                    <a:pt x="1234019" y="750606"/>
                  </a:cubicBezTo>
                  <a:cubicBezTo>
                    <a:pt x="1238000" y="755579"/>
                    <a:pt x="1241981" y="760056"/>
                    <a:pt x="1245949" y="764037"/>
                  </a:cubicBezTo>
                  <a:cubicBezTo>
                    <a:pt x="1245949" y="762040"/>
                    <a:pt x="1247946" y="757067"/>
                    <a:pt x="1251927" y="749118"/>
                  </a:cubicBezTo>
                  <a:cubicBezTo>
                    <a:pt x="1255895" y="751102"/>
                    <a:pt x="1256900" y="755579"/>
                    <a:pt x="1254903" y="762536"/>
                  </a:cubicBezTo>
                  <a:cubicBezTo>
                    <a:pt x="1252919" y="769506"/>
                    <a:pt x="1251927" y="773983"/>
                    <a:pt x="1251927" y="775967"/>
                  </a:cubicBezTo>
                  <a:lnTo>
                    <a:pt x="1254903" y="778956"/>
                  </a:lnTo>
                  <a:cubicBezTo>
                    <a:pt x="1254903" y="772991"/>
                    <a:pt x="1255895" y="768018"/>
                    <a:pt x="1257892" y="764037"/>
                  </a:cubicBezTo>
                  <a:cubicBezTo>
                    <a:pt x="1259876" y="764037"/>
                    <a:pt x="1260868" y="769010"/>
                    <a:pt x="1260868" y="778956"/>
                  </a:cubicBezTo>
                  <a:cubicBezTo>
                    <a:pt x="1262865" y="776959"/>
                    <a:pt x="1265841" y="777964"/>
                    <a:pt x="1269822" y="781932"/>
                  </a:cubicBezTo>
                  <a:cubicBezTo>
                    <a:pt x="1269822" y="777964"/>
                    <a:pt x="1266350" y="771986"/>
                    <a:pt x="1259380" y="764037"/>
                  </a:cubicBezTo>
                  <a:cubicBezTo>
                    <a:pt x="1252423" y="756075"/>
                    <a:pt x="1252919" y="754091"/>
                    <a:pt x="1260868" y="758072"/>
                  </a:cubicBezTo>
                  <a:cubicBezTo>
                    <a:pt x="1260868" y="756075"/>
                    <a:pt x="1260372" y="754091"/>
                    <a:pt x="1259380" y="752094"/>
                  </a:cubicBezTo>
                  <a:cubicBezTo>
                    <a:pt x="1258388" y="750110"/>
                    <a:pt x="1257892" y="748126"/>
                    <a:pt x="1257892" y="746129"/>
                  </a:cubicBezTo>
                  <a:cubicBezTo>
                    <a:pt x="1261873" y="746129"/>
                    <a:pt x="1264849" y="749118"/>
                    <a:pt x="1266846" y="755083"/>
                  </a:cubicBezTo>
                  <a:cubicBezTo>
                    <a:pt x="1268830" y="761048"/>
                    <a:pt x="1270814" y="766021"/>
                    <a:pt x="1272811" y="770002"/>
                  </a:cubicBezTo>
                  <a:cubicBezTo>
                    <a:pt x="1272811" y="760056"/>
                    <a:pt x="1274795" y="755083"/>
                    <a:pt x="1278776" y="755083"/>
                  </a:cubicBezTo>
                  <a:cubicBezTo>
                    <a:pt x="1276792" y="753099"/>
                    <a:pt x="1275291" y="751102"/>
                    <a:pt x="1274299" y="749118"/>
                  </a:cubicBezTo>
                  <a:cubicBezTo>
                    <a:pt x="1273307" y="747121"/>
                    <a:pt x="1274795" y="748126"/>
                    <a:pt x="1278776" y="752094"/>
                  </a:cubicBezTo>
                  <a:cubicBezTo>
                    <a:pt x="1276792" y="748126"/>
                    <a:pt x="1277784" y="744145"/>
                    <a:pt x="1281765" y="740164"/>
                  </a:cubicBezTo>
                  <a:cubicBezTo>
                    <a:pt x="1283749" y="740164"/>
                    <a:pt x="1285733" y="741156"/>
                    <a:pt x="1287730" y="743153"/>
                  </a:cubicBezTo>
                  <a:cubicBezTo>
                    <a:pt x="1289714" y="745137"/>
                    <a:pt x="1291215" y="747121"/>
                    <a:pt x="1292207" y="749118"/>
                  </a:cubicBezTo>
                  <a:cubicBezTo>
                    <a:pt x="1293199" y="751102"/>
                    <a:pt x="1294687" y="753099"/>
                    <a:pt x="1296684" y="755083"/>
                  </a:cubicBezTo>
                  <a:lnTo>
                    <a:pt x="1296684" y="746129"/>
                  </a:lnTo>
                  <a:cubicBezTo>
                    <a:pt x="1296684" y="744145"/>
                    <a:pt x="1299660" y="749118"/>
                    <a:pt x="1305625" y="761048"/>
                  </a:cubicBezTo>
                  <a:cubicBezTo>
                    <a:pt x="1311603" y="772991"/>
                    <a:pt x="1315571" y="779948"/>
                    <a:pt x="1317568" y="781932"/>
                  </a:cubicBezTo>
                  <a:cubicBezTo>
                    <a:pt x="1315571" y="779948"/>
                    <a:pt x="1314579" y="774975"/>
                    <a:pt x="1314579" y="767013"/>
                  </a:cubicBezTo>
                  <a:cubicBezTo>
                    <a:pt x="1314579" y="759064"/>
                    <a:pt x="1313587" y="755083"/>
                    <a:pt x="1311603" y="755083"/>
                  </a:cubicBezTo>
                  <a:cubicBezTo>
                    <a:pt x="1315571" y="759064"/>
                    <a:pt x="1318560" y="765029"/>
                    <a:pt x="1320544" y="772991"/>
                  </a:cubicBezTo>
                  <a:cubicBezTo>
                    <a:pt x="1322541" y="780940"/>
                    <a:pt x="1324525" y="787910"/>
                    <a:pt x="1326522" y="793875"/>
                  </a:cubicBezTo>
                  <a:cubicBezTo>
                    <a:pt x="1324525" y="783929"/>
                    <a:pt x="1321549" y="770994"/>
                    <a:pt x="1317568" y="755083"/>
                  </a:cubicBezTo>
                  <a:lnTo>
                    <a:pt x="1317568" y="734199"/>
                  </a:lnTo>
                  <a:cubicBezTo>
                    <a:pt x="1317568" y="736183"/>
                    <a:pt x="1318560" y="738180"/>
                    <a:pt x="1320544" y="740164"/>
                  </a:cubicBezTo>
                  <a:cubicBezTo>
                    <a:pt x="1324525" y="730218"/>
                    <a:pt x="1327514" y="733207"/>
                    <a:pt x="1329498" y="749118"/>
                  </a:cubicBezTo>
                  <a:cubicBezTo>
                    <a:pt x="1331495" y="765029"/>
                    <a:pt x="1333479" y="774975"/>
                    <a:pt x="1335463" y="778956"/>
                  </a:cubicBezTo>
                  <a:lnTo>
                    <a:pt x="1335463" y="761048"/>
                  </a:lnTo>
                  <a:cubicBezTo>
                    <a:pt x="1335463" y="759064"/>
                    <a:pt x="1335972" y="759560"/>
                    <a:pt x="1336964" y="762536"/>
                  </a:cubicBezTo>
                  <a:cubicBezTo>
                    <a:pt x="1337956" y="765525"/>
                    <a:pt x="1338452" y="769010"/>
                    <a:pt x="1338452" y="772991"/>
                  </a:cubicBezTo>
                  <a:cubicBezTo>
                    <a:pt x="1338452" y="778956"/>
                    <a:pt x="1339444" y="784921"/>
                    <a:pt x="1341441" y="790886"/>
                  </a:cubicBezTo>
                  <a:lnTo>
                    <a:pt x="1353371" y="790886"/>
                  </a:lnTo>
                  <a:lnTo>
                    <a:pt x="1350382" y="749118"/>
                  </a:lnTo>
                  <a:cubicBezTo>
                    <a:pt x="1354363" y="753099"/>
                    <a:pt x="1356360" y="757067"/>
                    <a:pt x="1356360" y="761048"/>
                  </a:cubicBezTo>
                  <a:lnTo>
                    <a:pt x="1365301" y="770002"/>
                  </a:lnTo>
                  <a:cubicBezTo>
                    <a:pt x="1367298" y="770002"/>
                    <a:pt x="1368290" y="770994"/>
                    <a:pt x="1368290" y="772991"/>
                  </a:cubicBezTo>
                  <a:lnTo>
                    <a:pt x="1371279" y="772991"/>
                  </a:lnTo>
                  <a:cubicBezTo>
                    <a:pt x="1369282" y="763045"/>
                    <a:pt x="1371279" y="759064"/>
                    <a:pt x="1377244" y="761048"/>
                  </a:cubicBezTo>
                  <a:lnTo>
                    <a:pt x="1377244" y="778956"/>
                  </a:lnTo>
                  <a:cubicBezTo>
                    <a:pt x="1379228" y="778956"/>
                    <a:pt x="1380220" y="779452"/>
                    <a:pt x="1380220" y="780444"/>
                  </a:cubicBezTo>
                  <a:cubicBezTo>
                    <a:pt x="1380220" y="781436"/>
                    <a:pt x="1381225" y="781932"/>
                    <a:pt x="1383209" y="781932"/>
                  </a:cubicBezTo>
                  <a:cubicBezTo>
                    <a:pt x="1383209" y="779948"/>
                    <a:pt x="1382713" y="776959"/>
                    <a:pt x="1381721" y="772991"/>
                  </a:cubicBezTo>
                  <a:lnTo>
                    <a:pt x="1386133" y="761205"/>
                  </a:lnTo>
                  <a:lnTo>
                    <a:pt x="1384697" y="759560"/>
                  </a:lnTo>
                  <a:cubicBezTo>
                    <a:pt x="1375756" y="750606"/>
                    <a:pt x="1375247" y="745137"/>
                    <a:pt x="1383209" y="743153"/>
                  </a:cubicBezTo>
                  <a:cubicBezTo>
                    <a:pt x="1387190" y="747121"/>
                    <a:pt x="1391171" y="751598"/>
                    <a:pt x="1395139" y="756571"/>
                  </a:cubicBezTo>
                  <a:cubicBezTo>
                    <a:pt x="1399120" y="761544"/>
                    <a:pt x="1403101" y="767013"/>
                    <a:pt x="1407082" y="772991"/>
                  </a:cubicBezTo>
                  <a:cubicBezTo>
                    <a:pt x="1407082" y="767013"/>
                    <a:pt x="1411063" y="762040"/>
                    <a:pt x="1419012" y="758072"/>
                  </a:cubicBezTo>
                  <a:cubicBezTo>
                    <a:pt x="1421009" y="758072"/>
                    <a:pt x="1421009" y="761544"/>
                    <a:pt x="1419012" y="768514"/>
                  </a:cubicBezTo>
                  <a:cubicBezTo>
                    <a:pt x="1417028" y="775471"/>
                    <a:pt x="1416036" y="779948"/>
                    <a:pt x="1416036" y="781932"/>
                  </a:cubicBezTo>
                  <a:cubicBezTo>
                    <a:pt x="1418020" y="781932"/>
                    <a:pt x="1419012" y="782428"/>
                    <a:pt x="1419012" y="783433"/>
                  </a:cubicBezTo>
                  <a:cubicBezTo>
                    <a:pt x="1419012" y="784425"/>
                    <a:pt x="1420004" y="784921"/>
                    <a:pt x="1422001" y="784921"/>
                  </a:cubicBezTo>
                  <a:lnTo>
                    <a:pt x="1422001" y="772991"/>
                  </a:lnTo>
                  <a:cubicBezTo>
                    <a:pt x="1422001" y="770994"/>
                    <a:pt x="1422497" y="772991"/>
                    <a:pt x="1423489" y="778956"/>
                  </a:cubicBezTo>
                  <a:cubicBezTo>
                    <a:pt x="1424481" y="784921"/>
                    <a:pt x="1424977" y="788902"/>
                    <a:pt x="1424977" y="790886"/>
                  </a:cubicBezTo>
                  <a:lnTo>
                    <a:pt x="1433931" y="799840"/>
                  </a:lnTo>
                  <a:cubicBezTo>
                    <a:pt x="1433931" y="795859"/>
                    <a:pt x="1432939" y="787401"/>
                    <a:pt x="1430955" y="774479"/>
                  </a:cubicBezTo>
                  <a:cubicBezTo>
                    <a:pt x="1428958" y="761544"/>
                    <a:pt x="1425982" y="754091"/>
                    <a:pt x="1422001" y="752094"/>
                  </a:cubicBezTo>
                  <a:cubicBezTo>
                    <a:pt x="1425982" y="754091"/>
                    <a:pt x="1428958" y="757563"/>
                    <a:pt x="1430955" y="762536"/>
                  </a:cubicBezTo>
                  <a:cubicBezTo>
                    <a:pt x="1432939" y="767509"/>
                    <a:pt x="1434923" y="771986"/>
                    <a:pt x="1436920" y="775967"/>
                  </a:cubicBezTo>
                  <a:cubicBezTo>
                    <a:pt x="1436920" y="768018"/>
                    <a:pt x="1438904" y="764037"/>
                    <a:pt x="1442885" y="764037"/>
                  </a:cubicBezTo>
                  <a:lnTo>
                    <a:pt x="1442885" y="784921"/>
                  </a:lnTo>
                  <a:cubicBezTo>
                    <a:pt x="1446866" y="792883"/>
                    <a:pt x="1450847" y="801328"/>
                    <a:pt x="1454815" y="810282"/>
                  </a:cubicBezTo>
                  <a:cubicBezTo>
                    <a:pt x="1458796" y="819236"/>
                    <a:pt x="1462777" y="828686"/>
                    <a:pt x="1466758" y="838632"/>
                  </a:cubicBezTo>
                  <a:cubicBezTo>
                    <a:pt x="1468742" y="826689"/>
                    <a:pt x="1464761" y="810778"/>
                    <a:pt x="1454815" y="790886"/>
                  </a:cubicBezTo>
                  <a:cubicBezTo>
                    <a:pt x="1444869" y="770994"/>
                    <a:pt x="1442885" y="759064"/>
                    <a:pt x="1448850" y="755083"/>
                  </a:cubicBezTo>
                  <a:cubicBezTo>
                    <a:pt x="1456812" y="774975"/>
                    <a:pt x="1462777" y="788902"/>
                    <a:pt x="1466758" y="796851"/>
                  </a:cubicBezTo>
                  <a:cubicBezTo>
                    <a:pt x="1466758" y="792883"/>
                    <a:pt x="1464761" y="785417"/>
                    <a:pt x="1460793" y="774479"/>
                  </a:cubicBezTo>
                  <a:cubicBezTo>
                    <a:pt x="1456812" y="763541"/>
                    <a:pt x="1455820" y="756075"/>
                    <a:pt x="1457804" y="752094"/>
                  </a:cubicBezTo>
                  <a:cubicBezTo>
                    <a:pt x="1459788" y="750110"/>
                    <a:pt x="1463769" y="757563"/>
                    <a:pt x="1469734" y="774479"/>
                  </a:cubicBezTo>
                  <a:cubicBezTo>
                    <a:pt x="1475712" y="791382"/>
                    <a:pt x="1478688" y="800832"/>
                    <a:pt x="1478688" y="802829"/>
                  </a:cubicBezTo>
                  <a:cubicBezTo>
                    <a:pt x="1482669" y="802829"/>
                    <a:pt x="1485162" y="804813"/>
                    <a:pt x="1486154" y="808794"/>
                  </a:cubicBezTo>
                  <a:cubicBezTo>
                    <a:pt x="1487146" y="812775"/>
                    <a:pt x="1488634" y="815751"/>
                    <a:pt x="1490631" y="817748"/>
                  </a:cubicBezTo>
                  <a:cubicBezTo>
                    <a:pt x="1490631" y="815751"/>
                    <a:pt x="1490135" y="810778"/>
                    <a:pt x="1489130" y="802829"/>
                  </a:cubicBezTo>
                  <a:cubicBezTo>
                    <a:pt x="1488138" y="794867"/>
                    <a:pt x="1487146" y="785913"/>
                    <a:pt x="1486154" y="775967"/>
                  </a:cubicBezTo>
                  <a:cubicBezTo>
                    <a:pt x="1485162" y="766021"/>
                    <a:pt x="1484653" y="757067"/>
                    <a:pt x="1484653" y="749118"/>
                  </a:cubicBezTo>
                  <a:cubicBezTo>
                    <a:pt x="1484653" y="741156"/>
                    <a:pt x="1485658" y="737175"/>
                    <a:pt x="1487642" y="737175"/>
                  </a:cubicBezTo>
                  <a:cubicBezTo>
                    <a:pt x="1491623" y="737175"/>
                    <a:pt x="1494103" y="746129"/>
                    <a:pt x="1495108" y="764037"/>
                  </a:cubicBezTo>
                  <a:cubicBezTo>
                    <a:pt x="1496100" y="781932"/>
                    <a:pt x="1496596" y="792883"/>
                    <a:pt x="1496596" y="796851"/>
                  </a:cubicBezTo>
                  <a:lnTo>
                    <a:pt x="1499037" y="796851"/>
                  </a:lnTo>
                  <a:lnTo>
                    <a:pt x="1498084" y="786409"/>
                  </a:lnTo>
                  <a:cubicBezTo>
                    <a:pt x="1497092" y="779452"/>
                    <a:pt x="1498580" y="773983"/>
                    <a:pt x="1502561" y="770002"/>
                  </a:cubicBezTo>
                  <a:cubicBezTo>
                    <a:pt x="1502561" y="768018"/>
                    <a:pt x="1502561" y="769506"/>
                    <a:pt x="1502561" y="774479"/>
                  </a:cubicBezTo>
                  <a:cubicBezTo>
                    <a:pt x="1502561" y="779452"/>
                    <a:pt x="1503057" y="784921"/>
                    <a:pt x="1504049" y="790886"/>
                  </a:cubicBezTo>
                  <a:cubicBezTo>
                    <a:pt x="1505054" y="796851"/>
                    <a:pt x="1505550" y="801824"/>
                    <a:pt x="1505550" y="805805"/>
                  </a:cubicBezTo>
                  <a:cubicBezTo>
                    <a:pt x="1505550" y="809786"/>
                    <a:pt x="1505550" y="811770"/>
                    <a:pt x="1505550" y="811770"/>
                  </a:cubicBezTo>
                  <a:cubicBezTo>
                    <a:pt x="1509518" y="813767"/>
                    <a:pt x="1513499" y="818740"/>
                    <a:pt x="1517480" y="826689"/>
                  </a:cubicBezTo>
                  <a:cubicBezTo>
                    <a:pt x="1513499" y="820724"/>
                    <a:pt x="1513499" y="815751"/>
                    <a:pt x="1517480" y="811770"/>
                  </a:cubicBezTo>
                  <a:cubicBezTo>
                    <a:pt x="1523445" y="817748"/>
                    <a:pt x="1527426" y="818740"/>
                    <a:pt x="1529410" y="814759"/>
                  </a:cubicBezTo>
                  <a:cubicBezTo>
                    <a:pt x="1531407" y="810778"/>
                    <a:pt x="1534383" y="811770"/>
                    <a:pt x="1538364" y="817748"/>
                  </a:cubicBezTo>
                  <a:cubicBezTo>
                    <a:pt x="1538364" y="815751"/>
                    <a:pt x="1538860" y="813767"/>
                    <a:pt x="1539865" y="811770"/>
                  </a:cubicBezTo>
                  <a:cubicBezTo>
                    <a:pt x="1540857" y="809786"/>
                    <a:pt x="1541353" y="807802"/>
                    <a:pt x="1541353" y="805805"/>
                  </a:cubicBezTo>
                  <a:lnTo>
                    <a:pt x="1541353" y="799840"/>
                  </a:lnTo>
                  <a:cubicBezTo>
                    <a:pt x="1541353" y="793875"/>
                    <a:pt x="1543337" y="790886"/>
                    <a:pt x="1547318" y="790886"/>
                  </a:cubicBezTo>
                  <a:lnTo>
                    <a:pt x="1571191" y="820724"/>
                  </a:lnTo>
                  <a:cubicBezTo>
                    <a:pt x="1571191" y="822721"/>
                    <a:pt x="1570695" y="819236"/>
                    <a:pt x="1569703" y="810282"/>
                  </a:cubicBezTo>
                  <a:cubicBezTo>
                    <a:pt x="1568698" y="801328"/>
                    <a:pt x="1570199" y="800832"/>
                    <a:pt x="1574167" y="808794"/>
                  </a:cubicBezTo>
                  <a:cubicBezTo>
                    <a:pt x="1574167" y="806797"/>
                    <a:pt x="1575172" y="807802"/>
                    <a:pt x="1577156" y="811770"/>
                  </a:cubicBezTo>
                  <a:cubicBezTo>
                    <a:pt x="1579140" y="815751"/>
                    <a:pt x="1581137" y="820724"/>
                    <a:pt x="1583121" y="826689"/>
                  </a:cubicBezTo>
                  <a:cubicBezTo>
                    <a:pt x="1585118" y="832667"/>
                    <a:pt x="1587102" y="838136"/>
                    <a:pt x="1589086" y="843109"/>
                  </a:cubicBezTo>
                  <a:cubicBezTo>
                    <a:pt x="1591083" y="848082"/>
                    <a:pt x="1593067" y="851554"/>
                    <a:pt x="1595064" y="853551"/>
                  </a:cubicBezTo>
                  <a:cubicBezTo>
                    <a:pt x="1595064" y="851554"/>
                    <a:pt x="1596056" y="850562"/>
                    <a:pt x="1598040" y="850562"/>
                  </a:cubicBezTo>
                  <a:cubicBezTo>
                    <a:pt x="1598040" y="850562"/>
                    <a:pt x="1599032" y="849570"/>
                    <a:pt x="1601029" y="847586"/>
                  </a:cubicBezTo>
                  <a:cubicBezTo>
                    <a:pt x="1597048" y="839624"/>
                    <a:pt x="1590587" y="826689"/>
                    <a:pt x="1581633" y="808794"/>
                  </a:cubicBezTo>
                  <a:cubicBezTo>
                    <a:pt x="1572679" y="790886"/>
                    <a:pt x="1572183" y="781932"/>
                    <a:pt x="1580145" y="781932"/>
                  </a:cubicBezTo>
                  <a:cubicBezTo>
                    <a:pt x="1584113" y="789894"/>
                    <a:pt x="1587102" y="798352"/>
                    <a:pt x="1589086" y="807293"/>
                  </a:cubicBezTo>
                  <a:cubicBezTo>
                    <a:pt x="1591083" y="816247"/>
                    <a:pt x="1595064" y="824705"/>
                    <a:pt x="1601029" y="832667"/>
                  </a:cubicBezTo>
                  <a:cubicBezTo>
                    <a:pt x="1605010" y="824705"/>
                    <a:pt x="1606994" y="820724"/>
                    <a:pt x="1606994" y="820724"/>
                  </a:cubicBezTo>
                  <a:cubicBezTo>
                    <a:pt x="1608978" y="816743"/>
                    <a:pt x="1609487" y="818740"/>
                    <a:pt x="1608482" y="826689"/>
                  </a:cubicBezTo>
                  <a:cubicBezTo>
                    <a:pt x="1607490" y="834651"/>
                    <a:pt x="1606002" y="838632"/>
                    <a:pt x="1604005" y="838632"/>
                  </a:cubicBezTo>
                  <a:cubicBezTo>
                    <a:pt x="1606002" y="838632"/>
                    <a:pt x="1606994" y="839624"/>
                    <a:pt x="1606994" y="841608"/>
                  </a:cubicBezTo>
                  <a:cubicBezTo>
                    <a:pt x="1610975" y="841608"/>
                    <a:pt x="1613951" y="842613"/>
                    <a:pt x="1615948" y="844597"/>
                  </a:cubicBezTo>
                  <a:lnTo>
                    <a:pt x="1615948" y="841608"/>
                  </a:lnTo>
                  <a:cubicBezTo>
                    <a:pt x="1613951" y="839624"/>
                    <a:pt x="1612959" y="837640"/>
                    <a:pt x="1612959" y="835643"/>
                  </a:cubicBezTo>
                  <a:lnTo>
                    <a:pt x="1612959" y="820724"/>
                  </a:lnTo>
                  <a:lnTo>
                    <a:pt x="1612959" y="802829"/>
                  </a:lnTo>
                  <a:cubicBezTo>
                    <a:pt x="1616940" y="804813"/>
                    <a:pt x="1618924" y="808298"/>
                    <a:pt x="1618924" y="813271"/>
                  </a:cubicBezTo>
                  <a:cubicBezTo>
                    <a:pt x="1618924" y="818244"/>
                    <a:pt x="1619929" y="822721"/>
                    <a:pt x="1621913" y="826689"/>
                  </a:cubicBezTo>
                  <a:cubicBezTo>
                    <a:pt x="1621913" y="820724"/>
                    <a:pt x="1624902" y="817748"/>
                    <a:pt x="1630867" y="817748"/>
                  </a:cubicBezTo>
                  <a:cubicBezTo>
                    <a:pt x="1628870" y="819732"/>
                    <a:pt x="1626886" y="824705"/>
                    <a:pt x="1624902" y="832667"/>
                  </a:cubicBezTo>
                  <a:cubicBezTo>
                    <a:pt x="1626886" y="832667"/>
                    <a:pt x="1628374" y="833163"/>
                    <a:pt x="1629379" y="834155"/>
                  </a:cubicBezTo>
                  <a:cubicBezTo>
                    <a:pt x="1630371" y="835147"/>
                    <a:pt x="1631859" y="835643"/>
                    <a:pt x="1633843" y="835643"/>
                  </a:cubicBezTo>
                  <a:cubicBezTo>
                    <a:pt x="1629875" y="819732"/>
                    <a:pt x="1631859" y="811770"/>
                    <a:pt x="1639821" y="811770"/>
                  </a:cubicBezTo>
                  <a:lnTo>
                    <a:pt x="1639821" y="841608"/>
                  </a:lnTo>
                  <a:cubicBezTo>
                    <a:pt x="1641805" y="841608"/>
                    <a:pt x="1642797" y="842104"/>
                    <a:pt x="1642797" y="843109"/>
                  </a:cubicBezTo>
                  <a:cubicBezTo>
                    <a:pt x="1642797" y="844101"/>
                    <a:pt x="1643789" y="844597"/>
                    <a:pt x="1645786" y="844597"/>
                  </a:cubicBezTo>
                  <a:cubicBezTo>
                    <a:pt x="1645786" y="840616"/>
                    <a:pt x="1645290" y="835147"/>
                    <a:pt x="1644298" y="828190"/>
                  </a:cubicBezTo>
                  <a:cubicBezTo>
                    <a:pt x="1643293" y="821220"/>
                    <a:pt x="1644794" y="815751"/>
                    <a:pt x="1648762" y="811770"/>
                  </a:cubicBezTo>
                  <a:cubicBezTo>
                    <a:pt x="1646778" y="813767"/>
                    <a:pt x="1649767" y="818740"/>
                    <a:pt x="1657716" y="826689"/>
                  </a:cubicBezTo>
                  <a:cubicBezTo>
                    <a:pt x="1665678" y="834651"/>
                    <a:pt x="1669659" y="839624"/>
                    <a:pt x="1669659" y="841608"/>
                  </a:cubicBezTo>
                  <a:cubicBezTo>
                    <a:pt x="1671643" y="827694"/>
                    <a:pt x="1665182" y="812775"/>
                    <a:pt x="1650263" y="796851"/>
                  </a:cubicBezTo>
                  <a:cubicBezTo>
                    <a:pt x="1635344" y="780940"/>
                    <a:pt x="1630867" y="768018"/>
                    <a:pt x="1636832" y="758072"/>
                  </a:cubicBezTo>
                  <a:cubicBezTo>
                    <a:pt x="1642797" y="768018"/>
                    <a:pt x="1649271" y="777964"/>
                    <a:pt x="1656228" y="787910"/>
                  </a:cubicBezTo>
                  <a:cubicBezTo>
                    <a:pt x="1663185" y="797856"/>
                    <a:pt x="1668654" y="807802"/>
                    <a:pt x="1672635" y="817748"/>
                  </a:cubicBezTo>
                  <a:cubicBezTo>
                    <a:pt x="1674632" y="815751"/>
                    <a:pt x="1675624" y="814263"/>
                    <a:pt x="1675624" y="813271"/>
                  </a:cubicBezTo>
                  <a:cubicBezTo>
                    <a:pt x="1675624" y="812266"/>
                    <a:pt x="1676616" y="810778"/>
                    <a:pt x="1678600" y="808794"/>
                  </a:cubicBezTo>
                  <a:cubicBezTo>
                    <a:pt x="1678600" y="804813"/>
                    <a:pt x="1677112" y="799344"/>
                    <a:pt x="1674136" y="792374"/>
                  </a:cubicBezTo>
                  <a:cubicBezTo>
                    <a:pt x="1671147" y="785417"/>
                    <a:pt x="1669163" y="778956"/>
                    <a:pt x="1668158" y="772991"/>
                  </a:cubicBezTo>
                  <a:cubicBezTo>
                    <a:pt x="1667166" y="767013"/>
                    <a:pt x="1666670" y="762040"/>
                    <a:pt x="1666670" y="758072"/>
                  </a:cubicBezTo>
                  <a:cubicBezTo>
                    <a:pt x="1666670" y="754091"/>
                    <a:pt x="1668654" y="752094"/>
                    <a:pt x="1672635" y="752094"/>
                  </a:cubicBezTo>
                  <a:cubicBezTo>
                    <a:pt x="1676616" y="766021"/>
                    <a:pt x="1679605" y="778460"/>
                    <a:pt x="1681589" y="789398"/>
                  </a:cubicBezTo>
                  <a:lnTo>
                    <a:pt x="1686118" y="806771"/>
                  </a:lnTo>
                  <a:lnTo>
                    <a:pt x="1687554" y="793875"/>
                  </a:lnTo>
                  <a:cubicBezTo>
                    <a:pt x="1687554" y="797856"/>
                    <a:pt x="1689551" y="803821"/>
                    <a:pt x="1693519" y="811770"/>
                  </a:cubicBezTo>
                  <a:cubicBezTo>
                    <a:pt x="1697500" y="819732"/>
                    <a:pt x="1700489" y="826689"/>
                    <a:pt x="1702473" y="832667"/>
                  </a:cubicBezTo>
                  <a:cubicBezTo>
                    <a:pt x="1702473" y="824705"/>
                    <a:pt x="1703974" y="815751"/>
                    <a:pt x="1706950" y="805805"/>
                  </a:cubicBezTo>
                  <a:cubicBezTo>
                    <a:pt x="1709939" y="795859"/>
                    <a:pt x="1711427" y="789894"/>
                    <a:pt x="1711427" y="787910"/>
                  </a:cubicBezTo>
                  <a:cubicBezTo>
                    <a:pt x="1711427" y="799840"/>
                    <a:pt x="1710435" y="811274"/>
                    <a:pt x="1708438" y="822212"/>
                  </a:cubicBezTo>
                  <a:cubicBezTo>
                    <a:pt x="1706454" y="833163"/>
                    <a:pt x="1707446" y="843605"/>
                    <a:pt x="1711427" y="853551"/>
                  </a:cubicBezTo>
                  <a:cubicBezTo>
                    <a:pt x="1715408" y="843605"/>
                    <a:pt x="1716400" y="831662"/>
                    <a:pt x="1714416" y="817748"/>
                  </a:cubicBezTo>
                  <a:cubicBezTo>
                    <a:pt x="1712419" y="803821"/>
                    <a:pt x="1716400" y="795859"/>
                    <a:pt x="1726346" y="793875"/>
                  </a:cubicBezTo>
                  <a:cubicBezTo>
                    <a:pt x="1722365" y="803821"/>
                    <a:pt x="1720381" y="819732"/>
                    <a:pt x="1720381" y="841608"/>
                  </a:cubicBezTo>
                  <a:cubicBezTo>
                    <a:pt x="1724362" y="833659"/>
                    <a:pt x="1726842" y="824705"/>
                    <a:pt x="1727834" y="814759"/>
                  </a:cubicBezTo>
                  <a:cubicBezTo>
                    <a:pt x="1728839" y="804813"/>
                    <a:pt x="1731319" y="797856"/>
                    <a:pt x="1735300" y="793875"/>
                  </a:cubicBezTo>
                  <a:cubicBezTo>
                    <a:pt x="1737284" y="793875"/>
                    <a:pt x="1737284" y="797360"/>
                    <a:pt x="1735300" y="804317"/>
                  </a:cubicBezTo>
                  <a:cubicBezTo>
                    <a:pt x="1733303" y="811274"/>
                    <a:pt x="1731319" y="819236"/>
                    <a:pt x="1729335" y="828190"/>
                  </a:cubicBezTo>
                  <a:cubicBezTo>
                    <a:pt x="1727338" y="837144"/>
                    <a:pt x="1725354" y="846085"/>
                    <a:pt x="1723357" y="855039"/>
                  </a:cubicBezTo>
                  <a:cubicBezTo>
                    <a:pt x="1721373" y="863993"/>
                    <a:pt x="1720381" y="868470"/>
                    <a:pt x="1720381" y="868470"/>
                  </a:cubicBezTo>
                  <a:cubicBezTo>
                    <a:pt x="1724362" y="870454"/>
                    <a:pt x="1726346" y="872451"/>
                    <a:pt x="1726346" y="874435"/>
                  </a:cubicBezTo>
                  <a:cubicBezTo>
                    <a:pt x="1726346" y="876419"/>
                    <a:pt x="1727338" y="878416"/>
                    <a:pt x="1729335" y="880400"/>
                  </a:cubicBezTo>
                  <a:cubicBezTo>
                    <a:pt x="1729335" y="878416"/>
                    <a:pt x="1731319" y="872947"/>
                    <a:pt x="1735300" y="863993"/>
                  </a:cubicBezTo>
                  <a:cubicBezTo>
                    <a:pt x="1739281" y="855039"/>
                    <a:pt x="1743249" y="845093"/>
                    <a:pt x="1747230" y="834155"/>
                  </a:cubicBezTo>
                  <a:cubicBezTo>
                    <a:pt x="1751211" y="823217"/>
                    <a:pt x="1755192" y="813767"/>
                    <a:pt x="1759173" y="805805"/>
                  </a:cubicBezTo>
                  <a:cubicBezTo>
                    <a:pt x="1763141" y="797856"/>
                    <a:pt x="1765138" y="793875"/>
                    <a:pt x="1765138" y="793875"/>
                  </a:cubicBezTo>
                  <a:cubicBezTo>
                    <a:pt x="1767122" y="795859"/>
                    <a:pt x="1767122" y="800336"/>
                    <a:pt x="1765138" y="807293"/>
                  </a:cubicBezTo>
                  <a:cubicBezTo>
                    <a:pt x="1763141" y="814263"/>
                    <a:pt x="1760661" y="822212"/>
                    <a:pt x="1757672" y="831166"/>
                  </a:cubicBezTo>
                  <a:cubicBezTo>
                    <a:pt x="1754696" y="840120"/>
                    <a:pt x="1751211" y="848578"/>
                    <a:pt x="1747230" y="856527"/>
                  </a:cubicBezTo>
                  <a:cubicBezTo>
                    <a:pt x="1743249" y="864489"/>
                    <a:pt x="1741265" y="869462"/>
                    <a:pt x="1741265" y="871446"/>
                  </a:cubicBezTo>
                  <a:cubicBezTo>
                    <a:pt x="1745246" y="865481"/>
                    <a:pt x="1748731" y="858524"/>
                    <a:pt x="1751707" y="850562"/>
                  </a:cubicBezTo>
                  <a:cubicBezTo>
                    <a:pt x="1754696" y="842613"/>
                    <a:pt x="1759173" y="836635"/>
                    <a:pt x="1765138" y="832667"/>
                  </a:cubicBezTo>
                  <a:cubicBezTo>
                    <a:pt x="1763141" y="832667"/>
                    <a:pt x="1759173" y="841112"/>
                    <a:pt x="1753195" y="858028"/>
                  </a:cubicBezTo>
                  <a:cubicBezTo>
                    <a:pt x="1747230" y="874931"/>
                    <a:pt x="1743249" y="885373"/>
                    <a:pt x="1741265" y="889354"/>
                  </a:cubicBezTo>
                  <a:lnTo>
                    <a:pt x="1750219" y="889354"/>
                  </a:lnTo>
                  <a:cubicBezTo>
                    <a:pt x="1750219" y="895319"/>
                    <a:pt x="1746238" y="898308"/>
                    <a:pt x="1738276" y="898308"/>
                  </a:cubicBezTo>
                  <a:lnTo>
                    <a:pt x="1738276" y="901284"/>
                  </a:lnTo>
                  <a:cubicBezTo>
                    <a:pt x="1738276" y="905265"/>
                    <a:pt x="1739281" y="908254"/>
                    <a:pt x="1741265" y="910238"/>
                  </a:cubicBezTo>
                  <a:cubicBezTo>
                    <a:pt x="1745246" y="908254"/>
                    <a:pt x="1752203" y="907262"/>
                    <a:pt x="1762149" y="907262"/>
                  </a:cubicBezTo>
                  <a:cubicBezTo>
                    <a:pt x="1764146" y="903281"/>
                    <a:pt x="1768623" y="896311"/>
                    <a:pt x="1775580" y="886365"/>
                  </a:cubicBezTo>
                  <a:cubicBezTo>
                    <a:pt x="1782537" y="876419"/>
                    <a:pt x="1788006" y="871446"/>
                    <a:pt x="1791987" y="871446"/>
                  </a:cubicBezTo>
                  <a:cubicBezTo>
                    <a:pt x="1793984" y="871446"/>
                    <a:pt x="1791987" y="875427"/>
                    <a:pt x="1786022" y="883389"/>
                  </a:cubicBezTo>
                  <a:cubicBezTo>
                    <a:pt x="1780057" y="891338"/>
                    <a:pt x="1773087" y="899796"/>
                    <a:pt x="1765138" y="908750"/>
                  </a:cubicBezTo>
                  <a:cubicBezTo>
                    <a:pt x="1757176" y="917704"/>
                    <a:pt x="1749723" y="926149"/>
                    <a:pt x="1742753" y="934111"/>
                  </a:cubicBezTo>
                  <a:cubicBezTo>
                    <a:pt x="1735796" y="942073"/>
                    <a:pt x="1731319" y="946041"/>
                    <a:pt x="1729335" y="946041"/>
                  </a:cubicBezTo>
                  <a:cubicBezTo>
                    <a:pt x="1737284" y="944057"/>
                    <a:pt x="1745742" y="937100"/>
                    <a:pt x="1754696" y="925157"/>
                  </a:cubicBezTo>
                  <a:cubicBezTo>
                    <a:pt x="1763650" y="913227"/>
                    <a:pt x="1773087" y="901284"/>
                    <a:pt x="1783033" y="889354"/>
                  </a:cubicBezTo>
                  <a:cubicBezTo>
                    <a:pt x="1792979" y="877424"/>
                    <a:pt x="1801933" y="866969"/>
                    <a:pt x="1809895" y="858028"/>
                  </a:cubicBezTo>
                  <a:cubicBezTo>
                    <a:pt x="1817844" y="849074"/>
                    <a:pt x="1823822" y="845589"/>
                    <a:pt x="1827790" y="847586"/>
                  </a:cubicBezTo>
                  <a:cubicBezTo>
                    <a:pt x="1817844" y="857532"/>
                    <a:pt x="1808903" y="869958"/>
                    <a:pt x="1800941" y="884877"/>
                  </a:cubicBezTo>
                  <a:cubicBezTo>
                    <a:pt x="1792979" y="899796"/>
                    <a:pt x="1783033" y="912235"/>
                    <a:pt x="1771103" y="922181"/>
                  </a:cubicBezTo>
                  <a:cubicBezTo>
                    <a:pt x="1773087" y="920184"/>
                    <a:pt x="1778060" y="915707"/>
                    <a:pt x="1786022" y="908750"/>
                  </a:cubicBezTo>
                  <a:cubicBezTo>
                    <a:pt x="1793984" y="901780"/>
                    <a:pt x="1802429" y="895319"/>
                    <a:pt x="1811383" y="889354"/>
                  </a:cubicBezTo>
                  <a:cubicBezTo>
                    <a:pt x="1820337" y="883389"/>
                    <a:pt x="1828299" y="878912"/>
                    <a:pt x="1835256" y="875923"/>
                  </a:cubicBezTo>
                  <a:cubicBezTo>
                    <a:pt x="1842213" y="872947"/>
                    <a:pt x="1845698" y="872451"/>
                    <a:pt x="1845698" y="874435"/>
                  </a:cubicBezTo>
                  <a:cubicBezTo>
                    <a:pt x="1829787" y="888362"/>
                    <a:pt x="1813380" y="901284"/>
                    <a:pt x="1796464" y="913227"/>
                  </a:cubicBezTo>
                  <a:cubicBezTo>
                    <a:pt x="1779561" y="925157"/>
                    <a:pt x="1764146" y="938092"/>
                    <a:pt x="1750219" y="952019"/>
                  </a:cubicBezTo>
                  <a:cubicBezTo>
                    <a:pt x="1760165" y="955987"/>
                    <a:pt x="1775084" y="953507"/>
                    <a:pt x="1794976" y="944553"/>
                  </a:cubicBezTo>
                  <a:cubicBezTo>
                    <a:pt x="1814868" y="935599"/>
                    <a:pt x="1826798" y="934111"/>
                    <a:pt x="1830779" y="940076"/>
                  </a:cubicBezTo>
                  <a:cubicBezTo>
                    <a:pt x="1814868" y="944057"/>
                    <a:pt x="1800941" y="950022"/>
                    <a:pt x="1789011" y="957984"/>
                  </a:cubicBezTo>
                  <a:cubicBezTo>
                    <a:pt x="1794976" y="957984"/>
                    <a:pt x="1802429" y="955491"/>
                    <a:pt x="1811383" y="950518"/>
                  </a:cubicBezTo>
                  <a:cubicBezTo>
                    <a:pt x="1820337" y="945545"/>
                    <a:pt x="1827790" y="945049"/>
                    <a:pt x="1833768" y="949030"/>
                  </a:cubicBezTo>
                  <a:cubicBezTo>
                    <a:pt x="1833768" y="949030"/>
                    <a:pt x="1828795" y="950022"/>
                    <a:pt x="1818849" y="952019"/>
                  </a:cubicBezTo>
                  <a:cubicBezTo>
                    <a:pt x="1808903" y="954003"/>
                    <a:pt x="1797952" y="956483"/>
                    <a:pt x="1786022" y="959472"/>
                  </a:cubicBezTo>
                  <a:cubicBezTo>
                    <a:pt x="1774092" y="962461"/>
                    <a:pt x="1762645" y="965933"/>
                    <a:pt x="1751707" y="969914"/>
                  </a:cubicBezTo>
                  <a:cubicBezTo>
                    <a:pt x="1740769" y="973895"/>
                    <a:pt x="1734308" y="975879"/>
                    <a:pt x="1732311" y="975879"/>
                  </a:cubicBezTo>
                  <a:cubicBezTo>
                    <a:pt x="1734308" y="975879"/>
                    <a:pt x="1741265" y="975879"/>
                    <a:pt x="1753195" y="975879"/>
                  </a:cubicBezTo>
                  <a:cubicBezTo>
                    <a:pt x="1765138" y="975879"/>
                    <a:pt x="1778060" y="975879"/>
                    <a:pt x="1791987" y="975879"/>
                  </a:cubicBezTo>
                  <a:cubicBezTo>
                    <a:pt x="1805914" y="975879"/>
                    <a:pt x="1818353" y="976375"/>
                    <a:pt x="1829291" y="977380"/>
                  </a:cubicBezTo>
                  <a:cubicBezTo>
                    <a:pt x="1840229" y="978372"/>
                    <a:pt x="1845698" y="978868"/>
                    <a:pt x="1845698" y="978868"/>
                  </a:cubicBezTo>
                  <a:cubicBezTo>
                    <a:pt x="1845698" y="980852"/>
                    <a:pt x="1841717" y="982353"/>
                    <a:pt x="1833768" y="983345"/>
                  </a:cubicBezTo>
                  <a:cubicBezTo>
                    <a:pt x="1825806" y="984337"/>
                    <a:pt x="1817348" y="984833"/>
                    <a:pt x="1808407" y="984833"/>
                  </a:cubicBezTo>
                  <a:cubicBezTo>
                    <a:pt x="1799453" y="984833"/>
                    <a:pt x="1790499" y="984833"/>
                    <a:pt x="1781545" y="984833"/>
                  </a:cubicBezTo>
                  <a:cubicBezTo>
                    <a:pt x="1772591" y="984833"/>
                    <a:pt x="1767122" y="984833"/>
                    <a:pt x="1765138" y="984833"/>
                  </a:cubicBezTo>
                  <a:cubicBezTo>
                    <a:pt x="1771103" y="986830"/>
                    <a:pt x="1778569" y="987326"/>
                    <a:pt x="1787510" y="986334"/>
                  </a:cubicBezTo>
                  <a:cubicBezTo>
                    <a:pt x="1796464" y="985329"/>
                    <a:pt x="1803930" y="986830"/>
                    <a:pt x="1809895" y="990798"/>
                  </a:cubicBezTo>
                  <a:cubicBezTo>
                    <a:pt x="1803930" y="988814"/>
                    <a:pt x="1794976" y="987822"/>
                    <a:pt x="1783033" y="987822"/>
                  </a:cubicBezTo>
                  <a:cubicBezTo>
                    <a:pt x="1771103" y="987822"/>
                    <a:pt x="1758168" y="988318"/>
                    <a:pt x="1744254" y="989310"/>
                  </a:cubicBezTo>
                  <a:cubicBezTo>
                    <a:pt x="1730327" y="990302"/>
                    <a:pt x="1716896" y="990798"/>
                    <a:pt x="1703974" y="990798"/>
                  </a:cubicBezTo>
                  <a:cubicBezTo>
                    <a:pt x="1691039" y="990798"/>
                    <a:pt x="1681589" y="990798"/>
                    <a:pt x="1675624" y="990798"/>
                  </a:cubicBezTo>
                  <a:cubicBezTo>
                    <a:pt x="1679605" y="992795"/>
                    <a:pt x="1687554" y="995771"/>
                    <a:pt x="1699497" y="999752"/>
                  </a:cubicBezTo>
                  <a:cubicBezTo>
                    <a:pt x="1711427" y="1003733"/>
                    <a:pt x="1723357" y="1007714"/>
                    <a:pt x="1735300" y="1011695"/>
                  </a:cubicBezTo>
                  <a:cubicBezTo>
                    <a:pt x="1747230" y="1015663"/>
                    <a:pt x="1758168" y="1019644"/>
                    <a:pt x="1768114" y="1023625"/>
                  </a:cubicBezTo>
                  <a:cubicBezTo>
                    <a:pt x="1778060" y="1027606"/>
                    <a:pt x="1783033" y="1030582"/>
                    <a:pt x="1783033" y="1032579"/>
                  </a:cubicBezTo>
                  <a:cubicBezTo>
                    <a:pt x="1783033" y="1030582"/>
                    <a:pt x="1777068" y="1028102"/>
                    <a:pt x="1765138" y="1025113"/>
                  </a:cubicBezTo>
                  <a:cubicBezTo>
                    <a:pt x="1753195" y="1022137"/>
                    <a:pt x="1739777" y="1018652"/>
                    <a:pt x="1724858" y="1014671"/>
                  </a:cubicBezTo>
                  <a:cubicBezTo>
                    <a:pt x="1709939" y="1010690"/>
                    <a:pt x="1695516" y="1006213"/>
                    <a:pt x="1681589" y="1001240"/>
                  </a:cubicBezTo>
                  <a:cubicBezTo>
                    <a:pt x="1667662" y="996267"/>
                    <a:pt x="1658708" y="991803"/>
                    <a:pt x="1654740" y="987822"/>
                  </a:cubicBezTo>
                  <a:cubicBezTo>
                    <a:pt x="1654740" y="991803"/>
                    <a:pt x="1650759" y="995771"/>
                    <a:pt x="1642797" y="999752"/>
                  </a:cubicBezTo>
                  <a:cubicBezTo>
                    <a:pt x="1634848" y="1003733"/>
                    <a:pt x="1625398" y="1008210"/>
                    <a:pt x="1614460" y="1013183"/>
                  </a:cubicBezTo>
                  <a:cubicBezTo>
                    <a:pt x="1603509" y="1018156"/>
                    <a:pt x="1592571" y="1022633"/>
                    <a:pt x="1581633" y="1026614"/>
                  </a:cubicBezTo>
                  <a:cubicBezTo>
                    <a:pt x="1570695" y="1030582"/>
                    <a:pt x="1563229" y="1033571"/>
                    <a:pt x="1559248" y="1035555"/>
                  </a:cubicBezTo>
                  <a:cubicBezTo>
                    <a:pt x="1565226" y="1045501"/>
                    <a:pt x="1560749" y="1050474"/>
                    <a:pt x="1545830" y="1050474"/>
                  </a:cubicBezTo>
                  <a:cubicBezTo>
                    <a:pt x="1530911" y="1050474"/>
                    <a:pt x="1513995" y="1049482"/>
                    <a:pt x="1495108" y="1047498"/>
                  </a:cubicBezTo>
                  <a:cubicBezTo>
                    <a:pt x="1476208" y="1045501"/>
                    <a:pt x="1458796" y="1045997"/>
                    <a:pt x="1442885" y="1048986"/>
                  </a:cubicBezTo>
                  <a:cubicBezTo>
                    <a:pt x="1426974" y="1051975"/>
                    <a:pt x="1421009" y="1061425"/>
                    <a:pt x="1424977" y="1077336"/>
                  </a:cubicBezTo>
                  <a:cubicBezTo>
                    <a:pt x="1413047" y="1079320"/>
                    <a:pt x="1403101" y="1079320"/>
                    <a:pt x="1395139" y="1077336"/>
                  </a:cubicBezTo>
                  <a:cubicBezTo>
                    <a:pt x="1387190" y="1075339"/>
                    <a:pt x="1379724" y="1073851"/>
                    <a:pt x="1372767" y="1072859"/>
                  </a:cubicBezTo>
                  <a:cubicBezTo>
                    <a:pt x="1365810" y="1071867"/>
                    <a:pt x="1358840" y="1073355"/>
                    <a:pt x="1351883" y="1077336"/>
                  </a:cubicBezTo>
                  <a:cubicBezTo>
                    <a:pt x="1344913" y="1081317"/>
                    <a:pt x="1337460" y="1089266"/>
                    <a:pt x="1329498" y="1101209"/>
                  </a:cubicBezTo>
                  <a:cubicBezTo>
                    <a:pt x="1281765" y="1075339"/>
                    <a:pt x="1232531" y="1060420"/>
                    <a:pt x="1181809" y="1056452"/>
                  </a:cubicBezTo>
                  <a:cubicBezTo>
                    <a:pt x="1131074" y="1052471"/>
                    <a:pt x="1078864" y="1055447"/>
                    <a:pt x="1025153" y="1065393"/>
                  </a:cubicBezTo>
                  <a:cubicBezTo>
                    <a:pt x="1029134" y="1087282"/>
                    <a:pt x="1025153" y="1099212"/>
                    <a:pt x="1013223" y="1101209"/>
                  </a:cubicBezTo>
                  <a:cubicBezTo>
                    <a:pt x="1001280" y="1103193"/>
                    <a:pt x="989350" y="1101209"/>
                    <a:pt x="977407" y="1095231"/>
                  </a:cubicBezTo>
                  <a:cubicBezTo>
                    <a:pt x="985369" y="1117120"/>
                    <a:pt x="990342" y="1136020"/>
                    <a:pt x="992326" y="1151931"/>
                  </a:cubicBezTo>
                  <a:cubicBezTo>
                    <a:pt x="996307" y="1149934"/>
                    <a:pt x="997808" y="1149934"/>
                    <a:pt x="996803" y="1151931"/>
                  </a:cubicBezTo>
                  <a:cubicBezTo>
                    <a:pt x="995811" y="1153915"/>
                    <a:pt x="994323" y="1154907"/>
                    <a:pt x="992326" y="1154907"/>
                  </a:cubicBezTo>
                  <a:cubicBezTo>
                    <a:pt x="994323" y="1158888"/>
                    <a:pt x="995315" y="1161381"/>
                    <a:pt x="995315" y="1162373"/>
                  </a:cubicBezTo>
                  <a:cubicBezTo>
                    <a:pt x="995315" y="1163365"/>
                    <a:pt x="996307" y="1165858"/>
                    <a:pt x="998304" y="1169826"/>
                  </a:cubicBezTo>
                  <a:cubicBezTo>
                    <a:pt x="1002272" y="1165858"/>
                    <a:pt x="1005261" y="1163861"/>
                    <a:pt x="1007245" y="1163861"/>
                  </a:cubicBezTo>
                  <a:cubicBezTo>
                    <a:pt x="1003277" y="1159880"/>
                    <a:pt x="1002272" y="1157400"/>
                    <a:pt x="1004269" y="1156408"/>
                  </a:cubicBezTo>
                  <a:cubicBezTo>
                    <a:pt x="1006253" y="1155403"/>
                    <a:pt x="1008250" y="1156904"/>
                    <a:pt x="1010234" y="1160885"/>
                  </a:cubicBezTo>
                  <a:lnTo>
                    <a:pt x="1013223" y="1160885"/>
                  </a:lnTo>
                  <a:cubicBezTo>
                    <a:pt x="1005261" y="1152923"/>
                    <a:pt x="1004269" y="1147950"/>
                    <a:pt x="1010234" y="1145966"/>
                  </a:cubicBezTo>
                  <a:cubicBezTo>
                    <a:pt x="1012218" y="1149934"/>
                    <a:pt x="1015207" y="1153915"/>
                    <a:pt x="1019188" y="1157896"/>
                  </a:cubicBezTo>
                  <a:cubicBezTo>
                    <a:pt x="1023169" y="1163861"/>
                    <a:pt x="1031118" y="1172815"/>
                    <a:pt x="1043061" y="1184745"/>
                  </a:cubicBezTo>
                  <a:cubicBezTo>
                    <a:pt x="1043061" y="1182761"/>
                    <a:pt x="1042565" y="1178780"/>
                    <a:pt x="1041560" y="1172815"/>
                  </a:cubicBezTo>
                  <a:cubicBezTo>
                    <a:pt x="1040568" y="1166850"/>
                    <a:pt x="1040072" y="1162869"/>
                    <a:pt x="1040072" y="1160885"/>
                  </a:cubicBezTo>
                  <a:cubicBezTo>
                    <a:pt x="1046037" y="1166850"/>
                    <a:pt x="1049522" y="1174303"/>
                    <a:pt x="1050514" y="1183257"/>
                  </a:cubicBezTo>
                  <a:cubicBezTo>
                    <a:pt x="1051506" y="1192211"/>
                    <a:pt x="1054991" y="1200669"/>
                    <a:pt x="1060956" y="1208618"/>
                  </a:cubicBezTo>
                  <a:lnTo>
                    <a:pt x="1060956" y="1199664"/>
                  </a:lnTo>
                  <a:cubicBezTo>
                    <a:pt x="1058972" y="1191715"/>
                    <a:pt x="1053503" y="1178780"/>
                    <a:pt x="1044549" y="1160885"/>
                  </a:cubicBezTo>
                  <a:cubicBezTo>
                    <a:pt x="1035595" y="1142977"/>
                    <a:pt x="1035099" y="1134023"/>
                    <a:pt x="1043061" y="1134023"/>
                  </a:cubicBezTo>
                  <a:cubicBezTo>
                    <a:pt x="1047029" y="1143969"/>
                    <a:pt x="1050514" y="1153419"/>
                    <a:pt x="1053503" y="1162373"/>
                  </a:cubicBezTo>
                  <a:cubicBezTo>
                    <a:pt x="1056479" y="1171327"/>
                    <a:pt x="1059964" y="1178780"/>
                    <a:pt x="1063945" y="1184745"/>
                  </a:cubicBezTo>
                  <a:cubicBezTo>
                    <a:pt x="1065929" y="1182761"/>
                    <a:pt x="1066921" y="1181273"/>
                    <a:pt x="1066921" y="1180268"/>
                  </a:cubicBezTo>
                  <a:cubicBezTo>
                    <a:pt x="1066921" y="1179276"/>
                    <a:pt x="1067926" y="1177788"/>
                    <a:pt x="1069910" y="1175804"/>
                  </a:cubicBezTo>
                  <a:cubicBezTo>
                    <a:pt x="1069910" y="1175804"/>
                    <a:pt x="1068918" y="1177788"/>
                    <a:pt x="1066921" y="1181769"/>
                  </a:cubicBezTo>
                  <a:lnTo>
                    <a:pt x="1066921" y="1190723"/>
                  </a:lnTo>
                  <a:cubicBezTo>
                    <a:pt x="1066921" y="1190723"/>
                    <a:pt x="1067926" y="1191715"/>
                    <a:pt x="1069910" y="1193699"/>
                  </a:cubicBezTo>
                  <a:cubicBezTo>
                    <a:pt x="1071894" y="1193699"/>
                    <a:pt x="1073891" y="1194691"/>
                    <a:pt x="1075875" y="1196688"/>
                  </a:cubicBezTo>
                  <a:cubicBezTo>
                    <a:pt x="1075875" y="1194691"/>
                    <a:pt x="1076867" y="1193699"/>
                    <a:pt x="1078864" y="1193699"/>
                  </a:cubicBezTo>
                  <a:cubicBezTo>
                    <a:pt x="1076867" y="1187734"/>
                    <a:pt x="1075875" y="1181769"/>
                    <a:pt x="1075875" y="1175804"/>
                  </a:cubicBezTo>
                  <a:cubicBezTo>
                    <a:pt x="1075875" y="1161877"/>
                    <a:pt x="1075875" y="1154907"/>
                    <a:pt x="1075875" y="1154907"/>
                  </a:cubicBezTo>
                  <a:cubicBezTo>
                    <a:pt x="1077872" y="1158888"/>
                    <a:pt x="1078864" y="1161381"/>
                    <a:pt x="1078864" y="1162373"/>
                  </a:cubicBezTo>
                  <a:cubicBezTo>
                    <a:pt x="1078864" y="1163365"/>
                    <a:pt x="1079856" y="1165858"/>
                    <a:pt x="1081840" y="1169826"/>
                  </a:cubicBezTo>
                  <a:lnTo>
                    <a:pt x="1084829" y="1169826"/>
                  </a:lnTo>
                  <a:cubicBezTo>
                    <a:pt x="1084829" y="1169826"/>
                    <a:pt x="1086813" y="1170831"/>
                    <a:pt x="1090794" y="1172815"/>
                  </a:cubicBezTo>
                  <a:cubicBezTo>
                    <a:pt x="1092791" y="1172815"/>
                    <a:pt x="1092791" y="1173807"/>
                    <a:pt x="1090794" y="1175804"/>
                  </a:cubicBezTo>
                  <a:cubicBezTo>
                    <a:pt x="1092791" y="1175804"/>
                    <a:pt x="1093783" y="1176796"/>
                    <a:pt x="1093783" y="1178780"/>
                  </a:cubicBezTo>
                  <a:cubicBezTo>
                    <a:pt x="1093783" y="1168834"/>
                    <a:pt x="1096759" y="1164853"/>
                    <a:pt x="1102737" y="1166850"/>
                  </a:cubicBezTo>
                  <a:lnTo>
                    <a:pt x="1102737" y="1172815"/>
                  </a:lnTo>
                  <a:cubicBezTo>
                    <a:pt x="1102737" y="1176796"/>
                    <a:pt x="1103729" y="1179772"/>
                    <a:pt x="1105713" y="1181769"/>
                  </a:cubicBezTo>
                  <a:cubicBezTo>
                    <a:pt x="1105713" y="1181769"/>
                    <a:pt x="1107710" y="1183753"/>
                    <a:pt x="1111678" y="1187734"/>
                  </a:cubicBezTo>
                  <a:cubicBezTo>
                    <a:pt x="1111678" y="1183753"/>
                    <a:pt x="1111182" y="1180268"/>
                    <a:pt x="1110190" y="1177292"/>
                  </a:cubicBezTo>
                  <a:lnTo>
                    <a:pt x="1113871" y="1168717"/>
                  </a:lnTo>
                  <a:lnTo>
                    <a:pt x="1111678" y="1166850"/>
                  </a:lnTo>
                  <a:cubicBezTo>
                    <a:pt x="1101732" y="1158888"/>
                    <a:pt x="1101732" y="1152923"/>
                    <a:pt x="1111678" y="1148942"/>
                  </a:cubicBezTo>
                  <a:cubicBezTo>
                    <a:pt x="1115659" y="1152923"/>
                    <a:pt x="1119640" y="1157400"/>
                    <a:pt x="1123621" y="1162373"/>
                  </a:cubicBezTo>
                  <a:cubicBezTo>
                    <a:pt x="1127602" y="1167346"/>
                    <a:pt x="1131570" y="1172815"/>
                    <a:pt x="1135551" y="1178780"/>
                  </a:cubicBezTo>
                  <a:cubicBezTo>
                    <a:pt x="1135551" y="1172815"/>
                    <a:pt x="1137548" y="1167842"/>
                    <a:pt x="1141516" y="1163861"/>
                  </a:cubicBezTo>
                  <a:cubicBezTo>
                    <a:pt x="1145497" y="1165858"/>
                    <a:pt x="1146489" y="1169330"/>
                    <a:pt x="1144505" y="1174303"/>
                  </a:cubicBezTo>
                  <a:cubicBezTo>
                    <a:pt x="1142521" y="1179276"/>
                    <a:pt x="1141516" y="1182761"/>
                    <a:pt x="1141516" y="1184745"/>
                  </a:cubicBezTo>
                  <a:cubicBezTo>
                    <a:pt x="1141516" y="1186742"/>
                    <a:pt x="1142521" y="1187734"/>
                    <a:pt x="1144505" y="1187734"/>
                  </a:cubicBezTo>
                  <a:lnTo>
                    <a:pt x="1144505" y="1178780"/>
                  </a:lnTo>
                  <a:cubicBezTo>
                    <a:pt x="1148486" y="1176796"/>
                    <a:pt x="1150470" y="1179772"/>
                    <a:pt x="1150470" y="1187734"/>
                  </a:cubicBezTo>
                  <a:cubicBezTo>
                    <a:pt x="1152467" y="1185750"/>
                    <a:pt x="1156435" y="1187734"/>
                    <a:pt x="1162413" y="1193699"/>
                  </a:cubicBezTo>
                  <a:cubicBezTo>
                    <a:pt x="1158432" y="1189718"/>
                    <a:pt x="1153459" y="1184249"/>
                    <a:pt x="1147494" y="1177292"/>
                  </a:cubicBezTo>
                  <a:cubicBezTo>
                    <a:pt x="1141516" y="1170322"/>
                    <a:pt x="1142521" y="1168834"/>
                    <a:pt x="1150470" y="1172815"/>
                  </a:cubicBezTo>
                  <a:cubicBezTo>
                    <a:pt x="1148486" y="1168834"/>
                    <a:pt x="1147494" y="1163861"/>
                    <a:pt x="1147494" y="1157896"/>
                  </a:cubicBezTo>
                  <a:cubicBezTo>
                    <a:pt x="1153459" y="1161877"/>
                    <a:pt x="1159424" y="1168834"/>
                    <a:pt x="1165389" y="1178780"/>
                  </a:cubicBezTo>
                  <a:cubicBezTo>
                    <a:pt x="1165389" y="1174799"/>
                    <a:pt x="1167386" y="1170831"/>
                    <a:pt x="1171354" y="1166850"/>
                  </a:cubicBezTo>
                  <a:cubicBezTo>
                    <a:pt x="1169370" y="1166850"/>
                    <a:pt x="1167882" y="1165349"/>
                    <a:pt x="1166890" y="1162373"/>
                  </a:cubicBezTo>
                  <a:cubicBezTo>
                    <a:pt x="1165885" y="1159384"/>
                    <a:pt x="1167386" y="1159880"/>
                    <a:pt x="1171354" y="1163861"/>
                  </a:cubicBezTo>
                  <a:cubicBezTo>
                    <a:pt x="1165389" y="1157896"/>
                    <a:pt x="1166381" y="1154907"/>
                    <a:pt x="1174343" y="1154907"/>
                  </a:cubicBezTo>
                  <a:lnTo>
                    <a:pt x="1177332" y="1157896"/>
                  </a:lnTo>
                  <a:cubicBezTo>
                    <a:pt x="1179316" y="1159880"/>
                    <a:pt x="1180804" y="1161877"/>
                    <a:pt x="1181809" y="1163861"/>
                  </a:cubicBezTo>
                  <a:cubicBezTo>
                    <a:pt x="1182801" y="1165858"/>
                    <a:pt x="1184289" y="1167842"/>
                    <a:pt x="1186273" y="1169826"/>
                  </a:cubicBezTo>
                  <a:cubicBezTo>
                    <a:pt x="1186273" y="1161877"/>
                    <a:pt x="1186273" y="1157896"/>
                    <a:pt x="1186273" y="1157896"/>
                  </a:cubicBezTo>
                  <a:cubicBezTo>
                    <a:pt x="1186273" y="1155912"/>
                    <a:pt x="1189262" y="1160885"/>
                    <a:pt x="1195227" y="1172815"/>
                  </a:cubicBezTo>
                  <a:cubicBezTo>
                    <a:pt x="1201192" y="1184745"/>
                    <a:pt x="1204181" y="1191715"/>
                    <a:pt x="1204181" y="1193699"/>
                  </a:cubicBezTo>
                  <a:cubicBezTo>
                    <a:pt x="1204181" y="1189718"/>
                    <a:pt x="1204181" y="1184745"/>
                    <a:pt x="1204181" y="1178780"/>
                  </a:cubicBezTo>
                  <a:cubicBezTo>
                    <a:pt x="1204181" y="1172815"/>
                    <a:pt x="1203189" y="1168834"/>
                    <a:pt x="1201192" y="1166850"/>
                  </a:cubicBezTo>
                  <a:cubicBezTo>
                    <a:pt x="1205173" y="1170831"/>
                    <a:pt x="1208162" y="1176796"/>
                    <a:pt x="1210146" y="1184745"/>
                  </a:cubicBezTo>
                  <a:cubicBezTo>
                    <a:pt x="1212143" y="1192707"/>
                    <a:pt x="1214127" y="1198672"/>
                    <a:pt x="1216111" y="1202653"/>
                  </a:cubicBezTo>
                  <a:cubicBezTo>
                    <a:pt x="1214127" y="1194691"/>
                    <a:pt x="1211138" y="1182265"/>
                    <a:pt x="1207170" y="1165349"/>
                  </a:cubicBezTo>
                  <a:lnTo>
                    <a:pt x="1207170" y="1142977"/>
                  </a:lnTo>
                  <a:cubicBezTo>
                    <a:pt x="1207170" y="1146958"/>
                    <a:pt x="1208162" y="1149934"/>
                    <a:pt x="1210146" y="1151931"/>
                  </a:cubicBezTo>
                  <a:cubicBezTo>
                    <a:pt x="1210146" y="1145966"/>
                    <a:pt x="1211138" y="1143969"/>
                    <a:pt x="1213135" y="1145966"/>
                  </a:cubicBezTo>
                  <a:cubicBezTo>
                    <a:pt x="1215119" y="1147950"/>
                    <a:pt x="1217116" y="1151931"/>
                    <a:pt x="1219100" y="1157896"/>
                  </a:cubicBezTo>
                  <a:cubicBezTo>
                    <a:pt x="1221084" y="1163861"/>
                    <a:pt x="1223081" y="1169826"/>
                    <a:pt x="1225065" y="1175804"/>
                  </a:cubicBezTo>
                  <a:cubicBezTo>
                    <a:pt x="1227062" y="1181769"/>
                    <a:pt x="1228054" y="1185750"/>
                    <a:pt x="1228054" y="1187734"/>
                  </a:cubicBezTo>
                  <a:lnTo>
                    <a:pt x="1228054" y="1175804"/>
                  </a:lnTo>
                  <a:cubicBezTo>
                    <a:pt x="1228054" y="1173807"/>
                    <a:pt x="1228550" y="1173807"/>
                    <a:pt x="1229542" y="1175804"/>
                  </a:cubicBezTo>
                  <a:cubicBezTo>
                    <a:pt x="1230534" y="1177788"/>
                    <a:pt x="1231030" y="1180777"/>
                    <a:pt x="1231030" y="1184745"/>
                  </a:cubicBezTo>
                  <a:cubicBezTo>
                    <a:pt x="1231030" y="1188726"/>
                    <a:pt x="1232035" y="1193699"/>
                    <a:pt x="1234019" y="1199664"/>
                  </a:cubicBezTo>
                  <a:cubicBezTo>
                    <a:pt x="1238000" y="1199664"/>
                    <a:pt x="1240976" y="1200669"/>
                    <a:pt x="1242973" y="1202653"/>
                  </a:cubicBezTo>
                  <a:cubicBezTo>
                    <a:pt x="1240976" y="1200669"/>
                    <a:pt x="1239984" y="1198672"/>
                    <a:pt x="1239984" y="1196688"/>
                  </a:cubicBezTo>
                  <a:lnTo>
                    <a:pt x="1239984" y="1181769"/>
                  </a:lnTo>
                  <a:lnTo>
                    <a:pt x="1239984" y="1163861"/>
                  </a:lnTo>
                  <a:cubicBezTo>
                    <a:pt x="1243965" y="1167842"/>
                    <a:pt x="1245949" y="1171823"/>
                    <a:pt x="1245949" y="1175804"/>
                  </a:cubicBezTo>
                  <a:lnTo>
                    <a:pt x="1248938" y="1175804"/>
                  </a:lnTo>
                  <a:cubicBezTo>
                    <a:pt x="1248938" y="1175804"/>
                    <a:pt x="1250922" y="1176796"/>
                    <a:pt x="1254903" y="1178780"/>
                  </a:cubicBezTo>
                  <a:cubicBezTo>
                    <a:pt x="1256900" y="1178780"/>
                    <a:pt x="1257892" y="1179772"/>
                    <a:pt x="1257892" y="1181769"/>
                  </a:cubicBezTo>
                  <a:lnTo>
                    <a:pt x="1257892" y="1184745"/>
                  </a:lnTo>
                  <a:cubicBezTo>
                    <a:pt x="1257892" y="1174799"/>
                    <a:pt x="1260868" y="1171823"/>
                    <a:pt x="1266846" y="1175804"/>
                  </a:cubicBezTo>
                  <a:lnTo>
                    <a:pt x="1266846" y="1187734"/>
                  </a:lnTo>
                  <a:lnTo>
                    <a:pt x="1272811" y="1193699"/>
                  </a:lnTo>
                  <a:cubicBezTo>
                    <a:pt x="1272811" y="1183753"/>
                    <a:pt x="1273803" y="1177788"/>
                    <a:pt x="1275787" y="1175804"/>
                  </a:cubicBezTo>
                  <a:cubicBezTo>
                    <a:pt x="1273803" y="1175804"/>
                    <a:pt x="1276792" y="1179772"/>
                    <a:pt x="1284741" y="1187734"/>
                  </a:cubicBezTo>
                  <a:lnTo>
                    <a:pt x="1296684" y="1199664"/>
                  </a:lnTo>
                  <a:lnTo>
                    <a:pt x="1296684" y="1190723"/>
                  </a:lnTo>
                  <a:cubicBezTo>
                    <a:pt x="1292703" y="1186742"/>
                    <a:pt x="1285733" y="1180777"/>
                    <a:pt x="1275787" y="1172815"/>
                  </a:cubicBezTo>
                  <a:cubicBezTo>
                    <a:pt x="1265841" y="1164853"/>
                    <a:pt x="1264849" y="1158888"/>
                    <a:pt x="1272811" y="1154907"/>
                  </a:cubicBezTo>
                  <a:cubicBezTo>
                    <a:pt x="1276792" y="1158888"/>
                    <a:pt x="1281269" y="1163861"/>
                    <a:pt x="1286242" y="1169826"/>
                  </a:cubicBezTo>
                  <a:cubicBezTo>
                    <a:pt x="1291215" y="1175804"/>
                    <a:pt x="1295679" y="1180777"/>
                    <a:pt x="1299660" y="1184745"/>
                  </a:cubicBezTo>
                  <a:cubicBezTo>
                    <a:pt x="1299660" y="1178780"/>
                    <a:pt x="1302649" y="1173807"/>
                    <a:pt x="1308614" y="1169826"/>
                  </a:cubicBezTo>
                  <a:cubicBezTo>
                    <a:pt x="1310598" y="1171823"/>
                    <a:pt x="1310598" y="1175295"/>
                    <a:pt x="1308614" y="1180268"/>
                  </a:cubicBezTo>
                  <a:cubicBezTo>
                    <a:pt x="1306630" y="1185241"/>
                    <a:pt x="1305625" y="1188726"/>
                    <a:pt x="1305625" y="1190723"/>
                  </a:cubicBezTo>
                  <a:cubicBezTo>
                    <a:pt x="1305625" y="1190723"/>
                    <a:pt x="1307622" y="1192707"/>
                    <a:pt x="1311603" y="1196688"/>
                  </a:cubicBezTo>
                  <a:lnTo>
                    <a:pt x="1311603" y="1190723"/>
                  </a:lnTo>
                  <a:cubicBezTo>
                    <a:pt x="1311603" y="1194691"/>
                    <a:pt x="1312595" y="1197680"/>
                    <a:pt x="1314579" y="1199664"/>
                  </a:cubicBezTo>
                  <a:cubicBezTo>
                    <a:pt x="1316576" y="1201661"/>
                    <a:pt x="1319552" y="1206634"/>
                    <a:pt x="1323533" y="1214583"/>
                  </a:cubicBezTo>
                  <a:cubicBezTo>
                    <a:pt x="1323533" y="1208618"/>
                    <a:pt x="1322541" y="1199168"/>
                    <a:pt x="1320544" y="1186246"/>
                  </a:cubicBezTo>
                  <a:cubicBezTo>
                    <a:pt x="1318560" y="1173311"/>
                    <a:pt x="1315571" y="1165858"/>
                    <a:pt x="1311603" y="1163861"/>
                  </a:cubicBezTo>
                  <a:cubicBezTo>
                    <a:pt x="1315571" y="1165858"/>
                    <a:pt x="1318560" y="1168834"/>
                    <a:pt x="1320544" y="1172815"/>
                  </a:cubicBezTo>
                  <a:cubicBezTo>
                    <a:pt x="1322541" y="1176796"/>
                    <a:pt x="1324525" y="1180777"/>
                    <a:pt x="1326522" y="1184745"/>
                  </a:cubicBezTo>
                  <a:cubicBezTo>
                    <a:pt x="1326522" y="1178780"/>
                    <a:pt x="1328506" y="1175804"/>
                    <a:pt x="1332487" y="1175804"/>
                  </a:cubicBezTo>
                  <a:cubicBezTo>
                    <a:pt x="1332487" y="1183753"/>
                    <a:pt x="1331495" y="1189718"/>
                    <a:pt x="1329498" y="1193699"/>
                  </a:cubicBezTo>
                  <a:cubicBezTo>
                    <a:pt x="1333479" y="1203645"/>
                    <a:pt x="1338452" y="1213095"/>
                    <a:pt x="1344417" y="1222049"/>
                  </a:cubicBezTo>
                  <a:cubicBezTo>
                    <a:pt x="1350382" y="1231003"/>
                    <a:pt x="1355355" y="1239448"/>
                    <a:pt x="1359336" y="1247410"/>
                  </a:cubicBezTo>
                  <a:cubicBezTo>
                    <a:pt x="1359336" y="1243429"/>
                    <a:pt x="1357848" y="1237464"/>
                    <a:pt x="1354859" y="1229502"/>
                  </a:cubicBezTo>
                  <a:cubicBezTo>
                    <a:pt x="1351883" y="1221553"/>
                    <a:pt x="1348894" y="1213095"/>
                    <a:pt x="1345918" y="1204141"/>
                  </a:cubicBezTo>
                  <a:cubicBezTo>
                    <a:pt x="1342929" y="1195187"/>
                    <a:pt x="1339940" y="1187238"/>
                    <a:pt x="1336964" y="1180268"/>
                  </a:cubicBezTo>
                  <a:cubicBezTo>
                    <a:pt x="1333975" y="1173311"/>
                    <a:pt x="1334471" y="1168834"/>
                    <a:pt x="1338452" y="1166850"/>
                  </a:cubicBezTo>
                  <a:cubicBezTo>
                    <a:pt x="1342433" y="1174799"/>
                    <a:pt x="1345918" y="1181769"/>
                    <a:pt x="1348894" y="1187734"/>
                  </a:cubicBezTo>
                  <a:cubicBezTo>
                    <a:pt x="1351883" y="1193699"/>
                    <a:pt x="1355355" y="1201661"/>
                    <a:pt x="1359336" y="1211607"/>
                  </a:cubicBezTo>
                  <a:cubicBezTo>
                    <a:pt x="1359336" y="1203645"/>
                    <a:pt x="1356856" y="1195187"/>
                    <a:pt x="1351883" y="1186246"/>
                  </a:cubicBezTo>
                  <a:cubicBezTo>
                    <a:pt x="1346910" y="1177292"/>
                    <a:pt x="1346414" y="1169826"/>
                    <a:pt x="1350382" y="1163861"/>
                  </a:cubicBezTo>
                  <a:cubicBezTo>
                    <a:pt x="1350382" y="1161877"/>
                    <a:pt x="1351387" y="1163365"/>
                    <a:pt x="1353371" y="1168338"/>
                  </a:cubicBezTo>
                  <a:cubicBezTo>
                    <a:pt x="1355355" y="1173311"/>
                    <a:pt x="1357352" y="1179276"/>
                    <a:pt x="1359336" y="1186246"/>
                  </a:cubicBezTo>
                  <a:cubicBezTo>
                    <a:pt x="1361333" y="1193203"/>
                    <a:pt x="1363317" y="1199664"/>
                    <a:pt x="1365301" y="1205642"/>
                  </a:cubicBezTo>
                  <a:cubicBezTo>
                    <a:pt x="1367298" y="1211607"/>
                    <a:pt x="1368290" y="1215588"/>
                    <a:pt x="1368290" y="1217572"/>
                  </a:cubicBezTo>
                  <a:cubicBezTo>
                    <a:pt x="1372271" y="1217572"/>
                    <a:pt x="1376252" y="1221553"/>
                    <a:pt x="1380220" y="1229502"/>
                  </a:cubicBezTo>
                  <a:cubicBezTo>
                    <a:pt x="1380220" y="1227518"/>
                    <a:pt x="1379724" y="1222545"/>
                    <a:pt x="1378732" y="1214583"/>
                  </a:cubicBezTo>
                  <a:cubicBezTo>
                    <a:pt x="1377740" y="1206634"/>
                    <a:pt x="1376748" y="1198176"/>
                    <a:pt x="1375756" y="1189222"/>
                  </a:cubicBezTo>
                  <a:cubicBezTo>
                    <a:pt x="1374751" y="1180268"/>
                    <a:pt x="1374255" y="1171823"/>
                    <a:pt x="1374255" y="1163861"/>
                  </a:cubicBezTo>
                  <a:cubicBezTo>
                    <a:pt x="1374255" y="1155912"/>
                    <a:pt x="1375247" y="1151931"/>
                    <a:pt x="1377244" y="1151931"/>
                  </a:cubicBezTo>
                  <a:cubicBezTo>
                    <a:pt x="1381225" y="1151931"/>
                    <a:pt x="1383705" y="1159880"/>
                    <a:pt x="1384697" y="1175804"/>
                  </a:cubicBezTo>
                  <a:cubicBezTo>
                    <a:pt x="1385702" y="1191715"/>
                    <a:pt x="1386198" y="1202653"/>
                    <a:pt x="1386198" y="1208618"/>
                  </a:cubicBezTo>
                  <a:cubicBezTo>
                    <a:pt x="1388182" y="1204637"/>
                    <a:pt x="1388678" y="1200160"/>
                    <a:pt x="1387686" y="1195187"/>
                  </a:cubicBezTo>
                  <a:cubicBezTo>
                    <a:pt x="1386694" y="1190214"/>
                    <a:pt x="1388182" y="1185750"/>
                    <a:pt x="1392163" y="1181769"/>
                  </a:cubicBezTo>
                  <a:cubicBezTo>
                    <a:pt x="1396144" y="1181769"/>
                    <a:pt x="1397136" y="1184745"/>
                    <a:pt x="1395139" y="1190723"/>
                  </a:cubicBezTo>
                  <a:lnTo>
                    <a:pt x="1395139" y="1211607"/>
                  </a:lnTo>
                  <a:lnTo>
                    <a:pt x="1416036" y="1232491"/>
                  </a:lnTo>
                  <a:cubicBezTo>
                    <a:pt x="1420004" y="1226526"/>
                    <a:pt x="1422001" y="1223537"/>
                    <a:pt x="1422001" y="1223537"/>
                  </a:cubicBezTo>
                  <a:cubicBezTo>
                    <a:pt x="1422001" y="1223537"/>
                    <a:pt x="1423985" y="1219556"/>
                    <a:pt x="1427966" y="1211607"/>
                  </a:cubicBezTo>
                  <a:cubicBezTo>
                    <a:pt x="1425982" y="1205642"/>
                    <a:pt x="1424481" y="1200669"/>
                    <a:pt x="1423489" y="1196688"/>
                  </a:cubicBezTo>
                  <a:cubicBezTo>
                    <a:pt x="1422497" y="1192707"/>
                    <a:pt x="1423985" y="1192707"/>
                    <a:pt x="1427966" y="1196688"/>
                  </a:cubicBezTo>
                  <a:cubicBezTo>
                    <a:pt x="1429950" y="1200669"/>
                    <a:pt x="1430955" y="1203149"/>
                    <a:pt x="1430955" y="1204141"/>
                  </a:cubicBezTo>
                  <a:cubicBezTo>
                    <a:pt x="1430955" y="1205146"/>
                    <a:pt x="1432939" y="1203645"/>
                    <a:pt x="1436920" y="1199664"/>
                  </a:cubicBezTo>
                  <a:cubicBezTo>
                    <a:pt x="1436920" y="1211607"/>
                    <a:pt x="1437912" y="1220561"/>
                    <a:pt x="1439896" y="1226526"/>
                  </a:cubicBezTo>
                  <a:cubicBezTo>
                    <a:pt x="1441893" y="1222545"/>
                    <a:pt x="1442885" y="1218068"/>
                    <a:pt x="1442885" y="1213095"/>
                  </a:cubicBezTo>
                  <a:cubicBezTo>
                    <a:pt x="1442885" y="1208122"/>
                    <a:pt x="1443877" y="1202653"/>
                    <a:pt x="1445874" y="1196688"/>
                  </a:cubicBezTo>
                  <a:lnTo>
                    <a:pt x="1445874" y="1223537"/>
                  </a:lnTo>
                  <a:cubicBezTo>
                    <a:pt x="1449842" y="1219556"/>
                    <a:pt x="1453327" y="1215588"/>
                    <a:pt x="1456316" y="1211607"/>
                  </a:cubicBezTo>
                  <a:cubicBezTo>
                    <a:pt x="1459292" y="1207626"/>
                    <a:pt x="1462777" y="1202653"/>
                    <a:pt x="1466758" y="1196688"/>
                  </a:cubicBezTo>
                  <a:cubicBezTo>
                    <a:pt x="1472723" y="1196688"/>
                    <a:pt x="1472723" y="1198672"/>
                    <a:pt x="1466758" y="1202653"/>
                  </a:cubicBezTo>
                  <a:lnTo>
                    <a:pt x="1466758" y="1205642"/>
                  </a:lnTo>
                  <a:cubicBezTo>
                    <a:pt x="1466758" y="1207626"/>
                    <a:pt x="1465766" y="1209610"/>
                    <a:pt x="1463769" y="1211607"/>
                  </a:cubicBezTo>
                  <a:cubicBezTo>
                    <a:pt x="1461785" y="1215588"/>
                    <a:pt x="1460793" y="1218564"/>
                    <a:pt x="1460793" y="1220561"/>
                  </a:cubicBezTo>
                  <a:cubicBezTo>
                    <a:pt x="1462777" y="1220561"/>
                    <a:pt x="1463769" y="1222545"/>
                    <a:pt x="1463769" y="1226526"/>
                  </a:cubicBezTo>
                  <a:cubicBezTo>
                    <a:pt x="1465766" y="1226526"/>
                    <a:pt x="1467750" y="1226030"/>
                    <a:pt x="1469734" y="1225038"/>
                  </a:cubicBezTo>
                  <a:cubicBezTo>
                    <a:pt x="1471731" y="1224033"/>
                    <a:pt x="1474707" y="1223537"/>
                    <a:pt x="1478688" y="1223537"/>
                  </a:cubicBezTo>
                  <a:lnTo>
                    <a:pt x="1490148" y="1220679"/>
                  </a:lnTo>
                  <a:lnTo>
                    <a:pt x="1487642" y="1216084"/>
                  </a:lnTo>
                  <a:cubicBezTo>
                    <a:pt x="1485658" y="1211111"/>
                    <a:pt x="1487642" y="1208618"/>
                    <a:pt x="1493607" y="1208618"/>
                  </a:cubicBezTo>
                  <a:cubicBezTo>
                    <a:pt x="1497588" y="1216580"/>
                    <a:pt x="1501073" y="1225038"/>
                    <a:pt x="1504049" y="1233979"/>
                  </a:cubicBezTo>
                  <a:cubicBezTo>
                    <a:pt x="1507038" y="1242933"/>
                    <a:pt x="1510523" y="1250399"/>
                    <a:pt x="1514491" y="1256364"/>
                  </a:cubicBezTo>
                  <a:cubicBezTo>
                    <a:pt x="1514491" y="1254367"/>
                    <a:pt x="1516488" y="1248402"/>
                    <a:pt x="1520469" y="1238456"/>
                  </a:cubicBezTo>
                  <a:cubicBezTo>
                    <a:pt x="1524437" y="1228510"/>
                    <a:pt x="1527426" y="1224529"/>
                    <a:pt x="1529410" y="1226526"/>
                  </a:cubicBezTo>
                  <a:cubicBezTo>
                    <a:pt x="1531407" y="1228510"/>
                    <a:pt x="1532399" y="1237464"/>
                    <a:pt x="1532399" y="1253375"/>
                  </a:cubicBezTo>
                  <a:cubicBezTo>
                    <a:pt x="1538364" y="1247410"/>
                    <a:pt x="1542345" y="1244421"/>
                    <a:pt x="1544329" y="1244421"/>
                  </a:cubicBezTo>
                  <a:cubicBezTo>
                    <a:pt x="1544329" y="1248402"/>
                    <a:pt x="1543833" y="1250895"/>
                    <a:pt x="1542841" y="1251887"/>
                  </a:cubicBezTo>
                  <a:cubicBezTo>
                    <a:pt x="1541849" y="1252879"/>
                    <a:pt x="1541353" y="1254367"/>
                    <a:pt x="1541353" y="1256364"/>
                  </a:cubicBezTo>
                  <a:cubicBezTo>
                    <a:pt x="1543337" y="1256364"/>
                    <a:pt x="1544329" y="1256860"/>
                    <a:pt x="1544329" y="1257852"/>
                  </a:cubicBezTo>
                  <a:cubicBezTo>
                    <a:pt x="1544329" y="1258844"/>
                    <a:pt x="1545334" y="1259340"/>
                    <a:pt x="1547318" y="1259340"/>
                  </a:cubicBezTo>
                  <a:cubicBezTo>
                    <a:pt x="1547318" y="1255372"/>
                    <a:pt x="1546822" y="1250895"/>
                    <a:pt x="1545830" y="1245922"/>
                  </a:cubicBezTo>
                  <a:cubicBezTo>
                    <a:pt x="1544838" y="1240949"/>
                    <a:pt x="1547318" y="1239448"/>
                    <a:pt x="1553283" y="1241445"/>
                  </a:cubicBezTo>
                  <a:cubicBezTo>
                    <a:pt x="1553283" y="1251391"/>
                    <a:pt x="1554275" y="1259340"/>
                    <a:pt x="1556272" y="1265318"/>
                  </a:cubicBezTo>
                  <a:lnTo>
                    <a:pt x="1557830" y="1266876"/>
                  </a:lnTo>
                  <a:lnTo>
                    <a:pt x="230140" y="1266876"/>
                  </a:lnTo>
                  <a:lnTo>
                    <a:pt x="231456" y="1260933"/>
                  </a:lnTo>
                  <a:cubicBezTo>
                    <a:pt x="231456" y="1257944"/>
                    <a:pt x="232462" y="1254472"/>
                    <a:pt x="234446" y="1250491"/>
                  </a:cubicBezTo>
                  <a:lnTo>
                    <a:pt x="237435" y="1250491"/>
                  </a:lnTo>
                  <a:cubicBezTo>
                    <a:pt x="237435" y="1248494"/>
                    <a:pt x="237435" y="1244526"/>
                    <a:pt x="237435" y="1238548"/>
                  </a:cubicBezTo>
                  <a:cubicBezTo>
                    <a:pt x="237435" y="1232583"/>
                    <a:pt x="238427" y="1227610"/>
                    <a:pt x="240411" y="1223629"/>
                  </a:cubicBezTo>
                  <a:cubicBezTo>
                    <a:pt x="230465" y="1223629"/>
                    <a:pt x="228481" y="1220653"/>
                    <a:pt x="234446" y="1214688"/>
                  </a:cubicBezTo>
                  <a:cubicBezTo>
                    <a:pt x="246376" y="1218656"/>
                    <a:pt x="257823" y="1221645"/>
                    <a:pt x="268761" y="1223629"/>
                  </a:cubicBezTo>
                  <a:cubicBezTo>
                    <a:pt x="279699" y="1225626"/>
                    <a:pt x="292138" y="1228602"/>
                    <a:pt x="306052" y="1232583"/>
                  </a:cubicBezTo>
                  <a:lnTo>
                    <a:pt x="306052" y="1223629"/>
                  </a:lnTo>
                  <a:cubicBezTo>
                    <a:pt x="300087" y="1219661"/>
                    <a:pt x="288653" y="1213187"/>
                    <a:pt x="271750" y="1204233"/>
                  </a:cubicBezTo>
                  <a:cubicBezTo>
                    <a:pt x="254834" y="1195292"/>
                    <a:pt x="248373" y="1188818"/>
                    <a:pt x="252354" y="1184850"/>
                  </a:cubicBezTo>
                  <a:cubicBezTo>
                    <a:pt x="262300" y="1190815"/>
                    <a:pt x="273238" y="1197276"/>
                    <a:pt x="285168" y="1204233"/>
                  </a:cubicBezTo>
                  <a:cubicBezTo>
                    <a:pt x="297111" y="1211203"/>
                    <a:pt x="308049" y="1216672"/>
                    <a:pt x="317995" y="1220653"/>
                  </a:cubicBezTo>
                  <a:cubicBezTo>
                    <a:pt x="317995" y="1216672"/>
                    <a:pt x="317995" y="1211203"/>
                    <a:pt x="317995" y="1204233"/>
                  </a:cubicBezTo>
                  <a:cubicBezTo>
                    <a:pt x="317995" y="1197276"/>
                    <a:pt x="318987" y="1191807"/>
                    <a:pt x="320971" y="1187826"/>
                  </a:cubicBezTo>
                  <a:cubicBezTo>
                    <a:pt x="317003" y="1183845"/>
                    <a:pt x="314510" y="1180869"/>
                    <a:pt x="313518" y="1178872"/>
                  </a:cubicBezTo>
                  <a:cubicBezTo>
                    <a:pt x="312526" y="1176888"/>
                    <a:pt x="315006" y="1175896"/>
                    <a:pt x="320971" y="1175896"/>
                  </a:cubicBezTo>
                  <a:cubicBezTo>
                    <a:pt x="324952" y="1179877"/>
                    <a:pt x="328437" y="1183845"/>
                    <a:pt x="331426" y="1187826"/>
                  </a:cubicBezTo>
                  <a:cubicBezTo>
                    <a:pt x="334402" y="1191807"/>
                    <a:pt x="337887" y="1195788"/>
                    <a:pt x="341868" y="1199769"/>
                  </a:cubicBezTo>
                  <a:lnTo>
                    <a:pt x="341868" y="1190815"/>
                  </a:lnTo>
                  <a:cubicBezTo>
                    <a:pt x="339871" y="1186834"/>
                    <a:pt x="336895" y="1183349"/>
                    <a:pt x="332914" y="1180373"/>
                  </a:cubicBezTo>
                  <a:cubicBezTo>
                    <a:pt x="328933" y="1177384"/>
                    <a:pt x="326949" y="1173899"/>
                    <a:pt x="326949" y="1169931"/>
                  </a:cubicBezTo>
                  <a:cubicBezTo>
                    <a:pt x="326949" y="1165950"/>
                    <a:pt x="332418" y="1170427"/>
                    <a:pt x="343356" y="1183349"/>
                  </a:cubicBezTo>
                  <a:cubicBezTo>
                    <a:pt x="354294" y="1196284"/>
                    <a:pt x="359763" y="1204742"/>
                    <a:pt x="359763" y="1208710"/>
                  </a:cubicBezTo>
                  <a:cubicBezTo>
                    <a:pt x="359763" y="1206726"/>
                    <a:pt x="360259" y="1205734"/>
                    <a:pt x="361264" y="1205734"/>
                  </a:cubicBezTo>
                  <a:cubicBezTo>
                    <a:pt x="362256" y="1205734"/>
                    <a:pt x="362752" y="1204742"/>
                    <a:pt x="362752" y="1202745"/>
                  </a:cubicBezTo>
                  <a:lnTo>
                    <a:pt x="362752" y="1199769"/>
                  </a:lnTo>
                  <a:lnTo>
                    <a:pt x="365728" y="1199769"/>
                  </a:lnTo>
                  <a:lnTo>
                    <a:pt x="365728" y="1190815"/>
                  </a:lnTo>
                  <a:cubicBezTo>
                    <a:pt x="359763" y="1184850"/>
                    <a:pt x="352310" y="1178872"/>
                    <a:pt x="343356" y="1172907"/>
                  </a:cubicBezTo>
                  <a:cubicBezTo>
                    <a:pt x="334402" y="1166942"/>
                    <a:pt x="326949" y="1160977"/>
                    <a:pt x="320971" y="1155012"/>
                  </a:cubicBezTo>
                  <a:cubicBezTo>
                    <a:pt x="324952" y="1156996"/>
                    <a:pt x="331922" y="1160481"/>
                    <a:pt x="341868" y="1165454"/>
                  </a:cubicBezTo>
                  <a:cubicBezTo>
                    <a:pt x="351814" y="1170427"/>
                    <a:pt x="358771" y="1174904"/>
                    <a:pt x="362752" y="1178872"/>
                  </a:cubicBezTo>
                  <a:cubicBezTo>
                    <a:pt x="360755" y="1174904"/>
                    <a:pt x="356291" y="1166942"/>
                    <a:pt x="349321" y="1155012"/>
                  </a:cubicBezTo>
                  <a:cubicBezTo>
                    <a:pt x="342364" y="1143069"/>
                    <a:pt x="342860" y="1140093"/>
                    <a:pt x="350809" y="1146058"/>
                  </a:cubicBezTo>
                  <a:cubicBezTo>
                    <a:pt x="350809" y="1148042"/>
                    <a:pt x="351814" y="1150039"/>
                    <a:pt x="353798" y="1152023"/>
                  </a:cubicBezTo>
                  <a:cubicBezTo>
                    <a:pt x="355782" y="1154007"/>
                    <a:pt x="356787" y="1155508"/>
                    <a:pt x="356787" y="1156500"/>
                  </a:cubicBezTo>
                  <a:cubicBezTo>
                    <a:pt x="356787" y="1157492"/>
                    <a:pt x="357779" y="1158980"/>
                    <a:pt x="359763" y="1160977"/>
                  </a:cubicBezTo>
                  <a:cubicBezTo>
                    <a:pt x="361760" y="1164958"/>
                    <a:pt x="364736" y="1168926"/>
                    <a:pt x="368717" y="1172907"/>
                  </a:cubicBezTo>
                  <a:cubicBezTo>
                    <a:pt x="370701" y="1170923"/>
                    <a:pt x="371706" y="1170923"/>
                    <a:pt x="371706" y="1172907"/>
                  </a:cubicBezTo>
                  <a:cubicBezTo>
                    <a:pt x="371706" y="1172907"/>
                    <a:pt x="372698" y="1171915"/>
                    <a:pt x="374682" y="1169931"/>
                  </a:cubicBezTo>
                  <a:cubicBezTo>
                    <a:pt x="368717" y="1163953"/>
                    <a:pt x="362752" y="1157988"/>
                    <a:pt x="356787" y="1152023"/>
                  </a:cubicBezTo>
                  <a:cubicBezTo>
                    <a:pt x="350809" y="1146058"/>
                    <a:pt x="348825" y="1139088"/>
                    <a:pt x="350809" y="1131139"/>
                  </a:cubicBezTo>
                  <a:cubicBezTo>
                    <a:pt x="354790" y="1135120"/>
                    <a:pt x="358771" y="1140093"/>
                    <a:pt x="362752" y="1146058"/>
                  </a:cubicBezTo>
                  <a:lnTo>
                    <a:pt x="380647" y="1169069"/>
                  </a:lnTo>
                  <a:lnTo>
                    <a:pt x="380647" y="1160977"/>
                  </a:lnTo>
                  <a:lnTo>
                    <a:pt x="380647" y="1149034"/>
                  </a:lnTo>
                  <a:cubicBezTo>
                    <a:pt x="384628" y="1153015"/>
                    <a:pt x="387121" y="1159476"/>
                    <a:pt x="388113" y="1168430"/>
                  </a:cubicBezTo>
                  <a:cubicBezTo>
                    <a:pt x="389105" y="1177384"/>
                    <a:pt x="391598" y="1183845"/>
                    <a:pt x="395566" y="1187826"/>
                  </a:cubicBezTo>
                  <a:cubicBezTo>
                    <a:pt x="395566" y="1185842"/>
                    <a:pt x="396075" y="1184341"/>
                    <a:pt x="397067" y="1183349"/>
                  </a:cubicBezTo>
                  <a:cubicBezTo>
                    <a:pt x="398059" y="1182357"/>
                    <a:pt x="398555" y="1180869"/>
                    <a:pt x="398555" y="1178872"/>
                  </a:cubicBezTo>
                  <a:cubicBezTo>
                    <a:pt x="394574" y="1172907"/>
                    <a:pt x="389105" y="1161969"/>
                    <a:pt x="382148" y="1146058"/>
                  </a:cubicBezTo>
                  <a:cubicBezTo>
                    <a:pt x="375178" y="1130147"/>
                    <a:pt x="375674" y="1122185"/>
                    <a:pt x="383636" y="1122185"/>
                  </a:cubicBezTo>
                  <a:cubicBezTo>
                    <a:pt x="387617" y="1130147"/>
                    <a:pt x="391102" y="1139088"/>
                    <a:pt x="394078" y="1149034"/>
                  </a:cubicBezTo>
                  <a:cubicBezTo>
                    <a:pt x="397067" y="1158980"/>
                    <a:pt x="400539" y="1166942"/>
                    <a:pt x="404520" y="1172907"/>
                  </a:cubicBezTo>
                  <a:cubicBezTo>
                    <a:pt x="404520" y="1170923"/>
                    <a:pt x="405512" y="1169422"/>
                    <a:pt x="407509" y="1168430"/>
                  </a:cubicBezTo>
                  <a:cubicBezTo>
                    <a:pt x="409493" y="1167438"/>
                    <a:pt x="410485" y="1164958"/>
                    <a:pt x="410485" y="1160977"/>
                  </a:cubicBezTo>
                  <a:cubicBezTo>
                    <a:pt x="412482" y="1158980"/>
                    <a:pt x="412978" y="1160977"/>
                    <a:pt x="411986" y="1166942"/>
                  </a:cubicBezTo>
                  <a:cubicBezTo>
                    <a:pt x="410994" y="1172907"/>
                    <a:pt x="410485" y="1176888"/>
                    <a:pt x="410485" y="1178872"/>
                  </a:cubicBezTo>
                  <a:cubicBezTo>
                    <a:pt x="412482" y="1180869"/>
                    <a:pt x="415458" y="1181861"/>
                    <a:pt x="419439" y="1181861"/>
                  </a:cubicBezTo>
                  <a:lnTo>
                    <a:pt x="419439" y="1140093"/>
                  </a:lnTo>
                  <a:cubicBezTo>
                    <a:pt x="423420" y="1148042"/>
                    <a:pt x="425404" y="1156996"/>
                    <a:pt x="425404" y="1166942"/>
                  </a:cubicBezTo>
                  <a:cubicBezTo>
                    <a:pt x="429385" y="1160977"/>
                    <a:pt x="432374" y="1158980"/>
                    <a:pt x="434358" y="1160977"/>
                  </a:cubicBezTo>
                  <a:cubicBezTo>
                    <a:pt x="434358" y="1162961"/>
                    <a:pt x="433862" y="1164449"/>
                    <a:pt x="432870" y="1165454"/>
                  </a:cubicBezTo>
                  <a:cubicBezTo>
                    <a:pt x="431878" y="1166446"/>
                    <a:pt x="431382" y="1167934"/>
                    <a:pt x="431382" y="1169931"/>
                  </a:cubicBezTo>
                  <a:lnTo>
                    <a:pt x="437347" y="1175896"/>
                  </a:lnTo>
                  <a:cubicBezTo>
                    <a:pt x="437347" y="1169931"/>
                    <a:pt x="436851" y="1164958"/>
                    <a:pt x="435859" y="1160977"/>
                  </a:cubicBezTo>
                  <a:cubicBezTo>
                    <a:pt x="434854" y="1156996"/>
                    <a:pt x="437347" y="1155012"/>
                    <a:pt x="443312" y="1155012"/>
                  </a:cubicBezTo>
                  <a:lnTo>
                    <a:pt x="443312" y="1181861"/>
                  </a:lnTo>
                  <a:cubicBezTo>
                    <a:pt x="445296" y="1181861"/>
                    <a:pt x="447293" y="1182853"/>
                    <a:pt x="449277" y="1184850"/>
                  </a:cubicBezTo>
                  <a:cubicBezTo>
                    <a:pt x="451274" y="1180869"/>
                    <a:pt x="451274" y="1175896"/>
                    <a:pt x="449277" y="1169931"/>
                  </a:cubicBezTo>
                  <a:cubicBezTo>
                    <a:pt x="447293" y="1163953"/>
                    <a:pt x="448285" y="1158980"/>
                    <a:pt x="452266" y="1155012"/>
                  </a:cubicBezTo>
                  <a:cubicBezTo>
                    <a:pt x="452266" y="1156996"/>
                    <a:pt x="455751" y="1161473"/>
                    <a:pt x="462708" y="1168430"/>
                  </a:cubicBezTo>
                  <a:cubicBezTo>
                    <a:pt x="469665" y="1175400"/>
                    <a:pt x="473150" y="1179877"/>
                    <a:pt x="473150" y="1181861"/>
                  </a:cubicBezTo>
                  <a:cubicBezTo>
                    <a:pt x="473150" y="1177880"/>
                    <a:pt x="473646" y="1174904"/>
                    <a:pt x="474638" y="1172907"/>
                  </a:cubicBezTo>
                  <a:cubicBezTo>
                    <a:pt x="475643" y="1170923"/>
                    <a:pt x="476139" y="1167934"/>
                    <a:pt x="476139" y="1163953"/>
                  </a:cubicBezTo>
                  <a:cubicBezTo>
                    <a:pt x="464196" y="1154007"/>
                    <a:pt x="459223" y="1148042"/>
                    <a:pt x="461220" y="1146058"/>
                  </a:cubicBezTo>
                  <a:cubicBezTo>
                    <a:pt x="463204" y="1148042"/>
                    <a:pt x="465188" y="1149034"/>
                    <a:pt x="467185" y="1149034"/>
                  </a:cubicBezTo>
                  <a:cubicBezTo>
                    <a:pt x="467185" y="1151031"/>
                    <a:pt x="472158" y="1153015"/>
                    <a:pt x="482104" y="1155012"/>
                  </a:cubicBezTo>
                  <a:cubicBezTo>
                    <a:pt x="484088" y="1151031"/>
                    <a:pt x="486085" y="1151031"/>
                    <a:pt x="488069" y="1155012"/>
                  </a:cubicBezTo>
                  <a:cubicBezTo>
                    <a:pt x="490053" y="1158980"/>
                    <a:pt x="493042" y="1162961"/>
                    <a:pt x="497023" y="1166942"/>
                  </a:cubicBezTo>
                  <a:cubicBezTo>
                    <a:pt x="493042" y="1158980"/>
                    <a:pt x="490053" y="1152023"/>
                    <a:pt x="488069" y="1146058"/>
                  </a:cubicBezTo>
                  <a:cubicBezTo>
                    <a:pt x="492050" y="1148042"/>
                    <a:pt x="495026" y="1151031"/>
                    <a:pt x="497023" y="1155012"/>
                  </a:cubicBezTo>
                  <a:cubicBezTo>
                    <a:pt x="499007" y="1158980"/>
                    <a:pt x="501004" y="1162961"/>
                    <a:pt x="502988" y="1166942"/>
                  </a:cubicBezTo>
                  <a:cubicBezTo>
                    <a:pt x="502988" y="1162961"/>
                    <a:pt x="504972" y="1158980"/>
                    <a:pt x="508953" y="1155012"/>
                  </a:cubicBezTo>
                  <a:cubicBezTo>
                    <a:pt x="504972" y="1151031"/>
                    <a:pt x="499503" y="1145562"/>
                    <a:pt x="492546" y="1138592"/>
                  </a:cubicBezTo>
                  <a:cubicBezTo>
                    <a:pt x="485589" y="1131635"/>
                    <a:pt x="485080" y="1126166"/>
                    <a:pt x="491058" y="1122185"/>
                  </a:cubicBezTo>
                  <a:cubicBezTo>
                    <a:pt x="499007" y="1132131"/>
                    <a:pt x="506473" y="1141581"/>
                    <a:pt x="513430" y="1150535"/>
                  </a:cubicBezTo>
                  <a:cubicBezTo>
                    <a:pt x="520400" y="1159476"/>
                    <a:pt x="528845" y="1168926"/>
                    <a:pt x="538791" y="1178872"/>
                  </a:cubicBezTo>
                  <a:cubicBezTo>
                    <a:pt x="538791" y="1176888"/>
                    <a:pt x="542772" y="1181861"/>
                    <a:pt x="550734" y="1193791"/>
                  </a:cubicBezTo>
                  <a:lnTo>
                    <a:pt x="562664" y="1211699"/>
                  </a:lnTo>
                  <a:cubicBezTo>
                    <a:pt x="564648" y="1205734"/>
                    <a:pt x="565653" y="1200761"/>
                    <a:pt x="565653" y="1196780"/>
                  </a:cubicBezTo>
                  <a:cubicBezTo>
                    <a:pt x="565653" y="1192799"/>
                    <a:pt x="566645" y="1188818"/>
                    <a:pt x="568629" y="1184850"/>
                  </a:cubicBezTo>
                  <a:cubicBezTo>
                    <a:pt x="564648" y="1176888"/>
                    <a:pt x="560680" y="1167934"/>
                    <a:pt x="556699" y="1157988"/>
                  </a:cubicBezTo>
                  <a:cubicBezTo>
                    <a:pt x="552718" y="1148042"/>
                    <a:pt x="552718" y="1141085"/>
                    <a:pt x="556699" y="1137104"/>
                  </a:cubicBezTo>
                  <a:cubicBezTo>
                    <a:pt x="558683" y="1145066"/>
                    <a:pt x="560680" y="1151527"/>
                    <a:pt x="562664" y="1156500"/>
                  </a:cubicBezTo>
                  <a:cubicBezTo>
                    <a:pt x="564648" y="1161473"/>
                    <a:pt x="566645" y="1166942"/>
                    <a:pt x="568629" y="1172907"/>
                  </a:cubicBezTo>
                  <a:cubicBezTo>
                    <a:pt x="568629" y="1170923"/>
                    <a:pt x="569125" y="1169931"/>
                    <a:pt x="570130" y="1169931"/>
                  </a:cubicBezTo>
                  <a:cubicBezTo>
                    <a:pt x="571122" y="1169931"/>
                    <a:pt x="571618" y="1168926"/>
                    <a:pt x="571618" y="1166942"/>
                  </a:cubicBezTo>
                  <a:lnTo>
                    <a:pt x="571618" y="1163953"/>
                  </a:lnTo>
                  <a:cubicBezTo>
                    <a:pt x="571618" y="1159985"/>
                    <a:pt x="570130" y="1155508"/>
                    <a:pt x="567141" y="1150535"/>
                  </a:cubicBezTo>
                  <a:cubicBezTo>
                    <a:pt x="564152" y="1145562"/>
                    <a:pt x="563656" y="1140093"/>
                    <a:pt x="565653" y="1134115"/>
                  </a:cubicBezTo>
                  <a:cubicBezTo>
                    <a:pt x="567637" y="1132131"/>
                    <a:pt x="570626" y="1140093"/>
                    <a:pt x="574594" y="1157988"/>
                  </a:cubicBezTo>
                  <a:cubicBezTo>
                    <a:pt x="578575" y="1175896"/>
                    <a:pt x="580572" y="1185842"/>
                    <a:pt x="580572" y="1187826"/>
                  </a:cubicBezTo>
                  <a:lnTo>
                    <a:pt x="589513" y="1169931"/>
                  </a:lnTo>
                  <a:cubicBezTo>
                    <a:pt x="585545" y="1161969"/>
                    <a:pt x="582060" y="1153511"/>
                    <a:pt x="579071" y="1144557"/>
                  </a:cubicBezTo>
                  <a:cubicBezTo>
                    <a:pt x="576095" y="1135616"/>
                    <a:pt x="572610" y="1127158"/>
                    <a:pt x="568629" y="1119196"/>
                  </a:cubicBezTo>
                  <a:cubicBezTo>
                    <a:pt x="568629" y="1123177"/>
                    <a:pt x="571618" y="1129638"/>
                    <a:pt x="577583" y="1138592"/>
                  </a:cubicBezTo>
                  <a:cubicBezTo>
                    <a:pt x="583548" y="1147546"/>
                    <a:pt x="588521" y="1154007"/>
                    <a:pt x="592502" y="1157988"/>
                  </a:cubicBezTo>
                  <a:cubicBezTo>
                    <a:pt x="592502" y="1156004"/>
                    <a:pt x="591510" y="1147546"/>
                    <a:pt x="589513" y="1132627"/>
                  </a:cubicBezTo>
                  <a:cubicBezTo>
                    <a:pt x="587529" y="1117708"/>
                    <a:pt x="588521" y="1114223"/>
                    <a:pt x="592502" y="1122185"/>
                  </a:cubicBezTo>
                  <a:cubicBezTo>
                    <a:pt x="596483" y="1122185"/>
                    <a:pt x="598467" y="1123177"/>
                    <a:pt x="598467" y="1125174"/>
                  </a:cubicBezTo>
                  <a:cubicBezTo>
                    <a:pt x="600464" y="1127158"/>
                    <a:pt x="601456" y="1130147"/>
                    <a:pt x="601456" y="1134115"/>
                  </a:cubicBezTo>
                  <a:cubicBezTo>
                    <a:pt x="603440" y="1142077"/>
                    <a:pt x="604432" y="1150535"/>
                    <a:pt x="604432" y="1159476"/>
                  </a:cubicBezTo>
                  <a:cubicBezTo>
                    <a:pt x="604432" y="1168430"/>
                    <a:pt x="605437" y="1173899"/>
                    <a:pt x="607421" y="1175896"/>
                  </a:cubicBezTo>
                  <a:cubicBezTo>
                    <a:pt x="605437" y="1171915"/>
                    <a:pt x="604941" y="1168430"/>
                    <a:pt x="605933" y="1165454"/>
                  </a:cubicBezTo>
                  <a:cubicBezTo>
                    <a:pt x="606925" y="1162465"/>
                    <a:pt x="607421" y="1158980"/>
                    <a:pt x="607421" y="1155012"/>
                  </a:cubicBezTo>
                  <a:cubicBezTo>
                    <a:pt x="607421" y="1149034"/>
                    <a:pt x="605437" y="1142077"/>
                    <a:pt x="601456" y="1134115"/>
                  </a:cubicBezTo>
                  <a:cubicBezTo>
                    <a:pt x="601456" y="1132131"/>
                    <a:pt x="600960" y="1130643"/>
                    <a:pt x="599968" y="1129638"/>
                  </a:cubicBezTo>
                  <a:cubicBezTo>
                    <a:pt x="598963" y="1128646"/>
                    <a:pt x="598467" y="1127158"/>
                    <a:pt x="598467" y="1125174"/>
                  </a:cubicBezTo>
                  <a:cubicBezTo>
                    <a:pt x="598467" y="1117212"/>
                    <a:pt x="599459" y="1112239"/>
                    <a:pt x="601456" y="1110255"/>
                  </a:cubicBezTo>
                  <a:lnTo>
                    <a:pt x="607421" y="1128150"/>
                  </a:lnTo>
                  <a:cubicBezTo>
                    <a:pt x="609405" y="1134115"/>
                    <a:pt x="612394" y="1145066"/>
                    <a:pt x="616375" y="1160977"/>
                  </a:cubicBezTo>
                  <a:cubicBezTo>
                    <a:pt x="616375" y="1158980"/>
                    <a:pt x="617367" y="1154503"/>
                    <a:pt x="619351" y="1147546"/>
                  </a:cubicBezTo>
                  <a:cubicBezTo>
                    <a:pt x="621348" y="1140589"/>
                    <a:pt x="622340" y="1136112"/>
                    <a:pt x="622340" y="1134115"/>
                  </a:cubicBezTo>
                  <a:cubicBezTo>
                    <a:pt x="626321" y="1144061"/>
                    <a:pt x="626817" y="1153511"/>
                    <a:pt x="623828" y="1162465"/>
                  </a:cubicBezTo>
                  <a:cubicBezTo>
                    <a:pt x="620852" y="1171419"/>
                    <a:pt x="621348" y="1179877"/>
                    <a:pt x="625329" y="1187826"/>
                  </a:cubicBezTo>
                  <a:cubicBezTo>
                    <a:pt x="625329" y="1185842"/>
                    <a:pt x="625825" y="1184341"/>
                    <a:pt x="626817" y="1183349"/>
                  </a:cubicBezTo>
                  <a:cubicBezTo>
                    <a:pt x="627809" y="1182357"/>
                    <a:pt x="628305" y="1180869"/>
                    <a:pt x="628305" y="1178872"/>
                  </a:cubicBezTo>
                  <a:lnTo>
                    <a:pt x="628305" y="1110255"/>
                  </a:lnTo>
                  <a:cubicBezTo>
                    <a:pt x="606429" y="1108258"/>
                    <a:pt x="580572" y="1099800"/>
                    <a:pt x="550734" y="1084881"/>
                  </a:cubicBezTo>
                  <a:cubicBezTo>
                    <a:pt x="520896" y="1069962"/>
                    <a:pt x="497023" y="1065498"/>
                    <a:pt x="479115" y="1071463"/>
                  </a:cubicBezTo>
                  <a:cubicBezTo>
                    <a:pt x="465188" y="1075444"/>
                    <a:pt x="451274" y="1075940"/>
                    <a:pt x="437347" y="1072951"/>
                  </a:cubicBezTo>
                  <a:cubicBezTo>
                    <a:pt x="423420" y="1069962"/>
                    <a:pt x="409493" y="1066490"/>
                    <a:pt x="395566" y="1062509"/>
                  </a:cubicBezTo>
                  <a:cubicBezTo>
                    <a:pt x="381652" y="1058528"/>
                    <a:pt x="367725" y="1054547"/>
                    <a:pt x="353798" y="1050579"/>
                  </a:cubicBezTo>
                  <a:cubicBezTo>
                    <a:pt x="339871" y="1046598"/>
                    <a:pt x="326949" y="1046598"/>
                    <a:pt x="315006" y="1050579"/>
                  </a:cubicBezTo>
                  <a:cubicBezTo>
                    <a:pt x="303076" y="1088366"/>
                    <a:pt x="290141" y="1107762"/>
                    <a:pt x="276214" y="1108754"/>
                  </a:cubicBezTo>
                  <a:cubicBezTo>
                    <a:pt x="262300" y="1109746"/>
                    <a:pt x="241403" y="1102293"/>
                    <a:pt x="213562" y="1086382"/>
                  </a:cubicBezTo>
                  <a:cubicBezTo>
                    <a:pt x="203616" y="1076436"/>
                    <a:pt x="193670" y="1070471"/>
                    <a:pt x="183724" y="1068474"/>
                  </a:cubicBezTo>
                  <a:cubicBezTo>
                    <a:pt x="173778" y="1066490"/>
                    <a:pt x="161834" y="1065498"/>
                    <a:pt x="147921" y="1065498"/>
                  </a:cubicBezTo>
                  <a:cubicBezTo>
                    <a:pt x="135977" y="1067482"/>
                    <a:pt x="127533" y="1071959"/>
                    <a:pt x="122560" y="1078916"/>
                  </a:cubicBezTo>
                  <a:cubicBezTo>
                    <a:pt x="117587" y="1085886"/>
                    <a:pt x="110120" y="1087374"/>
                    <a:pt x="100174" y="1083393"/>
                  </a:cubicBezTo>
                  <a:lnTo>
                    <a:pt x="97185" y="1080417"/>
                  </a:lnTo>
                  <a:cubicBezTo>
                    <a:pt x="93217" y="1076436"/>
                    <a:pt x="89236" y="1073447"/>
                    <a:pt x="85255" y="1071463"/>
                  </a:cubicBezTo>
                  <a:cubicBezTo>
                    <a:pt x="79290" y="1071463"/>
                    <a:pt x="70832" y="1069962"/>
                    <a:pt x="59894" y="1066986"/>
                  </a:cubicBezTo>
                  <a:cubicBezTo>
                    <a:pt x="48956" y="1063997"/>
                    <a:pt x="41490" y="1059520"/>
                    <a:pt x="37509" y="1053555"/>
                  </a:cubicBezTo>
                  <a:cubicBezTo>
                    <a:pt x="35525" y="1053555"/>
                    <a:pt x="34533" y="1051571"/>
                    <a:pt x="34533" y="1047590"/>
                  </a:cubicBezTo>
                  <a:cubicBezTo>
                    <a:pt x="32536" y="1045606"/>
                    <a:pt x="31544" y="1043113"/>
                    <a:pt x="31544" y="1040124"/>
                  </a:cubicBezTo>
                  <a:cubicBezTo>
                    <a:pt x="31544" y="1037148"/>
                    <a:pt x="30552" y="1033663"/>
                    <a:pt x="28568" y="1029682"/>
                  </a:cubicBezTo>
                  <a:cubicBezTo>
                    <a:pt x="26571" y="1029682"/>
                    <a:pt x="20606" y="1024709"/>
                    <a:pt x="10660" y="1014763"/>
                  </a:cubicBezTo>
                  <a:cubicBezTo>
                    <a:pt x="714" y="1004817"/>
                    <a:pt x="-2275" y="999844"/>
                    <a:pt x="1706" y="999844"/>
                  </a:cubicBezTo>
                  <a:cubicBezTo>
                    <a:pt x="5687" y="997860"/>
                    <a:pt x="9668" y="999348"/>
                    <a:pt x="13649" y="1004321"/>
                  </a:cubicBezTo>
                  <a:cubicBezTo>
                    <a:pt x="17617" y="1009294"/>
                    <a:pt x="20606" y="1012779"/>
                    <a:pt x="22590" y="1014763"/>
                  </a:cubicBezTo>
                  <a:cubicBezTo>
                    <a:pt x="22590" y="1012779"/>
                    <a:pt x="21102" y="1007310"/>
                    <a:pt x="18126" y="998356"/>
                  </a:cubicBezTo>
                  <a:cubicBezTo>
                    <a:pt x="15137" y="989402"/>
                    <a:pt x="12148" y="979952"/>
                    <a:pt x="9172" y="970006"/>
                  </a:cubicBezTo>
                  <a:cubicBezTo>
                    <a:pt x="6183" y="960060"/>
                    <a:pt x="4199" y="951119"/>
                    <a:pt x="3207" y="943157"/>
                  </a:cubicBezTo>
                  <a:cubicBezTo>
                    <a:pt x="2202" y="935195"/>
                    <a:pt x="1706" y="931227"/>
                    <a:pt x="1706" y="931227"/>
                  </a:cubicBezTo>
                  <a:cubicBezTo>
                    <a:pt x="5687" y="933211"/>
                    <a:pt x="11156" y="947138"/>
                    <a:pt x="18126" y="972995"/>
                  </a:cubicBezTo>
                  <a:cubicBezTo>
                    <a:pt x="25083" y="998852"/>
                    <a:pt x="30552" y="1016760"/>
                    <a:pt x="34533" y="1026706"/>
                  </a:cubicBezTo>
                  <a:cubicBezTo>
                    <a:pt x="38514" y="1026706"/>
                    <a:pt x="40498" y="1028690"/>
                    <a:pt x="40498" y="1032671"/>
                  </a:cubicBezTo>
                  <a:lnTo>
                    <a:pt x="40498" y="987914"/>
                  </a:lnTo>
                  <a:cubicBezTo>
                    <a:pt x="42482" y="989898"/>
                    <a:pt x="39010" y="983933"/>
                    <a:pt x="30056" y="970006"/>
                  </a:cubicBezTo>
                  <a:cubicBezTo>
                    <a:pt x="21102" y="956092"/>
                    <a:pt x="17617" y="950114"/>
                    <a:pt x="19614" y="952111"/>
                  </a:cubicBezTo>
                  <a:cubicBezTo>
                    <a:pt x="27563" y="958076"/>
                    <a:pt x="34533" y="966038"/>
                    <a:pt x="40498" y="975984"/>
                  </a:cubicBezTo>
                  <a:lnTo>
                    <a:pt x="40498" y="972995"/>
                  </a:lnTo>
                  <a:cubicBezTo>
                    <a:pt x="40498" y="971011"/>
                    <a:pt x="35029" y="962553"/>
                    <a:pt x="24091" y="947634"/>
                  </a:cubicBezTo>
                  <a:cubicBezTo>
                    <a:pt x="13153" y="932715"/>
                    <a:pt x="9668" y="923265"/>
                    <a:pt x="13649" y="919284"/>
                  </a:cubicBezTo>
                  <a:cubicBezTo>
                    <a:pt x="17617" y="915303"/>
                    <a:pt x="22590" y="919780"/>
                    <a:pt x="28568" y="932715"/>
                  </a:cubicBezTo>
                  <a:cubicBezTo>
                    <a:pt x="34533" y="945637"/>
                    <a:pt x="38514" y="954095"/>
                    <a:pt x="40498" y="958076"/>
                  </a:cubicBezTo>
                  <a:cubicBezTo>
                    <a:pt x="40498" y="956092"/>
                    <a:pt x="40498" y="952111"/>
                    <a:pt x="40498" y="946146"/>
                  </a:cubicBezTo>
                  <a:cubicBezTo>
                    <a:pt x="40498" y="940168"/>
                    <a:pt x="41490" y="934203"/>
                    <a:pt x="43487" y="928238"/>
                  </a:cubicBezTo>
                  <a:cubicBezTo>
                    <a:pt x="43487" y="920276"/>
                    <a:pt x="44479" y="912327"/>
                    <a:pt x="46463" y="904365"/>
                  </a:cubicBezTo>
                  <a:lnTo>
                    <a:pt x="46463" y="916308"/>
                  </a:lnTo>
                  <a:lnTo>
                    <a:pt x="52428" y="922273"/>
                  </a:lnTo>
                  <a:cubicBezTo>
                    <a:pt x="52428" y="920276"/>
                    <a:pt x="52428" y="911335"/>
                    <a:pt x="52428" y="895411"/>
                  </a:cubicBezTo>
                  <a:cubicBezTo>
                    <a:pt x="52428" y="879500"/>
                    <a:pt x="54425" y="871551"/>
                    <a:pt x="58406" y="871551"/>
                  </a:cubicBezTo>
                  <a:cubicBezTo>
                    <a:pt x="62374" y="871551"/>
                    <a:pt x="63875" y="877020"/>
                    <a:pt x="62883" y="887958"/>
                  </a:cubicBezTo>
                  <a:cubicBezTo>
                    <a:pt x="61878" y="898896"/>
                    <a:pt x="61382" y="905357"/>
                    <a:pt x="61382" y="907354"/>
                  </a:cubicBezTo>
                  <a:cubicBezTo>
                    <a:pt x="63379" y="907354"/>
                    <a:pt x="64867" y="912327"/>
                    <a:pt x="65859" y="922273"/>
                  </a:cubicBezTo>
                  <a:cubicBezTo>
                    <a:pt x="66851" y="932219"/>
                    <a:pt x="68352" y="938184"/>
                    <a:pt x="70336" y="940168"/>
                  </a:cubicBezTo>
                  <a:lnTo>
                    <a:pt x="70336" y="922273"/>
                  </a:lnTo>
                  <a:cubicBezTo>
                    <a:pt x="68352" y="920276"/>
                    <a:pt x="67347" y="918788"/>
                    <a:pt x="67347" y="917796"/>
                  </a:cubicBezTo>
                  <a:cubicBezTo>
                    <a:pt x="67347" y="916804"/>
                    <a:pt x="66355" y="915303"/>
                    <a:pt x="64371" y="913319"/>
                  </a:cubicBezTo>
                  <a:cubicBezTo>
                    <a:pt x="64371" y="909338"/>
                    <a:pt x="67347" y="910330"/>
                    <a:pt x="73325" y="916308"/>
                  </a:cubicBezTo>
                  <a:lnTo>
                    <a:pt x="73325" y="895411"/>
                  </a:lnTo>
                  <a:cubicBezTo>
                    <a:pt x="73325" y="893427"/>
                    <a:pt x="75309" y="890438"/>
                    <a:pt x="79290" y="886470"/>
                  </a:cubicBezTo>
                  <a:cubicBezTo>
                    <a:pt x="81274" y="884473"/>
                    <a:pt x="83271" y="883481"/>
                    <a:pt x="85255" y="883481"/>
                  </a:cubicBezTo>
                  <a:cubicBezTo>
                    <a:pt x="87239" y="889446"/>
                    <a:pt x="87239" y="894419"/>
                    <a:pt x="85255" y="898400"/>
                  </a:cubicBezTo>
                  <a:cubicBezTo>
                    <a:pt x="83271" y="902381"/>
                    <a:pt x="81274" y="906362"/>
                    <a:pt x="79290" y="910330"/>
                  </a:cubicBezTo>
                  <a:cubicBezTo>
                    <a:pt x="81274" y="912327"/>
                    <a:pt x="82266" y="915303"/>
                    <a:pt x="82266" y="919284"/>
                  </a:cubicBezTo>
                  <a:cubicBezTo>
                    <a:pt x="84263" y="917300"/>
                    <a:pt x="85255" y="914311"/>
                    <a:pt x="85255" y="910330"/>
                  </a:cubicBezTo>
                  <a:lnTo>
                    <a:pt x="85255" y="907354"/>
                  </a:lnTo>
                  <a:lnTo>
                    <a:pt x="88244" y="907354"/>
                  </a:lnTo>
                  <a:cubicBezTo>
                    <a:pt x="88244" y="903373"/>
                    <a:pt x="91220" y="896416"/>
                    <a:pt x="97185" y="886470"/>
                  </a:cubicBezTo>
                  <a:lnTo>
                    <a:pt x="100174" y="886470"/>
                  </a:lnTo>
                  <a:lnTo>
                    <a:pt x="100174" y="862597"/>
                  </a:lnTo>
                  <a:cubicBezTo>
                    <a:pt x="108136" y="860599"/>
                    <a:pt x="110616" y="869554"/>
                    <a:pt x="107641" y="889446"/>
                  </a:cubicBezTo>
                  <a:cubicBezTo>
                    <a:pt x="104651" y="909338"/>
                    <a:pt x="103163" y="922273"/>
                    <a:pt x="103163" y="928238"/>
                  </a:cubicBezTo>
                  <a:cubicBezTo>
                    <a:pt x="105147" y="930222"/>
                    <a:pt x="106139" y="933211"/>
                    <a:pt x="106139" y="937192"/>
                  </a:cubicBezTo>
                  <a:cubicBezTo>
                    <a:pt x="110120" y="927246"/>
                    <a:pt x="111112" y="918292"/>
                    <a:pt x="109128" y="910330"/>
                  </a:cubicBezTo>
                  <a:cubicBezTo>
                    <a:pt x="107131" y="902381"/>
                    <a:pt x="108136" y="893427"/>
                    <a:pt x="112104" y="883481"/>
                  </a:cubicBezTo>
                  <a:cubicBezTo>
                    <a:pt x="112104" y="885465"/>
                    <a:pt x="112614" y="889942"/>
                    <a:pt x="113605" y="896912"/>
                  </a:cubicBezTo>
                  <a:cubicBezTo>
                    <a:pt x="114597" y="903869"/>
                    <a:pt x="116085" y="908346"/>
                    <a:pt x="118083" y="910330"/>
                  </a:cubicBezTo>
                  <a:cubicBezTo>
                    <a:pt x="120066" y="904365"/>
                    <a:pt x="122050" y="898400"/>
                    <a:pt x="124047" y="892435"/>
                  </a:cubicBezTo>
                  <a:cubicBezTo>
                    <a:pt x="126031" y="886470"/>
                    <a:pt x="128029" y="881497"/>
                    <a:pt x="130012" y="877516"/>
                  </a:cubicBezTo>
                  <a:cubicBezTo>
                    <a:pt x="131996" y="871551"/>
                    <a:pt x="133002" y="866578"/>
                    <a:pt x="133002" y="862597"/>
                  </a:cubicBezTo>
                  <a:cubicBezTo>
                    <a:pt x="138966" y="866578"/>
                    <a:pt x="139462" y="874031"/>
                    <a:pt x="134489" y="884969"/>
                  </a:cubicBezTo>
                  <a:cubicBezTo>
                    <a:pt x="129516" y="895907"/>
                    <a:pt x="125039" y="906362"/>
                    <a:pt x="121058" y="916308"/>
                  </a:cubicBezTo>
                  <a:cubicBezTo>
                    <a:pt x="121058" y="916308"/>
                    <a:pt x="122050" y="918292"/>
                    <a:pt x="124047" y="922273"/>
                  </a:cubicBezTo>
                  <a:cubicBezTo>
                    <a:pt x="130012" y="914311"/>
                    <a:pt x="133002" y="904861"/>
                    <a:pt x="133002" y="893923"/>
                  </a:cubicBezTo>
                  <a:cubicBezTo>
                    <a:pt x="133002" y="882985"/>
                    <a:pt x="135977" y="874527"/>
                    <a:pt x="141942" y="868562"/>
                  </a:cubicBezTo>
                  <a:cubicBezTo>
                    <a:pt x="141942" y="870546"/>
                    <a:pt x="141446" y="873039"/>
                    <a:pt x="140454" y="876014"/>
                  </a:cubicBezTo>
                  <a:cubicBezTo>
                    <a:pt x="139462" y="879004"/>
                    <a:pt x="138966" y="882489"/>
                    <a:pt x="138966" y="886470"/>
                  </a:cubicBezTo>
                  <a:cubicBezTo>
                    <a:pt x="136969" y="892435"/>
                    <a:pt x="135977" y="898400"/>
                    <a:pt x="135977" y="904365"/>
                  </a:cubicBezTo>
                  <a:cubicBezTo>
                    <a:pt x="139958" y="900384"/>
                    <a:pt x="145923" y="894915"/>
                    <a:pt x="153886" y="887958"/>
                  </a:cubicBezTo>
                  <a:cubicBezTo>
                    <a:pt x="161834" y="880987"/>
                    <a:pt x="166807" y="875519"/>
                    <a:pt x="168805" y="871551"/>
                  </a:cubicBezTo>
                  <a:cubicBezTo>
                    <a:pt x="164823" y="881497"/>
                    <a:pt x="159355" y="891443"/>
                    <a:pt x="152398" y="901389"/>
                  </a:cubicBezTo>
                  <a:cubicBezTo>
                    <a:pt x="145427" y="911335"/>
                    <a:pt x="139958" y="921281"/>
                    <a:pt x="135977" y="931227"/>
                  </a:cubicBezTo>
                  <a:cubicBezTo>
                    <a:pt x="155869" y="919284"/>
                    <a:pt x="173778" y="903373"/>
                    <a:pt x="189689" y="883481"/>
                  </a:cubicBezTo>
                  <a:cubicBezTo>
                    <a:pt x="191672" y="883481"/>
                    <a:pt x="192678" y="889446"/>
                    <a:pt x="192678" y="901389"/>
                  </a:cubicBezTo>
                  <a:lnTo>
                    <a:pt x="192678" y="919284"/>
                  </a:lnTo>
                  <a:cubicBezTo>
                    <a:pt x="194662" y="919284"/>
                    <a:pt x="196645" y="924257"/>
                    <a:pt x="198643" y="934203"/>
                  </a:cubicBezTo>
                  <a:cubicBezTo>
                    <a:pt x="200626" y="944149"/>
                    <a:pt x="201618" y="950114"/>
                    <a:pt x="201618" y="952111"/>
                  </a:cubicBezTo>
                  <a:cubicBezTo>
                    <a:pt x="201618" y="948130"/>
                    <a:pt x="202128" y="945141"/>
                    <a:pt x="203120" y="943157"/>
                  </a:cubicBezTo>
                  <a:cubicBezTo>
                    <a:pt x="204112" y="941173"/>
                    <a:pt x="204608" y="938184"/>
                    <a:pt x="204608" y="934203"/>
                  </a:cubicBezTo>
                  <a:cubicBezTo>
                    <a:pt x="200626" y="930222"/>
                    <a:pt x="198643" y="927246"/>
                    <a:pt x="198643" y="925249"/>
                  </a:cubicBezTo>
                  <a:cubicBezTo>
                    <a:pt x="198643" y="919284"/>
                    <a:pt x="200626" y="920276"/>
                    <a:pt x="204608" y="928238"/>
                  </a:cubicBezTo>
                  <a:cubicBezTo>
                    <a:pt x="204608" y="926254"/>
                    <a:pt x="204608" y="922769"/>
                    <a:pt x="204608" y="917796"/>
                  </a:cubicBezTo>
                  <a:cubicBezTo>
                    <a:pt x="204608" y="912823"/>
                    <a:pt x="205600" y="908346"/>
                    <a:pt x="207597" y="904365"/>
                  </a:cubicBezTo>
                  <a:lnTo>
                    <a:pt x="222516" y="898400"/>
                  </a:lnTo>
                  <a:cubicBezTo>
                    <a:pt x="224500" y="902381"/>
                    <a:pt x="224004" y="905853"/>
                    <a:pt x="221015" y="908842"/>
                  </a:cubicBezTo>
                  <a:cubicBezTo>
                    <a:pt x="218039" y="911831"/>
                    <a:pt x="215546" y="915303"/>
                    <a:pt x="213562" y="919284"/>
                  </a:cubicBezTo>
                  <a:cubicBezTo>
                    <a:pt x="213562" y="925249"/>
                    <a:pt x="214554" y="929230"/>
                    <a:pt x="216537" y="931227"/>
                  </a:cubicBezTo>
                  <a:cubicBezTo>
                    <a:pt x="216537" y="929230"/>
                    <a:pt x="217543" y="927742"/>
                    <a:pt x="219527" y="926750"/>
                  </a:cubicBezTo>
                  <a:cubicBezTo>
                    <a:pt x="221510" y="925745"/>
                    <a:pt x="222516" y="924257"/>
                    <a:pt x="222516" y="922273"/>
                  </a:cubicBezTo>
                  <a:cubicBezTo>
                    <a:pt x="220519" y="922273"/>
                    <a:pt x="219527" y="921281"/>
                    <a:pt x="219527" y="919284"/>
                  </a:cubicBezTo>
                  <a:cubicBezTo>
                    <a:pt x="219527" y="919284"/>
                    <a:pt x="220519" y="919284"/>
                    <a:pt x="222516" y="919284"/>
                  </a:cubicBezTo>
                  <a:cubicBezTo>
                    <a:pt x="224500" y="917300"/>
                    <a:pt x="227489" y="911335"/>
                    <a:pt x="231456" y="901389"/>
                  </a:cubicBezTo>
                  <a:lnTo>
                    <a:pt x="231456" y="880492"/>
                  </a:lnTo>
                  <a:cubicBezTo>
                    <a:pt x="231456" y="876524"/>
                    <a:pt x="232462" y="873535"/>
                    <a:pt x="234446" y="871551"/>
                  </a:cubicBezTo>
                  <a:cubicBezTo>
                    <a:pt x="240411" y="869554"/>
                    <a:pt x="242408" y="878508"/>
                    <a:pt x="240411" y="898400"/>
                  </a:cubicBezTo>
                  <a:cubicBezTo>
                    <a:pt x="238427" y="918292"/>
                    <a:pt x="237435" y="932219"/>
                    <a:pt x="237435" y="940168"/>
                  </a:cubicBezTo>
                  <a:cubicBezTo>
                    <a:pt x="237435" y="942165"/>
                    <a:pt x="237931" y="943157"/>
                    <a:pt x="238923" y="943157"/>
                  </a:cubicBezTo>
                  <a:cubicBezTo>
                    <a:pt x="239915" y="943157"/>
                    <a:pt x="240411" y="944149"/>
                    <a:pt x="240411" y="946146"/>
                  </a:cubicBezTo>
                  <a:cubicBezTo>
                    <a:pt x="244392" y="938184"/>
                    <a:pt x="245384" y="929726"/>
                    <a:pt x="243400" y="920772"/>
                  </a:cubicBezTo>
                  <a:cubicBezTo>
                    <a:pt x="241403" y="911831"/>
                    <a:pt x="242408" y="904365"/>
                    <a:pt x="246376" y="898400"/>
                  </a:cubicBezTo>
                  <a:lnTo>
                    <a:pt x="246376" y="910330"/>
                  </a:lnTo>
                  <a:lnTo>
                    <a:pt x="246376" y="919284"/>
                  </a:lnTo>
                  <a:cubicBezTo>
                    <a:pt x="246376" y="921281"/>
                    <a:pt x="247381" y="922273"/>
                    <a:pt x="249365" y="922273"/>
                  </a:cubicBezTo>
                  <a:cubicBezTo>
                    <a:pt x="251349" y="918292"/>
                    <a:pt x="253346" y="912823"/>
                    <a:pt x="255330" y="905853"/>
                  </a:cubicBezTo>
                  <a:cubicBezTo>
                    <a:pt x="257327" y="898896"/>
                    <a:pt x="259311" y="893427"/>
                    <a:pt x="261295" y="889446"/>
                  </a:cubicBezTo>
                  <a:lnTo>
                    <a:pt x="267273" y="871551"/>
                  </a:lnTo>
                  <a:cubicBezTo>
                    <a:pt x="273238" y="875519"/>
                    <a:pt x="274726" y="879500"/>
                    <a:pt x="271750" y="883481"/>
                  </a:cubicBezTo>
                  <a:cubicBezTo>
                    <a:pt x="268761" y="887462"/>
                    <a:pt x="267273" y="893427"/>
                    <a:pt x="267273" y="901389"/>
                  </a:cubicBezTo>
                  <a:cubicBezTo>
                    <a:pt x="269257" y="899392"/>
                    <a:pt x="270745" y="895411"/>
                    <a:pt x="271750" y="889446"/>
                  </a:cubicBezTo>
                  <a:cubicBezTo>
                    <a:pt x="272742" y="883481"/>
                    <a:pt x="274230" y="880492"/>
                    <a:pt x="276214" y="880492"/>
                  </a:cubicBezTo>
                  <a:cubicBezTo>
                    <a:pt x="276214" y="880492"/>
                    <a:pt x="277715" y="881993"/>
                    <a:pt x="280691" y="884969"/>
                  </a:cubicBezTo>
                  <a:cubicBezTo>
                    <a:pt x="283680" y="887958"/>
                    <a:pt x="286669" y="891443"/>
                    <a:pt x="289645" y="895411"/>
                  </a:cubicBezTo>
                  <a:cubicBezTo>
                    <a:pt x="292634" y="899392"/>
                    <a:pt x="294618" y="901885"/>
                    <a:pt x="295610" y="902877"/>
                  </a:cubicBezTo>
                  <a:cubicBezTo>
                    <a:pt x="296615" y="903869"/>
                    <a:pt x="295114" y="901389"/>
                    <a:pt x="291133" y="895411"/>
                  </a:cubicBezTo>
                  <a:cubicBezTo>
                    <a:pt x="295114" y="885465"/>
                    <a:pt x="299095" y="880492"/>
                    <a:pt x="303076" y="880492"/>
                  </a:cubicBezTo>
                  <a:lnTo>
                    <a:pt x="303076" y="871551"/>
                  </a:lnTo>
                  <a:cubicBezTo>
                    <a:pt x="303076" y="867570"/>
                    <a:pt x="304068" y="865573"/>
                    <a:pt x="306052" y="865573"/>
                  </a:cubicBezTo>
                  <a:cubicBezTo>
                    <a:pt x="308049" y="867570"/>
                    <a:pt x="309041" y="871551"/>
                    <a:pt x="309041" y="877516"/>
                  </a:cubicBezTo>
                  <a:cubicBezTo>
                    <a:pt x="309041" y="877516"/>
                    <a:pt x="310033" y="879500"/>
                    <a:pt x="312030" y="883481"/>
                  </a:cubicBezTo>
                  <a:cubicBezTo>
                    <a:pt x="312030" y="879500"/>
                    <a:pt x="312030" y="870546"/>
                    <a:pt x="312030" y="856632"/>
                  </a:cubicBezTo>
                  <a:cubicBezTo>
                    <a:pt x="312030" y="842705"/>
                    <a:pt x="314014" y="835734"/>
                    <a:pt x="317995" y="835734"/>
                  </a:cubicBezTo>
                  <a:cubicBezTo>
                    <a:pt x="321976" y="835734"/>
                    <a:pt x="323464" y="840707"/>
                    <a:pt x="322472" y="850653"/>
                  </a:cubicBezTo>
                  <a:cubicBezTo>
                    <a:pt x="321480" y="860599"/>
                    <a:pt x="320971" y="866578"/>
                    <a:pt x="320971" y="868562"/>
                  </a:cubicBezTo>
                  <a:cubicBezTo>
                    <a:pt x="321969" y="868562"/>
                    <a:pt x="322965" y="869929"/>
                    <a:pt x="323960" y="872663"/>
                  </a:cubicBezTo>
                  <a:lnTo>
                    <a:pt x="324452" y="874691"/>
                  </a:lnTo>
                  <a:lnTo>
                    <a:pt x="323960" y="874527"/>
                  </a:lnTo>
                  <a:lnTo>
                    <a:pt x="324558" y="875124"/>
                  </a:lnTo>
                  <a:lnTo>
                    <a:pt x="326949" y="884969"/>
                  </a:lnTo>
                  <a:cubicBezTo>
                    <a:pt x="328933" y="895907"/>
                    <a:pt x="329925" y="902381"/>
                    <a:pt x="329925" y="904365"/>
                  </a:cubicBezTo>
                  <a:cubicBezTo>
                    <a:pt x="329925" y="894419"/>
                    <a:pt x="330917" y="887462"/>
                    <a:pt x="332914" y="883481"/>
                  </a:cubicBezTo>
                  <a:lnTo>
                    <a:pt x="324558" y="875124"/>
                  </a:lnTo>
                  <a:lnTo>
                    <a:pt x="324452" y="874691"/>
                  </a:lnTo>
                  <a:lnTo>
                    <a:pt x="332914" y="877516"/>
                  </a:lnTo>
                  <a:cubicBezTo>
                    <a:pt x="332914" y="875519"/>
                    <a:pt x="332914" y="872047"/>
                    <a:pt x="332914" y="867074"/>
                  </a:cubicBezTo>
                  <a:cubicBezTo>
                    <a:pt x="332914" y="862101"/>
                    <a:pt x="333906" y="857624"/>
                    <a:pt x="335890" y="853643"/>
                  </a:cubicBezTo>
                  <a:lnTo>
                    <a:pt x="347833" y="847678"/>
                  </a:lnTo>
                  <a:cubicBezTo>
                    <a:pt x="351814" y="851659"/>
                    <a:pt x="351814" y="855131"/>
                    <a:pt x="347833" y="858120"/>
                  </a:cubicBezTo>
                  <a:cubicBezTo>
                    <a:pt x="343852" y="861095"/>
                    <a:pt x="341868" y="864581"/>
                    <a:pt x="341868" y="868562"/>
                  </a:cubicBezTo>
                  <a:cubicBezTo>
                    <a:pt x="341868" y="874527"/>
                    <a:pt x="343852" y="878508"/>
                    <a:pt x="347833" y="880492"/>
                  </a:cubicBezTo>
                  <a:cubicBezTo>
                    <a:pt x="347833" y="876524"/>
                    <a:pt x="348825" y="873535"/>
                    <a:pt x="350809" y="871551"/>
                  </a:cubicBezTo>
                  <a:lnTo>
                    <a:pt x="350809" y="868562"/>
                  </a:lnTo>
                  <a:cubicBezTo>
                    <a:pt x="354790" y="860599"/>
                    <a:pt x="356787" y="854635"/>
                    <a:pt x="356787" y="850653"/>
                  </a:cubicBezTo>
                  <a:lnTo>
                    <a:pt x="359763" y="850653"/>
                  </a:lnTo>
                  <a:lnTo>
                    <a:pt x="359763" y="829770"/>
                  </a:lnTo>
                  <a:cubicBezTo>
                    <a:pt x="359763" y="825788"/>
                    <a:pt x="360755" y="822813"/>
                    <a:pt x="362752" y="820815"/>
                  </a:cubicBezTo>
                  <a:cubicBezTo>
                    <a:pt x="368717" y="818832"/>
                    <a:pt x="370701" y="827786"/>
                    <a:pt x="368717" y="847678"/>
                  </a:cubicBezTo>
                  <a:cubicBezTo>
                    <a:pt x="366733" y="867570"/>
                    <a:pt x="365728" y="881497"/>
                    <a:pt x="365728" y="889446"/>
                  </a:cubicBezTo>
                  <a:lnTo>
                    <a:pt x="365728" y="895411"/>
                  </a:lnTo>
                  <a:cubicBezTo>
                    <a:pt x="365728" y="897408"/>
                    <a:pt x="366733" y="898400"/>
                    <a:pt x="368717" y="898400"/>
                  </a:cubicBezTo>
                  <a:cubicBezTo>
                    <a:pt x="372698" y="888454"/>
                    <a:pt x="373690" y="879004"/>
                    <a:pt x="371706" y="870050"/>
                  </a:cubicBezTo>
                  <a:cubicBezTo>
                    <a:pt x="369709" y="861095"/>
                    <a:pt x="370701" y="853643"/>
                    <a:pt x="374682" y="847678"/>
                  </a:cubicBezTo>
                  <a:cubicBezTo>
                    <a:pt x="372698" y="847678"/>
                    <a:pt x="372698" y="851149"/>
                    <a:pt x="374682" y="858120"/>
                  </a:cubicBezTo>
                  <a:cubicBezTo>
                    <a:pt x="376679" y="865077"/>
                    <a:pt x="377671" y="869554"/>
                    <a:pt x="377671" y="871551"/>
                  </a:cubicBezTo>
                  <a:cubicBezTo>
                    <a:pt x="379655" y="867570"/>
                    <a:pt x="381652" y="862101"/>
                    <a:pt x="383636" y="855131"/>
                  </a:cubicBezTo>
                  <a:cubicBezTo>
                    <a:pt x="385620" y="848174"/>
                    <a:pt x="387617" y="842705"/>
                    <a:pt x="389601" y="838724"/>
                  </a:cubicBezTo>
                  <a:lnTo>
                    <a:pt x="395566" y="820815"/>
                  </a:lnTo>
                  <a:cubicBezTo>
                    <a:pt x="399547" y="828778"/>
                    <a:pt x="399051" y="837732"/>
                    <a:pt x="394078" y="847678"/>
                  </a:cubicBezTo>
                  <a:cubicBezTo>
                    <a:pt x="389105" y="857624"/>
                    <a:pt x="384628" y="867570"/>
                    <a:pt x="380647" y="877516"/>
                  </a:cubicBezTo>
                  <a:cubicBezTo>
                    <a:pt x="382644" y="877516"/>
                    <a:pt x="383636" y="878508"/>
                    <a:pt x="383636" y="880492"/>
                  </a:cubicBezTo>
                  <a:cubicBezTo>
                    <a:pt x="389601" y="874527"/>
                    <a:pt x="392590" y="866578"/>
                    <a:pt x="392590" y="856632"/>
                  </a:cubicBezTo>
                  <a:cubicBezTo>
                    <a:pt x="392590" y="846686"/>
                    <a:pt x="396571" y="838724"/>
                    <a:pt x="404520" y="832759"/>
                  </a:cubicBezTo>
                  <a:cubicBezTo>
                    <a:pt x="402536" y="832759"/>
                    <a:pt x="401048" y="837732"/>
                    <a:pt x="400043" y="847678"/>
                  </a:cubicBezTo>
                  <a:cubicBezTo>
                    <a:pt x="399051" y="857624"/>
                    <a:pt x="398555" y="863589"/>
                    <a:pt x="398555" y="865573"/>
                  </a:cubicBezTo>
                  <a:cubicBezTo>
                    <a:pt x="402536" y="861605"/>
                    <a:pt x="408501" y="856632"/>
                    <a:pt x="416463" y="850653"/>
                  </a:cubicBezTo>
                  <a:cubicBezTo>
                    <a:pt x="424412" y="844689"/>
                    <a:pt x="428393" y="839716"/>
                    <a:pt x="428393" y="835734"/>
                  </a:cubicBezTo>
                  <a:cubicBezTo>
                    <a:pt x="424412" y="845680"/>
                    <a:pt x="418943" y="855131"/>
                    <a:pt x="411986" y="864085"/>
                  </a:cubicBezTo>
                  <a:cubicBezTo>
                    <a:pt x="405016" y="873039"/>
                    <a:pt x="399547" y="883481"/>
                    <a:pt x="395566" y="895411"/>
                  </a:cubicBezTo>
                  <a:cubicBezTo>
                    <a:pt x="399547" y="891443"/>
                    <a:pt x="405016" y="887462"/>
                    <a:pt x="411986" y="883481"/>
                  </a:cubicBezTo>
                  <a:cubicBezTo>
                    <a:pt x="418943" y="879500"/>
                    <a:pt x="424412" y="875519"/>
                    <a:pt x="428393" y="871551"/>
                  </a:cubicBezTo>
                  <a:cubicBezTo>
                    <a:pt x="428393" y="867570"/>
                    <a:pt x="428889" y="864581"/>
                    <a:pt x="429881" y="862597"/>
                  </a:cubicBezTo>
                  <a:cubicBezTo>
                    <a:pt x="430886" y="860599"/>
                    <a:pt x="431382" y="858616"/>
                    <a:pt x="431382" y="856632"/>
                  </a:cubicBezTo>
                  <a:cubicBezTo>
                    <a:pt x="435350" y="856632"/>
                    <a:pt x="437347" y="859608"/>
                    <a:pt x="437347" y="865573"/>
                  </a:cubicBezTo>
                  <a:lnTo>
                    <a:pt x="446301" y="856632"/>
                  </a:lnTo>
                  <a:lnTo>
                    <a:pt x="449277" y="853643"/>
                  </a:lnTo>
                  <a:cubicBezTo>
                    <a:pt x="455242" y="859608"/>
                    <a:pt x="451274" y="866578"/>
                    <a:pt x="437347" y="874527"/>
                  </a:cubicBezTo>
                  <a:cubicBezTo>
                    <a:pt x="437347" y="876524"/>
                    <a:pt x="436851" y="878508"/>
                    <a:pt x="435859" y="880492"/>
                  </a:cubicBezTo>
                  <a:cubicBezTo>
                    <a:pt x="434854" y="882489"/>
                    <a:pt x="434358" y="884473"/>
                    <a:pt x="434358" y="886470"/>
                  </a:cubicBezTo>
                  <a:cubicBezTo>
                    <a:pt x="436355" y="888454"/>
                    <a:pt x="438339" y="894419"/>
                    <a:pt x="440323" y="904365"/>
                  </a:cubicBezTo>
                  <a:cubicBezTo>
                    <a:pt x="442320" y="914311"/>
                    <a:pt x="443312" y="920276"/>
                    <a:pt x="443312" y="922273"/>
                  </a:cubicBezTo>
                  <a:cubicBezTo>
                    <a:pt x="443312" y="918292"/>
                    <a:pt x="443808" y="915303"/>
                    <a:pt x="444800" y="913319"/>
                  </a:cubicBezTo>
                  <a:cubicBezTo>
                    <a:pt x="445805" y="911335"/>
                    <a:pt x="446301" y="908346"/>
                    <a:pt x="446301" y="904365"/>
                  </a:cubicBezTo>
                  <a:lnTo>
                    <a:pt x="440323" y="898400"/>
                  </a:lnTo>
                  <a:cubicBezTo>
                    <a:pt x="440323" y="886470"/>
                    <a:pt x="442320" y="886470"/>
                    <a:pt x="446301" y="898400"/>
                  </a:cubicBezTo>
                  <a:cubicBezTo>
                    <a:pt x="446301" y="896416"/>
                    <a:pt x="446301" y="892435"/>
                    <a:pt x="446301" y="886470"/>
                  </a:cubicBezTo>
                  <a:cubicBezTo>
                    <a:pt x="446301" y="880492"/>
                    <a:pt x="447293" y="876524"/>
                    <a:pt x="449277" y="874527"/>
                  </a:cubicBezTo>
                  <a:lnTo>
                    <a:pt x="461220" y="865573"/>
                  </a:lnTo>
                  <a:cubicBezTo>
                    <a:pt x="463204" y="869554"/>
                    <a:pt x="463204" y="873535"/>
                    <a:pt x="461220" y="877516"/>
                  </a:cubicBezTo>
                  <a:cubicBezTo>
                    <a:pt x="459223" y="881497"/>
                    <a:pt x="457239" y="885465"/>
                    <a:pt x="455242" y="889446"/>
                  </a:cubicBezTo>
                  <a:cubicBezTo>
                    <a:pt x="455242" y="895411"/>
                    <a:pt x="456247" y="900384"/>
                    <a:pt x="458231" y="904365"/>
                  </a:cubicBezTo>
                  <a:cubicBezTo>
                    <a:pt x="458231" y="902381"/>
                    <a:pt x="458727" y="900880"/>
                    <a:pt x="459719" y="899888"/>
                  </a:cubicBezTo>
                  <a:cubicBezTo>
                    <a:pt x="460724" y="898896"/>
                    <a:pt x="461220" y="897408"/>
                    <a:pt x="461220" y="895411"/>
                  </a:cubicBezTo>
                  <a:cubicBezTo>
                    <a:pt x="461220" y="891443"/>
                    <a:pt x="460724" y="888454"/>
                    <a:pt x="459719" y="886470"/>
                  </a:cubicBezTo>
                  <a:cubicBezTo>
                    <a:pt x="458727" y="884473"/>
                    <a:pt x="459223" y="885465"/>
                    <a:pt x="461220" y="889446"/>
                  </a:cubicBezTo>
                  <a:cubicBezTo>
                    <a:pt x="465188" y="881497"/>
                    <a:pt x="469169" y="874527"/>
                    <a:pt x="473150" y="868562"/>
                  </a:cubicBezTo>
                  <a:lnTo>
                    <a:pt x="473150" y="853643"/>
                  </a:lnTo>
                  <a:cubicBezTo>
                    <a:pt x="473150" y="851659"/>
                    <a:pt x="474142" y="848670"/>
                    <a:pt x="476139" y="844689"/>
                  </a:cubicBezTo>
                  <a:cubicBezTo>
                    <a:pt x="482104" y="842705"/>
                    <a:pt x="484088" y="851659"/>
                    <a:pt x="482104" y="871551"/>
                  </a:cubicBezTo>
                  <a:cubicBezTo>
                    <a:pt x="480107" y="891443"/>
                    <a:pt x="479115" y="904365"/>
                    <a:pt x="479115" y="910330"/>
                  </a:cubicBezTo>
                  <a:cubicBezTo>
                    <a:pt x="479115" y="912327"/>
                    <a:pt x="479611" y="913815"/>
                    <a:pt x="480616" y="914807"/>
                  </a:cubicBezTo>
                  <a:cubicBezTo>
                    <a:pt x="481608" y="915799"/>
                    <a:pt x="482104" y="917300"/>
                    <a:pt x="482104" y="919284"/>
                  </a:cubicBezTo>
                  <a:cubicBezTo>
                    <a:pt x="486085" y="911335"/>
                    <a:pt x="487077" y="902381"/>
                    <a:pt x="485080" y="892435"/>
                  </a:cubicBezTo>
                  <a:cubicBezTo>
                    <a:pt x="483096" y="882489"/>
                    <a:pt x="484088" y="873535"/>
                    <a:pt x="488069" y="865573"/>
                  </a:cubicBezTo>
                  <a:cubicBezTo>
                    <a:pt x="488069" y="867570"/>
                    <a:pt x="488565" y="871551"/>
                    <a:pt x="489557" y="877516"/>
                  </a:cubicBezTo>
                  <a:cubicBezTo>
                    <a:pt x="490562" y="883481"/>
                    <a:pt x="491058" y="887462"/>
                    <a:pt x="491058" y="889446"/>
                  </a:cubicBezTo>
                  <a:cubicBezTo>
                    <a:pt x="493042" y="885465"/>
                    <a:pt x="495026" y="880492"/>
                    <a:pt x="497023" y="874527"/>
                  </a:cubicBezTo>
                  <a:cubicBezTo>
                    <a:pt x="499007" y="868562"/>
                    <a:pt x="501004" y="863589"/>
                    <a:pt x="502988" y="859608"/>
                  </a:cubicBezTo>
                  <a:cubicBezTo>
                    <a:pt x="504972" y="853643"/>
                    <a:pt x="506969" y="848670"/>
                    <a:pt x="508953" y="844689"/>
                  </a:cubicBezTo>
                  <a:cubicBezTo>
                    <a:pt x="514918" y="848670"/>
                    <a:pt x="515427" y="856122"/>
                    <a:pt x="510454" y="867074"/>
                  </a:cubicBezTo>
                  <a:cubicBezTo>
                    <a:pt x="505481" y="878012"/>
                    <a:pt x="501004" y="888454"/>
                    <a:pt x="497023" y="898400"/>
                  </a:cubicBezTo>
                  <a:lnTo>
                    <a:pt x="497023" y="904365"/>
                  </a:lnTo>
                  <a:cubicBezTo>
                    <a:pt x="502988" y="894419"/>
                    <a:pt x="506473" y="884473"/>
                    <a:pt x="507465" y="874527"/>
                  </a:cubicBezTo>
                  <a:cubicBezTo>
                    <a:pt x="508457" y="864581"/>
                    <a:pt x="511942" y="856632"/>
                    <a:pt x="517907" y="850653"/>
                  </a:cubicBezTo>
                  <a:cubicBezTo>
                    <a:pt x="515923" y="852651"/>
                    <a:pt x="514422" y="858616"/>
                    <a:pt x="513430" y="868562"/>
                  </a:cubicBezTo>
                  <a:cubicBezTo>
                    <a:pt x="512438" y="878508"/>
                    <a:pt x="511942" y="884473"/>
                    <a:pt x="511942" y="886470"/>
                  </a:cubicBezTo>
                  <a:cubicBezTo>
                    <a:pt x="515923" y="882489"/>
                    <a:pt x="521888" y="877020"/>
                    <a:pt x="529837" y="870050"/>
                  </a:cubicBezTo>
                  <a:cubicBezTo>
                    <a:pt x="537799" y="863093"/>
                    <a:pt x="542772" y="857624"/>
                    <a:pt x="544756" y="853643"/>
                  </a:cubicBezTo>
                  <a:cubicBezTo>
                    <a:pt x="540788" y="859608"/>
                    <a:pt x="536311" y="865077"/>
                    <a:pt x="531338" y="870050"/>
                  </a:cubicBezTo>
                  <a:cubicBezTo>
                    <a:pt x="526365" y="875023"/>
                    <a:pt x="522880" y="880492"/>
                    <a:pt x="520896" y="886470"/>
                  </a:cubicBezTo>
                  <a:cubicBezTo>
                    <a:pt x="522880" y="888454"/>
                    <a:pt x="525869" y="893427"/>
                    <a:pt x="529837" y="901389"/>
                  </a:cubicBezTo>
                  <a:cubicBezTo>
                    <a:pt x="533818" y="899392"/>
                    <a:pt x="538791" y="895411"/>
                    <a:pt x="544756" y="889446"/>
                  </a:cubicBezTo>
                  <a:lnTo>
                    <a:pt x="544756" y="880492"/>
                  </a:lnTo>
                  <a:cubicBezTo>
                    <a:pt x="544756" y="870546"/>
                    <a:pt x="546753" y="867570"/>
                    <a:pt x="550734" y="871551"/>
                  </a:cubicBezTo>
                  <a:lnTo>
                    <a:pt x="550734" y="883481"/>
                  </a:lnTo>
                  <a:cubicBezTo>
                    <a:pt x="552718" y="883481"/>
                    <a:pt x="553710" y="882985"/>
                    <a:pt x="553710" y="881993"/>
                  </a:cubicBezTo>
                  <a:cubicBezTo>
                    <a:pt x="553710" y="880987"/>
                    <a:pt x="554702" y="880492"/>
                    <a:pt x="556699" y="880492"/>
                  </a:cubicBezTo>
                  <a:lnTo>
                    <a:pt x="556699" y="859608"/>
                  </a:lnTo>
                  <a:cubicBezTo>
                    <a:pt x="556699" y="849662"/>
                    <a:pt x="558683" y="842705"/>
                    <a:pt x="562664" y="838724"/>
                  </a:cubicBezTo>
                  <a:cubicBezTo>
                    <a:pt x="566645" y="838724"/>
                    <a:pt x="567637" y="844193"/>
                    <a:pt x="565653" y="855131"/>
                  </a:cubicBezTo>
                  <a:cubicBezTo>
                    <a:pt x="563656" y="866068"/>
                    <a:pt x="562664" y="872543"/>
                    <a:pt x="562664" y="874527"/>
                  </a:cubicBezTo>
                  <a:lnTo>
                    <a:pt x="565653" y="874527"/>
                  </a:lnTo>
                  <a:cubicBezTo>
                    <a:pt x="567637" y="876524"/>
                    <a:pt x="569125" y="877516"/>
                    <a:pt x="570130" y="877516"/>
                  </a:cubicBezTo>
                  <a:cubicBezTo>
                    <a:pt x="571122" y="877516"/>
                    <a:pt x="572610" y="878508"/>
                    <a:pt x="574594" y="880492"/>
                  </a:cubicBezTo>
                  <a:cubicBezTo>
                    <a:pt x="576591" y="878508"/>
                    <a:pt x="577087" y="875519"/>
                    <a:pt x="576095" y="871551"/>
                  </a:cubicBezTo>
                  <a:cubicBezTo>
                    <a:pt x="575103" y="867570"/>
                    <a:pt x="575599" y="863589"/>
                    <a:pt x="577583" y="859608"/>
                  </a:cubicBezTo>
                  <a:lnTo>
                    <a:pt x="589513" y="853643"/>
                  </a:lnTo>
                  <a:cubicBezTo>
                    <a:pt x="591510" y="857624"/>
                    <a:pt x="589513" y="864581"/>
                    <a:pt x="583548" y="874527"/>
                  </a:cubicBezTo>
                  <a:cubicBezTo>
                    <a:pt x="583548" y="876524"/>
                    <a:pt x="584044" y="878508"/>
                    <a:pt x="585049" y="880492"/>
                  </a:cubicBezTo>
                  <a:cubicBezTo>
                    <a:pt x="586041" y="882489"/>
                    <a:pt x="586537" y="884473"/>
                    <a:pt x="586537" y="886470"/>
                  </a:cubicBezTo>
                  <a:cubicBezTo>
                    <a:pt x="586537" y="884473"/>
                    <a:pt x="587033" y="882985"/>
                    <a:pt x="588025" y="881993"/>
                  </a:cubicBezTo>
                  <a:cubicBezTo>
                    <a:pt x="589017" y="880987"/>
                    <a:pt x="589513" y="879500"/>
                    <a:pt x="589513" y="877516"/>
                  </a:cubicBezTo>
                  <a:cubicBezTo>
                    <a:pt x="589513" y="875519"/>
                    <a:pt x="589017" y="873535"/>
                    <a:pt x="588025" y="871551"/>
                  </a:cubicBezTo>
                  <a:cubicBezTo>
                    <a:pt x="587033" y="869554"/>
                    <a:pt x="588521" y="870546"/>
                    <a:pt x="592502" y="874527"/>
                  </a:cubicBezTo>
                  <a:cubicBezTo>
                    <a:pt x="592502" y="870546"/>
                    <a:pt x="593494" y="867570"/>
                    <a:pt x="595491" y="865573"/>
                  </a:cubicBezTo>
                  <a:cubicBezTo>
                    <a:pt x="597475" y="863589"/>
                    <a:pt x="599459" y="860599"/>
                    <a:pt x="601456" y="856632"/>
                  </a:cubicBezTo>
                  <a:lnTo>
                    <a:pt x="604432" y="856632"/>
                  </a:lnTo>
                  <a:lnTo>
                    <a:pt x="604432" y="826794"/>
                  </a:lnTo>
                  <a:cubicBezTo>
                    <a:pt x="610410" y="824796"/>
                    <a:pt x="612394" y="833751"/>
                    <a:pt x="610410" y="853643"/>
                  </a:cubicBezTo>
                  <a:cubicBezTo>
                    <a:pt x="608413" y="873535"/>
                    <a:pt x="607421" y="888454"/>
                    <a:pt x="607421" y="898400"/>
                  </a:cubicBezTo>
                  <a:cubicBezTo>
                    <a:pt x="607421" y="900384"/>
                    <a:pt x="607917" y="901389"/>
                    <a:pt x="608909" y="901389"/>
                  </a:cubicBezTo>
                  <a:cubicBezTo>
                    <a:pt x="609914" y="901389"/>
                    <a:pt x="610410" y="902381"/>
                    <a:pt x="610410" y="904365"/>
                  </a:cubicBezTo>
                  <a:cubicBezTo>
                    <a:pt x="614378" y="894419"/>
                    <a:pt x="615383" y="884969"/>
                    <a:pt x="613386" y="876014"/>
                  </a:cubicBezTo>
                  <a:cubicBezTo>
                    <a:pt x="611402" y="867074"/>
                    <a:pt x="612394" y="859608"/>
                    <a:pt x="616375" y="853643"/>
                  </a:cubicBezTo>
                  <a:lnTo>
                    <a:pt x="619351" y="874527"/>
                  </a:lnTo>
                  <a:lnTo>
                    <a:pt x="622340" y="874527"/>
                  </a:lnTo>
                  <a:cubicBezTo>
                    <a:pt x="624324" y="870546"/>
                    <a:pt x="626321" y="865077"/>
                    <a:pt x="628305" y="858120"/>
                  </a:cubicBezTo>
                  <a:cubicBezTo>
                    <a:pt x="630302" y="851149"/>
                    <a:pt x="632286" y="845680"/>
                    <a:pt x="634270" y="841713"/>
                  </a:cubicBezTo>
                  <a:cubicBezTo>
                    <a:pt x="636267" y="835734"/>
                    <a:pt x="637259" y="830761"/>
                    <a:pt x="637259" y="826794"/>
                  </a:cubicBezTo>
                  <a:cubicBezTo>
                    <a:pt x="641240" y="830761"/>
                    <a:pt x="642728" y="836230"/>
                    <a:pt x="641736" y="843201"/>
                  </a:cubicBezTo>
                  <a:lnTo>
                    <a:pt x="639243" y="849662"/>
                  </a:lnTo>
                  <a:lnTo>
                    <a:pt x="646213" y="835734"/>
                  </a:lnTo>
                  <a:cubicBezTo>
                    <a:pt x="646213" y="837732"/>
                    <a:pt x="645221" y="843201"/>
                    <a:pt x="643224" y="852155"/>
                  </a:cubicBezTo>
                  <a:cubicBezTo>
                    <a:pt x="641240" y="861095"/>
                    <a:pt x="640248" y="866578"/>
                    <a:pt x="640248" y="868562"/>
                  </a:cubicBezTo>
                  <a:lnTo>
                    <a:pt x="643224" y="868562"/>
                  </a:lnTo>
                  <a:cubicBezTo>
                    <a:pt x="643224" y="866578"/>
                    <a:pt x="647205" y="860599"/>
                    <a:pt x="655167" y="850653"/>
                  </a:cubicBezTo>
                  <a:cubicBezTo>
                    <a:pt x="663116" y="840707"/>
                    <a:pt x="669081" y="836740"/>
                    <a:pt x="673062" y="838724"/>
                  </a:cubicBezTo>
                  <a:cubicBezTo>
                    <a:pt x="673062" y="836740"/>
                    <a:pt x="673062" y="832263"/>
                    <a:pt x="673062" y="825292"/>
                  </a:cubicBezTo>
                  <a:cubicBezTo>
                    <a:pt x="673062" y="818336"/>
                    <a:pt x="675059" y="814850"/>
                    <a:pt x="679027" y="814850"/>
                  </a:cubicBezTo>
                  <a:cubicBezTo>
                    <a:pt x="683008" y="814850"/>
                    <a:pt x="684000" y="820319"/>
                    <a:pt x="682016" y="831257"/>
                  </a:cubicBezTo>
                  <a:cubicBezTo>
                    <a:pt x="680032" y="842209"/>
                    <a:pt x="679027" y="848670"/>
                    <a:pt x="679027" y="850653"/>
                  </a:cubicBezTo>
                  <a:cubicBezTo>
                    <a:pt x="683008" y="858616"/>
                    <a:pt x="685005" y="864581"/>
                    <a:pt x="685005" y="868562"/>
                  </a:cubicBezTo>
                  <a:cubicBezTo>
                    <a:pt x="685005" y="866578"/>
                    <a:pt x="685501" y="865573"/>
                    <a:pt x="686493" y="865573"/>
                  </a:cubicBezTo>
                  <a:cubicBezTo>
                    <a:pt x="687485" y="865573"/>
                    <a:pt x="687981" y="864581"/>
                    <a:pt x="687981" y="862597"/>
                  </a:cubicBezTo>
                  <a:cubicBezTo>
                    <a:pt x="678035" y="852651"/>
                    <a:pt x="679027" y="851659"/>
                    <a:pt x="690970" y="859608"/>
                  </a:cubicBezTo>
                  <a:cubicBezTo>
                    <a:pt x="690970" y="857624"/>
                    <a:pt x="690970" y="854139"/>
                    <a:pt x="690970" y="849166"/>
                  </a:cubicBezTo>
                  <a:cubicBezTo>
                    <a:pt x="690970" y="844193"/>
                    <a:pt x="691962" y="840707"/>
                    <a:pt x="693946" y="838724"/>
                  </a:cubicBezTo>
                  <a:lnTo>
                    <a:pt x="705889" y="826794"/>
                  </a:lnTo>
                  <a:cubicBezTo>
                    <a:pt x="707873" y="832759"/>
                    <a:pt x="707873" y="837732"/>
                    <a:pt x="705889" y="841713"/>
                  </a:cubicBezTo>
                  <a:cubicBezTo>
                    <a:pt x="703892" y="845680"/>
                    <a:pt x="701908" y="849662"/>
                    <a:pt x="699924" y="853643"/>
                  </a:cubicBezTo>
                  <a:cubicBezTo>
                    <a:pt x="699924" y="857624"/>
                    <a:pt x="700916" y="861605"/>
                    <a:pt x="702900" y="865573"/>
                  </a:cubicBezTo>
                  <a:lnTo>
                    <a:pt x="702900" y="859608"/>
                  </a:lnTo>
                  <a:cubicBezTo>
                    <a:pt x="702900" y="857624"/>
                    <a:pt x="703892" y="856632"/>
                    <a:pt x="705889" y="856632"/>
                  </a:cubicBezTo>
                  <a:cubicBezTo>
                    <a:pt x="705889" y="852651"/>
                    <a:pt x="706881" y="851659"/>
                    <a:pt x="708865" y="853643"/>
                  </a:cubicBezTo>
                  <a:cubicBezTo>
                    <a:pt x="708865" y="851659"/>
                    <a:pt x="710862" y="844689"/>
                    <a:pt x="714843" y="832759"/>
                  </a:cubicBezTo>
                  <a:lnTo>
                    <a:pt x="714843" y="814850"/>
                  </a:lnTo>
                  <a:cubicBezTo>
                    <a:pt x="714843" y="810869"/>
                    <a:pt x="715835" y="807894"/>
                    <a:pt x="717819" y="805896"/>
                  </a:cubicBezTo>
                  <a:cubicBezTo>
                    <a:pt x="725781" y="803913"/>
                    <a:pt x="728757" y="812867"/>
                    <a:pt x="726773" y="832759"/>
                  </a:cubicBezTo>
                  <a:cubicBezTo>
                    <a:pt x="724789" y="852651"/>
                    <a:pt x="723784" y="865573"/>
                    <a:pt x="723784" y="871551"/>
                  </a:cubicBezTo>
                  <a:cubicBezTo>
                    <a:pt x="723784" y="873535"/>
                    <a:pt x="724293" y="875023"/>
                    <a:pt x="725285" y="876014"/>
                  </a:cubicBezTo>
                  <a:cubicBezTo>
                    <a:pt x="726277" y="877020"/>
                    <a:pt x="726773" y="878508"/>
                    <a:pt x="726773" y="880492"/>
                  </a:cubicBezTo>
                  <a:cubicBezTo>
                    <a:pt x="730754" y="872543"/>
                    <a:pt x="731746" y="864085"/>
                    <a:pt x="729762" y="855131"/>
                  </a:cubicBezTo>
                  <a:cubicBezTo>
                    <a:pt x="727765" y="846176"/>
                    <a:pt x="728757" y="836740"/>
                    <a:pt x="732738" y="826794"/>
                  </a:cubicBezTo>
                  <a:cubicBezTo>
                    <a:pt x="732738" y="830761"/>
                    <a:pt x="733234" y="835734"/>
                    <a:pt x="734239" y="841713"/>
                  </a:cubicBezTo>
                  <a:cubicBezTo>
                    <a:pt x="735231" y="847678"/>
                    <a:pt x="735727" y="851659"/>
                    <a:pt x="735727" y="853643"/>
                  </a:cubicBezTo>
                  <a:cubicBezTo>
                    <a:pt x="737711" y="849662"/>
                    <a:pt x="739708" y="844193"/>
                    <a:pt x="741692" y="837236"/>
                  </a:cubicBezTo>
                  <a:cubicBezTo>
                    <a:pt x="743676" y="830265"/>
                    <a:pt x="745673" y="824796"/>
                    <a:pt x="747657" y="820815"/>
                  </a:cubicBezTo>
                  <a:cubicBezTo>
                    <a:pt x="749654" y="814850"/>
                    <a:pt x="751638" y="809877"/>
                    <a:pt x="753622" y="805896"/>
                  </a:cubicBezTo>
                  <a:cubicBezTo>
                    <a:pt x="759600" y="809877"/>
                    <a:pt x="760096" y="817344"/>
                    <a:pt x="755123" y="828282"/>
                  </a:cubicBezTo>
                  <a:cubicBezTo>
                    <a:pt x="750150" y="839220"/>
                    <a:pt x="745673" y="849662"/>
                    <a:pt x="741692" y="859608"/>
                  </a:cubicBezTo>
                  <a:cubicBezTo>
                    <a:pt x="741692" y="859608"/>
                    <a:pt x="742684" y="861605"/>
                    <a:pt x="744681" y="865573"/>
                  </a:cubicBezTo>
                  <a:cubicBezTo>
                    <a:pt x="748649" y="857624"/>
                    <a:pt x="751142" y="848174"/>
                    <a:pt x="752134" y="837236"/>
                  </a:cubicBezTo>
                  <a:cubicBezTo>
                    <a:pt x="753126" y="826284"/>
                    <a:pt x="756611" y="817840"/>
                    <a:pt x="762576" y="811875"/>
                  </a:cubicBezTo>
                  <a:cubicBezTo>
                    <a:pt x="760592" y="813859"/>
                    <a:pt x="759104" y="820319"/>
                    <a:pt x="758099" y="831257"/>
                  </a:cubicBezTo>
                  <a:cubicBezTo>
                    <a:pt x="757107" y="842209"/>
                    <a:pt x="756611" y="848670"/>
                    <a:pt x="756611" y="850653"/>
                  </a:cubicBezTo>
                  <a:cubicBezTo>
                    <a:pt x="760592" y="846686"/>
                    <a:pt x="766557" y="840707"/>
                    <a:pt x="774519" y="832759"/>
                  </a:cubicBezTo>
                  <a:cubicBezTo>
                    <a:pt x="782468" y="824796"/>
                    <a:pt x="787441" y="818832"/>
                    <a:pt x="789438" y="814850"/>
                  </a:cubicBezTo>
                  <a:cubicBezTo>
                    <a:pt x="783460" y="824796"/>
                    <a:pt x="776999" y="834743"/>
                    <a:pt x="770042" y="844689"/>
                  </a:cubicBezTo>
                  <a:cubicBezTo>
                    <a:pt x="763072" y="854635"/>
                    <a:pt x="757603" y="864581"/>
                    <a:pt x="753622" y="874527"/>
                  </a:cubicBezTo>
                  <a:cubicBezTo>
                    <a:pt x="763568" y="868562"/>
                    <a:pt x="773018" y="862597"/>
                    <a:pt x="781972" y="856632"/>
                  </a:cubicBezTo>
                  <a:cubicBezTo>
                    <a:pt x="790926" y="850653"/>
                    <a:pt x="800376" y="844689"/>
                    <a:pt x="810322" y="838724"/>
                  </a:cubicBezTo>
                  <a:cubicBezTo>
                    <a:pt x="812306" y="844689"/>
                    <a:pt x="802360" y="853643"/>
                    <a:pt x="780484" y="865573"/>
                  </a:cubicBezTo>
                  <a:lnTo>
                    <a:pt x="780484" y="889446"/>
                  </a:lnTo>
                  <a:cubicBezTo>
                    <a:pt x="786449" y="893427"/>
                    <a:pt x="790926" y="898896"/>
                    <a:pt x="793915" y="905853"/>
                  </a:cubicBezTo>
                  <a:cubicBezTo>
                    <a:pt x="796891" y="912823"/>
                    <a:pt x="800376" y="919284"/>
                    <a:pt x="804357" y="925249"/>
                  </a:cubicBezTo>
                  <a:lnTo>
                    <a:pt x="804357" y="895411"/>
                  </a:lnTo>
                  <a:cubicBezTo>
                    <a:pt x="804357" y="887462"/>
                    <a:pt x="805349" y="879500"/>
                    <a:pt x="807333" y="871551"/>
                  </a:cubicBezTo>
                  <a:cubicBezTo>
                    <a:pt x="809330" y="873535"/>
                    <a:pt x="810322" y="876524"/>
                    <a:pt x="810322" y="880492"/>
                  </a:cubicBezTo>
                  <a:cubicBezTo>
                    <a:pt x="812306" y="882489"/>
                    <a:pt x="813298" y="885465"/>
                    <a:pt x="813298" y="889446"/>
                  </a:cubicBezTo>
                  <a:cubicBezTo>
                    <a:pt x="813298" y="885465"/>
                    <a:pt x="813298" y="876014"/>
                    <a:pt x="813298" y="861095"/>
                  </a:cubicBezTo>
                  <a:cubicBezTo>
                    <a:pt x="813298" y="846176"/>
                    <a:pt x="815295" y="838724"/>
                    <a:pt x="819276" y="838724"/>
                  </a:cubicBezTo>
                  <a:cubicBezTo>
                    <a:pt x="823244" y="838724"/>
                    <a:pt x="824745" y="844193"/>
                    <a:pt x="823753" y="855131"/>
                  </a:cubicBezTo>
                  <a:cubicBezTo>
                    <a:pt x="822748" y="866068"/>
                    <a:pt x="822252" y="872543"/>
                    <a:pt x="822252" y="874527"/>
                  </a:cubicBezTo>
                  <a:cubicBezTo>
                    <a:pt x="824249" y="874527"/>
                    <a:pt x="826233" y="879500"/>
                    <a:pt x="828217" y="889446"/>
                  </a:cubicBezTo>
                  <a:cubicBezTo>
                    <a:pt x="830214" y="899392"/>
                    <a:pt x="831206" y="906362"/>
                    <a:pt x="831206" y="910330"/>
                  </a:cubicBezTo>
                  <a:cubicBezTo>
                    <a:pt x="831206" y="900384"/>
                    <a:pt x="832198" y="892435"/>
                    <a:pt x="834195" y="886470"/>
                  </a:cubicBezTo>
                  <a:lnTo>
                    <a:pt x="828217" y="880492"/>
                  </a:lnTo>
                  <a:cubicBezTo>
                    <a:pt x="828217" y="876524"/>
                    <a:pt x="830214" y="876524"/>
                    <a:pt x="834195" y="880492"/>
                  </a:cubicBezTo>
                  <a:cubicBezTo>
                    <a:pt x="834195" y="878508"/>
                    <a:pt x="834195" y="875519"/>
                    <a:pt x="834195" y="871551"/>
                  </a:cubicBezTo>
                  <a:cubicBezTo>
                    <a:pt x="834195" y="867570"/>
                    <a:pt x="835187" y="863589"/>
                    <a:pt x="837171" y="859608"/>
                  </a:cubicBezTo>
                  <a:lnTo>
                    <a:pt x="852090" y="853643"/>
                  </a:lnTo>
                  <a:cubicBezTo>
                    <a:pt x="854087" y="857624"/>
                    <a:pt x="853082" y="861095"/>
                    <a:pt x="849114" y="864085"/>
                  </a:cubicBezTo>
                  <a:cubicBezTo>
                    <a:pt x="845133" y="867074"/>
                    <a:pt x="843136" y="870546"/>
                    <a:pt x="843136" y="874527"/>
                  </a:cubicBezTo>
                  <a:cubicBezTo>
                    <a:pt x="843136" y="878508"/>
                    <a:pt x="845133" y="882489"/>
                    <a:pt x="849114" y="886470"/>
                  </a:cubicBezTo>
                  <a:cubicBezTo>
                    <a:pt x="849114" y="884473"/>
                    <a:pt x="849610" y="882985"/>
                    <a:pt x="850602" y="881993"/>
                  </a:cubicBezTo>
                  <a:cubicBezTo>
                    <a:pt x="851594" y="880987"/>
                    <a:pt x="852090" y="879500"/>
                    <a:pt x="852090" y="877516"/>
                  </a:cubicBezTo>
                  <a:cubicBezTo>
                    <a:pt x="852090" y="875519"/>
                    <a:pt x="851594" y="873535"/>
                    <a:pt x="850602" y="871551"/>
                  </a:cubicBezTo>
                  <a:cubicBezTo>
                    <a:pt x="849610" y="869554"/>
                    <a:pt x="850106" y="870546"/>
                    <a:pt x="852090" y="874527"/>
                  </a:cubicBezTo>
                  <a:cubicBezTo>
                    <a:pt x="856071" y="866578"/>
                    <a:pt x="858055" y="860599"/>
                    <a:pt x="858055" y="856632"/>
                  </a:cubicBezTo>
                  <a:lnTo>
                    <a:pt x="861044" y="853643"/>
                  </a:lnTo>
                  <a:lnTo>
                    <a:pt x="861044" y="835734"/>
                  </a:lnTo>
                  <a:lnTo>
                    <a:pt x="863981" y="826924"/>
                  </a:lnTo>
                  <a:lnTo>
                    <a:pt x="834195" y="792479"/>
                  </a:lnTo>
                  <a:cubicBezTo>
                    <a:pt x="808325" y="785508"/>
                    <a:pt x="778996" y="783525"/>
                    <a:pt x="746169" y="786500"/>
                  </a:cubicBezTo>
                  <a:cubicBezTo>
                    <a:pt x="713342" y="789489"/>
                    <a:pt x="681024" y="794462"/>
                    <a:pt x="649189" y="801419"/>
                  </a:cubicBezTo>
                  <a:cubicBezTo>
                    <a:pt x="617367" y="808390"/>
                    <a:pt x="592502" y="811875"/>
                    <a:pt x="574594" y="811875"/>
                  </a:cubicBezTo>
                  <a:lnTo>
                    <a:pt x="547745" y="793967"/>
                  </a:lnTo>
                  <a:cubicBezTo>
                    <a:pt x="525869" y="799931"/>
                    <a:pt x="510454" y="800923"/>
                    <a:pt x="501500" y="796956"/>
                  </a:cubicBezTo>
                  <a:cubicBezTo>
                    <a:pt x="492546" y="792975"/>
                    <a:pt x="481112" y="784020"/>
                    <a:pt x="467185" y="770093"/>
                  </a:cubicBezTo>
                  <a:cubicBezTo>
                    <a:pt x="457239" y="756166"/>
                    <a:pt x="446301" y="744236"/>
                    <a:pt x="434358" y="734290"/>
                  </a:cubicBezTo>
                  <a:cubicBezTo>
                    <a:pt x="422428" y="724344"/>
                    <a:pt x="414466" y="711409"/>
                    <a:pt x="410485" y="695498"/>
                  </a:cubicBezTo>
                  <a:cubicBezTo>
                    <a:pt x="406517" y="679587"/>
                    <a:pt x="393086" y="670633"/>
                    <a:pt x="370205" y="668649"/>
                  </a:cubicBezTo>
                  <a:cubicBezTo>
                    <a:pt x="347337" y="666652"/>
                    <a:pt x="330917" y="661679"/>
                    <a:pt x="320971" y="653730"/>
                  </a:cubicBezTo>
                  <a:cubicBezTo>
                    <a:pt x="313022" y="645768"/>
                    <a:pt x="306052" y="636814"/>
                    <a:pt x="300087" y="626868"/>
                  </a:cubicBezTo>
                  <a:cubicBezTo>
                    <a:pt x="294122" y="616922"/>
                    <a:pt x="289149" y="607981"/>
                    <a:pt x="285168" y="600019"/>
                  </a:cubicBezTo>
                  <a:lnTo>
                    <a:pt x="282192" y="594054"/>
                  </a:lnTo>
                  <a:cubicBezTo>
                    <a:pt x="280195" y="592057"/>
                    <a:pt x="277219" y="585100"/>
                    <a:pt x="273238" y="573170"/>
                  </a:cubicBezTo>
                  <a:cubicBezTo>
                    <a:pt x="267273" y="569189"/>
                    <a:pt x="262300" y="565208"/>
                    <a:pt x="258319" y="561227"/>
                  </a:cubicBezTo>
                  <a:cubicBezTo>
                    <a:pt x="248373" y="551281"/>
                    <a:pt x="245384" y="546308"/>
                    <a:pt x="249365" y="546308"/>
                  </a:cubicBezTo>
                  <a:cubicBezTo>
                    <a:pt x="253346" y="544324"/>
                    <a:pt x="256831" y="545812"/>
                    <a:pt x="259807" y="550785"/>
                  </a:cubicBezTo>
                  <a:cubicBezTo>
                    <a:pt x="262796" y="555758"/>
                    <a:pt x="266268" y="559243"/>
                    <a:pt x="270249" y="561227"/>
                  </a:cubicBezTo>
                  <a:cubicBezTo>
                    <a:pt x="270249" y="559243"/>
                    <a:pt x="268761" y="553774"/>
                    <a:pt x="265772" y="544820"/>
                  </a:cubicBezTo>
                  <a:cubicBezTo>
                    <a:pt x="262796" y="535866"/>
                    <a:pt x="259807" y="526416"/>
                    <a:pt x="256831" y="516470"/>
                  </a:cubicBezTo>
                  <a:cubicBezTo>
                    <a:pt x="253842" y="506524"/>
                    <a:pt x="251349" y="497570"/>
                    <a:pt x="249365" y="489621"/>
                  </a:cubicBezTo>
                  <a:cubicBezTo>
                    <a:pt x="247381" y="481659"/>
                    <a:pt x="247381" y="477678"/>
                    <a:pt x="249365" y="477678"/>
                  </a:cubicBezTo>
                  <a:cubicBezTo>
                    <a:pt x="253346" y="479675"/>
                    <a:pt x="258319" y="493602"/>
                    <a:pt x="264284" y="519459"/>
                  </a:cubicBezTo>
                  <a:cubicBezTo>
                    <a:pt x="270249" y="545316"/>
                    <a:pt x="275222" y="562219"/>
                    <a:pt x="279203" y="570181"/>
                  </a:cubicBezTo>
                  <a:cubicBezTo>
                    <a:pt x="279203" y="572165"/>
                    <a:pt x="280195" y="573170"/>
                    <a:pt x="282192" y="573170"/>
                  </a:cubicBezTo>
                  <a:lnTo>
                    <a:pt x="288157" y="573170"/>
                  </a:lnTo>
                  <a:lnTo>
                    <a:pt x="288157" y="534378"/>
                  </a:lnTo>
                  <a:cubicBezTo>
                    <a:pt x="288157" y="534378"/>
                    <a:pt x="287165" y="532381"/>
                    <a:pt x="285168" y="528413"/>
                  </a:cubicBezTo>
                  <a:cubicBezTo>
                    <a:pt x="283184" y="524432"/>
                    <a:pt x="280691" y="520451"/>
                    <a:pt x="277715" y="516470"/>
                  </a:cubicBezTo>
                  <a:cubicBezTo>
                    <a:pt x="274726" y="512489"/>
                    <a:pt x="271750" y="508521"/>
                    <a:pt x="268761" y="504540"/>
                  </a:cubicBezTo>
                  <a:cubicBezTo>
                    <a:pt x="265772" y="500559"/>
                    <a:pt x="265276" y="498575"/>
                    <a:pt x="267273" y="498575"/>
                  </a:cubicBezTo>
                  <a:cubicBezTo>
                    <a:pt x="271241" y="500559"/>
                    <a:pt x="274726" y="504044"/>
                    <a:pt x="277715" y="509017"/>
                  </a:cubicBezTo>
                  <a:cubicBezTo>
                    <a:pt x="280691" y="513990"/>
                    <a:pt x="284176" y="518467"/>
                    <a:pt x="288157" y="522435"/>
                  </a:cubicBezTo>
                  <a:lnTo>
                    <a:pt x="288157" y="519459"/>
                  </a:lnTo>
                  <a:cubicBezTo>
                    <a:pt x="286160" y="515478"/>
                    <a:pt x="279699" y="506524"/>
                    <a:pt x="268761" y="492597"/>
                  </a:cubicBezTo>
                  <a:cubicBezTo>
                    <a:pt x="257823" y="478683"/>
                    <a:pt x="254338" y="469729"/>
                    <a:pt x="258319" y="465748"/>
                  </a:cubicBezTo>
                  <a:lnTo>
                    <a:pt x="288157" y="501551"/>
                  </a:lnTo>
                  <a:lnTo>
                    <a:pt x="288157" y="471713"/>
                  </a:lnTo>
                  <a:cubicBezTo>
                    <a:pt x="288157" y="463764"/>
                    <a:pt x="289149" y="455802"/>
                    <a:pt x="291133" y="447840"/>
                  </a:cubicBezTo>
                  <a:cubicBezTo>
                    <a:pt x="293130" y="449837"/>
                    <a:pt x="294122" y="454810"/>
                    <a:pt x="294122" y="462759"/>
                  </a:cubicBezTo>
                  <a:cubicBezTo>
                    <a:pt x="296106" y="464756"/>
                    <a:pt x="297111" y="466740"/>
                    <a:pt x="297111" y="468737"/>
                  </a:cubicBezTo>
                  <a:cubicBezTo>
                    <a:pt x="297111" y="466740"/>
                    <a:pt x="297111" y="457786"/>
                    <a:pt x="297111" y="441875"/>
                  </a:cubicBezTo>
                  <a:cubicBezTo>
                    <a:pt x="297111" y="425964"/>
                    <a:pt x="299095" y="418002"/>
                    <a:pt x="303076" y="418002"/>
                  </a:cubicBezTo>
                  <a:cubicBezTo>
                    <a:pt x="307057" y="418002"/>
                    <a:pt x="308545" y="422975"/>
                    <a:pt x="307553" y="432921"/>
                  </a:cubicBezTo>
                  <a:cubicBezTo>
                    <a:pt x="306561" y="442867"/>
                    <a:pt x="306052" y="448845"/>
                    <a:pt x="306052" y="450829"/>
                  </a:cubicBezTo>
                  <a:lnTo>
                    <a:pt x="309354" y="459888"/>
                  </a:lnTo>
                  <a:lnTo>
                    <a:pt x="317995" y="462759"/>
                  </a:lnTo>
                  <a:cubicBezTo>
                    <a:pt x="317995" y="460775"/>
                    <a:pt x="317995" y="456794"/>
                    <a:pt x="317995" y="450829"/>
                  </a:cubicBezTo>
                  <a:cubicBezTo>
                    <a:pt x="317995" y="444864"/>
                    <a:pt x="318987" y="440883"/>
                    <a:pt x="320971" y="438899"/>
                  </a:cubicBezTo>
                  <a:lnTo>
                    <a:pt x="329925" y="429945"/>
                  </a:lnTo>
                  <a:cubicBezTo>
                    <a:pt x="333906" y="433926"/>
                    <a:pt x="334402" y="438390"/>
                    <a:pt x="331426" y="443363"/>
                  </a:cubicBezTo>
                  <a:cubicBezTo>
                    <a:pt x="328437" y="448336"/>
                    <a:pt x="326949" y="452813"/>
                    <a:pt x="326949" y="456794"/>
                  </a:cubicBezTo>
                  <a:lnTo>
                    <a:pt x="326949" y="465748"/>
                  </a:lnTo>
                  <a:cubicBezTo>
                    <a:pt x="328933" y="463764"/>
                    <a:pt x="329925" y="462263"/>
                    <a:pt x="329925" y="461271"/>
                  </a:cubicBezTo>
                  <a:cubicBezTo>
                    <a:pt x="329925" y="460279"/>
                    <a:pt x="330917" y="458791"/>
                    <a:pt x="332914" y="456794"/>
                  </a:cubicBezTo>
                  <a:lnTo>
                    <a:pt x="332914" y="453818"/>
                  </a:lnTo>
                  <a:cubicBezTo>
                    <a:pt x="332914" y="451821"/>
                    <a:pt x="332914" y="450829"/>
                    <a:pt x="332914" y="450829"/>
                  </a:cubicBezTo>
                  <a:cubicBezTo>
                    <a:pt x="336895" y="442867"/>
                    <a:pt x="338879" y="436902"/>
                    <a:pt x="338879" y="432921"/>
                  </a:cubicBezTo>
                  <a:lnTo>
                    <a:pt x="341868" y="432921"/>
                  </a:lnTo>
                  <a:cubicBezTo>
                    <a:pt x="341868" y="426956"/>
                    <a:pt x="342860" y="421983"/>
                    <a:pt x="344844" y="418002"/>
                  </a:cubicBezTo>
                  <a:cubicBezTo>
                    <a:pt x="344844" y="416018"/>
                    <a:pt x="345836" y="413029"/>
                    <a:pt x="347833" y="409061"/>
                  </a:cubicBezTo>
                  <a:cubicBezTo>
                    <a:pt x="353798" y="406908"/>
                    <a:pt x="355782" y="415823"/>
                    <a:pt x="353798" y="435793"/>
                  </a:cubicBezTo>
                  <a:cubicBezTo>
                    <a:pt x="351814" y="455763"/>
                    <a:pt x="350809" y="468737"/>
                    <a:pt x="350809" y="474702"/>
                  </a:cubicBezTo>
                  <a:cubicBezTo>
                    <a:pt x="350809" y="478683"/>
                    <a:pt x="351814" y="481659"/>
                    <a:pt x="353798" y="483656"/>
                  </a:cubicBezTo>
                  <a:cubicBezTo>
                    <a:pt x="357779" y="473710"/>
                    <a:pt x="358771" y="464260"/>
                    <a:pt x="356787" y="455306"/>
                  </a:cubicBezTo>
                  <a:cubicBezTo>
                    <a:pt x="354790" y="446352"/>
                    <a:pt x="355782" y="437894"/>
                    <a:pt x="359763" y="429945"/>
                  </a:cubicBezTo>
                  <a:lnTo>
                    <a:pt x="359763" y="441875"/>
                  </a:lnTo>
                  <a:cubicBezTo>
                    <a:pt x="359763" y="445856"/>
                    <a:pt x="360259" y="448845"/>
                    <a:pt x="361264" y="450829"/>
                  </a:cubicBezTo>
                  <a:cubicBezTo>
                    <a:pt x="362256" y="452813"/>
                    <a:pt x="362752" y="454810"/>
                    <a:pt x="362752" y="456794"/>
                  </a:cubicBezTo>
                  <a:lnTo>
                    <a:pt x="380647" y="409061"/>
                  </a:lnTo>
                  <a:lnTo>
                    <a:pt x="382056" y="430115"/>
                  </a:lnTo>
                  <a:lnTo>
                    <a:pt x="389601" y="415026"/>
                  </a:lnTo>
                  <a:cubicBezTo>
                    <a:pt x="387617" y="417010"/>
                    <a:pt x="386129" y="422975"/>
                    <a:pt x="385124" y="432921"/>
                  </a:cubicBezTo>
                  <a:cubicBezTo>
                    <a:pt x="384132" y="442867"/>
                    <a:pt x="383636" y="448845"/>
                    <a:pt x="383636" y="450829"/>
                  </a:cubicBezTo>
                  <a:cubicBezTo>
                    <a:pt x="387617" y="446848"/>
                    <a:pt x="393582" y="441379"/>
                    <a:pt x="401544" y="434422"/>
                  </a:cubicBezTo>
                  <a:cubicBezTo>
                    <a:pt x="409493" y="427452"/>
                    <a:pt x="414466" y="421983"/>
                    <a:pt x="416463" y="418002"/>
                  </a:cubicBezTo>
                  <a:cubicBezTo>
                    <a:pt x="410485" y="427948"/>
                    <a:pt x="404024" y="437894"/>
                    <a:pt x="397067" y="447840"/>
                  </a:cubicBezTo>
                  <a:cubicBezTo>
                    <a:pt x="390097" y="457786"/>
                    <a:pt x="384628" y="467732"/>
                    <a:pt x="380647" y="477678"/>
                  </a:cubicBezTo>
                  <a:cubicBezTo>
                    <a:pt x="390593" y="471713"/>
                    <a:pt x="400043" y="465252"/>
                    <a:pt x="408997" y="458282"/>
                  </a:cubicBezTo>
                  <a:cubicBezTo>
                    <a:pt x="417951" y="451325"/>
                    <a:pt x="427401" y="444864"/>
                    <a:pt x="437347" y="438899"/>
                  </a:cubicBezTo>
                  <a:cubicBezTo>
                    <a:pt x="437347" y="448845"/>
                    <a:pt x="426409" y="458791"/>
                    <a:pt x="404520" y="468737"/>
                  </a:cubicBezTo>
                  <a:cubicBezTo>
                    <a:pt x="408501" y="472705"/>
                    <a:pt x="410485" y="477678"/>
                    <a:pt x="410485" y="483656"/>
                  </a:cubicBezTo>
                  <a:lnTo>
                    <a:pt x="410485" y="480667"/>
                  </a:lnTo>
                  <a:cubicBezTo>
                    <a:pt x="410485" y="478683"/>
                    <a:pt x="410994" y="477678"/>
                    <a:pt x="411986" y="477678"/>
                  </a:cubicBezTo>
                  <a:cubicBezTo>
                    <a:pt x="412978" y="477678"/>
                    <a:pt x="413474" y="476686"/>
                    <a:pt x="413474" y="474702"/>
                  </a:cubicBezTo>
                  <a:cubicBezTo>
                    <a:pt x="415458" y="472705"/>
                    <a:pt x="416463" y="477678"/>
                    <a:pt x="416463" y="489621"/>
                  </a:cubicBezTo>
                  <a:cubicBezTo>
                    <a:pt x="416463" y="501551"/>
                    <a:pt x="416463" y="508521"/>
                    <a:pt x="416463" y="510505"/>
                  </a:cubicBezTo>
                  <a:lnTo>
                    <a:pt x="419713" y="519459"/>
                  </a:lnTo>
                  <a:lnTo>
                    <a:pt x="428393" y="519459"/>
                  </a:lnTo>
                  <a:lnTo>
                    <a:pt x="428393" y="495586"/>
                  </a:lnTo>
                  <a:cubicBezTo>
                    <a:pt x="428393" y="495586"/>
                    <a:pt x="430377" y="494594"/>
                    <a:pt x="434358" y="492597"/>
                  </a:cubicBezTo>
                  <a:cubicBezTo>
                    <a:pt x="436355" y="492597"/>
                    <a:pt x="438339" y="491605"/>
                    <a:pt x="440323" y="489621"/>
                  </a:cubicBezTo>
                  <a:cubicBezTo>
                    <a:pt x="444304" y="493602"/>
                    <a:pt x="444800" y="497074"/>
                    <a:pt x="441824" y="500063"/>
                  </a:cubicBezTo>
                  <a:cubicBezTo>
                    <a:pt x="438835" y="503039"/>
                    <a:pt x="437347" y="506524"/>
                    <a:pt x="437347" y="510505"/>
                  </a:cubicBezTo>
                  <a:lnTo>
                    <a:pt x="437347" y="525424"/>
                  </a:lnTo>
                  <a:cubicBezTo>
                    <a:pt x="437347" y="525424"/>
                    <a:pt x="439331" y="521443"/>
                    <a:pt x="443312" y="513494"/>
                  </a:cubicBezTo>
                  <a:cubicBezTo>
                    <a:pt x="441328" y="511497"/>
                    <a:pt x="439827" y="509513"/>
                    <a:pt x="438835" y="507516"/>
                  </a:cubicBezTo>
                  <a:cubicBezTo>
                    <a:pt x="437843" y="505532"/>
                    <a:pt x="439331" y="506524"/>
                    <a:pt x="443312" y="510505"/>
                  </a:cubicBezTo>
                  <a:cubicBezTo>
                    <a:pt x="447293" y="502543"/>
                    <a:pt x="449277" y="496578"/>
                    <a:pt x="449277" y="492597"/>
                  </a:cubicBezTo>
                  <a:cubicBezTo>
                    <a:pt x="449277" y="492597"/>
                    <a:pt x="450269" y="491605"/>
                    <a:pt x="452266" y="489621"/>
                  </a:cubicBezTo>
                  <a:lnTo>
                    <a:pt x="452266" y="474702"/>
                  </a:lnTo>
                  <a:cubicBezTo>
                    <a:pt x="452266" y="472705"/>
                    <a:pt x="453258" y="469729"/>
                    <a:pt x="455242" y="465748"/>
                  </a:cubicBezTo>
                  <a:cubicBezTo>
                    <a:pt x="461220" y="463764"/>
                    <a:pt x="463204" y="472705"/>
                    <a:pt x="461220" y="492597"/>
                  </a:cubicBezTo>
                  <a:cubicBezTo>
                    <a:pt x="459223" y="512489"/>
                    <a:pt x="458231" y="526416"/>
                    <a:pt x="458231" y="534378"/>
                  </a:cubicBezTo>
                  <a:cubicBezTo>
                    <a:pt x="458231" y="534378"/>
                    <a:pt x="459223" y="536362"/>
                    <a:pt x="461220" y="540343"/>
                  </a:cubicBezTo>
                  <a:cubicBezTo>
                    <a:pt x="465188" y="532381"/>
                    <a:pt x="466193" y="523440"/>
                    <a:pt x="464196" y="513494"/>
                  </a:cubicBezTo>
                  <a:cubicBezTo>
                    <a:pt x="462212" y="503548"/>
                    <a:pt x="463204" y="494594"/>
                    <a:pt x="467185" y="486632"/>
                  </a:cubicBezTo>
                  <a:cubicBezTo>
                    <a:pt x="465188" y="488629"/>
                    <a:pt x="465697" y="492597"/>
                    <a:pt x="468673" y="498575"/>
                  </a:cubicBezTo>
                  <a:cubicBezTo>
                    <a:pt x="471662" y="504540"/>
                    <a:pt x="473150" y="509513"/>
                    <a:pt x="473150" y="513494"/>
                  </a:cubicBezTo>
                  <a:lnTo>
                    <a:pt x="491058" y="465748"/>
                  </a:lnTo>
                  <a:cubicBezTo>
                    <a:pt x="495026" y="469729"/>
                    <a:pt x="494530" y="477182"/>
                    <a:pt x="489557" y="488120"/>
                  </a:cubicBezTo>
                  <a:cubicBezTo>
                    <a:pt x="484584" y="499071"/>
                    <a:pt x="480107" y="509513"/>
                    <a:pt x="476139" y="519459"/>
                  </a:cubicBezTo>
                  <a:cubicBezTo>
                    <a:pt x="478123" y="519459"/>
                    <a:pt x="479115" y="521443"/>
                    <a:pt x="479115" y="525424"/>
                  </a:cubicBezTo>
                  <a:cubicBezTo>
                    <a:pt x="485080" y="517462"/>
                    <a:pt x="488069" y="508521"/>
                    <a:pt x="488069" y="498575"/>
                  </a:cubicBezTo>
                  <a:cubicBezTo>
                    <a:pt x="488069" y="488629"/>
                    <a:pt x="492050" y="479675"/>
                    <a:pt x="499999" y="471713"/>
                  </a:cubicBezTo>
                  <a:cubicBezTo>
                    <a:pt x="498015" y="473710"/>
                    <a:pt x="496527" y="479675"/>
                    <a:pt x="495535" y="489621"/>
                  </a:cubicBezTo>
                  <a:cubicBezTo>
                    <a:pt x="494530" y="499567"/>
                    <a:pt x="494034" y="505532"/>
                    <a:pt x="494034" y="507516"/>
                  </a:cubicBezTo>
                  <a:cubicBezTo>
                    <a:pt x="498015" y="503548"/>
                    <a:pt x="503484" y="498066"/>
                    <a:pt x="510454" y="491109"/>
                  </a:cubicBezTo>
                  <a:cubicBezTo>
                    <a:pt x="517411" y="484152"/>
                    <a:pt x="520896" y="478683"/>
                    <a:pt x="520896" y="474702"/>
                  </a:cubicBezTo>
                  <a:cubicBezTo>
                    <a:pt x="516915" y="484648"/>
                    <a:pt x="511942" y="494594"/>
                    <a:pt x="505977" y="504540"/>
                  </a:cubicBezTo>
                  <a:cubicBezTo>
                    <a:pt x="499999" y="514486"/>
                    <a:pt x="495026" y="524432"/>
                    <a:pt x="491058" y="534378"/>
                  </a:cubicBezTo>
                  <a:cubicBezTo>
                    <a:pt x="499007" y="530397"/>
                    <a:pt x="506969" y="524928"/>
                    <a:pt x="514918" y="517958"/>
                  </a:cubicBezTo>
                  <a:cubicBezTo>
                    <a:pt x="522880" y="511001"/>
                    <a:pt x="531834" y="504540"/>
                    <a:pt x="541780" y="498575"/>
                  </a:cubicBezTo>
                  <a:cubicBezTo>
                    <a:pt x="551726" y="502543"/>
                    <a:pt x="568133" y="501055"/>
                    <a:pt x="591014" y="494098"/>
                  </a:cubicBezTo>
                  <a:cubicBezTo>
                    <a:pt x="613882" y="487128"/>
                    <a:pt x="630302" y="481659"/>
                    <a:pt x="640248" y="477678"/>
                  </a:cubicBezTo>
                  <a:lnTo>
                    <a:pt x="634270" y="471713"/>
                  </a:lnTo>
                  <a:cubicBezTo>
                    <a:pt x="630302" y="471713"/>
                    <a:pt x="627809" y="472705"/>
                    <a:pt x="626817" y="474702"/>
                  </a:cubicBezTo>
                  <a:cubicBezTo>
                    <a:pt x="625825" y="476686"/>
                    <a:pt x="622340" y="477678"/>
                    <a:pt x="616375" y="477678"/>
                  </a:cubicBezTo>
                  <a:cubicBezTo>
                    <a:pt x="608413" y="473710"/>
                    <a:pt x="592502" y="467732"/>
                    <a:pt x="568629" y="459783"/>
                  </a:cubicBezTo>
                  <a:cubicBezTo>
                    <a:pt x="544756" y="451821"/>
                    <a:pt x="527853" y="448845"/>
                    <a:pt x="517907" y="450829"/>
                  </a:cubicBezTo>
                  <a:lnTo>
                    <a:pt x="532969" y="449826"/>
                  </a:lnTo>
                  <a:lnTo>
                    <a:pt x="546257" y="452317"/>
                  </a:lnTo>
                  <a:cubicBezTo>
                    <a:pt x="553214" y="453309"/>
                    <a:pt x="557691" y="454810"/>
                    <a:pt x="559675" y="456794"/>
                  </a:cubicBezTo>
                  <a:cubicBezTo>
                    <a:pt x="553710" y="452820"/>
                    <a:pt x="547246" y="450333"/>
                    <a:pt x="540284" y="449338"/>
                  </a:cubicBezTo>
                  <a:lnTo>
                    <a:pt x="532969" y="449826"/>
                  </a:lnTo>
                  <a:lnTo>
                    <a:pt x="522384" y="447840"/>
                  </a:lnTo>
                  <a:cubicBezTo>
                    <a:pt x="513430" y="445856"/>
                    <a:pt x="505481" y="443872"/>
                    <a:pt x="498511" y="441875"/>
                  </a:cubicBezTo>
                  <a:cubicBezTo>
                    <a:pt x="491554" y="439891"/>
                    <a:pt x="488069" y="437894"/>
                    <a:pt x="488069" y="435910"/>
                  </a:cubicBezTo>
                  <a:cubicBezTo>
                    <a:pt x="488069" y="431929"/>
                    <a:pt x="493042" y="431433"/>
                    <a:pt x="502988" y="434422"/>
                  </a:cubicBezTo>
                  <a:cubicBezTo>
                    <a:pt x="512934" y="437398"/>
                    <a:pt x="518899" y="438899"/>
                    <a:pt x="520896" y="438899"/>
                  </a:cubicBezTo>
                  <a:cubicBezTo>
                    <a:pt x="516915" y="434918"/>
                    <a:pt x="512934" y="431929"/>
                    <a:pt x="508953" y="429945"/>
                  </a:cubicBezTo>
                  <a:cubicBezTo>
                    <a:pt x="501004" y="425964"/>
                    <a:pt x="498015" y="422975"/>
                    <a:pt x="499999" y="420991"/>
                  </a:cubicBezTo>
                  <a:cubicBezTo>
                    <a:pt x="501996" y="419007"/>
                    <a:pt x="514918" y="422975"/>
                    <a:pt x="538791" y="432921"/>
                  </a:cubicBezTo>
                  <a:cubicBezTo>
                    <a:pt x="562664" y="442867"/>
                    <a:pt x="578575" y="447840"/>
                    <a:pt x="586537" y="447840"/>
                  </a:cubicBezTo>
                  <a:cubicBezTo>
                    <a:pt x="584540" y="445856"/>
                    <a:pt x="579567" y="442867"/>
                    <a:pt x="571618" y="438899"/>
                  </a:cubicBezTo>
                  <a:cubicBezTo>
                    <a:pt x="563656" y="434918"/>
                    <a:pt x="554702" y="430937"/>
                    <a:pt x="544756" y="426956"/>
                  </a:cubicBezTo>
                  <a:cubicBezTo>
                    <a:pt x="534810" y="422975"/>
                    <a:pt x="525373" y="419007"/>
                    <a:pt x="516419" y="415026"/>
                  </a:cubicBezTo>
                  <a:cubicBezTo>
                    <a:pt x="507465" y="411045"/>
                    <a:pt x="502988" y="409061"/>
                    <a:pt x="502988" y="409061"/>
                  </a:cubicBezTo>
                  <a:cubicBezTo>
                    <a:pt x="508953" y="406908"/>
                    <a:pt x="516915" y="408370"/>
                    <a:pt x="526861" y="413421"/>
                  </a:cubicBezTo>
                  <a:cubicBezTo>
                    <a:pt x="536807" y="418459"/>
                    <a:pt x="543764" y="421983"/>
                    <a:pt x="547745" y="423980"/>
                  </a:cubicBezTo>
                  <a:cubicBezTo>
                    <a:pt x="541780" y="419999"/>
                    <a:pt x="535319" y="416514"/>
                    <a:pt x="528349" y="413525"/>
                  </a:cubicBezTo>
                  <a:cubicBezTo>
                    <a:pt x="521392" y="410549"/>
                    <a:pt x="514918" y="406895"/>
                    <a:pt x="508953" y="402574"/>
                  </a:cubicBezTo>
                  <a:cubicBezTo>
                    <a:pt x="512934" y="393960"/>
                    <a:pt x="519395" y="392889"/>
                    <a:pt x="528349" y="399363"/>
                  </a:cubicBezTo>
                  <a:cubicBezTo>
                    <a:pt x="537303" y="405824"/>
                    <a:pt x="544756" y="411045"/>
                    <a:pt x="550734" y="415026"/>
                  </a:cubicBezTo>
                  <a:cubicBezTo>
                    <a:pt x="548737" y="413029"/>
                    <a:pt x="545761" y="410458"/>
                    <a:pt x="541780" y="407312"/>
                  </a:cubicBezTo>
                  <a:cubicBezTo>
                    <a:pt x="537799" y="404154"/>
                    <a:pt x="532826" y="400434"/>
                    <a:pt x="526861" y="396139"/>
                  </a:cubicBezTo>
                  <a:cubicBezTo>
                    <a:pt x="522880" y="396139"/>
                    <a:pt x="518899" y="395591"/>
                    <a:pt x="514918" y="394508"/>
                  </a:cubicBezTo>
                  <a:lnTo>
                    <a:pt x="520058" y="387571"/>
                  </a:lnTo>
                  <a:lnTo>
                    <a:pt x="522009" y="389736"/>
                  </a:lnTo>
                  <a:cubicBezTo>
                    <a:pt x="523252" y="390772"/>
                    <a:pt x="522880" y="389672"/>
                    <a:pt x="520896" y="386441"/>
                  </a:cubicBezTo>
                  <a:lnTo>
                    <a:pt x="520058" y="387571"/>
                  </a:lnTo>
                  <a:lnTo>
                    <a:pt x="513430" y="380215"/>
                  </a:lnTo>
                  <a:cubicBezTo>
                    <a:pt x="504476" y="369604"/>
                    <a:pt x="501996" y="365296"/>
                    <a:pt x="505977" y="367280"/>
                  </a:cubicBezTo>
                  <a:cubicBezTo>
                    <a:pt x="509945" y="369277"/>
                    <a:pt x="513430" y="370805"/>
                    <a:pt x="516419" y="371875"/>
                  </a:cubicBezTo>
                  <a:cubicBezTo>
                    <a:pt x="519395" y="372945"/>
                    <a:pt x="521888" y="374577"/>
                    <a:pt x="523872" y="376743"/>
                  </a:cubicBezTo>
                  <a:cubicBezTo>
                    <a:pt x="523872" y="376743"/>
                    <a:pt x="521888" y="374668"/>
                    <a:pt x="517907" y="370517"/>
                  </a:cubicBezTo>
                  <a:cubicBezTo>
                    <a:pt x="513926" y="366367"/>
                    <a:pt x="509945" y="361811"/>
                    <a:pt x="505977" y="356838"/>
                  </a:cubicBezTo>
                  <a:cubicBezTo>
                    <a:pt x="501996" y="351865"/>
                    <a:pt x="498511" y="347388"/>
                    <a:pt x="495535" y="343407"/>
                  </a:cubicBezTo>
                  <a:cubicBezTo>
                    <a:pt x="492546" y="339439"/>
                    <a:pt x="492050" y="337442"/>
                    <a:pt x="494034" y="337442"/>
                  </a:cubicBezTo>
                  <a:cubicBezTo>
                    <a:pt x="499999" y="337442"/>
                    <a:pt x="506473" y="341919"/>
                    <a:pt x="513430" y="350873"/>
                  </a:cubicBezTo>
                  <a:cubicBezTo>
                    <a:pt x="520400" y="359827"/>
                    <a:pt x="525869" y="366288"/>
                    <a:pt x="529837" y="370269"/>
                  </a:cubicBezTo>
                  <a:lnTo>
                    <a:pt x="541780" y="370269"/>
                  </a:lnTo>
                  <a:cubicBezTo>
                    <a:pt x="535815" y="362307"/>
                    <a:pt x="528845" y="355350"/>
                    <a:pt x="520896" y="349385"/>
                  </a:cubicBezTo>
                  <a:cubicBezTo>
                    <a:pt x="512934" y="343407"/>
                    <a:pt x="506969" y="337442"/>
                    <a:pt x="502988" y="331477"/>
                  </a:cubicBezTo>
                  <a:cubicBezTo>
                    <a:pt x="504972" y="323515"/>
                    <a:pt x="508457" y="323515"/>
                    <a:pt x="513430" y="331477"/>
                  </a:cubicBezTo>
                  <a:cubicBezTo>
                    <a:pt x="518403" y="339439"/>
                    <a:pt x="522880" y="345404"/>
                    <a:pt x="526861" y="349385"/>
                  </a:cubicBezTo>
                  <a:cubicBezTo>
                    <a:pt x="520896" y="343407"/>
                    <a:pt x="517907" y="336450"/>
                    <a:pt x="517907" y="328488"/>
                  </a:cubicBezTo>
                  <a:cubicBezTo>
                    <a:pt x="517907" y="324520"/>
                    <a:pt x="518899" y="323515"/>
                    <a:pt x="520896" y="325512"/>
                  </a:cubicBezTo>
                  <a:cubicBezTo>
                    <a:pt x="522880" y="327496"/>
                    <a:pt x="523872" y="329493"/>
                    <a:pt x="523872" y="331477"/>
                  </a:cubicBezTo>
                  <a:cubicBezTo>
                    <a:pt x="523872" y="329493"/>
                    <a:pt x="520896" y="322027"/>
                    <a:pt x="514918" y="309092"/>
                  </a:cubicBezTo>
                  <a:cubicBezTo>
                    <a:pt x="508953" y="296170"/>
                    <a:pt x="507961" y="290701"/>
                    <a:pt x="511942" y="292685"/>
                  </a:cubicBezTo>
                  <a:cubicBezTo>
                    <a:pt x="511942" y="292685"/>
                    <a:pt x="510950" y="289200"/>
                    <a:pt x="508953" y="282243"/>
                  </a:cubicBezTo>
                  <a:cubicBezTo>
                    <a:pt x="506969" y="275286"/>
                    <a:pt x="505481" y="268316"/>
                    <a:pt x="504476" y="261359"/>
                  </a:cubicBezTo>
                  <a:cubicBezTo>
                    <a:pt x="503484" y="254389"/>
                    <a:pt x="502492" y="248424"/>
                    <a:pt x="501500" y="243451"/>
                  </a:cubicBezTo>
                  <a:cubicBezTo>
                    <a:pt x="500508" y="238478"/>
                    <a:pt x="501004" y="235998"/>
                    <a:pt x="502988" y="235998"/>
                  </a:cubicBezTo>
                  <a:cubicBezTo>
                    <a:pt x="504972" y="237982"/>
                    <a:pt x="509945" y="248920"/>
                    <a:pt x="517907" y="268812"/>
                  </a:cubicBezTo>
                  <a:cubicBezTo>
                    <a:pt x="525869" y="288704"/>
                    <a:pt x="531834" y="300647"/>
                    <a:pt x="535815" y="304628"/>
                  </a:cubicBezTo>
                  <a:cubicBezTo>
                    <a:pt x="535815" y="300647"/>
                    <a:pt x="536311" y="299655"/>
                    <a:pt x="537303" y="301639"/>
                  </a:cubicBezTo>
                  <a:cubicBezTo>
                    <a:pt x="538295" y="303623"/>
                    <a:pt x="539783" y="304628"/>
                    <a:pt x="541780" y="304628"/>
                  </a:cubicBezTo>
                  <a:cubicBezTo>
                    <a:pt x="541780" y="302631"/>
                    <a:pt x="541284" y="298650"/>
                    <a:pt x="540292" y="292685"/>
                  </a:cubicBezTo>
                  <a:cubicBezTo>
                    <a:pt x="539287" y="286720"/>
                    <a:pt x="538791" y="280755"/>
                    <a:pt x="538791" y="274790"/>
                  </a:cubicBezTo>
                  <a:cubicBezTo>
                    <a:pt x="536807" y="266828"/>
                    <a:pt x="535815" y="258866"/>
                    <a:pt x="535815" y="250917"/>
                  </a:cubicBezTo>
                  <a:cubicBezTo>
                    <a:pt x="539783" y="254898"/>
                    <a:pt x="541780" y="257874"/>
                    <a:pt x="541780" y="259871"/>
                  </a:cubicBezTo>
                  <a:lnTo>
                    <a:pt x="541780" y="233009"/>
                  </a:lnTo>
                  <a:cubicBezTo>
                    <a:pt x="541780" y="225060"/>
                    <a:pt x="542772" y="217098"/>
                    <a:pt x="544756" y="209136"/>
                  </a:cubicBezTo>
                  <a:cubicBezTo>
                    <a:pt x="548737" y="213117"/>
                    <a:pt x="550238" y="219082"/>
                    <a:pt x="549233" y="227044"/>
                  </a:cubicBezTo>
                  <a:cubicBezTo>
                    <a:pt x="548241" y="235006"/>
                    <a:pt x="547745" y="240971"/>
                    <a:pt x="547745" y="244952"/>
                  </a:cubicBezTo>
                  <a:lnTo>
                    <a:pt x="550734" y="244952"/>
                  </a:lnTo>
                  <a:cubicBezTo>
                    <a:pt x="550734" y="242955"/>
                    <a:pt x="550734" y="238478"/>
                    <a:pt x="550734" y="231521"/>
                  </a:cubicBezTo>
                  <a:cubicBezTo>
                    <a:pt x="550734" y="224551"/>
                    <a:pt x="550734" y="217098"/>
                    <a:pt x="550734" y="209136"/>
                  </a:cubicBezTo>
                  <a:cubicBezTo>
                    <a:pt x="550734" y="201187"/>
                    <a:pt x="551230" y="193721"/>
                    <a:pt x="552222" y="186764"/>
                  </a:cubicBezTo>
                  <a:cubicBezTo>
                    <a:pt x="553214" y="179794"/>
                    <a:pt x="554702" y="176322"/>
                    <a:pt x="556699" y="176322"/>
                  </a:cubicBezTo>
                  <a:cubicBezTo>
                    <a:pt x="556699" y="176322"/>
                    <a:pt x="556699" y="181295"/>
                    <a:pt x="556699" y="191241"/>
                  </a:cubicBezTo>
                  <a:cubicBezTo>
                    <a:pt x="556699" y="201187"/>
                    <a:pt x="556699" y="212621"/>
                    <a:pt x="556699" y="225556"/>
                  </a:cubicBezTo>
                  <a:cubicBezTo>
                    <a:pt x="556699" y="238478"/>
                    <a:pt x="557195" y="250917"/>
                    <a:pt x="558187" y="262847"/>
                  </a:cubicBezTo>
                  <a:cubicBezTo>
                    <a:pt x="559179" y="274790"/>
                    <a:pt x="559675" y="281747"/>
                    <a:pt x="559675" y="283731"/>
                  </a:cubicBezTo>
                  <a:cubicBezTo>
                    <a:pt x="561672" y="275782"/>
                    <a:pt x="561672" y="267820"/>
                    <a:pt x="559675" y="259871"/>
                  </a:cubicBezTo>
                  <a:cubicBezTo>
                    <a:pt x="563656" y="251909"/>
                    <a:pt x="566645" y="251909"/>
                    <a:pt x="568629" y="259871"/>
                  </a:cubicBezTo>
                  <a:cubicBezTo>
                    <a:pt x="568629" y="245944"/>
                    <a:pt x="569621" y="235006"/>
                    <a:pt x="571618" y="227044"/>
                  </a:cubicBezTo>
                  <a:lnTo>
                    <a:pt x="562664" y="218090"/>
                  </a:lnTo>
                  <a:cubicBezTo>
                    <a:pt x="564648" y="216106"/>
                    <a:pt x="567637" y="217098"/>
                    <a:pt x="571618" y="221079"/>
                  </a:cubicBezTo>
                  <a:cubicBezTo>
                    <a:pt x="571618" y="219082"/>
                    <a:pt x="571618" y="215610"/>
                    <a:pt x="571618" y="210637"/>
                  </a:cubicBezTo>
                  <a:cubicBezTo>
                    <a:pt x="571618" y="205664"/>
                    <a:pt x="572610" y="201187"/>
                    <a:pt x="574594" y="197206"/>
                  </a:cubicBezTo>
                  <a:lnTo>
                    <a:pt x="583548" y="188252"/>
                  </a:lnTo>
                  <a:cubicBezTo>
                    <a:pt x="587529" y="192233"/>
                    <a:pt x="588025" y="196710"/>
                    <a:pt x="585049" y="201683"/>
                  </a:cubicBezTo>
                  <a:cubicBezTo>
                    <a:pt x="582060" y="206656"/>
                    <a:pt x="580572" y="211133"/>
                    <a:pt x="580572" y="215114"/>
                  </a:cubicBezTo>
                  <a:lnTo>
                    <a:pt x="580572" y="227044"/>
                  </a:lnTo>
                  <a:cubicBezTo>
                    <a:pt x="584540" y="223063"/>
                    <a:pt x="586537" y="220087"/>
                    <a:pt x="586537" y="218090"/>
                  </a:cubicBezTo>
                  <a:cubicBezTo>
                    <a:pt x="586537" y="214109"/>
                    <a:pt x="586537" y="212125"/>
                    <a:pt x="586537" y="212125"/>
                  </a:cubicBezTo>
                  <a:lnTo>
                    <a:pt x="586537" y="203171"/>
                  </a:lnTo>
                  <a:cubicBezTo>
                    <a:pt x="586537" y="201187"/>
                    <a:pt x="587529" y="199190"/>
                    <a:pt x="589513" y="197206"/>
                  </a:cubicBezTo>
                  <a:cubicBezTo>
                    <a:pt x="589513" y="195222"/>
                    <a:pt x="590022" y="194217"/>
                    <a:pt x="591014" y="194217"/>
                  </a:cubicBezTo>
                  <a:cubicBezTo>
                    <a:pt x="592006" y="194217"/>
                    <a:pt x="592502" y="193225"/>
                    <a:pt x="592502" y="191241"/>
                  </a:cubicBezTo>
                  <a:cubicBezTo>
                    <a:pt x="602448" y="193225"/>
                    <a:pt x="605933" y="196214"/>
                    <a:pt x="602944" y="200195"/>
                  </a:cubicBezTo>
                  <a:cubicBezTo>
                    <a:pt x="599968" y="204163"/>
                    <a:pt x="598467" y="209136"/>
                    <a:pt x="598467" y="215114"/>
                  </a:cubicBezTo>
                  <a:cubicBezTo>
                    <a:pt x="602448" y="223063"/>
                    <a:pt x="606429" y="228036"/>
                    <a:pt x="610410" y="230033"/>
                  </a:cubicBezTo>
                  <a:cubicBezTo>
                    <a:pt x="610410" y="226052"/>
                    <a:pt x="609914" y="219082"/>
                    <a:pt x="608909" y="209136"/>
                  </a:cubicBezTo>
                  <a:cubicBezTo>
                    <a:pt x="607917" y="199190"/>
                    <a:pt x="609405" y="192233"/>
                    <a:pt x="613386" y="188252"/>
                  </a:cubicBezTo>
                  <a:cubicBezTo>
                    <a:pt x="611402" y="190249"/>
                    <a:pt x="611402" y="195222"/>
                    <a:pt x="613386" y="203171"/>
                  </a:cubicBezTo>
                  <a:cubicBezTo>
                    <a:pt x="615383" y="211133"/>
                    <a:pt x="616375" y="217098"/>
                    <a:pt x="616375" y="221079"/>
                  </a:cubicBezTo>
                  <a:cubicBezTo>
                    <a:pt x="618359" y="217098"/>
                    <a:pt x="619860" y="213117"/>
                    <a:pt x="620852" y="209136"/>
                  </a:cubicBezTo>
                  <a:cubicBezTo>
                    <a:pt x="621844" y="205168"/>
                    <a:pt x="623332" y="201187"/>
                    <a:pt x="625329" y="197206"/>
                  </a:cubicBezTo>
                  <a:cubicBezTo>
                    <a:pt x="625329" y="201187"/>
                    <a:pt x="621844" y="197206"/>
                    <a:pt x="614887" y="185276"/>
                  </a:cubicBezTo>
                  <a:cubicBezTo>
                    <a:pt x="607917" y="173333"/>
                    <a:pt x="606429" y="168360"/>
                    <a:pt x="610410" y="170357"/>
                  </a:cubicBezTo>
                  <a:cubicBezTo>
                    <a:pt x="614378" y="172341"/>
                    <a:pt x="618359" y="175826"/>
                    <a:pt x="622340" y="180799"/>
                  </a:cubicBezTo>
                  <a:cubicBezTo>
                    <a:pt x="626321" y="185772"/>
                    <a:pt x="630302" y="190249"/>
                    <a:pt x="634270" y="194217"/>
                  </a:cubicBezTo>
                  <a:cubicBezTo>
                    <a:pt x="634270" y="192233"/>
                    <a:pt x="632286" y="188748"/>
                    <a:pt x="628305" y="183775"/>
                  </a:cubicBezTo>
                  <a:cubicBezTo>
                    <a:pt x="624324" y="178802"/>
                    <a:pt x="620356" y="172837"/>
                    <a:pt x="616375" y="165880"/>
                  </a:cubicBezTo>
                  <a:cubicBezTo>
                    <a:pt x="612394" y="158910"/>
                    <a:pt x="608909" y="152449"/>
                    <a:pt x="605933" y="146484"/>
                  </a:cubicBezTo>
                  <a:cubicBezTo>
                    <a:pt x="602944" y="140519"/>
                    <a:pt x="602448" y="136538"/>
                    <a:pt x="604432" y="134541"/>
                  </a:cubicBezTo>
                  <a:cubicBezTo>
                    <a:pt x="606429" y="132557"/>
                    <a:pt x="611898" y="140010"/>
                    <a:pt x="620852" y="156926"/>
                  </a:cubicBezTo>
                  <a:cubicBezTo>
                    <a:pt x="629806" y="173829"/>
                    <a:pt x="635275" y="183279"/>
                    <a:pt x="637259" y="185276"/>
                  </a:cubicBezTo>
                  <a:cubicBezTo>
                    <a:pt x="637259" y="181295"/>
                    <a:pt x="638251" y="178306"/>
                    <a:pt x="640248" y="176322"/>
                  </a:cubicBezTo>
                  <a:cubicBezTo>
                    <a:pt x="640248" y="174325"/>
                    <a:pt x="641240" y="173333"/>
                    <a:pt x="643224" y="173333"/>
                  </a:cubicBezTo>
                  <a:cubicBezTo>
                    <a:pt x="643224" y="171349"/>
                    <a:pt x="640744" y="162891"/>
                    <a:pt x="635771" y="147972"/>
                  </a:cubicBezTo>
                  <a:cubicBezTo>
                    <a:pt x="630798" y="133053"/>
                    <a:pt x="630302" y="126592"/>
                    <a:pt x="634270" y="128576"/>
                  </a:cubicBezTo>
                  <a:cubicBezTo>
                    <a:pt x="638251" y="132557"/>
                    <a:pt x="641240" y="139514"/>
                    <a:pt x="643224" y="149460"/>
                  </a:cubicBezTo>
                  <a:cubicBezTo>
                    <a:pt x="645221" y="159406"/>
                    <a:pt x="648197" y="167368"/>
                    <a:pt x="652178" y="173333"/>
                  </a:cubicBezTo>
                  <a:cubicBezTo>
                    <a:pt x="650194" y="165384"/>
                    <a:pt x="648693" y="157918"/>
                    <a:pt x="647701" y="150961"/>
                  </a:cubicBezTo>
                  <a:cubicBezTo>
                    <a:pt x="646709" y="143991"/>
                    <a:pt x="645221" y="135546"/>
                    <a:pt x="643224" y="125600"/>
                  </a:cubicBezTo>
                  <a:cubicBezTo>
                    <a:pt x="649189" y="125600"/>
                    <a:pt x="653666" y="132061"/>
                    <a:pt x="656655" y="144983"/>
                  </a:cubicBezTo>
                  <a:cubicBezTo>
                    <a:pt x="659644" y="157918"/>
                    <a:pt x="662124" y="168360"/>
                    <a:pt x="664108" y="176322"/>
                  </a:cubicBezTo>
                  <a:cubicBezTo>
                    <a:pt x="668089" y="172341"/>
                    <a:pt x="669590" y="171845"/>
                    <a:pt x="668585" y="174821"/>
                  </a:cubicBezTo>
                  <a:cubicBezTo>
                    <a:pt x="667593" y="177810"/>
                    <a:pt x="667097" y="181295"/>
                    <a:pt x="667097" y="185276"/>
                  </a:cubicBezTo>
                  <a:cubicBezTo>
                    <a:pt x="667097" y="191241"/>
                    <a:pt x="669081" y="196214"/>
                    <a:pt x="673062" y="200195"/>
                  </a:cubicBezTo>
                  <a:cubicBezTo>
                    <a:pt x="675059" y="202179"/>
                    <a:pt x="676051" y="204163"/>
                    <a:pt x="676051" y="206160"/>
                  </a:cubicBezTo>
                  <a:cubicBezTo>
                    <a:pt x="674054" y="194217"/>
                    <a:pt x="672566" y="183775"/>
                    <a:pt x="671574" y="174821"/>
                  </a:cubicBezTo>
                  <a:cubicBezTo>
                    <a:pt x="670582" y="165880"/>
                    <a:pt x="669081" y="156430"/>
                    <a:pt x="667097" y="146484"/>
                  </a:cubicBezTo>
                  <a:cubicBezTo>
                    <a:pt x="665113" y="142503"/>
                    <a:pt x="662620" y="139514"/>
                    <a:pt x="659644" y="137530"/>
                  </a:cubicBezTo>
                  <a:cubicBezTo>
                    <a:pt x="656655" y="135546"/>
                    <a:pt x="654162" y="132557"/>
                    <a:pt x="652178" y="128576"/>
                  </a:cubicBezTo>
                  <a:cubicBezTo>
                    <a:pt x="658143" y="122611"/>
                    <a:pt x="663116" y="124595"/>
                    <a:pt x="667097" y="134541"/>
                  </a:cubicBezTo>
                  <a:cubicBezTo>
                    <a:pt x="667097" y="130573"/>
                    <a:pt x="666105" y="126096"/>
                    <a:pt x="664108" y="121123"/>
                  </a:cubicBezTo>
                  <a:cubicBezTo>
                    <a:pt x="662124" y="116150"/>
                    <a:pt x="663116" y="111673"/>
                    <a:pt x="667097" y="107692"/>
                  </a:cubicBezTo>
                  <a:cubicBezTo>
                    <a:pt x="663116" y="111673"/>
                    <a:pt x="664108" y="119622"/>
                    <a:pt x="670086" y="131565"/>
                  </a:cubicBezTo>
                  <a:cubicBezTo>
                    <a:pt x="676051" y="143495"/>
                    <a:pt x="680032" y="151457"/>
                    <a:pt x="682016" y="155438"/>
                  </a:cubicBezTo>
                  <a:cubicBezTo>
                    <a:pt x="682016" y="149460"/>
                    <a:pt x="683008" y="144487"/>
                    <a:pt x="685005" y="140519"/>
                  </a:cubicBezTo>
                  <a:cubicBezTo>
                    <a:pt x="683008" y="140519"/>
                    <a:pt x="681024" y="137034"/>
                    <a:pt x="679027" y="130064"/>
                  </a:cubicBezTo>
                  <a:cubicBezTo>
                    <a:pt x="677043" y="123107"/>
                    <a:pt x="677043" y="120627"/>
                    <a:pt x="679027" y="122611"/>
                  </a:cubicBezTo>
                  <a:cubicBezTo>
                    <a:pt x="679027" y="124595"/>
                    <a:pt x="681024" y="127584"/>
                    <a:pt x="685005" y="131565"/>
                  </a:cubicBezTo>
                  <a:cubicBezTo>
                    <a:pt x="686989" y="125600"/>
                    <a:pt x="687981" y="119126"/>
                    <a:pt x="687981" y="112169"/>
                  </a:cubicBezTo>
                  <a:cubicBezTo>
                    <a:pt x="687981" y="105199"/>
                    <a:pt x="687981" y="98738"/>
                    <a:pt x="687981" y="92773"/>
                  </a:cubicBezTo>
                  <a:cubicBezTo>
                    <a:pt x="678035" y="88792"/>
                    <a:pt x="665609" y="83819"/>
                    <a:pt x="650690" y="77854"/>
                  </a:cubicBezTo>
                  <a:cubicBezTo>
                    <a:pt x="635771" y="71889"/>
                    <a:pt x="629297" y="63927"/>
                    <a:pt x="631294" y="53981"/>
                  </a:cubicBezTo>
                  <a:cubicBezTo>
                    <a:pt x="637259" y="57962"/>
                    <a:pt x="644216" y="61943"/>
                    <a:pt x="652178" y="65924"/>
                  </a:cubicBezTo>
                  <a:cubicBezTo>
                    <a:pt x="658143" y="69892"/>
                    <a:pt x="664108" y="73377"/>
                    <a:pt x="670086" y="76366"/>
                  </a:cubicBezTo>
                  <a:cubicBezTo>
                    <a:pt x="676051" y="79342"/>
                    <a:pt x="682016" y="82827"/>
                    <a:pt x="687981" y="86808"/>
                  </a:cubicBezTo>
                  <a:cubicBezTo>
                    <a:pt x="687981" y="80843"/>
                    <a:pt x="688973" y="77854"/>
                    <a:pt x="690970" y="77854"/>
                  </a:cubicBezTo>
                  <a:cubicBezTo>
                    <a:pt x="686989" y="69892"/>
                    <a:pt x="678531" y="61447"/>
                    <a:pt x="665609" y="52493"/>
                  </a:cubicBezTo>
                  <a:cubicBezTo>
                    <a:pt x="652674" y="43539"/>
                    <a:pt x="649189" y="37078"/>
                    <a:pt x="655167" y="33097"/>
                  </a:cubicBezTo>
                  <a:cubicBezTo>
                    <a:pt x="665113" y="43043"/>
                    <a:pt x="675555" y="52493"/>
                    <a:pt x="686493" y="61447"/>
                  </a:cubicBezTo>
                  <a:cubicBezTo>
                    <a:pt x="697431" y="70388"/>
                    <a:pt x="707873" y="79838"/>
                    <a:pt x="717819" y="89784"/>
                  </a:cubicBezTo>
                  <a:lnTo>
                    <a:pt x="726773" y="80843"/>
                  </a:lnTo>
                  <a:cubicBezTo>
                    <a:pt x="730754" y="80843"/>
                    <a:pt x="730754" y="85816"/>
                    <a:pt x="726773" y="95762"/>
                  </a:cubicBezTo>
                  <a:cubicBezTo>
                    <a:pt x="728757" y="93765"/>
                    <a:pt x="729762" y="91781"/>
                    <a:pt x="729762" y="89784"/>
                  </a:cubicBezTo>
                  <a:cubicBezTo>
                    <a:pt x="733730" y="83819"/>
                    <a:pt x="735231" y="83819"/>
                    <a:pt x="734239" y="89784"/>
                  </a:cubicBezTo>
                  <a:cubicBezTo>
                    <a:pt x="733234" y="95762"/>
                    <a:pt x="732738" y="99730"/>
                    <a:pt x="732738" y="101727"/>
                  </a:cubicBezTo>
                  <a:cubicBezTo>
                    <a:pt x="736719" y="105708"/>
                    <a:pt x="738703" y="107692"/>
                    <a:pt x="738703" y="107692"/>
                  </a:cubicBezTo>
                  <a:cubicBezTo>
                    <a:pt x="740700" y="105708"/>
                    <a:pt x="741692" y="103711"/>
                    <a:pt x="741692" y="101727"/>
                  </a:cubicBezTo>
                  <a:lnTo>
                    <a:pt x="741692" y="83819"/>
                  </a:lnTo>
                  <a:cubicBezTo>
                    <a:pt x="737711" y="73873"/>
                    <a:pt x="732242" y="64423"/>
                    <a:pt x="725285" y="55469"/>
                  </a:cubicBezTo>
                  <a:cubicBezTo>
                    <a:pt x="718315" y="46528"/>
                    <a:pt x="717819" y="40054"/>
                    <a:pt x="723784" y="36086"/>
                  </a:cubicBezTo>
                  <a:cubicBezTo>
                    <a:pt x="727765" y="44035"/>
                    <a:pt x="733730" y="53981"/>
                    <a:pt x="741692" y="65924"/>
                  </a:cubicBezTo>
                  <a:lnTo>
                    <a:pt x="741692" y="56970"/>
                  </a:lnTo>
                  <a:cubicBezTo>
                    <a:pt x="739708" y="52989"/>
                    <a:pt x="737215" y="49008"/>
                    <a:pt x="734239" y="45027"/>
                  </a:cubicBezTo>
                  <a:cubicBezTo>
                    <a:pt x="731250" y="41059"/>
                    <a:pt x="730754" y="37078"/>
                    <a:pt x="732738" y="33097"/>
                  </a:cubicBezTo>
                  <a:cubicBezTo>
                    <a:pt x="732738" y="35081"/>
                    <a:pt x="737711" y="42547"/>
                    <a:pt x="747657" y="55469"/>
                  </a:cubicBezTo>
                  <a:cubicBezTo>
                    <a:pt x="757603" y="68404"/>
                    <a:pt x="760592" y="79838"/>
                    <a:pt x="756611" y="89784"/>
                  </a:cubicBezTo>
                  <a:lnTo>
                    <a:pt x="756611" y="95762"/>
                  </a:lnTo>
                  <a:cubicBezTo>
                    <a:pt x="756611" y="89784"/>
                    <a:pt x="758595" y="86808"/>
                    <a:pt x="762576" y="86808"/>
                  </a:cubicBezTo>
                  <a:cubicBezTo>
                    <a:pt x="762576" y="90789"/>
                    <a:pt x="762080" y="94757"/>
                    <a:pt x="761088" y="98738"/>
                  </a:cubicBezTo>
                  <a:cubicBezTo>
                    <a:pt x="760096" y="102719"/>
                    <a:pt x="761584" y="106700"/>
                    <a:pt x="765565" y="110681"/>
                  </a:cubicBezTo>
                  <a:lnTo>
                    <a:pt x="765565" y="107692"/>
                  </a:lnTo>
                  <a:lnTo>
                    <a:pt x="771530" y="107692"/>
                  </a:lnTo>
                  <a:cubicBezTo>
                    <a:pt x="767549" y="85816"/>
                    <a:pt x="762080" y="69396"/>
                    <a:pt x="755123" y="58458"/>
                  </a:cubicBezTo>
                  <a:cubicBezTo>
                    <a:pt x="748153" y="47520"/>
                    <a:pt x="740700" y="34089"/>
                    <a:pt x="732738" y="18178"/>
                  </a:cubicBezTo>
                  <a:cubicBezTo>
                    <a:pt x="734735" y="20162"/>
                    <a:pt x="739212" y="25135"/>
                    <a:pt x="746169" y="33097"/>
                  </a:cubicBezTo>
                  <a:cubicBezTo>
                    <a:pt x="753126" y="41059"/>
                    <a:pt x="757603" y="47024"/>
                    <a:pt x="759600" y="51005"/>
                  </a:cubicBezTo>
                  <a:cubicBezTo>
                    <a:pt x="759600" y="47024"/>
                    <a:pt x="758099" y="38070"/>
                    <a:pt x="755123" y="24143"/>
                  </a:cubicBezTo>
                  <a:cubicBezTo>
                    <a:pt x="752134" y="10216"/>
                    <a:pt x="752630" y="7240"/>
                    <a:pt x="756611" y="15189"/>
                  </a:cubicBezTo>
                  <a:cubicBezTo>
                    <a:pt x="758595" y="15189"/>
                    <a:pt x="759600" y="17186"/>
                    <a:pt x="759600" y="21167"/>
                  </a:cubicBezTo>
                  <a:cubicBezTo>
                    <a:pt x="759600" y="11221"/>
                    <a:pt x="760592" y="5243"/>
                    <a:pt x="762576" y="3259"/>
                  </a:cubicBezTo>
                  <a:cubicBezTo>
                    <a:pt x="762576" y="7240"/>
                    <a:pt x="764573" y="12213"/>
                    <a:pt x="768541" y="18178"/>
                  </a:cubicBezTo>
                  <a:cubicBezTo>
                    <a:pt x="770538" y="22159"/>
                    <a:pt x="773018" y="27628"/>
                    <a:pt x="776007" y="34585"/>
                  </a:cubicBezTo>
                  <a:cubicBezTo>
                    <a:pt x="778996" y="41555"/>
                    <a:pt x="782468" y="47024"/>
                    <a:pt x="786449" y="51005"/>
                  </a:cubicBezTo>
                  <a:cubicBezTo>
                    <a:pt x="786449" y="47024"/>
                    <a:pt x="786945" y="42051"/>
                    <a:pt x="787937" y="36086"/>
                  </a:cubicBezTo>
                  <a:cubicBezTo>
                    <a:pt x="788942" y="30108"/>
                    <a:pt x="789438" y="26140"/>
                    <a:pt x="789438" y="24143"/>
                  </a:cubicBezTo>
                  <a:cubicBezTo>
                    <a:pt x="793406" y="32105"/>
                    <a:pt x="794907" y="40550"/>
                    <a:pt x="793915" y="49504"/>
                  </a:cubicBezTo>
                  <a:cubicBezTo>
                    <a:pt x="792910" y="58458"/>
                    <a:pt x="794411" y="67908"/>
                    <a:pt x="798379" y="77854"/>
                  </a:cubicBezTo>
                  <a:cubicBezTo>
                    <a:pt x="798379" y="73873"/>
                    <a:pt x="798888" y="71393"/>
                    <a:pt x="799880" y="70388"/>
                  </a:cubicBezTo>
                  <a:cubicBezTo>
                    <a:pt x="800872" y="69396"/>
                    <a:pt x="801368" y="67908"/>
                    <a:pt x="801368" y="65924"/>
                  </a:cubicBezTo>
                  <a:cubicBezTo>
                    <a:pt x="799384" y="59946"/>
                    <a:pt x="796891" y="47024"/>
                    <a:pt x="793915" y="27132"/>
                  </a:cubicBezTo>
                  <a:cubicBezTo>
                    <a:pt x="790926" y="7240"/>
                    <a:pt x="792414" y="-1714"/>
                    <a:pt x="798379" y="270"/>
                  </a:cubicBezTo>
                  <a:close/>
                </a:path>
              </a:pathLst>
            </a:custGeom>
            <a:solidFill>
              <a:srgbClr val="82B437"/>
            </a:solidFill>
            <a:ln>
              <a:noFill/>
            </a:ln>
            <a:effectLst/>
          </p:spPr>
          <p:txBody>
            <a:bodyPr rot="0" spcFirstLastPara="0" vertOverflow="overflow" horzOverflow="overflow" vert="horz" wrap="square" lIns="68567" tIns="34289" rIns="68567" bIns="34289" numCol="1" spcCol="0" rtlCol="0" fromWordArt="0" anchor="t" anchorCtr="0" forceAA="0" compatLnSpc="1">
              <a:noAutofit/>
            </a:bodyPr>
            <a:lstStyle/>
            <a:p>
              <a:pPr defTabSz="685165"/>
              <a:endParaRPr lang="en-US">
                <a:latin typeface="+mj-lt"/>
                <a:cs typeface="+mn-ea"/>
                <a:sym typeface="+mn-lt"/>
              </a:endParaRPr>
            </a:p>
          </p:txBody>
        </p:sp>
      </p:grpSp>
      <p:sp>
        <p:nvSpPr>
          <p:cNvPr id="23" name="矩形 28"/>
          <p:cNvSpPr/>
          <p:nvPr/>
        </p:nvSpPr>
        <p:spPr>
          <a:xfrm>
            <a:off x="1005880" y="267494"/>
            <a:ext cx="3774688" cy="523220"/>
          </a:xfrm>
          <a:prstGeom prst="rect">
            <a:avLst/>
          </a:prstGeom>
        </p:spPr>
        <p:txBody>
          <a:bodyPr wrap="none">
            <a:spAutoFit/>
          </a:bodyPr>
          <a:lstStyle/>
          <a:p>
            <a:r>
              <a:rPr lang="en-IN" altLang="zh-CN" sz="2800" b="1" dirty="0">
                <a:effectLst>
                  <a:outerShdw blurRad="38100" dist="38100" dir="2700000" algn="tl">
                    <a:srgbClr val="000000">
                      <a:alpha val="43137"/>
                    </a:srgbClr>
                  </a:outerShdw>
                </a:effectLst>
                <a:latin typeface="+mj-lt"/>
                <a:cs typeface="+mn-ea"/>
                <a:sym typeface="+mn-lt"/>
              </a:rPr>
              <a:t>FEATURE ENGINEERING</a:t>
            </a:r>
            <a:endParaRPr lang="zh-CN" altLang="en-US" sz="2800" b="1" dirty="0">
              <a:effectLst>
                <a:outerShdw blurRad="38100" dist="38100" dir="2700000" algn="tl">
                  <a:srgbClr val="000000">
                    <a:alpha val="43137"/>
                  </a:srgbClr>
                </a:outerShdw>
              </a:effectLst>
              <a:latin typeface="+mj-lt"/>
              <a:cs typeface="+mn-ea"/>
              <a:sym typeface="+mn-lt"/>
            </a:endParaRPr>
          </a:p>
        </p:txBody>
      </p:sp>
      <p:sp>
        <p:nvSpPr>
          <p:cNvPr id="6" name="TextBox 5">
            <a:extLst>
              <a:ext uri="{FF2B5EF4-FFF2-40B4-BE49-F238E27FC236}">
                <a16:creationId xmlns:a16="http://schemas.microsoft.com/office/drawing/2014/main" id="{AF749460-828C-AF3B-AB4F-DA4A2C02BC3A}"/>
              </a:ext>
            </a:extLst>
          </p:cNvPr>
          <p:cNvSpPr txBox="1"/>
          <p:nvPr/>
        </p:nvSpPr>
        <p:spPr>
          <a:xfrm>
            <a:off x="2519852" y="1404825"/>
            <a:ext cx="5415159" cy="2923877"/>
          </a:xfrm>
          <a:prstGeom prst="rect">
            <a:avLst/>
          </a:prstGeom>
          <a:noFill/>
        </p:spPr>
        <p:txBody>
          <a:bodyPr wrap="square">
            <a:spAutoFit/>
          </a:bodyPr>
          <a:lstStyle/>
          <a:p>
            <a:r>
              <a:rPr lang="en-US" sz="1600" b="1" dirty="0">
                <a:solidFill>
                  <a:srgbClr val="82B437"/>
                </a:solidFill>
              </a:rPr>
              <a:t>Creation of Additional Features</a:t>
            </a:r>
          </a:p>
          <a:p>
            <a:pPr marL="285750" indent="-285750">
              <a:buFont typeface="Wingdings" panose="05000000000000000000" pitchFamily="2" charset="2"/>
              <a:buChar char="v"/>
            </a:pPr>
            <a:r>
              <a:rPr lang="en-US" sz="1400" b="1" dirty="0">
                <a:solidFill>
                  <a:srgbClr val="82B437"/>
                </a:solidFill>
              </a:rPr>
              <a:t>Objective:</a:t>
            </a:r>
            <a:r>
              <a:rPr lang="en-US" sz="1400" dirty="0">
                <a:solidFill>
                  <a:srgbClr val="82B437"/>
                </a:solidFill>
              </a:rPr>
              <a:t> Enhance model performance by creating new, relevant features.</a:t>
            </a:r>
          </a:p>
          <a:p>
            <a:endParaRPr lang="en-US" sz="1400" dirty="0">
              <a:solidFill>
                <a:srgbClr val="82B437"/>
              </a:solidFill>
            </a:endParaRPr>
          </a:p>
          <a:p>
            <a:pPr marL="285750" indent="-285750">
              <a:buFont typeface="Wingdings" panose="05000000000000000000" pitchFamily="2" charset="2"/>
              <a:buChar char="v"/>
            </a:pPr>
            <a:r>
              <a:rPr lang="en-US" sz="1400" b="1" dirty="0">
                <a:solidFill>
                  <a:srgbClr val="E2BC0D"/>
                </a:solidFill>
              </a:rPr>
              <a:t>Method:</a:t>
            </a:r>
            <a:endParaRPr lang="en-US" sz="1400" dirty="0">
              <a:solidFill>
                <a:srgbClr val="E2BC0D"/>
              </a:solidFill>
            </a:endParaRPr>
          </a:p>
          <a:p>
            <a:pPr marL="742950" lvl="1" indent="-285750">
              <a:buFont typeface="Wingdings" panose="05000000000000000000" pitchFamily="2" charset="2"/>
              <a:buChar char="§"/>
            </a:pPr>
            <a:r>
              <a:rPr lang="en-US" sz="1400" b="1" dirty="0">
                <a:solidFill>
                  <a:srgbClr val="C00000"/>
                </a:solidFill>
              </a:rPr>
              <a:t>Binary Columns for Cuisines:</a:t>
            </a:r>
            <a:endParaRPr lang="en-US" sz="1400" dirty="0">
              <a:solidFill>
                <a:srgbClr val="C00000"/>
              </a:solidFill>
            </a:endParaRPr>
          </a:p>
          <a:p>
            <a:pPr marL="1143000" lvl="2" indent="-228600">
              <a:buFont typeface="Arial" panose="020B0604020202020204" pitchFamily="34" charset="0"/>
              <a:buChar char="•"/>
            </a:pPr>
            <a:r>
              <a:rPr lang="en-US" sz="1400" dirty="0">
                <a:solidFill>
                  <a:srgbClr val="C00000"/>
                </a:solidFill>
              </a:rPr>
              <a:t>Created individual binary columns for each type of cuisine.</a:t>
            </a:r>
          </a:p>
          <a:p>
            <a:pPr marL="1143000" lvl="2" indent="-228600">
              <a:buFont typeface="Arial" panose="020B0604020202020204" pitchFamily="34" charset="0"/>
              <a:buChar char="•"/>
            </a:pPr>
            <a:r>
              <a:rPr lang="en-US" sz="1400" dirty="0">
                <a:solidFill>
                  <a:srgbClr val="C00000"/>
                </a:solidFill>
              </a:rPr>
              <a:t>Each column indicates the presence (1) or absence (0) of a specific cuisine.</a:t>
            </a:r>
          </a:p>
          <a:p>
            <a:pPr marL="742950" lvl="1" indent="-285750">
              <a:buFont typeface="Wingdings" panose="05000000000000000000" pitchFamily="2" charset="2"/>
              <a:buChar char="§"/>
            </a:pPr>
            <a:r>
              <a:rPr lang="en-US" sz="1400" b="1" dirty="0">
                <a:solidFill>
                  <a:schemeClr val="tx2">
                    <a:lumMod val="60000"/>
                    <a:lumOff val="40000"/>
                  </a:schemeClr>
                </a:solidFill>
              </a:rPr>
              <a:t>Benefits:</a:t>
            </a:r>
            <a:endParaRPr lang="en-US" sz="1400" dirty="0">
              <a:solidFill>
                <a:schemeClr val="tx2">
                  <a:lumMod val="60000"/>
                  <a:lumOff val="40000"/>
                </a:schemeClr>
              </a:solidFill>
            </a:endParaRPr>
          </a:p>
          <a:p>
            <a:pPr marL="1143000" lvl="2" indent="-228600">
              <a:buFont typeface="Arial" panose="020B0604020202020204" pitchFamily="34" charset="0"/>
              <a:buChar char="•"/>
            </a:pPr>
            <a:r>
              <a:rPr lang="en-US" sz="1400" dirty="0">
                <a:solidFill>
                  <a:schemeClr val="tx2">
                    <a:lumMod val="60000"/>
                    <a:lumOff val="40000"/>
                  </a:schemeClr>
                </a:solidFill>
              </a:rPr>
              <a:t>Enables the model to understand the impact of different cuisines on ratings more effectively.</a:t>
            </a:r>
          </a:p>
        </p:txBody>
      </p:sp>
    </p:spTree>
  </p:cSld>
  <p:clrMapOvr>
    <a:masterClrMapping/>
  </p:clrMapOvr>
  <mc:AlternateContent xmlns:mc="http://schemas.openxmlformats.org/markup-compatibility/2006">
    <mc:Choice xmlns:p14="http://schemas.microsoft.com/office/powerpoint/2010/main" Requires="p14">
      <p:transition spd="slow" p14:dur="1500" advTm="21063">
        <p:random/>
      </p:transition>
    </mc:Choice>
    <mc:Fallback>
      <p:transition spd="slow" advTm="21063">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79512" y="987573"/>
            <a:ext cx="4392488" cy="1992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曲1线2形31排版44.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179512" y="0"/>
            <a:ext cx="792088" cy="89649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0" y="5051920"/>
            <a:ext cx="9144000" cy="123478"/>
            <a:chOff x="0" y="5020022"/>
            <a:chExt cx="9144000" cy="123478"/>
          </a:xfrm>
        </p:grpSpPr>
        <p:sp>
          <p:nvSpPr>
            <p:cNvPr id="4" name="矩形 3"/>
            <p:cNvSpPr/>
            <p:nvPr/>
          </p:nvSpPr>
          <p:spPr>
            <a:xfrm>
              <a:off x="0" y="5020022"/>
              <a:ext cx="2339752" cy="123478"/>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2" name="矩形 31"/>
            <p:cNvSpPr/>
            <p:nvPr/>
          </p:nvSpPr>
          <p:spPr>
            <a:xfrm>
              <a:off x="2313881" y="5020022"/>
              <a:ext cx="2339752" cy="123478"/>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3" name="矩形 32"/>
            <p:cNvSpPr/>
            <p:nvPr/>
          </p:nvSpPr>
          <p:spPr>
            <a:xfrm>
              <a:off x="4653633" y="5020022"/>
              <a:ext cx="2339752" cy="123478"/>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4" name="矩形 33"/>
            <p:cNvSpPr/>
            <p:nvPr/>
          </p:nvSpPr>
          <p:spPr>
            <a:xfrm>
              <a:off x="6804248" y="5020022"/>
              <a:ext cx="2339752" cy="123478"/>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grpSp>
        <p:nvGrpSpPr>
          <p:cNvPr id="2" name="Group 1">
            <a:extLst>
              <a:ext uri="{FF2B5EF4-FFF2-40B4-BE49-F238E27FC236}">
                <a16:creationId xmlns:a16="http://schemas.microsoft.com/office/drawing/2014/main" id="{22B3DE32-A1DF-C899-5296-14816093D5CC}"/>
              </a:ext>
            </a:extLst>
          </p:cNvPr>
          <p:cNvGrpSpPr/>
          <p:nvPr/>
        </p:nvGrpSpPr>
        <p:grpSpPr>
          <a:xfrm>
            <a:off x="4932040" y="987574"/>
            <a:ext cx="4032448" cy="2007681"/>
            <a:chOff x="3392092" y="1536451"/>
            <a:chExt cx="2359819" cy="1505715"/>
          </a:xfrm>
        </p:grpSpPr>
        <p:sp>
          <p:nvSpPr>
            <p:cNvPr id="11" name="Rectangle 5"/>
            <p:cNvSpPr>
              <a:spLocks noChangeArrowheads="1"/>
            </p:cNvSpPr>
            <p:nvPr/>
          </p:nvSpPr>
          <p:spPr bwMode="auto">
            <a:xfrm>
              <a:off x="3392092" y="1536451"/>
              <a:ext cx="2359819" cy="1494234"/>
            </a:xfrm>
            <a:prstGeom prst="rect">
              <a:avLst/>
            </a:prstGeom>
            <a:solidFill>
              <a:srgbClr val="82B437"/>
            </a:solidFill>
            <a:ln>
              <a:noFill/>
            </a:ln>
          </p:spPr>
          <p:txBody>
            <a:bodyPr lIns="68579" tIns="34289" rIns="68579" bIns="34289" anchor="ct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id-ID" altLang="en-US">
                <a:solidFill>
                  <a:schemeClr val="bg1"/>
                </a:solidFill>
                <a:latin typeface="+mj-lt"/>
                <a:ea typeface="+mn-ea"/>
                <a:cs typeface="+mn-ea"/>
                <a:sym typeface="+mn-lt"/>
              </a:endParaRPr>
            </a:p>
          </p:txBody>
        </p:sp>
        <p:sp>
          <p:nvSpPr>
            <p:cNvPr id="17" name="矩形 38"/>
            <p:cNvSpPr>
              <a:spLocks noChangeArrowheads="1"/>
            </p:cNvSpPr>
            <p:nvPr/>
          </p:nvSpPr>
          <p:spPr bwMode="auto">
            <a:xfrm>
              <a:off x="3496527" y="1767433"/>
              <a:ext cx="2255383" cy="127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fontAlgn="base">
                <a:lnSpc>
                  <a:spcPct val="120000"/>
                </a:lnSpc>
                <a:spcBef>
                  <a:spcPct val="20000"/>
                </a:spcBef>
                <a:spcAft>
                  <a:spcPct val="0"/>
                </a:spcAft>
              </a:pPr>
              <a:r>
                <a:rPr lang="en-US" sz="1600" dirty="0">
                  <a:solidFill>
                    <a:schemeClr val="bg1"/>
                  </a:solidFill>
                  <a:latin typeface="+mj-lt"/>
                  <a:ea typeface="+mn-ea"/>
                  <a:cs typeface="+mn-ea"/>
                </a:rPr>
                <a:t>This scatter plot shows how well the model's predictions align with the actual ratings. Ideally, points should cluster around the diagonal line, indicating that the predictions are close to the actual values.</a:t>
              </a:r>
            </a:p>
            <a:p>
              <a:pPr fontAlgn="base">
                <a:lnSpc>
                  <a:spcPct val="120000"/>
                </a:lnSpc>
                <a:spcBef>
                  <a:spcPct val="20000"/>
                </a:spcBef>
                <a:spcAft>
                  <a:spcPct val="0"/>
                </a:spcAft>
                <a:buFont typeface="Arial" panose="020B0604020202020204" pitchFamily="34" charset="0"/>
                <a:buNone/>
              </a:pPr>
              <a:endParaRPr lang="en-US" altLang="zh-CN" sz="1100" dirty="0">
                <a:solidFill>
                  <a:schemeClr val="bg1"/>
                </a:solidFill>
                <a:latin typeface="+mj-lt"/>
                <a:ea typeface="+mn-ea"/>
                <a:cs typeface="+mn-ea"/>
                <a:sym typeface="+mn-lt"/>
              </a:endParaRPr>
            </a:p>
          </p:txBody>
        </p:sp>
        <p:sp>
          <p:nvSpPr>
            <p:cNvPr id="18" name="TextBox 13"/>
            <p:cNvSpPr txBox="1">
              <a:spLocks noChangeArrowheads="1"/>
            </p:cNvSpPr>
            <p:nvPr/>
          </p:nvSpPr>
          <p:spPr bwMode="auto">
            <a:xfrm>
              <a:off x="3531597" y="1582767"/>
              <a:ext cx="2027636" cy="20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buFont typeface="Arial" panose="020B0604020202020204" pitchFamily="34" charset="0"/>
                <a:buNone/>
              </a:pPr>
              <a:r>
                <a:rPr lang="en-IN" b="1" dirty="0">
                  <a:solidFill>
                    <a:schemeClr val="bg1"/>
                  </a:solidFill>
                  <a:latin typeface="+mj-lt"/>
                  <a:ea typeface="+mn-ea"/>
                  <a:cs typeface="+mn-ea"/>
                </a:rPr>
                <a:t>Actual vs. Predicted Ratings</a:t>
              </a:r>
              <a:endParaRPr lang="en-US" altLang="zh-CN" b="1" dirty="0">
                <a:solidFill>
                  <a:schemeClr val="bg1"/>
                </a:solidFill>
                <a:latin typeface="+mj-lt"/>
                <a:ea typeface="+mn-ea"/>
                <a:cs typeface="+mn-ea"/>
                <a:sym typeface="+mn-lt"/>
              </a:endParaRPr>
            </a:p>
          </p:txBody>
        </p:sp>
      </p:grpSp>
      <p:sp>
        <p:nvSpPr>
          <p:cNvPr id="27" name="矩形 28"/>
          <p:cNvSpPr/>
          <p:nvPr/>
        </p:nvSpPr>
        <p:spPr>
          <a:xfrm>
            <a:off x="1005880" y="267494"/>
            <a:ext cx="4137095" cy="523220"/>
          </a:xfrm>
          <a:prstGeom prst="rect">
            <a:avLst/>
          </a:prstGeom>
        </p:spPr>
        <p:txBody>
          <a:bodyPr wrap="none">
            <a:spAutoFit/>
          </a:bodyPr>
          <a:lstStyle/>
          <a:p>
            <a:r>
              <a:rPr lang="en-IN" sz="2800" b="1" dirty="0">
                <a:effectLst>
                  <a:outerShdw blurRad="38100" dist="38100" dir="2700000" algn="tl">
                    <a:srgbClr val="000000">
                      <a:alpha val="43137"/>
                    </a:srgbClr>
                  </a:outerShdw>
                </a:effectLst>
                <a:latin typeface="+mj-lt"/>
                <a:cs typeface="+mn-ea"/>
              </a:rPr>
              <a:t>Exploratory Data Analysis</a:t>
            </a:r>
            <a:endParaRPr lang="zh-CN" altLang="en-US" sz="2800" b="1" dirty="0">
              <a:effectLst>
                <a:outerShdw blurRad="38100" dist="38100" dir="2700000" algn="tl">
                  <a:srgbClr val="000000">
                    <a:alpha val="43137"/>
                  </a:srgbClr>
                </a:outerShdw>
              </a:effectLst>
              <a:latin typeface="+mj-lt"/>
              <a:cs typeface="+mn-ea"/>
              <a:sym typeface="+mn-lt"/>
            </a:endParaRPr>
          </a:p>
        </p:txBody>
      </p:sp>
      <p:pic>
        <p:nvPicPr>
          <p:cNvPr id="3" name="Picture 2">
            <a:extLst>
              <a:ext uri="{FF2B5EF4-FFF2-40B4-BE49-F238E27FC236}">
                <a16:creationId xmlns:a16="http://schemas.microsoft.com/office/drawing/2014/main" id="{D3A33065-4ADB-9195-7DF1-03832D6E3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75028" y="3041703"/>
            <a:ext cx="4392488" cy="199237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6CC81954-8997-F56D-D18B-DEA36DFF5C7E}"/>
              </a:ext>
            </a:extLst>
          </p:cNvPr>
          <p:cNvGrpSpPr/>
          <p:nvPr/>
        </p:nvGrpSpPr>
        <p:grpSpPr>
          <a:xfrm>
            <a:off x="4936525" y="3041704"/>
            <a:ext cx="4032448" cy="1992373"/>
            <a:chOff x="3392092" y="1536451"/>
            <a:chExt cx="2359819" cy="1494234"/>
          </a:xfrm>
        </p:grpSpPr>
        <p:sp>
          <p:nvSpPr>
            <p:cNvPr id="7" name="Rectangle 5">
              <a:extLst>
                <a:ext uri="{FF2B5EF4-FFF2-40B4-BE49-F238E27FC236}">
                  <a16:creationId xmlns:a16="http://schemas.microsoft.com/office/drawing/2014/main" id="{95C41490-1E1E-2F42-E50E-BF2732FDAC8C}"/>
                </a:ext>
              </a:extLst>
            </p:cNvPr>
            <p:cNvSpPr>
              <a:spLocks noChangeArrowheads="1"/>
            </p:cNvSpPr>
            <p:nvPr/>
          </p:nvSpPr>
          <p:spPr bwMode="auto">
            <a:xfrm>
              <a:off x="3392092" y="1536451"/>
              <a:ext cx="2359819" cy="1494234"/>
            </a:xfrm>
            <a:prstGeom prst="rect">
              <a:avLst/>
            </a:prstGeom>
            <a:solidFill>
              <a:srgbClr val="E2BC0D"/>
            </a:solidFill>
            <a:ln>
              <a:noFill/>
            </a:ln>
          </p:spPr>
          <p:txBody>
            <a:bodyPr lIns="68579" tIns="34289" rIns="68579" bIns="34289" anchor="ct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id-ID" altLang="en-US">
                <a:solidFill>
                  <a:schemeClr val="bg1"/>
                </a:solidFill>
                <a:latin typeface="+mj-lt"/>
                <a:ea typeface="+mn-ea"/>
                <a:cs typeface="+mn-ea"/>
                <a:sym typeface="+mn-lt"/>
              </a:endParaRPr>
            </a:p>
          </p:txBody>
        </p:sp>
        <p:sp>
          <p:nvSpPr>
            <p:cNvPr id="8" name="矩形 38">
              <a:extLst>
                <a:ext uri="{FF2B5EF4-FFF2-40B4-BE49-F238E27FC236}">
                  <a16:creationId xmlns:a16="http://schemas.microsoft.com/office/drawing/2014/main" id="{063A63D5-3C75-A67F-DCE4-1FD0B36EC727}"/>
                </a:ext>
              </a:extLst>
            </p:cNvPr>
            <p:cNvSpPr>
              <a:spLocks noChangeArrowheads="1"/>
            </p:cNvSpPr>
            <p:nvPr/>
          </p:nvSpPr>
          <p:spPr bwMode="auto">
            <a:xfrm>
              <a:off x="3496527" y="1767433"/>
              <a:ext cx="2255383" cy="109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fontAlgn="base">
                <a:lnSpc>
                  <a:spcPct val="120000"/>
                </a:lnSpc>
                <a:spcBef>
                  <a:spcPct val="20000"/>
                </a:spcBef>
                <a:spcAft>
                  <a:spcPct val="0"/>
                </a:spcAft>
              </a:pPr>
              <a:r>
                <a:rPr lang="en-US" sz="1600" dirty="0">
                  <a:solidFill>
                    <a:schemeClr val="bg1"/>
                  </a:solidFill>
                  <a:latin typeface="+mj-lt"/>
                  <a:ea typeface="+mn-ea"/>
                  <a:cs typeface="+mn-ea"/>
                </a:rPr>
                <a:t>This histogram illustrates the distribution of errors (differences between actual and predicted ratings). A normal distribution around zero suggests that the model's errors are relatively small and evenly spread.</a:t>
              </a:r>
              <a:endParaRPr lang="en-US" altLang="zh-CN" sz="1600" dirty="0">
                <a:solidFill>
                  <a:schemeClr val="bg1"/>
                </a:solidFill>
                <a:latin typeface="+mj-lt"/>
                <a:ea typeface="+mn-ea"/>
                <a:cs typeface="+mn-ea"/>
                <a:sym typeface="+mn-lt"/>
              </a:endParaRPr>
            </a:p>
          </p:txBody>
        </p:sp>
        <p:sp>
          <p:nvSpPr>
            <p:cNvPr id="9" name="TextBox 13">
              <a:extLst>
                <a:ext uri="{FF2B5EF4-FFF2-40B4-BE49-F238E27FC236}">
                  <a16:creationId xmlns:a16="http://schemas.microsoft.com/office/drawing/2014/main" id="{7EB9E509-B63B-824F-D9B0-361C0645E56C}"/>
                </a:ext>
              </a:extLst>
            </p:cNvPr>
            <p:cNvSpPr txBox="1">
              <a:spLocks noChangeArrowheads="1"/>
            </p:cNvSpPr>
            <p:nvPr/>
          </p:nvSpPr>
          <p:spPr bwMode="auto">
            <a:xfrm>
              <a:off x="3555559" y="1582621"/>
              <a:ext cx="2027636" cy="20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buFont typeface="Arial" panose="020B0604020202020204" pitchFamily="34" charset="0"/>
                <a:buNone/>
              </a:pPr>
              <a:r>
                <a:rPr lang="en-IN" b="1" dirty="0">
                  <a:solidFill>
                    <a:schemeClr val="bg1"/>
                  </a:solidFill>
                  <a:latin typeface="+mj-lt"/>
                  <a:ea typeface="+mn-ea"/>
                  <a:cs typeface="+mn-ea"/>
                </a:rPr>
                <a:t> Distribution</a:t>
              </a:r>
              <a:r>
                <a:rPr lang="en-IN" dirty="0"/>
                <a:t> </a:t>
              </a:r>
              <a:r>
                <a:rPr lang="en-IN" b="1" dirty="0">
                  <a:solidFill>
                    <a:schemeClr val="bg1"/>
                  </a:solidFill>
                  <a:latin typeface="+mj-lt"/>
                  <a:ea typeface="+mn-ea"/>
                  <a:cs typeface="+mn-ea"/>
                </a:rPr>
                <a:t>of</a:t>
              </a:r>
              <a:r>
                <a:rPr lang="en-IN" dirty="0"/>
                <a:t> </a:t>
              </a:r>
              <a:r>
                <a:rPr lang="en-IN" b="1" dirty="0">
                  <a:solidFill>
                    <a:schemeClr val="bg1"/>
                  </a:solidFill>
                  <a:latin typeface="+mj-lt"/>
                  <a:ea typeface="+mn-ea"/>
                  <a:cs typeface="+mn-ea"/>
                </a:rPr>
                <a:t>Prediction</a:t>
              </a:r>
              <a:r>
                <a:rPr lang="en-IN" dirty="0"/>
                <a:t> </a:t>
              </a:r>
              <a:r>
                <a:rPr lang="en-IN" b="1" dirty="0">
                  <a:solidFill>
                    <a:schemeClr val="bg1"/>
                  </a:solidFill>
                  <a:latin typeface="+mj-lt"/>
                  <a:ea typeface="+mn-ea"/>
                  <a:cs typeface="+mn-ea"/>
                </a:rPr>
                <a:t>Errors</a:t>
              </a:r>
              <a:endParaRPr lang="en-US" altLang="zh-CN" b="1" dirty="0">
                <a:solidFill>
                  <a:schemeClr val="bg1"/>
                </a:solidFill>
                <a:latin typeface="+mj-lt"/>
                <a:ea typeface="+mn-ea"/>
                <a:cs typeface="+mn-ea"/>
                <a:sym typeface="+mn-lt"/>
              </a:endParaRPr>
            </a:p>
          </p:txBody>
        </p:sp>
      </p:grpSp>
    </p:spTree>
    <p:extLst>
      <p:ext uri="{BB962C8B-B14F-4D97-AF65-F5344CB8AC3E}">
        <p14:creationId xmlns:p14="http://schemas.microsoft.com/office/powerpoint/2010/main" val="2173662173"/>
      </p:ext>
    </p:extLst>
  </p:cSld>
  <p:clrMapOvr>
    <a:masterClrMapping/>
  </p:clrMapOvr>
  <mc:AlternateContent xmlns:mc="http://schemas.openxmlformats.org/markup-compatibility/2006">
    <mc:Choice xmlns:p14="http://schemas.microsoft.com/office/powerpoint/2010/main" Requires="p14">
      <p:transition spd="slow" p14:dur="1500" advTm="44647">
        <p:random/>
      </p:transition>
    </mc:Choice>
    <mc:Fallback>
      <p:transition spd="slow" advTm="44647">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Administrator\Desktop\曲1线2形31排版44.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flipH="1">
            <a:off x="8100392" y="-10746"/>
            <a:ext cx="864096" cy="89649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0" y="5051920"/>
            <a:ext cx="9144000" cy="123478"/>
            <a:chOff x="0" y="5020022"/>
            <a:chExt cx="9144000" cy="123478"/>
          </a:xfrm>
        </p:grpSpPr>
        <p:sp>
          <p:nvSpPr>
            <p:cNvPr id="4" name="矩形 3"/>
            <p:cNvSpPr/>
            <p:nvPr/>
          </p:nvSpPr>
          <p:spPr>
            <a:xfrm>
              <a:off x="0" y="5020022"/>
              <a:ext cx="2339752" cy="123478"/>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2" name="矩形 31"/>
            <p:cNvSpPr/>
            <p:nvPr/>
          </p:nvSpPr>
          <p:spPr>
            <a:xfrm>
              <a:off x="2313881" y="5020022"/>
              <a:ext cx="2339752" cy="123478"/>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3" name="矩形 32"/>
            <p:cNvSpPr/>
            <p:nvPr/>
          </p:nvSpPr>
          <p:spPr>
            <a:xfrm>
              <a:off x="4653633" y="5020022"/>
              <a:ext cx="2339752" cy="123478"/>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4" name="矩形 33"/>
            <p:cNvSpPr/>
            <p:nvPr/>
          </p:nvSpPr>
          <p:spPr>
            <a:xfrm>
              <a:off x="6804248" y="5020022"/>
              <a:ext cx="2339752" cy="123478"/>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grpSp>
        <p:nvGrpSpPr>
          <p:cNvPr id="7" name="Group 6">
            <a:extLst>
              <a:ext uri="{FF2B5EF4-FFF2-40B4-BE49-F238E27FC236}">
                <a16:creationId xmlns:a16="http://schemas.microsoft.com/office/drawing/2014/main" id="{28BE07E4-68CB-C29B-14ED-23A222991078}"/>
              </a:ext>
            </a:extLst>
          </p:cNvPr>
          <p:cNvGrpSpPr/>
          <p:nvPr/>
        </p:nvGrpSpPr>
        <p:grpSpPr>
          <a:xfrm>
            <a:off x="1403648" y="1851670"/>
            <a:ext cx="5832648" cy="2808312"/>
            <a:chOff x="2927748" y="1820466"/>
            <a:chExt cx="2965846" cy="2205038"/>
          </a:xfrm>
        </p:grpSpPr>
        <p:sp>
          <p:nvSpPr>
            <p:cNvPr id="10" name="Rectangle 6"/>
            <p:cNvSpPr>
              <a:spLocks noChangeArrowheads="1"/>
            </p:cNvSpPr>
            <p:nvPr/>
          </p:nvSpPr>
          <p:spPr bwMode="auto">
            <a:xfrm>
              <a:off x="2927748" y="2961085"/>
              <a:ext cx="1445419" cy="1064419"/>
            </a:xfrm>
            <a:prstGeom prst="rect">
              <a:avLst/>
            </a:prstGeom>
            <a:solidFill>
              <a:srgbClr val="1F8BBC"/>
            </a:solidFill>
            <a:ln>
              <a:noFill/>
            </a:ln>
          </p:spPr>
          <p:txBody>
            <a:bodyPr lIns="68580" tIns="34290" rIns="68580" bIns="34290"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IN" dirty="0"/>
                <a:t>robustness to overfitting</a:t>
              </a:r>
              <a:endParaRPr lang="en-US" altLang="zh-CN" dirty="0">
                <a:latin typeface="+mj-lt"/>
                <a:ea typeface="+mn-ea"/>
                <a:cs typeface="+mn-ea"/>
                <a:sym typeface="+mn-lt"/>
              </a:endParaRPr>
            </a:p>
          </p:txBody>
        </p:sp>
        <p:sp>
          <p:nvSpPr>
            <p:cNvPr id="13" name="Rectangle 4"/>
            <p:cNvSpPr>
              <a:spLocks noChangeArrowheads="1"/>
            </p:cNvSpPr>
            <p:nvPr/>
          </p:nvSpPr>
          <p:spPr bwMode="auto">
            <a:xfrm>
              <a:off x="2927748" y="1820466"/>
              <a:ext cx="1445419" cy="1064419"/>
            </a:xfrm>
            <a:prstGeom prst="rect">
              <a:avLst/>
            </a:prstGeom>
            <a:solidFill>
              <a:srgbClr val="82B437"/>
            </a:solidFill>
            <a:ln>
              <a:noFill/>
            </a:ln>
          </p:spPr>
          <p:txBody>
            <a:bodyPr lIns="68580" tIns="34290" rIns="68580" bIns="34290"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latin typeface="+mj-lt"/>
                  <a:ea typeface="+mn-ea"/>
                  <a:cs typeface="+mn-ea"/>
                  <a:sym typeface="+mn-lt"/>
                </a:rPr>
                <a:t>Ensemble Learning</a:t>
              </a:r>
            </a:p>
          </p:txBody>
        </p:sp>
        <p:sp>
          <p:nvSpPr>
            <p:cNvPr id="16" name="Rectangle 5"/>
            <p:cNvSpPr>
              <a:spLocks noChangeArrowheads="1"/>
            </p:cNvSpPr>
            <p:nvPr/>
          </p:nvSpPr>
          <p:spPr bwMode="auto">
            <a:xfrm>
              <a:off x="4449366" y="1820466"/>
              <a:ext cx="1444228" cy="1064419"/>
            </a:xfrm>
            <a:prstGeom prst="rect">
              <a:avLst/>
            </a:prstGeom>
            <a:solidFill>
              <a:srgbClr val="E2BC0D"/>
            </a:solidFill>
            <a:ln>
              <a:noFill/>
            </a:ln>
          </p:spPr>
          <p:txBody>
            <a:bodyPr lIns="68580" tIns="34290" rIns="68580" bIns="34290"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sz="1600" dirty="0"/>
                <a:t>ability to handle large datasets</a:t>
              </a:r>
              <a:endParaRPr lang="en-US" altLang="zh-CN" sz="1600" dirty="0">
                <a:latin typeface="+mj-lt"/>
                <a:ea typeface="+mn-ea"/>
                <a:cs typeface="+mn-ea"/>
                <a:sym typeface="+mn-lt"/>
              </a:endParaRPr>
            </a:p>
          </p:txBody>
        </p:sp>
        <p:sp>
          <p:nvSpPr>
            <p:cNvPr id="19" name="Rectangle 7"/>
            <p:cNvSpPr>
              <a:spLocks noChangeArrowheads="1"/>
            </p:cNvSpPr>
            <p:nvPr/>
          </p:nvSpPr>
          <p:spPr bwMode="auto">
            <a:xfrm>
              <a:off x="4449366" y="2961085"/>
              <a:ext cx="1444228" cy="1064419"/>
            </a:xfrm>
            <a:prstGeom prst="rect">
              <a:avLst/>
            </a:prstGeom>
            <a:solidFill>
              <a:srgbClr val="D04F27"/>
            </a:solidFill>
            <a:ln>
              <a:noFill/>
            </a:ln>
          </p:spPr>
          <p:txBody>
            <a:bodyPr lIns="68580" tIns="34290" rIns="68580" bIns="34290"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sz="1400" dirty="0"/>
                <a:t>good performance on regression tasks</a:t>
              </a:r>
              <a:endParaRPr lang="en-US" altLang="zh-CN" sz="1400" dirty="0">
                <a:latin typeface="+mj-lt"/>
                <a:ea typeface="+mn-ea"/>
                <a:cs typeface="+mn-ea"/>
                <a:sym typeface="+mn-lt"/>
              </a:endParaRPr>
            </a:p>
          </p:txBody>
        </p:sp>
      </p:grpSp>
      <p:sp>
        <p:nvSpPr>
          <p:cNvPr id="35" name="矩形 28"/>
          <p:cNvSpPr/>
          <p:nvPr/>
        </p:nvSpPr>
        <p:spPr>
          <a:xfrm>
            <a:off x="4081808" y="162800"/>
            <a:ext cx="3662862" cy="523220"/>
          </a:xfrm>
          <a:prstGeom prst="rect">
            <a:avLst/>
          </a:prstGeom>
        </p:spPr>
        <p:txBody>
          <a:bodyPr wrap="none">
            <a:spAutoFit/>
          </a:bodyPr>
          <a:lstStyle/>
          <a:p>
            <a:r>
              <a:rPr lang="en-IN" altLang="zh-CN" sz="2800" b="1" dirty="0">
                <a:effectLst>
                  <a:outerShdw blurRad="38100" dist="38100" dir="2700000" algn="tl">
                    <a:srgbClr val="000000">
                      <a:alpha val="43137"/>
                    </a:srgbClr>
                  </a:outerShdw>
                </a:effectLst>
                <a:latin typeface="+mj-lt"/>
                <a:cs typeface="+mn-ea"/>
                <a:sym typeface="+mn-lt"/>
              </a:rPr>
              <a:t>MODEL DEVELOPMENT</a:t>
            </a:r>
            <a:endParaRPr lang="zh-CN" altLang="en-US" sz="2800" b="1" dirty="0">
              <a:effectLst>
                <a:outerShdw blurRad="38100" dist="38100" dir="2700000" algn="tl">
                  <a:srgbClr val="000000">
                    <a:alpha val="43137"/>
                  </a:srgbClr>
                </a:outerShdw>
              </a:effectLst>
              <a:latin typeface="+mj-lt"/>
              <a:cs typeface="+mn-ea"/>
              <a:sym typeface="+mn-lt"/>
            </a:endParaRPr>
          </a:p>
        </p:txBody>
      </p:sp>
      <p:sp>
        <p:nvSpPr>
          <p:cNvPr id="2" name="矩形 28">
            <a:extLst>
              <a:ext uri="{FF2B5EF4-FFF2-40B4-BE49-F238E27FC236}">
                <a16:creationId xmlns:a16="http://schemas.microsoft.com/office/drawing/2014/main" id="{7C764AFC-2A43-C8EB-2643-D2C0060DF05E}"/>
              </a:ext>
            </a:extLst>
          </p:cNvPr>
          <p:cNvSpPr/>
          <p:nvPr/>
        </p:nvSpPr>
        <p:spPr>
          <a:xfrm>
            <a:off x="3059832" y="1084704"/>
            <a:ext cx="3799244" cy="461665"/>
          </a:xfrm>
          <a:prstGeom prst="rect">
            <a:avLst/>
          </a:prstGeom>
        </p:spPr>
        <p:txBody>
          <a:bodyPr wrap="square">
            <a:spAutoFit/>
          </a:bodyPr>
          <a:lstStyle/>
          <a:p>
            <a:r>
              <a:rPr lang="en-IN" altLang="zh-CN" sz="2400" b="1" dirty="0">
                <a:effectLst>
                  <a:outerShdw blurRad="38100" dist="38100" dir="2700000" algn="tl">
                    <a:srgbClr val="000000">
                      <a:alpha val="43137"/>
                    </a:srgbClr>
                  </a:outerShdw>
                </a:effectLst>
                <a:latin typeface="+mj-lt"/>
                <a:cs typeface="+mn-ea"/>
                <a:sym typeface="+mn-lt"/>
              </a:rPr>
              <a:t>RANDOM FOREST</a:t>
            </a:r>
            <a:endParaRPr lang="zh-CN" altLang="en-US" sz="2400" b="1" dirty="0">
              <a:effectLst>
                <a:outerShdw blurRad="38100" dist="38100" dir="2700000" algn="tl">
                  <a:srgbClr val="000000">
                    <a:alpha val="43137"/>
                  </a:srgbClr>
                </a:outerShdw>
              </a:effectLst>
              <a:latin typeface="+mj-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19898">
        <p:random/>
      </p:transition>
    </mc:Choice>
    <mc:Fallback>
      <p:transition spd="slow" advTm="19898">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Administrator\Desktop\曲1线2形31排版44.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79512" y="0"/>
            <a:ext cx="792088" cy="89649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0" y="5051920"/>
            <a:ext cx="9144000" cy="123478"/>
            <a:chOff x="0" y="5020022"/>
            <a:chExt cx="9144000" cy="123478"/>
          </a:xfrm>
        </p:grpSpPr>
        <p:sp>
          <p:nvSpPr>
            <p:cNvPr id="4" name="矩形 3"/>
            <p:cNvSpPr/>
            <p:nvPr/>
          </p:nvSpPr>
          <p:spPr>
            <a:xfrm>
              <a:off x="0" y="5020022"/>
              <a:ext cx="2339752" cy="123478"/>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2" name="矩形 31"/>
            <p:cNvSpPr/>
            <p:nvPr/>
          </p:nvSpPr>
          <p:spPr>
            <a:xfrm>
              <a:off x="2313881" y="5020022"/>
              <a:ext cx="2339752" cy="123478"/>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3" name="矩形 32"/>
            <p:cNvSpPr/>
            <p:nvPr/>
          </p:nvSpPr>
          <p:spPr>
            <a:xfrm>
              <a:off x="4653633" y="5020022"/>
              <a:ext cx="2339752" cy="123478"/>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4" name="矩形 33"/>
            <p:cNvSpPr/>
            <p:nvPr/>
          </p:nvSpPr>
          <p:spPr>
            <a:xfrm>
              <a:off x="6804248" y="5020022"/>
              <a:ext cx="2339752" cy="123478"/>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35" name="矩形 28"/>
          <p:cNvSpPr/>
          <p:nvPr/>
        </p:nvSpPr>
        <p:spPr>
          <a:xfrm>
            <a:off x="1005880" y="267494"/>
            <a:ext cx="2179058" cy="523220"/>
          </a:xfrm>
          <a:prstGeom prst="rect">
            <a:avLst/>
          </a:prstGeom>
        </p:spPr>
        <p:txBody>
          <a:bodyPr wrap="none">
            <a:spAutoFit/>
          </a:bodyPr>
          <a:lstStyle/>
          <a:p>
            <a:r>
              <a:rPr lang="en-IN" altLang="zh-CN" sz="2800" b="1" dirty="0">
                <a:effectLst>
                  <a:outerShdw blurRad="38100" dist="38100" dir="2700000" algn="tl">
                    <a:srgbClr val="000000">
                      <a:alpha val="43137"/>
                    </a:srgbClr>
                  </a:outerShdw>
                </a:effectLst>
                <a:latin typeface="+mj-lt"/>
                <a:cs typeface="+mn-ea"/>
                <a:sym typeface="+mn-lt"/>
              </a:rPr>
              <a:t>EVALUATION</a:t>
            </a:r>
            <a:endParaRPr lang="zh-CN" altLang="en-US" sz="2800" b="1" dirty="0">
              <a:effectLst>
                <a:outerShdw blurRad="38100" dist="38100" dir="2700000" algn="tl">
                  <a:srgbClr val="000000">
                    <a:alpha val="43137"/>
                  </a:srgbClr>
                </a:outerShdw>
              </a:effectLst>
              <a:latin typeface="+mj-lt"/>
              <a:cs typeface="+mn-ea"/>
              <a:sym typeface="+mn-lt"/>
            </a:endParaRPr>
          </a:p>
        </p:txBody>
      </p:sp>
      <p:grpSp>
        <p:nvGrpSpPr>
          <p:cNvPr id="37" name="Group 36">
            <a:extLst>
              <a:ext uri="{FF2B5EF4-FFF2-40B4-BE49-F238E27FC236}">
                <a16:creationId xmlns:a16="http://schemas.microsoft.com/office/drawing/2014/main" id="{195776AF-7463-EEFB-678F-340D26E52131}"/>
              </a:ext>
            </a:extLst>
          </p:cNvPr>
          <p:cNvGrpSpPr/>
          <p:nvPr/>
        </p:nvGrpSpPr>
        <p:grpSpPr>
          <a:xfrm>
            <a:off x="2302439" y="1670382"/>
            <a:ext cx="1648514" cy="2903315"/>
            <a:chOff x="715402" y="1718370"/>
            <a:chExt cx="1648514" cy="2903315"/>
          </a:xfrm>
        </p:grpSpPr>
        <p:sp>
          <p:nvSpPr>
            <p:cNvPr id="10" name="Arc 2"/>
            <p:cNvSpPr/>
            <p:nvPr/>
          </p:nvSpPr>
          <p:spPr bwMode="auto">
            <a:xfrm flipV="1">
              <a:off x="972742" y="1718370"/>
              <a:ext cx="1271588" cy="1271588"/>
            </a:xfrm>
            <a:custGeom>
              <a:avLst/>
              <a:gdLst>
                <a:gd name="T0" fmla="*/ 1203437 w 1695236"/>
                <a:gd name="T1" fmla="*/ 78240 h 1695236"/>
                <a:gd name="T2" fmla="*/ 1678706 w 1695236"/>
                <a:gd name="T3" fmla="*/ 1015384 h 1695236"/>
                <a:gd name="T4" fmla="*/ 877252 w 1695236"/>
                <a:gd name="T5" fmla="*/ 1694936 h 1695236"/>
                <a:gd name="T6" fmla="*/ 30434 w 1695236"/>
                <a:gd name="T7" fmla="*/ 1072827 h 1695236"/>
                <a:gd name="T8" fmla="*/ 439308 w 1695236"/>
                <a:gd name="T9" fmla="*/ 104870 h 1695236"/>
                <a:gd name="T10" fmla="*/ 847725 w 1695236"/>
                <a:gd name="T11" fmla="*/ 847725 h 1695236"/>
                <a:gd name="T12" fmla="*/ 1203437 w 1695236"/>
                <a:gd name="T13" fmla="*/ 78240 h 1695236"/>
                <a:gd name="T14" fmla="*/ 1203437 w 1695236"/>
                <a:gd name="T15" fmla="*/ 78240 h 1695236"/>
                <a:gd name="T16" fmla="*/ 1678706 w 1695236"/>
                <a:gd name="T17" fmla="*/ 1015384 h 1695236"/>
                <a:gd name="T18" fmla="*/ 877252 w 1695236"/>
                <a:gd name="T19" fmla="*/ 1694936 h 1695236"/>
                <a:gd name="T20" fmla="*/ 30434 w 1695236"/>
                <a:gd name="T21" fmla="*/ 1072827 h 1695236"/>
                <a:gd name="T22" fmla="*/ 439308 w 1695236"/>
                <a:gd name="T23" fmla="*/ 104870 h 1695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5236" h="1695236" stroke="0">
                  <a:moveTo>
                    <a:pt x="1203285" y="78230"/>
                  </a:moveTo>
                  <a:cubicBezTo>
                    <a:pt x="1559506" y="242901"/>
                    <a:pt x="1756109" y="630567"/>
                    <a:pt x="1678494" y="1015256"/>
                  </a:cubicBezTo>
                  <a:cubicBezTo>
                    <a:pt x="1600879" y="1399945"/>
                    <a:pt x="1269344" y="1681053"/>
                    <a:pt x="877141" y="1694722"/>
                  </a:cubicBezTo>
                  <a:cubicBezTo>
                    <a:pt x="484938" y="1708390"/>
                    <a:pt x="134637" y="1451045"/>
                    <a:pt x="30430" y="1072692"/>
                  </a:cubicBezTo>
                  <a:cubicBezTo>
                    <a:pt x="-73778" y="694339"/>
                    <a:pt x="95360" y="293928"/>
                    <a:pt x="439253" y="104857"/>
                  </a:cubicBezTo>
                  <a:lnTo>
                    <a:pt x="847618" y="847618"/>
                  </a:lnTo>
                  <a:lnTo>
                    <a:pt x="1203285" y="78230"/>
                  </a:lnTo>
                  <a:close/>
                </a:path>
                <a:path w="1695236" h="1695236" fill="none">
                  <a:moveTo>
                    <a:pt x="1203285" y="78230"/>
                  </a:moveTo>
                  <a:cubicBezTo>
                    <a:pt x="1559506" y="242901"/>
                    <a:pt x="1756109" y="630567"/>
                    <a:pt x="1678494" y="1015256"/>
                  </a:cubicBezTo>
                  <a:cubicBezTo>
                    <a:pt x="1600879" y="1399945"/>
                    <a:pt x="1269344" y="1681053"/>
                    <a:pt x="877141" y="1694722"/>
                  </a:cubicBezTo>
                  <a:cubicBezTo>
                    <a:pt x="484938" y="1708390"/>
                    <a:pt x="134637" y="1451045"/>
                    <a:pt x="30430" y="1072692"/>
                  </a:cubicBezTo>
                  <a:cubicBezTo>
                    <a:pt x="-73778" y="694339"/>
                    <a:pt x="95360" y="293928"/>
                    <a:pt x="439253" y="104857"/>
                  </a:cubicBezTo>
                </a:path>
              </a:pathLst>
            </a:custGeom>
            <a:noFill/>
            <a:ln w="63500" cap="flat" cmpd="sng">
              <a:solidFill>
                <a:srgbClr val="82B437"/>
              </a:solidFill>
              <a:round/>
              <a:tailEnd type="oval" w="sm" len="sm"/>
            </a:ln>
            <a:extLst>
              <a:ext uri="{909E8E84-426E-40DD-AFC4-6F175D3DCCD1}">
                <a14:hiddenFill xmlns:a14="http://schemas.microsoft.com/office/drawing/2010/main">
                  <a:solidFill>
                    <a:srgbClr val="FFFFFF"/>
                  </a:solidFill>
                </a14:hiddenFill>
              </a:ext>
            </a:extLst>
          </p:spPr>
          <p:txBody>
            <a:bodyPr lIns="68571" tIns="34289" rIns="68571" bIns="34289" anchor="ctr"/>
            <a:lstStyle/>
            <a:p>
              <a:pPr defTabSz="913765"/>
              <a:endParaRPr lang="zh-CN" altLang="en-US">
                <a:latin typeface="+mj-lt"/>
                <a:cs typeface="+mn-ea"/>
                <a:sym typeface="+mn-lt"/>
              </a:endParaRPr>
            </a:p>
          </p:txBody>
        </p:sp>
        <p:sp>
          <p:nvSpPr>
            <p:cNvPr id="18" name="矩形 24"/>
            <p:cNvSpPr>
              <a:spLocks noChangeArrowheads="1"/>
            </p:cNvSpPr>
            <p:nvPr/>
          </p:nvSpPr>
          <p:spPr bwMode="auto">
            <a:xfrm>
              <a:off x="715402" y="3213543"/>
              <a:ext cx="1648514" cy="140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20000"/>
                </a:lnSpc>
                <a:spcBef>
                  <a:spcPct val="20000"/>
                </a:spcBef>
              </a:pPr>
              <a:r>
                <a:rPr lang="en-US" sz="1100" dirty="0"/>
                <a:t>Measures the average magnitude of errors in the predictions, without considering their direction. It gives an idea of how close the predictions are to the actual values.</a:t>
              </a:r>
              <a:endParaRPr lang="en-US" altLang="zh-CN" sz="1100" dirty="0">
                <a:latin typeface="+mj-lt"/>
                <a:ea typeface="+mn-ea"/>
                <a:cs typeface="+mn-ea"/>
                <a:sym typeface="+mn-lt"/>
              </a:endParaRPr>
            </a:p>
          </p:txBody>
        </p:sp>
        <p:sp>
          <p:nvSpPr>
            <p:cNvPr id="2" name="TextBox 1">
              <a:extLst>
                <a:ext uri="{FF2B5EF4-FFF2-40B4-BE49-F238E27FC236}">
                  <a16:creationId xmlns:a16="http://schemas.microsoft.com/office/drawing/2014/main" id="{89579279-72A8-8AB5-DDEA-18D6849A2954}"/>
                </a:ext>
              </a:extLst>
            </p:cNvPr>
            <p:cNvSpPr txBox="1"/>
            <p:nvPr/>
          </p:nvSpPr>
          <p:spPr>
            <a:xfrm>
              <a:off x="1251471" y="2148508"/>
              <a:ext cx="720080" cy="369332"/>
            </a:xfrm>
            <a:prstGeom prst="rect">
              <a:avLst/>
            </a:prstGeom>
            <a:noFill/>
          </p:spPr>
          <p:txBody>
            <a:bodyPr wrap="square" rtlCol="0">
              <a:spAutoFit/>
            </a:bodyPr>
            <a:lstStyle/>
            <a:p>
              <a:r>
                <a:rPr lang="en-IN" dirty="0">
                  <a:solidFill>
                    <a:srgbClr val="82B437"/>
                  </a:solidFill>
                </a:rPr>
                <a:t>MAE</a:t>
              </a:r>
            </a:p>
          </p:txBody>
        </p:sp>
      </p:grpSp>
      <p:grpSp>
        <p:nvGrpSpPr>
          <p:cNvPr id="31" name="Group 30">
            <a:extLst>
              <a:ext uri="{FF2B5EF4-FFF2-40B4-BE49-F238E27FC236}">
                <a16:creationId xmlns:a16="http://schemas.microsoft.com/office/drawing/2014/main" id="{2949A493-7F9D-7327-4CF1-C7D1833848E7}"/>
              </a:ext>
            </a:extLst>
          </p:cNvPr>
          <p:cNvGrpSpPr/>
          <p:nvPr/>
        </p:nvGrpSpPr>
        <p:grpSpPr>
          <a:xfrm>
            <a:off x="4653633" y="1652907"/>
            <a:ext cx="1648514" cy="2536820"/>
            <a:chOff x="2867031" y="1718370"/>
            <a:chExt cx="1648514" cy="2536820"/>
          </a:xfrm>
        </p:grpSpPr>
        <p:sp>
          <p:nvSpPr>
            <p:cNvPr id="12" name="Arc 20"/>
            <p:cNvSpPr/>
            <p:nvPr/>
          </p:nvSpPr>
          <p:spPr bwMode="auto">
            <a:xfrm flipV="1">
              <a:off x="2996803" y="1718370"/>
              <a:ext cx="1271588" cy="1271588"/>
            </a:xfrm>
            <a:custGeom>
              <a:avLst/>
              <a:gdLst>
                <a:gd name="T0" fmla="*/ 1203437 w 1695236"/>
                <a:gd name="T1" fmla="*/ 78240 h 1695236"/>
                <a:gd name="T2" fmla="*/ 1678706 w 1695236"/>
                <a:gd name="T3" fmla="*/ 1015384 h 1695236"/>
                <a:gd name="T4" fmla="*/ 877252 w 1695236"/>
                <a:gd name="T5" fmla="*/ 1694936 h 1695236"/>
                <a:gd name="T6" fmla="*/ 30434 w 1695236"/>
                <a:gd name="T7" fmla="*/ 1072827 h 1695236"/>
                <a:gd name="T8" fmla="*/ 439308 w 1695236"/>
                <a:gd name="T9" fmla="*/ 104870 h 1695236"/>
                <a:gd name="T10" fmla="*/ 847725 w 1695236"/>
                <a:gd name="T11" fmla="*/ 847725 h 1695236"/>
                <a:gd name="T12" fmla="*/ 1203437 w 1695236"/>
                <a:gd name="T13" fmla="*/ 78240 h 1695236"/>
                <a:gd name="T14" fmla="*/ 1203437 w 1695236"/>
                <a:gd name="T15" fmla="*/ 78240 h 1695236"/>
                <a:gd name="T16" fmla="*/ 1678706 w 1695236"/>
                <a:gd name="T17" fmla="*/ 1015384 h 1695236"/>
                <a:gd name="T18" fmla="*/ 877252 w 1695236"/>
                <a:gd name="T19" fmla="*/ 1694936 h 1695236"/>
                <a:gd name="T20" fmla="*/ 30434 w 1695236"/>
                <a:gd name="T21" fmla="*/ 1072827 h 1695236"/>
                <a:gd name="T22" fmla="*/ 439308 w 1695236"/>
                <a:gd name="T23" fmla="*/ 104870 h 1695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5236" h="1695236" stroke="0">
                  <a:moveTo>
                    <a:pt x="1203285" y="78230"/>
                  </a:moveTo>
                  <a:cubicBezTo>
                    <a:pt x="1559506" y="242901"/>
                    <a:pt x="1756109" y="630567"/>
                    <a:pt x="1678494" y="1015256"/>
                  </a:cubicBezTo>
                  <a:cubicBezTo>
                    <a:pt x="1600879" y="1399945"/>
                    <a:pt x="1269344" y="1681053"/>
                    <a:pt x="877141" y="1694722"/>
                  </a:cubicBezTo>
                  <a:cubicBezTo>
                    <a:pt x="484938" y="1708390"/>
                    <a:pt x="134637" y="1451045"/>
                    <a:pt x="30430" y="1072692"/>
                  </a:cubicBezTo>
                  <a:cubicBezTo>
                    <a:pt x="-73778" y="694339"/>
                    <a:pt x="95360" y="293928"/>
                    <a:pt x="439253" y="104857"/>
                  </a:cubicBezTo>
                  <a:lnTo>
                    <a:pt x="847618" y="847618"/>
                  </a:lnTo>
                  <a:lnTo>
                    <a:pt x="1203285" y="78230"/>
                  </a:lnTo>
                  <a:close/>
                </a:path>
                <a:path w="1695236" h="1695236" fill="none">
                  <a:moveTo>
                    <a:pt x="1203285" y="78230"/>
                  </a:moveTo>
                  <a:cubicBezTo>
                    <a:pt x="1559506" y="242901"/>
                    <a:pt x="1756109" y="630567"/>
                    <a:pt x="1678494" y="1015256"/>
                  </a:cubicBezTo>
                  <a:cubicBezTo>
                    <a:pt x="1600879" y="1399945"/>
                    <a:pt x="1269344" y="1681053"/>
                    <a:pt x="877141" y="1694722"/>
                  </a:cubicBezTo>
                  <a:cubicBezTo>
                    <a:pt x="484938" y="1708390"/>
                    <a:pt x="134637" y="1451045"/>
                    <a:pt x="30430" y="1072692"/>
                  </a:cubicBezTo>
                  <a:cubicBezTo>
                    <a:pt x="-73778" y="694339"/>
                    <a:pt x="95360" y="293928"/>
                    <a:pt x="439253" y="104857"/>
                  </a:cubicBezTo>
                </a:path>
              </a:pathLst>
            </a:custGeom>
            <a:noFill/>
            <a:ln w="63500" cap="flat" cmpd="sng">
              <a:solidFill>
                <a:srgbClr val="E2BC0D"/>
              </a:solidFill>
              <a:round/>
              <a:tailEnd type="oval" w="sm" len="sm"/>
            </a:ln>
            <a:extLst>
              <a:ext uri="{909E8E84-426E-40DD-AFC4-6F175D3DCCD1}">
                <a14:hiddenFill xmlns:a14="http://schemas.microsoft.com/office/drawing/2010/main">
                  <a:solidFill>
                    <a:srgbClr val="FFFFFF"/>
                  </a:solidFill>
                </a14:hiddenFill>
              </a:ext>
            </a:extLst>
          </p:spPr>
          <p:txBody>
            <a:bodyPr lIns="68571" tIns="34289" rIns="68571" bIns="34289" anchor="ctr"/>
            <a:lstStyle/>
            <a:p>
              <a:pPr defTabSz="913765"/>
              <a:endParaRPr lang="zh-CN" altLang="en-US">
                <a:latin typeface="+mj-lt"/>
                <a:cs typeface="+mn-ea"/>
                <a:sym typeface="+mn-lt"/>
              </a:endParaRPr>
            </a:p>
          </p:txBody>
        </p:sp>
        <p:sp>
          <p:nvSpPr>
            <p:cNvPr id="13" name="TextBox 21"/>
            <p:cNvSpPr txBox="1">
              <a:spLocks noChangeArrowheads="1"/>
            </p:cNvSpPr>
            <p:nvPr/>
          </p:nvSpPr>
          <p:spPr bwMode="auto">
            <a:xfrm>
              <a:off x="3562727" y="2812553"/>
              <a:ext cx="138546" cy="25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1" tIns="34289" rIns="68571" bIns="3428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defTabSz="913765"/>
              <a:endParaRPr lang="en-US" altLang="zh-CN" sz="1200" b="1" dirty="0">
                <a:latin typeface="+mj-lt"/>
                <a:ea typeface="+mn-ea"/>
                <a:cs typeface="+mn-ea"/>
                <a:sym typeface="+mn-lt"/>
              </a:endParaRPr>
            </a:p>
          </p:txBody>
        </p:sp>
        <p:sp>
          <p:nvSpPr>
            <p:cNvPr id="20" name="矩形 26"/>
            <p:cNvSpPr>
              <a:spLocks noChangeArrowheads="1"/>
            </p:cNvSpPr>
            <p:nvPr/>
          </p:nvSpPr>
          <p:spPr bwMode="auto">
            <a:xfrm>
              <a:off x="2867031" y="3253313"/>
              <a:ext cx="1648514" cy="100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20000"/>
                </a:lnSpc>
                <a:spcBef>
                  <a:spcPct val="20000"/>
                </a:spcBef>
              </a:pPr>
              <a:r>
                <a:rPr lang="en-US" sz="1100" dirty="0"/>
                <a:t>Measures the average of the squares of the errors, giving more weight to larger errors. It is useful for identifying how large the errors are</a:t>
              </a:r>
              <a:endParaRPr lang="en-US" altLang="zh-CN" sz="1100" dirty="0">
                <a:latin typeface="+mj-lt"/>
                <a:ea typeface="+mn-ea"/>
                <a:cs typeface="+mn-ea"/>
                <a:sym typeface="+mn-lt"/>
              </a:endParaRPr>
            </a:p>
          </p:txBody>
        </p:sp>
        <p:sp>
          <p:nvSpPr>
            <p:cNvPr id="9" name="TextBox 8">
              <a:extLst>
                <a:ext uri="{FF2B5EF4-FFF2-40B4-BE49-F238E27FC236}">
                  <a16:creationId xmlns:a16="http://schemas.microsoft.com/office/drawing/2014/main" id="{5DA4621D-A44A-DE00-E037-51BC550D9C21}"/>
                </a:ext>
              </a:extLst>
            </p:cNvPr>
            <p:cNvSpPr txBox="1"/>
            <p:nvPr/>
          </p:nvSpPr>
          <p:spPr>
            <a:xfrm>
              <a:off x="3271961" y="2179866"/>
              <a:ext cx="720080" cy="369332"/>
            </a:xfrm>
            <a:prstGeom prst="rect">
              <a:avLst/>
            </a:prstGeom>
            <a:noFill/>
          </p:spPr>
          <p:txBody>
            <a:bodyPr wrap="square" rtlCol="0">
              <a:spAutoFit/>
            </a:bodyPr>
            <a:lstStyle/>
            <a:p>
              <a:r>
                <a:rPr lang="en-IN" dirty="0">
                  <a:solidFill>
                    <a:srgbClr val="E2BC0D"/>
                  </a:solidFill>
                </a:rPr>
                <a:t>MSE</a:t>
              </a:r>
            </a:p>
          </p:txBody>
        </p:sp>
      </p:grpSp>
      <p:grpSp>
        <p:nvGrpSpPr>
          <p:cNvPr id="36" name="Group 35">
            <a:extLst>
              <a:ext uri="{FF2B5EF4-FFF2-40B4-BE49-F238E27FC236}">
                <a16:creationId xmlns:a16="http://schemas.microsoft.com/office/drawing/2014/main" id="{A99E6E8E-2F43-2DA1-BACD-B647F02A4A80}"/>
              </a:ext>
            </a:extLst>
          </p:cNvPr>
          <p:cNvGrpSpPr/>
          <p:nvPr/>
        </p:nvGrpSpPr>
        <p:grpSpPr>
          <a:xfrm>
            <a:off x="6971129" y="1652907"/>
            <a:ext cx="1648514" cy="2485615"/>
            <a:chOff x="4895856" y="1718370"/>
            <a:chExt cx="1620360" cy="2536820"/>
          </a:xfrm>
        </p:grpSpPr>
        <p:sp>
          <p:nvSpPr>
            <p:cNvPr id="14" name="Arc 16"/>
            <p:cNvSpPr/>
            <p:nvPr/>
          </p:nvSpPr>
          <p:spPr bwMode="auto">
            <a:xfrm flipV="1">
              <a:off x="5017294" y="1718370"/>
              <a:ext cx="1271588" cy="1271588"/>
            </a:xfrm>
            <a:custGeom>
              <a:avLst/>
              <a:gdLst>
                <a:gd name="T0" fmla="*/ 1203437 w 1695236"/>
                <a:gd name="T1" fmla="*/ 78240 h 1695236"/>
                <a:gd name="T2" fmla="*/ 1678706 w 1695236"/>
                <a:gd name="T3" fmla="*/ 1015384 h 1695236"/>
                <a:gd name="T4" fmla="*/ 877252 w 1695236"/>
                <a:gd name="T5" fmla="*/ 1694936 h 1695236"/>
                <a:gd name="T6" fmla="*/ 30434 w 1695236"/>
                <a:gd name="T7" fmla="*/ 1072827 h 1695236"/>
                <a:gd name="T8" fmla="*/ 439308 w 1695236"/>
                <a:gd name="T9" fmla="*/ 104870 h 1695236"/>
                <a:gd name="T10" fmla="*/ 847725 w 1695236"/>
                <a:gd name="T11" fmla="*/ 847725 h 1695236"/>
                <a:gd name="T12" fmla="*/ 1203437 w 1695236"/>
                <a:gd name="T13" fmla="*/ 78240 h 1695236"/>
                <a:gd name="T14" fmla="*/ 1203437 w 1695236"/>
                <a:gd name="T15" fmla="*/ 78240 h 1695236"/>
                <a:gd name="T16" fmla="*/ 1678706 w 1695236"/>
                <a:gd name="T17" fmla="*/ 1015384 h 1695236"/>
                <a:gd name="T18" fmla="*/ 877252 w 1695236"/>
                <a:gd name="T19" fmla="*/ 1694936 h 1695236"/>
                <a:gd name="T20" fmla="*/ 30434 w 1695236"/>
                <a:gd name="T21" fmla="*/ 1072827 h 1695236"/>
                <a:gd name="T22" fmla="*/ 439308 w 1695236"/>
                <a:gd name="T23" fmla="*/ 104870 h 1695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5236" h="1695236" stroke="0">
                  <a:moveTo>
                    <a:pt x="1203285" y="78230"/>
                  </a:moveTo>
                  <a:cubicBezTo>
                    <a:pt x="1559506" y="242901"/>
                    <a:pt x="1756109" y="630567"/>
                    <a:pt x="1678494" y="1015256"/>
                  </a:cubicBezTo>
                  <a:cubicBezTo>
                    <a:pt x="1600879" y="1399945"/>
                    <a:pt x="1269344" y="1681053"/>
                    <a:pt x="877141" y="1694722"/>
                  </a:cubicBezTo>
                  <a:cubicBezTo>
                    <a:pt x="484938" y="1708390"/>
                    <a:pt x="134637" y="1451045"/>
                    <a:pt x="30430" y="1072692"/>
                  </a:cubicBezTo>
                  <a:cubicBezTo>
                    <a:pt x="-73778" y="694339"/>
                    <a:pt x="95360" y="293928"/>
                    <a:pt x="439253" y="104857"/>
                  </a:cubicBezTo>
                  <a:lnTo>
                    <a:pt x="847618" y="847618"/>
                  </a:lnTo>
                  <a:lnTo>
                    <a:pt x="1203285" y="78230"/>
                  </a:lnTo>
                  <a:close/>
                </a:path>
                <a:path w="1695236" h="1695236" fill="none">
                  <a:moveTo>
                    <a:pt x="1203285" y="78230"/>
                  </a:moveTo>
                  <a:cubicBezTo>
                    <a:pt x="1559506" y="242901"/>
                    <a:pt x="1756109" y="630567"/>
                    <a:pt x="1678494" y="1015256"/>
                  </a:cubicBezTo>
                  <a:cubicBezTo>
                    <a:pt x="1600879" y="1399945"/>
                    <a:pt x="1269344" y="1681053"/>
                    <a:pt x="877141" y="1694722"/>
                  </a:cubicBezTo>
                  <a:cubicBezTo>
                    <a:pt x="484938" y="1708390"/>
                    <a:pt x="134637" y="1451045"/>
                    <a:pt x="30430" y="1072692"/>
                  </a:cubicBezTo>
                  <a:cubicBezTo>
                    <a:pt x="-73778" y="694339"/>
                    <a:pt x="95360" y="293928"/>
                    <a:pt x="439253" y="104857"/>
                  </a:cubicBezTo>
                </a:path>
              </a:pathLst>
            </a:custGeom>
            <a:noFill/>
            <a:ln w="63500" cap="flat" cmpd="sng">
              <a:solidFill>
                <a:srgbClr val="D04F27"/>
              </a:solidFill>
              <a:round/>
              <a:tailEnd type="oval" w="sm" len="sm"/>
            </a:ln>
            <a:extLst>
              <a:ext uri="{909E8E84-426E-40DD-AFC4-6F175D3DCCD1}">
                <a14:hiddenFill xmlns:a14="http://schemas.microsoft.com/office/drawing/2010/main">
                  <a:solidFill>
                    <a:srgbClr val="FFFFFF"/>
                  </a:solidFill>
                </a14:hiddenFill>
              </a:ext>
            </a:extLst>
          </p:spPr>
          <p:txBody>
            <a:bodyPr lIns="68571" tIns="34289" rIns="68571" bIns="34289" anchor="ctr"/>
            <a:lstStyle/>
            <a:p>
              <a:pPr defTabSz="913765"/>
              <a:endParaRPr lang="zh-CN" altLang="en-US">
                <a:latin typeface="+mj-lt"/>
                <a:cs typeface="+mn-ea"/>
                <a:sym typeface="+mn-lt"/>
              </a:endParaRPr>
            </a:p>
          </p:txBody>
        </p:sp>
        <p:sp>
          <p:nvSpPr>
            <p:cNvPr id="15" name="TextBox 17"/>
            <p:cNvSpPr txBox="1">
              <a:spLocks noChangeArrowheads="1"/>
            </p:cNvSpPr>
            <p:nvPr/>
          </p:nvSpPr>
          <p:spPr bwMode="auto">
            <a:xfrm>
              <a:off x="5583813" y="2812553"/>
              <a:ext cx="136180" cy="25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1" tIns="34289" rIns="68571" bIns="3428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defTabSz="913765"/>
              <a:endParaRPr lang="en-US" altLang="zh-CN" sz="1200" b="1" dirty="0">
                <a:latin typeface="+mj-lt"/>
                <a:ea typeface="+mn-ea"/>
                <a:cs typeface="+mn-ea"/>
                <a:sym typeface="+mn-lt"/>
              </a:endParaRPr>
            </a:p>
          </p:txBody>
        </p:sp>
        <p:sp>
          <p:nvSpPr>
            <p:cNvPr id="22" name="矩形 28"/>
            <p:cNvSpPr>
              <a:spLocks noChangeArrowheads="1"/>
            </p:cNvSpPr>
            <p:nvPr/>
          </p:nvSpPr>
          <p:spPr bwMode="auto">
            <a:xfrm>
              <a:off x="4895856" y="3253313"/>
              <a:ext cx="1620360" cy="100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20000"/>
                </a:lnSpc>
                <a:spcBef>
                  <a:spcPct val="20000"/>
                </a:spcBef>
              </a:pPr>
              <a:r>
                <a:rPr lang="en-US" sz="1100" dirty="0"/>
                <a:t>Indicates how well the model explains the variability of the target variable. A value closer to 1 indicates a better fit.</a:t>
              </a:r>
              <a:endParaRPr lang="en-US" altLang="zh-CN" sz="1100" dirty="0">
                <a:latin typeface="+mj-lt"/>
                <a:ea typeface="+mn-ea"/>
                <a:cs typeface="+mn-ea"/>
                <a:sym typeface="+mn-lt"/>
              </a:endParaRPr>
            </a:p>
          </p:txBody>
        </p:sp>
        <p:sp>
          <p:nvSpPr>
            <p:cNvPr id="29" name="TextBox 28">
              <a:extLst>
                <a:ext uri="{FF2B5EF4-FFF2-40B4-BE49-F238E27FC236}">
                  <a16:creationId xmlns:a16="http://schemas.microsoft.com/office/drawing/2014/main" id="{EED5CFE9-E4DB-4692-25F0-42607B0DE77E}"/>
                </a:ext>
              </a:extLst>
            </p:cNvPr>
            <p:cNvSpPr txBox="1"/>
            <p:nvPr/>
          </p:nvSpPr>
          <p:spPr>
            <a:xfrm>
              <a:off x="5463469" y="2207957"/>
              <a:ext cx="413166" cy="369332"/>
            </a:xfrm>
            <a:prstGeom prst="rect">
              <a:avLst/>
            </a:prstGeom>
            <a:noFill/>
          </p:spPr>
          <p:txBody>
            <a:bodyPr wrap="square" rtlCol="0">
              <a:spAutoFit/>
            </a:bodyPr>
            <a:lstStyle/>
            <a:p>
              <a:r>
                <a:rPr lang="en-IN" dirty="0">
                  <a:solidFill>
                    <a:srgbClr val="D04F27"/>
                  </a:solidFill>
                </a:rPr>
                <a:t>R</a:t>
              </a:r>
              <a:r>
                <a:rPr lang="en-IN" baseline="30000" dirty="0">
                  <a:solidFill>
                    <a:srgbClr val="D04F27"/>
                  </a:solidFill>
                </a:rPr>
                <a:t>2</a:t>
              </a:r>
            </a:p>
          </p:txBody>
        </p:sp>
      </p:grpSp>
      <p:pic>
        <p:nvPicPr>
          <p:cNvPr id="39" name="Picture 38">
            <a:extLst>
              <a:ext uri="{FF2B5EF4-FFF2-40B4-BE49-F238E27FC236}">
                <a16:creationId xmlns:a16="http://schemas.microsoft.com/office/drawing/2014/main" id="{5835BA89-608C-9FB3-96DC-79828274C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458506"/>
            <a:ext cx="1918585" cy="2731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2950">
        <p:random/>
      </p:transition>
    </mc:Choice>
    <mc:Fallback>
      <p:transition spd="slow" advTm="2295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Administrator\Desktop\曲1线2形31排版44.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79512" y="0"/>
            <a:ext cx="792088" cy="89649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0" y="5051920"/>
            <a:ext cx="9144000" cy="123478"/>
            <a:chOff x="0" y="5020022"/>
            <a:chExt cx="9144000" cy="123478"/>
          </a:xfrm>
        </p:grpSpPr>
        <p:sp>
          <p:nvSpPr>
            <p:cNvPr id="4" name="矩形 3"/>
            <p:cNvSpPr/>
            <p:nvPr/>
          </p:nvSpPr>
          <p:spPr>
            <a:xfrm>
              <a:off x="0" y="5020022"/>
              <a:ext cx="2339752" cy="123478"/>
            </a:xfrm>
            <a:prstGeom prst="rect">
              <a:avLst/>
            </a:prstGeom>
            <a:solidFill>
              <a:srgbClr val="82B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2" name="矩形 31"/>
            <p:cNvSpPr/>
            <p:nvPr/>
          </p:nvSpPr>
          <p:spPr>
            <a:xfrm>
              <a:off x="2313881" y="5020022"/>
              <a:ext cx="2339752" cy="123478"/>
            </a:xfrm>
            <a:prstGeom prst="rect">
              <a:avLst/>
            </a:prstGeom>
            <a:solidFill>
              <a:srgbClr val="E2BC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3" name="矩形 32"/>
            <p:cNvSpPr/>
            <p:nvPr/>
          </p:nvSpPr>
          <p:spPr>
            <a:xfrm>
              <a:off x="4653633" y="5020022"/>
              <a:ext cx="2339752" cy="123478"/>
            </a:xfrm>
            <a:prstGeom prst="rect">
              <a:avLst/>
            </a:prstGeom>
            <a:solidFill>
              <a:srgbClr val="D04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4" name="矩形 33"/>
            <p:cNvSpPr/>
            <p:nvPr/>
          </p:nvSpPr>
          <p:spPr>
            <a:xfrm>
              <a:off x="6804248" y="5020022"/>
              <a:ext cx="2339752" cy="123478"/>
            </a:xfrm>
            <a:prstGeom prst="rect">
              <a:avLst/>
            </a:prstGeom>
            <a:solidFill>
              <a:srgbClr val="1F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35" name="矩形 28"/>
          <p:cNvSpPr/>
          <p:nvPr/>
        </p:nvSpPr>
        <p:spPr>
          <a:xfrm>
            <a:off x="1005880" y="267494"/>
            <a:ext cx="3607078" cy="523220"/>
          </a:xfrm>
          <a:prstGeom prst="rect">
            <a:avLst/>
          </a:prstGeom>
        </p:spPr>
        <p:txBody>
          <a:bodyPr wrap="none">
            <a:spAutoFit/>
          </a:bodyPr>
          <a:lstStyle/>
          <a:p>
            <a:r>
              <a:rPr lang="en-IN" altLang="zh-CN" sz="2800" b="1" dirty="0">
                <a:effectLst>
                  <a:outerShdw blurRad="38100" dist="38100" dir="2700000" algn="tl">
                    <a:srgbClr val="000000">
                      <a:alpha val="43137"/>
                    </a:srgbClr>
                  </a:outerShdw>
                </a:effectLst>
                <a:latin typeface="+mj-lt"/>
                <a:cs typeface="+mn-ea"/>
                <a:sym typeface="+mn-lt"/>
              </a:rPr>
              <a:t>PREDICTION EXAMPLE</a:t>
            </a:r>
            <a:endParaRPr lang="zh-CN" altLang="en-US" sz="2800" b="1" dirty="0">
              <a:effectLst>
                <a:outerShdw blurRad="38100" dist="38100" dir="2700000" algn="tl">
                  <a:srgbClr val="000000">
                    <a:alpha val="43137"/>
                  </a:srgbClr>
                </a:outerShdw>
              </a:effectLst>
              <a:latin typeface="+mj-lt"/>
              <a:cs typeface="+mn-ea"/>
              <a:sym typeface="+mn-lt"/>
            </a:endParaRPr>
          </a:p>
        </p:txBody>
      </p:sp>
      <p:graphicFrame>
        <p:nvGraphicFramePr>
          <p:cNvPr id="3" name="Table 2">
            <a:extLst>
              <a:ext uri="{FF2B5EF4-FFF2-40B4-BE49-F238E27FC236}">
                <a16:creationId xmlns:a16="http://schemas.microsoft.com/office/drawing/2014/main" id="{9472CCB3-A577-3535-CA6F-3A6761BD90F2}"/>
              </a:ext>
            </a:extLst>
          </p:cNvPr>
          <p:cNvGraphicFramePr>
            <a:graphicFrameLocks noGrp="1"/>
          </p:cNvGraphicFramePr>
          <p:nvPr>
            <p:extLst>
              <p:ext uri="{D42A27DB-BD31-4B8C-83A1-F6EECF244321}">
                <p14:modId xmlns:p14="http://schemas.microsoft.com/office/powerpoint/2010/main" val="1640609474"/>
              </p:ext>
            </p:extLst>
          </p:nvPr>
        </p:nvGraphicFramePr>
        <p:xfrm>
          <a:off x="457200" y="1251267"/>
          <a:ext cx="8219256" cy="2616624"/>
        </p:xfrm>
        <a:graphic>
          <a:graphicData uri="http://schemas.openxmlformats.org/drawingml/2006/table">
            <a:tbl>
              <a:tblPr/>
              <a:tblGrid>
                <a:gridCol w="4109628">
                  <a:extLst>
                    <a:ext uri="{9D8B030D-6E8A-4147-A177-3AD203B41FA5}">
                      <a16:colId xmlns:a16="http://schemas.microsoft.com/office/drawing/2014/main" val="2881205341"/>
                    </a:ext>
                  </a:extLst>
                </a:gridCol>
                <a:gridCol w="4109628">
                  <a:extLst>
                    <a:ext uri="{9D8B030D-6E8A-4147-A177-3AD203B41FA5}">
                      <a16:colId xmlns:a16="http://schemas.microsoft.com/office/drawing/2014/main" val="1936129899"/>
                    </a:ext>
                  </a:extLst>
                </a:gridCol>
              </a:tblGrid>
              <a:tr h="290736">
                <a:tc>
                  <a:txBody>
                    <a:bodyPr/>
                    <a:lstStyle/>
                    <a:p>
                      <a:r>
                        <a:rPr lang="en-IN" sz="1200" b="1"/>
                        <a:t>Feature</a:t>
                      </a:r>
                      <a:endParaRPr lang="en-IN" sz="1200"/>
                    </a:p>
                  </a:txBody>
                  <a:tcPr anchor="ctr">
                    <a:lnL>
                      <a:noFill/>
                    </a:lnL>
                    <a:lnR>
                      <a:noFill/>
                    </a:lnR>
                    <a:lnT>
                      <a:noFill/>
                    </a:lnT>
                    <a:lnB>
                      <a:noFill/>
                    </a:lnB>
                    <a:noFill/>
                  </a:tcPr>
                </a:tc>
                <a:tc>
                  <a:txBody>
                    <a:bodyPr/>
                    <a:lstStyle/>
                    <a:p>
                      <a:r>
                        <a:rPr lang="en-IN" sz="1200" b="1"/>
                        <a:t>Value</a:t>
                      </a:r>
                      <a:endParaRPr lang="en-IN" sz="1200"/>
                    </a:p>
                  </a:txBody>
                  <a:tcPr anchor="ctr">
                    <a:lnL>
                      <a:noFill/>
                    </a:lnL>
                    <a:lnR>
                      <a:noFill/>
                    </a:lnR>
                    <a:lnT>
                      <a:noFill/>
                    </a:lnT>
                    <a:lnB>
                      <a:noFill/>
                    </a:lnB>
                    <a:noFill/>
                  </a:tcPr>
                </a:tc>
                <a:extLst>
                  <a:ext uri="{0D108BD9-81ED-4DB2-BD59-A6C34878D82A}">
                    <a16:rowId xmlns:a16="http://schemas.microsoft.com/office/drawing/2014/main" val="206203896"/>
                  </a:ext>
                </a:extLst>
              </a:tr>
              <a:tr h="290736">
                <a:tc>
                  <a:txBody>
                    <a:bodyPr/>
                    <a:lstStyle/>
                    <a:p>
                      <a:r>
                        <a:rPr lang="en-IN" sz="1200" b="1" dirty="0"/>
                        <a:t>Country Code</a:t>
                      </a:r>
                      <a:endParaRPr lang="en-IN" sz="1200" dirty="0"/>
                    </a:p>
                  </a:txBody>
                  <a:tcPr anchor="ctr">
                    <a:lnL>
                      <a:noFill/>
                    </a:lnL>
                    <a:lnR>
                      <a:noFill/>
                    </a:lnR>
                    <a:lnT>
                      <a:noFill/>
                    </a:lnT>
                    <a:lnB>
                      <a:noFill/>
                    </a:lnB>
                    <a:noFill/>
                  </a:tcPr>
                </a:tc>
                <a:tc>
                  <a:txBody>
                    <a:bodyPr/>
                    <a:lstStyle/>
                    <a:p>
                      <a:r>
                        <a:rPr lang="en-IN" sz="1200"/>
                        <a:t>162</a:t>
                      </a:r>
                    </a:p>
                  </a:txBody>
                  <a:tcPr anchor="ctr">
                    <a:lnL>
                      <a:noFill/>
                    </a:lnL>
                    <a:lnR>
                      <a:noFill/>
                    </a:lnR>
                    <a:lnT>
                      <a:noFill/>
                    </a:lnT>
                    <a:lnB>
                      <a:noFill/>
                    </a:lnB>
                    <a:noFill/>
                  </a:tcPr>
                </a:tc>
                <a:extLst>
                  <a:ext uri="{0D108BD9-81ED-4DB2-BD59-A6C34878D82A}">
                    <a16:rowId xmlns:a16="http://schemas.microsoft.com/office/drawing/2014/main" val="1170481390"/>
                  </a:ext>
                </a:extLst>
              </a:tr>
              <a:tr h="290736">
                <a:tc>
                  <a:txBody>
                    <a:bodyPr/>
                    <a:lstStyle/>
                    <a:p>
                      <a:r>
                        <a:rPr lang="en-IN" sz="1200" b="1"/>
                        <a:t>Average Cost for Two</a:t>
                      </a:r>
                      <a:endParaRPr lang="en-IN" sz="1200"/>
                    </a:p>
                  </a:txBody>
                  <a:tcPr anchor="ctr">
                    <a:lnL>
                      <a:noFill/>
                    </a:lnL>
                    <a:lnR>
                      <a:noFill/>
                    </a:lnR>
                    <a:lnT>
                      <a:noFill/>
                    </a:lnT>
                    <a:lnB>
                      <a:noFill/>
                    </a:lnB>
                    <a:noFill/>
                  </a:tcPr>
                </a:tc>
                <a:tc>
                  <a:txBody>
                    <a:bodyPr/>
                    <a:lstStyle/>
                    <a:p>
                      <a:r>
                        <a:rPr lang="en-IN" sz="1200"/>
                        <a:t>2000</a:t>
                      </a:r>
                    </a:p>
                  </a:txBody>
                  <a:tcPr anchor="ctr">
                    <a:lnL>
                      <a:noFill/>
                    </a:lnL>
                    <a:lnR>
                      <a:noFill/>
                    </a:lnR>
                    <a:lnT>
                      <a:noFill/>
                    </a:lnT>
                    <a:lnB>
                      <a:noFill/>
                    </a:lnB>
                    <a:noFill/>
                  </a:tcPr>
                </a:tc>
                <a:extLst>
                  <a:ext uri="{0D108BD9-81ED-4DB2-BD59-A6C34878D82A}">
                    <a16:rowId xmlns:a16="http://schemas.microsoft.com/office/drawing/2014/main" val="571372464"/>
                  </a:ext>
                </a:extLst>
              </a:tr>
              <a:tr h="290736">
                <a:tc>
                  <a:txBody>
                    <a:bodyPr/>
                    <a:lstStyle/>
                    <a:p>
                      <a:r>
                        <a:rPr lang="en-IN" sz="1200" b="1"/>
                        <a:t>Has Table Booking</a:t>
                      </a:r>
                      <a:endParaRPr lang="en-IN" sz="1200"/>
                    </a:p>
                  </a:txBody>
                  <a:tcPr anchor="ctr">
                    <a:lnL>
                      <a:noFill/>
                    </a:lnL>
                    <a:lnR>
                      <a:noFill/>
                    </a:lnR>
                    <a:lnT>
                      <a:noFill/>
                    </a:lnT>
                    <a:lnB>
                      <a:noFill/>
                    </a:lnB>
                    <a:noFill/>
                  </a:tcPr>
                </a:tc>
                <a:tc>
                  <a:txBody>
                    <a:bodyPr/>
                    <a:lstStyle/>
                    <a:p>
                      <a:r>
                        <a:rPr lang="en-IN" sz="1200"/>
                        <a:t>Yes (1)</a:t>
                      </a:r>
                    </a:p>
                  </a:txBody>
                  <a:tcPr anchor="ctr">
                    <a:lnL>
                      <a:noFill/>
                    </a:lnL>
                    <a:lnR>
                      <a:noFill/>
                    </a:lnR>
                    <a:lnT>
                      <a:noFill/>
                    </a:lnT>
                    <a:lnB>
                      <a:noFill/>
                    </a:lnB>
                    <a:noFill/>
                  </a:tcPr>
                </a:tc>
                <a:extLst>
                  <a:ext uri="{0D108BD9-81ED-4DB2-BD59-A6C34878D82A}">
                    <a16:rowId xmlns:a16="http://schemas.microsoft.com/office/drawing/2014/main" val="4255667681"/>
                  </a:ext>
                </a:extLst>
              </a:tr>
              <a:tr h="290736">
                <a:tc>
                  <a:txBody>
                    <a:bodyPr/>
                    <a:lstStyle/>
                    <a:p>
                      <a:r>
                        <a:rPr lang="en-IN" sz="1200" b="1"/>
                        <a:t>Has Online Delivery</a:t>
                      </a:r>
                      <a:endParaRPr lang="en-IN" sz="1200"/>
                    </a:p>
                  </a:txBody>
                  <a:tcPr anchor="ctr">
                    <a:lnL>
                      <a:noFill/>
                    </a:lnL>
                    <a:lnR>
                      <a:noFill/>
                    </a:lnR>
                    <a:lnT>
                      <a:noFill/>
                    </a:lnT>
                    <a:lnB>
                      <a:noFill/>
                    </a:lnB>
                    <a:noFill/>
                  </a:tcPr>
                </a:tc>
                <a:tc>
                  <a:txBody>
                    <a:bodyPr/>
                    <a:lstStyle/>
                    <a:p>
                      <a:r>
                        <a:rPr lang="en-IN" sz="1200"/>
                        <a:t>Yes (1)</a:t>
                      </a:r>
                    </a:p>
                  </a:txBody>
                  <a:tcPr anchor="ctr">
                    <a:lnL>
                      <a:noFill/>
                    </a:lnL>
                    <a:lnR>
                      <a:noFill/>
                    </a:lnR>
                    <a:lnT>
                      <a:noFill/>
                    </a:lnT>
                    <a:lnB>
                      <a:noFill/>
                    </a:lnB>
                    <a:noFill/>
                  </a:tcPr>
                </a:tc>
                <a:extLst>
                  <a:ext uri="{0D108BD9-81ED-4DB2-BD59-A6C34878D82A}">
                    <a16:rowId xmlns:a16="http://schemas.microsoft.com/office/drawing/2014/main" val="4208420980"/>
                  </a:ext>
                </a:extLst>
              </a:tr>
              <a:tr h="290736">
                <a:tc>
                  <a:txBody>
                    <a:bodyPr/>
                    <a:lstStyle/>
                    <a:p>
                      <a:r>
                        <a:rPr lang="en-IN" sz="1200" b="1"/>
                        <a:t>Is Delivering Now</a:t>
                      </a:r>
                      <a:endParaRPr lang="en-IN" sz="1200"/>
                    </a:p>
                  </a:txBody>
                  <a:tcPr anchor="ctr">
                    <a:lnL>
                      <a:noFill/>
                    </a:lnL>
                    <a:lnR>
                      <a:noFill/>
                    </a:lnR>
                    <a:lnT>
                      <a:noFill/>
                    </a:lnT>
                    <a:lnB>
                      <a:noFill/>
                    </a:lnB>
                    <a:noFill/>
                  </a:tcPr>
                </a:tc>
                <a:tc>
                  <a:txBody>
                    <a:bodyPr/>
                    <a:lstStyle/>
                    <a:p>
                      <a:r>
                        <a:rPr lang="en-IN" sz="1200"/>
                        <a:t>Yes (1)</a:t>
                      </a:r>
                    </a:p>
                  </a:txBody>
                  <a:tcPr anchor="ctr">
                    <a:lnL>
                      <a:noFill/>
                    </a:lnL>
                    <a:lnR>
                      <a:noFill/>
                    </a:lnR>
                    <a:lnT>
                      <a:noFill/>
                    </a:lnT>
                    <a:lnB>
                      <a:noFill/>
                    </a:lnB>
                    <a:noFill/>
                  </a:tcPr>
                </a:tc>
                <a:extLst>
                  <a:ext uri="{0D108BD9-81ED-4DB2-BD59-A6C34878D82A}">
                    <a16:rowId xmlns:a16="http://schemas.microsoft.com/office/drawing/2014/main" val="2613062351"/>
                  </a:ext>
                </a:extLst>
              </a:tr>
              <a:tr h="290736">
                <a:tc>
                  <a:txBody>
                    <a:bodyPr/>
                    <a:lstStyle/>
                    <a:p>
                      <a:r>
                        <a:rPr lang="en-IN" sz="1200" b="1"/>
                        <a:t>Switch to Order Menu</a:t>
                      </a:r>
                      <a:endParaRPr lang="en-IN" sz="1200"/>
                    </a:p>
                  </a:txBody>
                  <a:tcPr anchor="ctr">
                    <a:lnL>
                      <a:noFill/>
                    </a:lnL>
                    <a:lnR>
                      <a:noFill/>
                    </a:lnR>
                    <a:lnT>
                      <a:noFill/>
                    </a:lnT>
                    <a:lnB>
                      <a:noFill/>
                    </a:lnB>
                    <a:noFill/>
                  </a:tcPr>
                </a:tc>
                <a:tc>
                  <a:txBody>
                    <a:bodyPr/>
                    <a:lstStyle/>
                    <a:p>
                      <a:r>
                        <a:rPr lang="en-IN" sz="1200"/>
                        <a:t>No (0)</a:t>
                      </a:r>
                    </a:p>
                  </a:txBody>
                  <a:tcPr anchor="ctr">
                    <a:lnL>
                      <a:noFill/>
                    </a:lnL>
                    <a:lnR>
                      <a:noFill/>
                    </a:lnR>
                    <a:lnT>
                      <a:noFill/>
                    </a:lnT>
                    <a:lnB>
                      <a:noFill/>
                    </a:lnB>
                    <a:noFill/>
                  </a:tcPr>
                </a:tc>
                <a:extLst>
                  <a:ext uri="{0D108BD9-81ED-4DB2-BD59-A6C34878D82A}">
                    <a16:rowId xmlns:a16="http://schemas.microsoft.com/office/drawing/2014/main" val="3634142680"/>
                  </a:ext>
                </a:extLst>
              </a:tr>
              <a:tr h="290736">
                <a:tc>
                  <a:txBody>
                    <a:bodyPr/>
                    <a:lstStyle/>
                    <a:p>
                      <a:r>
                        <a:rPr lang="en-IN" sz="1200" b="1"/>
                        <a:t>Price Range</a:t>
                      </a:r>
                      <a:endParaRPr lang="en-IN" sz="1200"/>
                    </a:p>
                  </a:txBody>
                  <a:tcPr anchor="ctr">
                    <a:lnL>
                      <a:noFill/>
                    </a:lnL>
                    <a:lnR>
                      <a:noFill/>
                    </a:lnR>
                    <a:lnT>
                      <a:noFill/>
                    </a:lnT>
                    <a:lnB>
                      <a:noFill/>
                    </a:lnB>
                    <a:noFill/>
                  </a:tcPr>
                </a:tc>
                <a:tc>
                  <a:txBody>
                    <a:bodyPr/>
                    <a:lstStyle/>
                    <a:p>
                      <a:r>
                        <a:rPr lang="en-IN" sz="1200" dirty="0"/>
                        <a:t>3</a:t>
                      </a:r>
                    </a:p>
                  </a:txBody>
                  <a:tcPr anchor="ctr">
                    <a:lnL>
                      <a:noFill/>
                    </a:lnL>
                    <a:lnR>
                      <a:noFill/>
                    </a:lnR>
                    <a:lnT>
                      <a:noFill/>
                    </a:lnT>
                    <a:lnB>
                      <a:noFill/>
                    </a:lnB>
                    <a:noFill/>
                  </a:tcPr>
                </a:tc>
                <a:extLst>
                  <a:ext uri="{0D108BD9-81ED-4DB2-BD59-A6C34878D82A}">
                    <a16:rowId xmlns:a16="http://schemas.microsoft.com/office/drawing/2014/main" val="373128339"/>
                  </a:ext>
                </a:extLst>
              </a:tr>
              <a:tr h="290736">
                <a:tc>
                  <a:txBody>
                    <a:bodyPr/>
                    <a:lstStyle/>
                    <a:p>
                      <a:r>
                        <a:rPr lang="en-IN" sz="1200" b="1"/>
                        <a:t>Cuisines</a:t>
                      </a:r>
                      <a:endParaRPr lang="en-IN" sz="1200"/>
                    </a:p>
                  </a:txBody>
                  <a:tcPr anchor="ctr">
                    <a:lnL>
                      <a:noFill/>
                    </a:lnL>
                    <a:lnR>
                      <a:noFill/>
                    </a:lnR>
                    <a:lnT>
                      <a:noFill/>
                    </a:lnT>
                    <a:lnB>
                      <a:noFill/>
                    </a:lnB>
                    <a:noFill/>
                  </a:tcPr>
                </a:tc>
                <a:tc>
                  <a:txBody>
                    <a:bodyPr/>
                    <a:lstStyle/>
                    <a:p>
                      <a:r>
                        <a:rPr lang="en-IN" sz="1200" dirty="0"/>
                        <a:t>Japanese, Sushi</a:t>
                      </a:r>
                    </a:p>
                  </a:txBody>
                  <a:tcPr anchor="ctr">
                    <a:lnL>
                      <a:noFill/>
                    </a:lnL>
                    <a:lnR>
                      <a:noFill/>
                    </a:lnR>
                    <a:lnT>
                      <a:noFill/>
                    </a:lnT>
                    <a:lnB>
                      <a:noFill/>
                    </a:lnB>
                    <a:noFill/>
                  </a:tcPr>
                </a:tc>
                <a:extLst>
                  <a:ext uri="{0D108BD9-81ED-4DB2-BD59-A6C34878D82A}">
                    <a16:rowId xmlns:a16="http://schemas.microsoft.com/office/drawing/2014/main" val="1653230294"/>
                  </a:ext>
                </a:extLst>
              </a:tr>
            </a:tbl>
          </a:graphicData>
        </a:graphic>
      </p:graphicFrame>
      <p:sp>
        <p:nvSpPr>
          <p:cNvPr id="8" name="TextBox 7">
            <a:extLst>
              <a:ext uri="{FF2B5EF4-FFF2-40B4-BE49-F238E27FC236}">
                <a16:creationId xmlns:a16="http://schemas.microsoft.com/office/drawing/2014/main" id="{D3BF1C64-959E-F534-0A52-6300530AE6DC}"/>
              </a:ext>
            </a:extLst>
          </p:cNvPr>
          <p:cNvSpPr txBox="1"/>
          <p:nvPr/>
        </p:nvSpPr>
        <p:spPr>
          <a:xfrm>
            <a:off x="476406" y="4222666"/>
            <a:ext cx="4572000" cy="369332"/>
          </a:xfrm>
          <a:prstGeom prst="rect">
            <a:avLst/>
          </a:prstGeom>
          <a:noFill/>
        </p:spPr>
        <p:txBody>
          <a:bodyPr wrap="square">
            <a:spAutoFit/>
          </a:bodyPr>
          <a:lstStyle/>
          <a:p>
            <a:r>
              <a:rPr lang="en-IN" b="1" dirty="0"/>
              <a:t>Predicted Rating</a:t>
            </a:r>
            <a:r>
              <a:rPr lang="en-IN" dirty="0"/>
              <a:t>: 3.26</a:t>
            </a:r>
          </a:p>
        </p:txBody>
      </p:sp>
    </p:spTree>
    <p:extLst>
      <p:ext uri="{BB962C8B-B14F-4D97-AF65-F5344CB8AC3E}">
        <p14:creationId xmlns:p14="http://schemas.microsoft.com/office/powerpoint/2010/main" val="2959969945"/>
      </p:ext>
    </p:extLst>
  </p:cSld>
  <p:clrMapOvr>
    <a:masterClrMapping/>
  </p:clrMapOvr>
  <mc:AlternateContent xmlns:mc="http://schemas.openxmlformats.org/markup-compatibility/2006">
    <mc:Choice xmlns:p14="http://schemas.microsoft.com/office/powerpoint/2010/main" Requires="p14">
      <p:transition spd="slow" p14:dur="1500" advTm="19707">
        <p:random/>
      </p:transition>
    </mc:Choice>
    <mc:Fallback>
      <p:transition spd="slow" advTm="19707">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270.pptx"/>
</p:tagLst>
</file>

<file path=ppt/theme/theme1.xml><?xml version="1.0" encoding="utf-8"?>
<a:theme xmlns:a="http://schemas.openxmlformats.org/drawingml/2006/main" name="Restaurant Cheff Powerpoint Template，Freepptbackgrounds.n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On-screen Show (16:9)</PresentationFormat>
  <Paragraphs>105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Tw Cen MT</vt:lpstr>
      <vt:lpstr>Wingdings</vt:lpstr>
      <vt:lpstr>Restaurant Cheff Powerpoint Template，Freepptbackgrounds.net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Cheff Powerpoint Template</dc:title>
  <dc:subject>Powerpoint Template</dc:subject>
  <dc:creator/>
  <cp:keywords>Restaurant Cheff Powerpoint Template</cp:keywords>
  <dc:description>Restaurant Cheff Powerpoint Template_x000d_
www.freepptbackgrounds.net</dc:description>
  <cp:lastModifiedBy/>
  <cp:revision>1</cp:revision>
  <dcterms:created xsi:type="dcterms:W3CDTF">2017-05-05T10:02:24Z</dcterms:created>
  <dcterms:modified xsi:type="dcterms:W3CDTF">2024-08-08T04:47:38Z</dcterms:modified>
</cp:coreProperties>
</file>