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5565"/>
    <a:srgbClr val="B62D65"/>
    <a:srgbClr val="53A6AE"/>
    <a:srgbClr val="171D23"/>
    <a:srgbClr val="1D25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05B64-404E-400B-BABB-EC2D9226134A}" v="3058" dt="2025-01-26T13:53:44.778"/>
    <p1510:client id="{275788F2-5128-45E0-B1D9-4D8CFD1F43B5}" v="1" dt="2025-01-26T08:44:25.491"/>
    <p1510:client id="{296DADEC-C8F1-4B27-AE0F-9B8C26454EB2}" v="96" dt="2025-01-26T08:58:17.132"/>
    <p1510:client id="{3F2B5859-0C92-4424-BCA1-38870C58A1C1}" v="3018" dt="2025-01-26T12:37:43.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AD17-E493-BEF6-D619-B532F6F87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DB28CE-F8B2-F560-48BF-3EEE07B90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245CEFB-954E-3F07-47E0-EDC62B432678}"/>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CE2696C2-15F1-D25A-A375-2A51109B3E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675F9D-AFB2-A083-7FA9-2EF39549DA27}"/>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205336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D8896-C4C3-DE19-CEED-8F94037137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47AA28-A040-5655-9AAD-2E7AA42B9A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882D7-23A1-A268-6C51-66A3E91E8E21}"/>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7E34F9CA-9BC6-07BF-8A37-F32721B8D1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4C53E1-C2AA-6446-FA9D-27E6D53D8072}"/>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594081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12990-D29B-85F8-6C7A-2BE39A05A7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71509B-1997-5990-CF9E-EA7583699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A2E835-8706-AA07-322C-6E572098727C}"/>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2B228B2E-F71D-9BEC-9ED3-92B16F65AA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9FEE30-A4FD-F507-7774-41A2616D592D}"/>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1274504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85DF-BD86-42ED-91C8-5378C020E7C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B9DB26-6C22-8A3E-FE22-D0AABD0B4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A684C6-5812-D92A-EBAB-CAF32E509CA6}"/>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EC2858A1-D9BF-9A7B-D73A-07571780B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FE7DBF-E30A-61EC-E2FE-BCFC11F1DBE0}"/>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2394757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3E4B-8C1A-2AE7-3912-4C6757C1E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7A9F857-D41D-4252-60CE-3768B0FA17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197794-B74B-F8F8-8030-315EFDD127D2}"/>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44D07FB7-6860-6A27-AEC8-C3E26F0EAB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28C689-C14F-782A-568C-BE7E6EF754FB}"/>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37479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F638-0ABE-AECF-CB87-C29E5D6F9F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72340A-D056-DE7E-2A0E-819FF6BEB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9FD6D4-54B2-F986-6697-3A5ABB8F04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FE6C23-B007-A49B-1486-3811BCB968AF}"/>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6" name="Footer Placeholder 5">
            <a:extLst>
              <a:ext uri="{FF2B5EF4-FFF2-40B4-BE49-F238E27FC236}">
                <a16:creationId xmlns:a16="http://schemas.microsoft.com/office/drawing/2014/main" id="{E3C2AEA2-9F8B-3023-5DA0-F565677622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F7411E-E0E9-8FB0-C3D4-66417A86AF17}"/>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309286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1443-3C40-93D3-3170-9C1D17E570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D16912-F23D-7B91-97D6-1ADD5D2A4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1E514-B30A-F943-0D2E-7223BD567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0DD51A9-8C20-7A45-7AA4-2FB576D267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F0709-9F86-95D7-25B6-034EBA09A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75E373-6CC9-A049-3941-EBE4A4989AA7}"/>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8" name="Footer Placeholder 7">
            <a:extLst>
              <a:ext uri="{FF2B5EF4-FFF2-40B4-BE49-F238E27FC236}">
                <a16:creationId xmlns:a16="http://schemas.microsoft.com/office/drawing/2014/main" id="{2B699D56-0FB1-CF9D-1CFD-0D6F7535AB4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C003003-C07C-6006-70EB-C020C975FD23}"/>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318509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3376-E028-ED38-A6D0-8DDB81BAB5E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3F4B5CB-376D-63A5-47E2-7DE039F7DE6D}"/>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4" name="Footer Placeholder 3">
            <a:extLst>
              <a:ext uri="{FF2B5EF4-FFF2-40B4-BE49-F238E27FC236}">
                <a16:creationId xmlns:a16="http://schemas.microsoft.com/office/drawing/2014/main" id="{3D5EF253-886A-CC38-2F1F-EF0341BB5E8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09AC39-1A8D-1C25-1EAB-5B064E7D477B}"/>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4025180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8B629-D092-7710-8792-557632B6A235}"/>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3" name="Footer Placeholder 2">
            <a:extLst>
              <a:ext uri="{FF2B5EF4-FFF2-40B4-BE49-F238E27FC236}">
                <a16:creationId xmlns:a16="http://schemas.microsoft.com/office/drawing/2014/main" id="{90C7016D-17C0-475E-1203-D31898E65F5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FE0EA8-8416-D53A-0D13-7799A7F4FBAA}"/>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336822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CFBA-8FF1-D624-9001-00DA4F2BF2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B530FD4-9BF0-68EA-F526-FB029DF125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7246AA8-853D-E284-AD7C-29F228278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44CE2F-F5A9-4899-97AD-E0C0BFC987A6}"/>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6" name="Footer Placeholder 5">
            <a:extLst>
              <a:ext uri="{FF2B5EF4-FFF2-40B4-BE49-F238E27FC236}">
                <a16:creationId xmlns:a16="http://schemas.microsoft.com/office/drawing/2014/main" id="{3000313A-DB58-B81C-88E3-77398B3330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7E6E6D-96F5-432B-E55D-1BBFFBC25C70}"/>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305838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2270-ABED-8B89-8267-6B7C793F7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F1B897-5176-C641-0246-8223AD2F2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E455AD-9EC6-B3D5-14FC-D995DB457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A02103-1EAD-74F1-FC99-CA3AC92D47FB}"/>
              </a:ext>
            </a:extLst>
          </p:cNvPr>
          <p:cNvSpPr>
            <a:spLocks noGrp="1"/>
          </p:cNvSpPr>
          <p:nvPr>
            <p:ph type="dt" sz="half" idx="10"/>
          </p:nvPr>
        </p:nvSpPr>
        <p:spPr/>
        <p:txBody>
          <a:bodyPr/>
          <a:lstStyle/>
          <a:p>
            <a:fld id="{74DA4B88-6FE7-4CF2-9529-6613DE312BFE}" type="datetimeFigureOut">
              <a:rPr lang="en-GB" smtClean="0"/>
              <a:t>26/01/2025</a:t>
            </a:fld>
            <a:endParaRPr lang="en-GB"/>
          </a:p>
        </p:txBody>
      </p:sp>
      <p:sp>
        <p:nvSpPr>
          <p:cNvPr id="6" name="Footer Placeholder 5">
            <a:extLst>
              <a:ext uri="{FF2B5EF4-FFF2-40B4-BE49-F238E27FC236}">
                <a16:creationId xmlns:a16="http://schemas.microsoft.com/office/drawing/2014/main" id="{7D87B212-E090-6055-3765-1347900388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23B61C-F787-F492-F76E-8644A180761D}"/>
              </a:ext>
            </a:extLst>
          </p:cNvPr>
          <p:cNvSpPr>
            <a:spLocks noGrp="1"/>
          </p:cNvSpPr>
          <p:nvPr>
            <p:ph type="sldNum" sz="quarter" idx="12"/>
          </p:nvPr>
        </p:nvSpPr>
        <p:spPr/>
        <p:txBody>
          <a:bodyPr/>
          <a:lstStyle/>
          <a:p>
            <a:fld id="{CF4631F8-D2C1-476B-A97E-8DA17EE9B749}" type="slidenum">
              <a:rPr lang="en-GB" smtClean="0"/>
              <a:t>‹#›</a:t>
            </a:fld>
            <a:endParaRPr lang="en-GB"/>
          </a:p>
        </p:txBody>
      </p:sp>
    </p:spTree>
    <p:extLst>
      <p:ext uri="{BB962C8B-B14F-4D97-AF65-F5344CB8AC3E}">
        <p14:creationId xmlns:p14="http://schemas.microsoft.com/office/powerpoint/2010/main" val="87641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1D2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1B7CAE-3F41-2B71-0F3E-D25FD07D94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83ABFF-AAA6-1E60-7949-7287B08A6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543C0-A106-E61D-81E1-7947A7748E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DA4B88-6FE7-4CF2-9529-6613DE312BFE}" type="datetimeFigureOut">
              <a:rPr lang="en-GB" smtClean="0"/>
              <a:t>26/01/2025</a:t>
            </a:fld>
            <a:endParaRPr lang="en-GB"/>
          </a:p>
        </p:txBody>
      </p:sp>
      <p:sp>
        <p:nvSpPr>
          <p:cNvPr id="5" name="Footer Placeholder 4">
            <a:extLst>
              <a:ext uri="{FF2B5EF4-FFF2-40B4-BE49-F238E27FC236}">
                <a16:creationId xmlns:a16="http://schemas.microsoft.com/office/drawing/2014/main" id="{54DB74FA-5B44-9289-544E-4A9895C31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B9E08BE-6B11-E399-58D1-EDECFA39B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4631F8-D2C1-476B-A97E-8DA17EE9B749}" type="slidenum">
              <a:rPr lang="en-GB" smtClean="0"/>
              <a:t>‹#›</a:t>
            </a:fld>
            <a:endParaRPr lang="en-GB"/>
          </a:p>
        </p:txBody>
      </p:sp>
    </p:spTree>
    <p:extLst>
      <p:ext uri="{BB962C8B-B14F-4D97-AF65-F5344CB8AC3E}">
        <p14:creationId xmlns:p14="http://schemas.microsoft.com/office/powerpoint/2010/main" val="929044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664D88-8EA3-B6C9-0135-8124100CD4DC}"/>
              </a:ext>
            </a:extLst>
          </p:cNvPr>
          <p:cNvSpPr/>
          <p:nvPr/>
        </p:nvSpPr>
        <p:spPr>
          <a:xfrm>
            <a:off x="1347314" y="2748169"/>
            <a:ext cx="6714959" cy="13616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000">
                <a:solidFill>
                  <a:srgbClr val="B62D65"/>
                </a:solidFill>
                <a:latin typeface="Fira Code" panose="020B0809050000020004" pitchFamily="49" charset="0"/>
                <a:ea typeface="Fira Code" panose="020B0809050000020004" pitchFamily="49" charset="0"/>
                <a:cs typeface="Fira Code" panose="020B0809050000020004" pitchFamily="49" charset="0"/>
              </a:rPr>
              <a:t>Quantum</a:t>
            </a:r>
            <a:r>
              <a:rPr lang="en-IN" sz="4000">
                <a:solidFill>
                  <a:srgbClr val="53A6AE"/>
                </a:solidFill>
                <a:latin typeface="Fira Code" panose="020B0809050000020004" pitchFamily="49" charset="0"/>
                <a:ea typeface="Fira Code" panose="020B0809050000020004" pitchFamily="49" charset="0"/>
                <a:cs typeface="Fira Code" panose="020B0809050000020004" pitchFamily="49" charset="0"/>
              </a:rPr>
              <a:t> Differential Machine Learning:</a:t>
            </a:r>
            <a:endParaRPr lang="en-GB" sz="4000">
              <a:solidFill>
                <a:srgbClr val="53A6AE"/>
              </a:solidFill>
              <a:latin typeface="Fira Code" panose="020B0809050000020004" pitchFamily="49" charset="0"/>
              <a:ea typeface="Fira Code" panose="020B0809050000020004" pitchFamily="49" charset="0"/>
              <a:cs typeface="Fira Code" panose="020B0809050000020004" pitchFamily="49" charset="0"/>
            </a:endParaRPr>
          </a:p>
        </p:txBody>
      </p:sp>
      <p:sp>
        <p:nvSpPr>
          <p:cNvPr id="9" name="Rectangle 8">
            <a:extLst>
              <a:ext uri="{FF2B5EF4-FFF2-40B4-BE49-F238E27FC236}">
                <a16:creationId xmlns:a16="http://schemas.microsoft.com/office/drawing/2014/main" id="{102ECBE5-F30C-C6EA-AF32-0ED7928D0E65}"/>
              </a:ext>
            </a:extLst>
          </p:cNvPr>
          <p:cNvSpPr/>
          <p:nvPr/>
        </p:nvSpPr>
        <p:spPr>
          <a:xfrm>
            <a:off x="1370505" y="4109830"/>
            <a:ext cx="8340025" cy="5615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400">
                <a:solidFill>
                  <a:srgbClr val="435565"/>
                </a:solidFill>
                <a:latin typeface="Fira Code" panose="020B0809050000020004" pitchFamily="49" charset="0"/>
                <a:ea typeface="Fira Code" panose="020B0809050000020004" pitchFamily="49" charset="0"/>
                <a:cs typeface="Fira Code" panose="020B0809050000020004" pitchFamily="49" charset="0"/>
              </a:rPr>
              <a:t># as applied to European Options Pricing</a:t>
            </a:r>
            <a:endParaRPr lang="en-GB" sz="2400">
              <a:solidFill>
                <a:srgbClr val="435565"/>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07806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6036E63-13D1-3C36-F780-B424E2E041B2}"/>
              </a:ext>
            </a:extLst>
          </p:cNvPr>
          <p:cNvGrpSpPr/>
          <p:nvPr/>
        </p:nvGrpSpPr>
        <p:grpSpPr>
          <a:xfrm>
            <a:off x="177801" y="330200"/>
            <a:ext cx="5943600" cy="4560332"/>
            <a:chOff x="-12699" y="1333500"/>
            <a:chExt cx="5943600" cy="4560332"/>
          </a:xfrm>
        </p:grpSpPr>
        <p:pic>
          <p:nvPicPr>
            <p:cNvPr id="9" name="Picture 8">
              <a:extLst>
                <a:ext uri="{FF2B5EF4-FFF2-40B4-BE49-F238E27FC236}">
                  <a16:creationId xmlns:a16="http://schemas.microsoft.com/office/drawing/2014/main" id="{1B9CF9E2-888E-EAB9-16D0-36131769F070}"/>
                </a:ext>
              </a:extLst>
            </p:cNvPr>
            <p:cNvPicPr>
              <a:picLocks noChangeAspect="1"/>
            </p:cNvPicPr>
            <p:nvPr/>
          </p:nvPicPr>
          <p:blipFill>
            <a:blip r:embed="rId2"/>
            <a:stretch>
              <a:fillRect/>
            </a:stretch>
          </p:blipFill>
          <p:spPr>
            <a:xfrm>
              <a:off x="549276" y="1333500"/>
              <a:ext cx="5381625" cy="3971925"/>
            </a:xfrm>
            <a:prstGeom prst="rect">
              <a:avLst/>
            </a:prstGeom>
          </p:spPr>
        </p:pic>
        <p:sp>
          <p:nvSpPr>
            <p:cNvPr id="10" name="TextBox 9">
              <a:extLst>
                <a:ext uri="{FF2B5EF4-FFF2-40B4-BE49-F238E27FC236}">
                  <a16:creationId xmlns:a16="http://schemas.microsoft.com/office/drawing/2014/main" id="{C327CFF8-3A59-45FB-B0D8-2F64DC7D364E}"/>
                </a:ext>
              </a:extLst>
            </p:cNvPr>
            <p:cNvSpPr txBox="1"/>
            <p:nvPr/>
          </p:nvSpPr>
          <p:spPr>
            <a:xfrm>
              <a:off x="2803110" y="5524500"/>
              <a:ext cx="873957" cy="369332"/>
            </a:xfrm>
            <a:prstGeom prst="rect">
              <a:avLst/>
            </a:prstGeom>
            <a:noFill/>
          </p:spPr>
          <p:txBody>
            <a:bodyPr wrap="none" rtlCol="0">
              <a:spAutoFit/>
            </a:bodyPr>
            <a:lstStyle/>
            <a:p>
              <a:r>
                <a:rPr lang="en-US" dirty="0">
                  <a:solidFill>
                    <a:srgbClr val="53A6AE"/>
                  </a:solidFill>
                  <a:latin typeface="Fira Code" panose="020B0809050000020004" pitchFamily="49" charset="0"/>
                  <a:ea typeface="Fira Code" panose="020B0809050000020004" pitchFamily="49" charset="0"/>
                  <a:cs typeface="Fira Code" panose="020B0809050000020004" pitchFamily="49" charset="0"/>
                </a:rPr>
                <a:t>epoch</a:t>
              </a:r>
            </a:p>
          </p:txBody>
        </p:sp>
        <p:sp>
          <p:nvSpPr>
            <p:cNvPr id="11" name="TextBox 10">
              <a:extLst>
                <a:ext uri="{FF2B5EF4-FFF2-40B4-BE49-F238E27FC236}">
                  <a16:creationId xmlns:a16="http://schemas.microsoft.com/office/drawing/2014/main" id="{7B927B8B-4B3A-BC6D-EE41-082C1CA9383B}"/>
                </a:ext>
              </a:extLst>
            </p:cNvPr>
            <p:cNvSpPr txBox="1"/>
            <p:nvPr/>
          </p:nvSpPr>
          <p:spPr>
            <a:xfrm rot="16200000">
              <a:off x="-265012" y="3134796"/>
              <a:ext cx="873957" cy="369332"/>
            </a:xfrm>
            <a:prstGeom prst="rect">
              <a:avLst/>
            </a:prstGeom>
            <a:noFill/>
          </p:spPr>
          <p:txBody>
            <a:bodyPr wrap="none" rtlCol="0">
              <a:spAutoFit/>
            </a:bodyPr>
            <a:lstStyle/>
            <a:p>
              <a:r>
                <a:rPr lang="en-US" dirty="0">
                  <a:solidFill>
                    <a:srgbClr val="B62D65"/>
                  </a:solidFill>
                  <a:latin typeface="Fira Code" panose="020B0809050000020004" pitchFamily="49" charset="0"/>
                  <a:ea typeface="Fira Code" panose="020B0809050000020004" pitchFamily="49" charset="0"/>
                  <a:cs typeface="Fira Code" panose="020B0809050000020004" pitchFamily="49" charset="0"/>
                </a:rPr>
                <a:t>epoch</a:t>
              </a:r>
            </a:p>
          </p:txBody>
        </p:sp>
      </p:grpSp>
      <p:grpSp>
        <p:nvGrpSpPr>
          <p:cNvPr id="14" name="Group 13">
            <a:extLst>
              <a:ext uri="{FF2B5EF4-FFF2-40B4-BE49-F238E27FC236}">
                <a16:creationId xmlns:a16="http://schemas.microsoft.com/office/drawing/2014/main" id="{63B8807F-C429-BC0C-01E8-B6479EAC58CB}"/>
              </a:ext>
            </a:extLst>
          </p:cNvPr>
          <p:cNvGrpSpPr/>
          <p:nvPr/>
        </p:nvGrpSpPr>
        <p:grpSpPr>
          <a:xfrm>
            <a:off x="6146800" y="2028309"/>
            <a:ext cx="5760482" cy="4547632"/>
            <a:chOff x="6311900" y="1333500"/>
            <a:chExt cx="5760482" cy="4547632"/>
          </a:xfrm>
        </p:grpSpPr>
        <p:pic>
          <p:nvPicPr>
            <p:cNvPr id="7" name="Picture 6">
              <a:extLst>
                <a:ext uri="{FF2B5EF4-FFF2-40B4-BE49-F238E27FC236}">
                  <a16:creationId xmlns:a16="http://schemas.microsoft.com/office/drawing/2014/main" id="{B8D9EC88-4B59-0A13-BE75-070375D3DE8A}"/>
                </a:ext>
              </a:extLst>
            </p:cNvPr>
            <p:cNvPicPr>
              <a:picLocks noChangeAspect="1"/>
            </p:cNvPicPr>
            <p:nvPr/>
          </p:nvPicPr>
          <p:blipFill>
            <a:blip r:embed="rId3"/>
            <a:stretch>
              <a:fillRect/>
            </a:stretch>
          </p:blipFill>
          <p:spPr>
            <a:xfrm>
              <a:off x="6311900" y="1333500"/>
              <a:ext cx="5200650" cy="3971925"/>
            </a:xfrm>
            <a:prstGeom prst="rect">
              <a:avLst/>
            </a:prstGeom>
          </p:spPr>
        </p:pic>
        <p:sp>
          <p:nvSpPr>
            <p:cNvPr id="12" name="TextBox 11">
              <a:extLst>
                <a:ext uri="{FF2B5EF4-FFF2-40B4-BE49-F238E27FC236}">
                  <a16:creationId xmlns:a16="http://schemas.microsoft.com/office/drawing/2014/main" id="{31341486-26C6-593E-5A80-950BBBA16CDF}"/>
                </a:ext>
              </a:extLst>
            </p:cNvPr>
            <p:cNvSpPr txBox="1"/>
            <p:nvPr/>
          </p:nvSpPr>
          <p:spPr>
            <a:xfrm>
              <a:off x="8475247" y="5511800"/>
              <a:ext cx="873957" cy="369332"/>
            </a:xfrm>
            <a:prstGeom prst="rect">
              <a:avLst/>
            </a:prstGeom>
            <a:noFill/>
          </p:spPr>
          <p:txBody>
            <a:bodyPr wrap="none" rtlCol="0">
              <a:spAutoFit/>
            </a:bodyPr>
            <a:lstStyle/>
            <a:p>
              <a:r>
                <a:rPr lang="en-US" dirty="0">
                  <a:solidFill>
                    <a:srgbClr val="53A6AE"/>
                  </a:solidFill>
                  <a:latin typeface="Fira Code" panose="020B0809050000020004" pitchFamily="49" charset="0"/>
                  <a:ea typeface="Fira Code" panose="020B0809050000020004" pitchFamily="49" charset="0"/>
                  <a:cs typeface="Fira Code" panose="020B0809050000020004" pitchFamily="49" charset="0"/>
                </a:rPr>
                <a:t>spots</a:t>
              </a:r>
            </a:p>
          </p:txBody>
        </p:sp>
        <p:sp>
          <p:nvSpPr>
            <p:cNvPr id="13" name="TextBox 12">
              <a:extLst>
                <a:ext uri="{FF2B5EF4-FFF2-40B4-BE49-F238E27FC236}">
                  <a16:creationId xmlns:a16="http://schemas.microsoft.com/office/drawing/2014/main" id="{7D1CF028-C6EE-3365-E122-7D5CB32C0F00}"/>
                </a:ext>
              </a:extLst>
            </p:cNvPr>
            <p:cNvSpPr txBox="1"/>
            <p:nvPr/>
          </p:nvSpPr>
          <p:spPr>
            <a:xfrm rot="16200000">
              <a:off x="10968233" y="3134796"/>
              <a:ext cx="1838965" cy="369332"/>
            </a:xfrm>
            <a:prstGeom prst="rect">
              <a:avLst/>
            </a:prstGeom>
            <a:noFill/>
          </p:spPr>
          <p:txBody>
            <a:bodyPr wrap="none" rtlCol="0">
              <a:spAutoFit/>
            </a:bodyPr>
            <a:lstStyle/>
            <a:p>
              <a:r>
                <a:rPr lang="en-US" dirty="0">
                  <a:solidFill>
                    <a:srgbClr val="B62D65"/>
                  </a:solidFill>
                  <a:latin typeface="Fira Code" panose="020B0809050000020004" pitchFamily="49" charset="0"/>
                  <a:ea typeface="Fira Code" panose="020B0809050000020004" pitchFamily="49" charset="0"/>
                  <a:cs typeface="Fira Code" panose="020B0809050000020004" pitchFamily="49" charset="0"/>
                </a:rPr>
                <a:t>option value</a:t>
              </a:r>
            </a:p>
          </p:txBody>
        </p:sp>
      </p:grpSp>
    </p:spTree>
    <p:extLst>
      <p:ext uri="{BB962C8B-B14F-4D97-AF65-F5344CB8AC3E}">
        <p14:creationId xmlns:p14="http://schemas.microsoft.com/office/powerpoint/2010/main" val="4233215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B5DA2D-86D3-CB5C-0EC5-350808608533}"/>
              </a:ext>
            </a:extLst>
          </p:cNvPr>
          <p:cNvSpPr/>
          <p:nvPr/>
        </p:nvSpPr>
        <p:spPr>
          <a:xfrm>
            <a:off x="461552" y="508648"/>
            <a:ext cx="2058615"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435565"/>
                </a:solidFill>
                <a:latin typeface="Fira Code" panose="020B0809050000020004" pitchFamily="49" charset="0"/>
                <a:ea typeface="Fira Code" panose="020B0809050000020004" pitchFamily="49" charset="0"/>
                <a:cs typeface="Fira Code" panose="020B0809050000020004" pitchFamily="49" charset="0"/>
              </a:rPr>
              <a:t>References</a:t>
            </a:r>
            <a:endParaRPr lang="en-GB" sz="1100" b="1" dirty="0">
              <a:solidFill>
                <a:srgbClr val="435565"/>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14" name="Group 13">
            <a:extLst>
              <a:ext uri="{FF2B5EF4-FFF2-40B4-BE49-F238E27FC236}">
                <a16:creationId xmlns:a16="http://schemas.microsoft.com/office/drawing/2014/main" id="{8B30A36B-EC15-6D14-FF77-82314853DADF}"/>
              </a:ext>
            </a:extLst>
          </p:cNvPr>
          <p:cNvGrpSpPr/>
          <p:nvPr/>
        </p:nvGrpSpPr>
        <p:grpSpPr>
          <a:xfrm>
            <a:off x="461553" y="2170821"/>
            <a:ext cx="4238266" cy="763054"/>
            <a:chOff x="461553" y="1940972"/>
            <a:chExt cx="4238266" cy="763054"/>
          </a:xfrm>
        </p:grpSpPr>
        <p:sp>
          <p:nvSpPr>
            <p:cNvPr id="3" name="Rectangle 2">
              <a:extLst>
                <a:ext uri="{FF2B5EF4-FFF2-40B4-BE49-F238E27FC236}">
                  <a16:creationId xmlns:a16="http://schemas.microsoft.com/office/drawing/2014/main" id="{50B9362E-F15E-E747-DD00-DDFFCF9E703E}"/>
                </a:ext>
              </a:extLst>
            </p:cNvPr>
            <p:cNvSpPr/>
            <p:nvPr/>
          </p:nvSpPr>
          <p:spPr>
            <a:xfrm>
              <a:off x="461553" y="1940972"/>
              <a:ext cx="4238266"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rgbClr val="53A6AE"/>
                  </a:solidFill>
                  <a:latin typeface="Fira Code" panose="020B0809050000020004" pitchFamily="49" charset="0"/>
                  <a:ea typeface="Fira Code" panose="020B0809050000020004" pitchFamily="49" charset="0"/>
                  <a:cs typeface="Fira Code" panose="020B0809050000020004" pitchFamily="49" charset="0"/>
                </a:rPr>
                <a:t>Differential Machine Learning</a:t>
              </a:r>
              <a:endParaRPr lang="en-GB" sz="1200" b="1" dirty="0">
                <a:solidFill>
                  <a:srgbClr val="53A6AE"/>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Rectangle 3">
              <a:extLst>
                <a:ext uri="{FF2B5EF4-FFF2-40B4-BE49-F238E27FC236}">
                  <a16:creationId xmlns:a16="http://schemas.microsoft.com/office/drawing/2014/main" id="{DB84961E-A622-1244-CAFB-4E5AFE16B27A}"/>
                </a:ext>
              </a:extLst>
            </p:cNvPr>
            <p:cNvSpPr/>
            <p:nvPr/>
          </p:nvSpPr>
          <p:spPr>
            <a:xfrm>
              <a:off x="461553" y="2254990"/>
              <a:ext cx="4238266"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B.N. Huge &amp; A. </a:t>
              </a:r>
              <a:r>
                <a:rPr lang="en-IN" sz="1600" dirty="0" err="1">
                  <a:solidFill>
                    <a:srgbClr val="435565"/>
                  </a:solidFill>
                  <a:latin typeface="Fira Code" panose="020B0809050000020004" pitchFamily="49" charset="0"/>
                  <a:ea typeface="Fira Code" panose="020B0809050000020004" pitchFamily="49" charset="0"/>
                  <a:cs typeface="Fira Code" panose="020B0809050000020004" pitchFamily="49" charset="0"/>
                </a:rPr>
                <a:t>Savine</a:t>
              </a: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a:t>
              </a:r>
              <a:r>
                <a:rPr lang="en-IN" sz="16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2020</a:t>
              </a:r>
              <a:endParaRPr lang="en-GB" sz="11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grpSp>
        <p:nvGrpSpPr>
          <p:cNvPr id="13" name="Group 12">
            <a:extLst>
              <a:ext uri="{FF2B5EF4-FFF2-40B4-BE49-F238E27FC236}">
                <a16:creationId xmlns:a16="http://schemas.microsoft.com/office/drawing/2014/main" id="{98E1766B-DBC2-0470-7FBE-CA79DE50FE38}"/>
              </a:ext>
            </a:extLst>
          </p:cNvPr>
          <p:cNvGrpSpPr/>
          <p:nvPr/>
        </p:nvGrpSpPr>
        <p:grpSpPr>
          <a:xfrm>
            <a:off x="461553" y="1075358"/>
            <a:ext cx="7030630" cy="763054"/>
            <a:chOff x="461553" y="1075358"/>
            <a:chExt cx="7030630" cy="763054"/>
          </a:xfrm>
        </p:grpSpPr>
        <p:sp>
          <p:nvSpPr>
            <p:cNvPr id="5" name="Rectangle 4">
              <a:extLst>
                <a:ext uri="{FF2B5EF4-FFF2-40B4-BE49-F238E27FC236}">
                  <a16:creationId xmlns:a16="http://schemas.microsoft.com/office/drawing/2014/main" id="{F7799898-4D17-3297-27F2-590FF7DEC64A}"/>
                </a:ext>
              </a:extLst>
            </p:cNvPr>
            <p:cNvSpPr/>
            <p:nvPr/>
          </p:nvSpPr>
          <p:spPr>
            <a:xfrm>
              <a:off x="461553" y="1075358"/>
              <a:ext cx="7030630"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solidFill>
                    <a:srgbClr val="53A6AE"/>
                  </a:solidFill>
                  <a:latin typeface="Fira Code" panose="020B0809050000020004" pitchFamily="49" charset="0"/>
                  <a:ea typeface="Fira Code" panose="020B0809050000020004" pitchFamily="49" charset="0"/>
                  <a:cs typeface="Fira Code" panose="020B0809050000020004" pitchFamily="49" charset="0"/>
                </a:rPr>
                <a:t>Quantum Differential Machine Learning</a:t>
              </a:r>
              <a:endParaRPr lang="en-GB" sz="1200" b="1" dirty="0">
                <a:solidFill>
                  <a:srgbClr val="53A6AE"/>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Rectangle 5">
              <a:extLst>
                <a:ext uri="{FF2B5EF4-FFF2-40B4-BE49-F238E27FC236}">
                  <a16:creationId xmlns:a16="http://schemas.microsoft.com/office/drawing/2014/main" id="{95ED9C1E-895A-E8B5-3C67-B4B0015F0782}"/>
                </a:ext>
              </a:extLst>
            </p:cNvPr>
            <p:cNvSpPr/>
            <p:nvPr/>
          </p:nvSpPr>
          <p:spPr>
            <a:xfrm>
              <a:off x="461553" y="1389376"/>
              <a:ext cx="4238266"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T Sakuma, </a:t>
              </a:r>
              <a:r>
                <a:rPr lang="en-IN" sz="16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2023</a:t>
              </a:r>
              <a:endParaRPr lang="en-GB" sz="11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grpSp>
        <p:nvGrpSpPr>
          <p:cNvPr id="15" name="Group 14">
            <a:extLst>
              <a:ext uri="{FF2B5EF4-FFF2-40B4-BE49-F238E27FC236}">
                <a16:creationId xmlns:a16="http://schemas.microsoft.com/office/drawing/2014/main" id="{6858DDB4-0196-126D-C679-27EB7F7F7034}"/>
              </a:ext>
            </a:extLst>
          </p:cNvPr>
          <p:cNvGrpSpPr/>
          <p:nvPr/>
        </p:nvGrpSpPr>
        <p:grpSpPr>
          <a:xfrm>
            <a:off x="461553" y="3266284"/>
            <a:ext cx="4238266" cy="763054"/>
            <a:chOff x="461553" y="2823090"/>
            <a:chExt cx="4238266" cy="763054"/>
          </a:xfrm>
        </p:grpSpPr>
        <p:sp>
          <p:nvSpPr>
            <p:cNvPr id="7" name="Rectangle 6">
              <a:extLst>
                <a:ext uri="{FF2B5EF4-FFF2-40B4-BE49-F238E27FC236}">
                  <a16:creationId xmlns:a16="http://schemas.microsoft.com/office/drawing/2014/main" id="{C500548B-598F-106B-4A9A-2658EF30A2B9}"/>
                </a:ext>
              </a:extLst>
            </p:cNvPr>
            <p:cNvSpPr/>
            <p:nvPr/>
          </p:nvSpPr>
          <p:spPr>
            <a:xfrm>
              <a:off x="461553" y="2823090"/>
              <a:ext cx="4238266"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solidFill>
                    <a:srgbClr val="53A6AE"/>
                  </a:solidFill>
                  <a:latin typeface="Fira Code" panose="020B0809050000020004" pitchFamily="49" charset="0"/>
                  <a:ea typeface="Fira Code" panose="020B0809050000020004" pitchFamily="49" charset="0"/>
                  <a:cs typeface="Fira Code" panose="020B0809050000020004" pitchFamily="49" charset="0"/>
                </a:rPr>
                <a:t>Quantum Circuit Learning</a:t>
              </a:r>
            </a:p>
          </p:txBody>
        </p:sp>
        <p:sp>
          <p:nvSpPr>
            <p:cNvPr id="8" name="Rectangle 7">
              <a:extLst>
                <a:ext uri="{FF2B5EF4-FFF2-40B4-BE49-F238E27FC236}">
                  <a16:creationId xmlns:a16="http://schemas.microsoft.com/office/drawing/2014/main" id="{000D4C14-73C9-B21A-09C7-77ECF7EFCB3C}"/>
                </a:ext>
              </a:extLst>
            </p:cNvPr>
            <p:cNvSpPr/>
            <p:nvPr/>
          </p:nvSpPr>
          <p:spPr>
            <a:xfrm>
              <a:off x="461553" y="3137108"/>
              <a:ext cx="4238266"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K Mitarai </a:t>
              </a:r>
              <a:r>
                <a:rPr lang="en-IN" sz="1600" i="1" dirty="0">
                  <a:solidFill>
                    <a:srgbClr val="435565"/>
                  </a:solidFill>
                  <a:latin typeface="Fira Code" panose="020B0809050000020004" pitchFamily="49" charset="0"/>
                  <a:ea typeface="Fira Code" panose="020B0809050000020004" pitchFamily="49" charset="0"/>
                  <a:cs typeface="Fira Code" panose="020B0809050000020004" pitchFamily="49" charset="0"/>
                </a:rPr>
                <a:t>et al.</a:t>
              </a: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a:t>
              </a:r>
              <a:r>
                <a:rPr lang="en-IN" sz="16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2019</a:t>
              </a:r>
              <a:endParaRPr lang="en-GB" sz="11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grpSp>
        <p:nvGrpSpPr>
          <p:cNvPr id="16" name="Group 15">
            <a:extLst>
              <a:ext uri="{FF2B5EF4-FFF2-40B4-BE49-F238E27FC236}">
                <a16:creationId xmlns:a16="http://schemas.microsoft.com/office/drawing/2014/main" id="{B24A4C41-BC4E-B685-A8EF-8D41B81B0782}"/>
              </a:ext>
            </a:extLst>
          </p:cNvPr>
          <p:cNvGrpSpPr/>
          <p:nvPr/>
        </p:nvGrpSpPr>
        <p:grpSpPr>
          <a:xfrm>
            <a:off x="461552" y="4361747"/>
            <a:ext cx="7030630" cy="763054"/>
            <a:chOff x="461552" y="3856440"/>
            <a:chExt cx="7030630" cy="763054"/>
          </a:xfrm>
        </p:grpSpPr>
        <p:sp>
          <p:nvSpPr>
            <p:cNvPr id="9" name="Rectangle 8">
              <a:extLst>
                <a:ext uri="{FF2B5EF4-FFF2-40B4-BE49-F238E27FC236}">
                  <a16:creationId xmlns:a16="http://schemas.microsoft.com/office/drawing/2014/main" id="{A81D2902-8AE4-CA98-5951-51DCE60B5C93}"/>
                </a:ext>
              </a:extLst>
            </p:cNvPr>
            <p:cNvSpPr/>
            <p:nvPr/>
          </p:nvSpPr>
          <p:spPr>
            <a:xfrm>
              <a:off x="461552" y="3856440"/>
              <a:ext cx="7030630"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solidFill>
                    <a:srgbClr val="53A6AE"/>
                  </a:solidFill>
                  <a:latin typeface="Fira Code" panose="020B0809050000020004" pitchFamily="49" charset="0"/>
                  <a:ea typeface="Fira Code" panose="020B0809050000020004" pitchFamily="49" charset="0"/>
                  <a:cs typeface="Fira Code" panose="020B0809050000020004" pitchFamily="49" charset="0"/>
                </a:rPr>
                <a:t>Evaluating Analytic Gradients on Quantum Hardware</a:t>
              </a:r>
            </a:p>
          </p:txBody>
        </p:sp>
        <p:sp>
          <p:nvSpPr>
            <p:cNvPr id="10" name="Rectangle 9">
              <a:extLst>
                <a:ext uri="{FF2B5EF4-FFF2-40B4-BE49-F238E27FC236}">
                  <a16:creationId xmlns:a16="http://schemas.microsoft.com/office/drawing/2014/main" id="{6D3A472B-0284-5D07-8421-6DB2D6702159}"/>
                </a:ext>
              </a:extLst>
            </p:cNvPr>
            <p:cNvSpPr/>
            <p:nvPr/>
          </p:nvSpPr>
          <p:spPr>
            <a:xfrm>
              <a:off x="461552" y="4170458"/>
              <a:ext cx="6155557"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M Schuld </a:t>
              </a:r>
              <a:r>
                <a:rPr lang="en-IN" sz="1600" i="1" dirty="0">
                  <a:solidFill>
                    <a:srgbClr val="435565"/>
                  </a:solidFill>
                  <a:latin typeface="Fira Code" panose="020B0809050000020004" pitchFamily="49" charset="0"/>
                  <a:ea typeface="Fira Code" panose="020B0809050000020004" pitchFamily="49" charset="0"/>
                  <a:cs typeface="Fira Code" panose="020B0809050000020004" pitchFamily="49" charset="0"/>
                </a:rPr>
                <a:t>et al.</a:t>
              </a: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a:t>
              </a:r>
              <a:r>
                <a:rPr lang="en-IN" sz="16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2018</a:t>
              </a:r>
              <a:endParaRPr lang="en-GB" sz="11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grpSp>
        <p:nvGrpSpPr>
          <p:cNvPr id="17" name="Group 16">
            <a:extLst>
              <a:ext uri="{FF2B5EF4-FFF2-40B4-BE49-F238E27FC236}">
                <a16:creationId xmlns:a16="http://schemas.microsoft.com/office/drawing/2014/main" id="{1CA98959-E149-3D48-3B92-B9B3445B462F}"/>
              </a:ext>
            </a:extLst>
          </p:cNvPr>
          <p:cNvGrpSpPr/>
          <p:nvPr/>
        </p:nvGrpSpPr>
        <p:grpSpPr>
          <a:xfrm>
            <a:off x="461552" y="5457211"/>
            <a:ext cx="7590248" cy="763054"/>
            <a:chOff x="461552" y="4783128"/>
            <a:chExt cx="7590248" cy="763054"/>
          </a:xfrm>
        </p:grpSpPr>
        <p:sp>
          <p:nvSpPr>
            <p:cNvPr id="11" name="Rectangle 10">
              <a:extLst>
                <a:ext uri="{FF2B5EF4-FFF2-40B4-BE49-F238E27FC236}">
                  <a16:creationId xmlns:a16="http://schemas.microsoft.com/office/drawing/2014/main" id="{E58CC79D-D8EB-1B43-CD3C-B3AEEE5FA9E6}"/>
                </a:ext>
              </a:extLst>
            </p:cNvPr>
            <p:cNvSpPr/>
            <p:nvPr/>
          </p:nvSpPr>
          <p:spPr>
            <a:xfrm>
              <a:off x="461552" y="4783128"/>
              <a:ext cx="7590248"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b="1" dirty="0">
                  <a:solidFill>
                    <a:srgbClr val="53A6AE"/>
                  </a:solidFill>
                  <a:latin typeface="Fira Code" panose="020B0809050000020004" pitchFamily="49" charset="0"/>
                  <a:ea typeface="Fira Code" panose="020B0809050000020004" pitchFamily="49" charset="0"/>
                  <a:cs typeface="Fira Code" panose="020B0809050000020004" pitchFamily="49" charset="0"/>
                </a:rPr>
                <a:t>Optimal Quantum Circuits for General Two-Qubit Gates</a:t>
              </a:r>
            </a:p>
          </p:txBody>
        </p:sp>
        <p:sp>
          <p:nvSpPr>
            <p:cNvPr id="12" name="Rectangle 11">
              <a:extLst>
                <a:ext uri="{FF2B5EF4-FFF2-40B4-BE49-F238E27FC236}">
                  <a16:creationId xmlns:a16="http://schemas.microsoft.com/office/drawing/2014/main" id="{BFB38393-3692-12CB-0BFD-7D761FA540BF}"/>
                </a:ext>
              </a:extLst>
            </p:cNvPr>
            <p:cNvSpPr/>
            <p:nvPr/>
          </p:nvSpPr>
          <p:spPr>
            <a:xfrm>
              <a:off x="461552" y="5097146"/>
              <a:ext cx="6155557"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F. Vatan &amp; C. Williams, </a:t>
              </a:r>
              <a:r>
                <a:rPr lang="en-IN" sz="16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2004</a:t>
              </a:r>
              <a:endParaRPr lang="en-GB" sz="1100" dirty="0">
                <a:solidFill>
                  <a:schemeClr val="accent2">
                    <a:lumMod val="60000"/>
                    <a:lumOff val="40000"/>
                  </a:schemeClr>
                </a:solidFill>
                <a:latin typeface="Fira Code" panose="020B0809050000020004" pitchFamily="49" charset="0"/>
                <a:ea typeface="Fira Code" panose="020B0809050000020004" pitchFamily="49" charset="0"/>
                <a:cs typeface="Fira Code" panose="020B0809050000020004" pitchFamily="49" charset="0"/>
              </a:endParaRPr>
            </a:p>
          </p:txBody>
        </p:sp>
      </p:grpSp>
    </p:spTree>
    <p:extLst>
      <p:ext uri="{BB962C8B-B14F-4D97-AF65-F5344CB8AC3E}">
        <p14:creationId xmlns:p14="http://schemas.microsoft.com/office/powerpoint/2010/main" val="329580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C5E1D7-20C3-9556-3215-BC958413B450}"/>
              </a:ext>
            </a:extLst>
          </p:cNvPr>
          <p:cNvSpPr/>
          <p:nvPr/>
        </p:nvSpPr>
        <p:spPr>
          <a:xfrm>
            <a:off x="1370505" y="876694"/>
            <a:ext cx="8340025" cy="46568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IN" sz="3200">
                <a:solidFill>
                  <a:schemeClr val="bg2">
                    <a:lumMod val="50000"/>
                  </a:schemeClr>
                </a:solidFill>
                <a:latin typeface="Fira Code"/>
                <a:ea typeface="Fira Code"/>
                <a:cs typeface="Fira Code"/>
              </a:rPr>
              <a:t>contents</a:t>
            </a:r>
            <a:r>
              <a:rPr lang="en-IN" sz="3200">
                <a:solidFill>
                  <a:srgbClr val="435565"/>
                </a:solidFill>
                <a:latin typeface="Fira Code"/>
                <a:ea typeface="Fira Code"/>
                <a:cs typeface="Fira Code"/>
              </a:rPr>
              <a:t> </a:t>
            </a:r>
            <a:r>
              <a:rPr lang="en-IN" sz="3200">
                <a:solidFill>
                  <a:schemeClr val="tx2">
                    <a:lumMod val="50000"/>
                    <a:lumOff val="50000"/>
                  </a:schemeClr>
                </a:solidFill>
                <a:latin typeface="Fira Code"/>
                <a:ea typeface="Fira Code"/>
                <a:cs typeface="Fira Code"/>
              </a:rPr>
              <a:t>=</a:t>
            </a:r>
            <a:r>
              <a:rPr lang="en-IN" sz="3200">
                <a:solidFill>
                  <a:srgbClr val="435565"/>
                </a:solidFill>
                <a:latin typeface="Fira Code"/>
                <a:ea typeface="Fira Code"/>
                <a:cs typeface="Fira Code"/>
              </a:rPr>
              <a:t> [</a:t>
            </a:r>
          </a:p>
          <a:p>
            <a:r>
              <a:rPr lang="en-IN" sz="3200">
                <a:solidFill>
                  <a:srgbClr val="435565"/>
                </a:solidFill>
                <a:latin typeface="Fira Code"/>
                <a:ea typeface="Fira Code"/>
                <a:cs typeface="Fira Code"/>
              </a:rPr>
              <a:t>	‘black-</a:t>
            </a:r>
            <a:r>
              <a:rPr lang="en-IN" sz="3200" err="1">
                <a:solidFill>
                  <a:srgbClr val="435565"/>
                </a:solidFill>
                <a:latin typeface="Fira Code"/>
                <a:ea typeface="Fira Code"/>
                <a:cs typeface="Fira Code"/>
              </a:rPr>
              <a:t>scholes</a:t>
            </a:r>
            <a:r>
              <a:rPr lang="en-IN" sz="3200">
                <a:solidFill>
                  <a:srgbClr val="435565"/>
                </a:solidFill>
                <a:latin typeface="Fira Code"/>
                <a:ea typeface="Fira Code"/>
                <a:cs typeface="Fira Code"/>
              </a:rPr>
              <a:t> </a:t>
            </a:r>
            <a:r>
              <a:rPr lang="en-IN" sz="3200" err="1">
                <a:solidFill>
                  <a:srgbClr val="435565"/>
                </a:solidFill>
                <a:latin typeface="Fira Code"/>
                <a:ea typeface="Fira Code"/>
                <a:cs typeface="Fira Code"/>
              </a:rPr>
              <a:t>merton</a:t>
            </a:r>
            <a:r>
              <a:rPr lang="en-IN" sz="3200">
                <a:solidFill>
                  <a:srgbClr val="435565"/>
                </a:solidFill>
                <a:latin typeface="Fira Code"/>
                <a:ea typeface="Fira Code"/>
                <a:cs typeface="Fira Code"/>
              </a:rPr>
              <a:t>’,</a:t>
            </a:r>
          </a:p>
          <a:p>
            <a:r>
              <a:rPr lang="en-IN" sz="3200">
                <a:solidFill>
                  <a:srgbClr val="435565"/>
                </a:solidFill>
                <a:latin typeface="Fira Code"/>
                <a:ea typeface="Fira Code"/>
                <a:cs typeface="Fira Code"/>
              </a:rPr>
              <a:t>	‘</a:t>
            </a:r>
            <a:r>
              <a:rPr lang="en-IN" sz="3200" err="1">
                <a:solidFill>
                  <a:srgbClr val="435565"/>
                </a:solidFill>
                <a:latin typeface="Fira Code"/>
                <a:ea typeface="Fira Code"/>
                <a:cs typeface="Fira Code"/>
              </a:rPr>
              <a:t>dml</a:t>
            </a:r>
            <a:r>
              <a:rPr lang="en-IN" sz="3200">
                <a:solidFill>
                  <a:srgbClr val="435565"/>
                </a:solidFill>
                <a:latin typeface="Fira Code"/>
                <a:ea typeface="Fira Code"/>
                <a:cs typeface="Fira Code"/>
              </a:rPr>
              <a:t>’,</a:t>
            </a:r>
          </a:p>
          <a:p>
            <a:r>
              <a:rPr lang="en-IN" sz="3200">
                <a:solidFill>
                  <a:srgbClr val="435565"/>
                </a:solidFill>
                <a:latin typeface="Fira Code"/>
                <a:ea typeface="Fira Code"/>
                <a:cs typeface="Fira Code"/>
              </a:rPr>
              <a:t>	‘parameter shift rule’,</a:t>
            </a:r>
          </a:p>
          <a:p>
            <a:r>
              <a:rPr lang="en-IN" sz="3200">
                <a:solidFill>
                  <a:srgbClr val="435565"/>
                </a:solidFill>
                <a:latin typeface="Fira Code"/>
                <a:ea typeface="Fira Code"/>
                <a:cs typeface="Fira Code"/>
              </a:rPr>
              <a:t>	‘embedding’,</a:t>
            </a:r>
          </a:p>
          <a:p>
            <a:r>
              <a:rPr lang="en-IN" sz="3200">
                <a:solidFill>
                  <a:srgbClr val="435565"/>
                </a:solidFill>
                <a:latin typeface="Fira Code"/>
                <a:ea typeface="Fira Code"/>
                <a:cs typeface="Fira Code"/>
              </a:rPr>
              <a:t>	‘circuit’,</a:t>
            </a:r>
          </a:p>
          <a:p>
            <a:r>
              <a:rPr lang="en-IN" sz="3200">
                <a:solidFill>
                  <a:srgbClr val="435565"/>
                </a:solidFill>
                <a:latin typeface="Fira Code"/>
                <a:ea typeface="Fira Code"/>
                <a:cs typeface="Fira Code"/>
              </a:rPr>
              <a:t>	‘learning’,</a:t>
            </a:r>
          </a:p>
          <a:p>
            <a:r>
              <a:rPr lang="en-IN" sz="3200">
                <a:solidFill>
                  <a:srgbClr val="435565"/>
                </a:solidFill>
                <a:latin typeface="Fira Code"/>
                <a:ea typeface="Fira Code"/>
                <a:cs typeface="Fira Code"/>
              </a:rPr>
              <a:t>	‘analysis’</a:t>
            </a:r>
          </a:p>
          <a:p>
            <a:r>
              <a:rPr lang="en-IN" sz="3200">
                <a:solidFill>
                  <a:srgbClr val="435565"/>
                </a:solidFill>
                <a:latin typeface="Fira Code"/>
                <a:ea typeface="Fira Code"/>
                <a:cs typeface="Fira Code"/>
              </a:rPr>
              <a:t>]</a:t>
            </a:r>
          </a:p>
        </p:txBody>
      </p:sp>
    </p:spTree>
    <p:extLst>
      <p:ext uri="{BB962C8B-B14F-4D97-AF65-F5344CB8AC3E}">
        <p14:creationId xmlns:p14="http://schemas.microsoft.com/office/powerpoint/2010/main" val="2485847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63F5E-DD0F-B069-D60D-2AAE8BAC79AD}"/>
              </a:ext>
            </a:extLst>
          </p:cNvPr>
          <p:cNvSpPr/>
          <p:nvPr/>
        </p:nvSpPr>
        <p:spPr>
          <a:xfrm>
            <a:off x="745845" y="293914"/>
            <a:ext cx="2058615" cy="8730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435565"/>
                </a:solidFill>
                <a:latin typeface="Fira Code" panose="020B0809050000020004" pitchFamily="49" charset="0"/>
                <a:ea typeface="Fira Code" panose="020B0809050000020004" pitchFamily="49" charset="0"/>
                <a:cs typeface="Fira Code" panose="020B0809050000020004" pitchFamily="49" charset="0"/>
              </a:rPr>
              <a:t>Options</a:t>
            </a:r>
            <a:endParaRPr lang="en-GB" sz="1100" b="1" dirty="0">
              <a:solidFill>
                <a:srgbClr val="435565"/>
              </a:solidFill>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04D569-7C1B-AFA1-C05A-E2A9A9EA5422}"/>
                  </a:ext>
                </a:extLst>
              </p:cNvPr>
              <p:cNvSpPr/>
              <p:nvPr/>
            </p:nvSpPr>
            <p:spPr>
              <a:xfrm>
                <a:off x="745845" y="1047783"/>
                <a:ext cx="2469994" cy="53267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An option is a legal contract between two parties to buy (call, C) or sell (put, P) an asset at a fixed price (strike price, </a:t>
                </a:r>
                <a14:m>
                  <m:oMath xmlns:m="http://schemas.openxmlformats.org/officeDocument/2006/math">
                    <m:r>
                      <a:rPr lang="en-IN" sz="1600" i="1" dirty="0" smtClean="0">
                        <a:solidFill>
                          <a:srgbClr val="435565"/>
                        </a:solidFill>
                        <a:latin typeface="Cambria Math" panose="02040503050406030204" pitchFamily="18" charset="0"/>
                      </a:rPr>
                      <m:t>𝐾</m:t>
                    </m:r>
                  </m:oMath>
                </a14:m>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at some deferred date. If the option can only be exercised </a:t>
                </a:r>
                <a:r>
                  <a:rPr lang="en-IN" sz="1600" i="1" dirty="0">
                    <a:solidFill>
                      <a:srgbClr val="435565"/>
                    </a:solidFill>
                    <a:latin typeface="Fira Code" panose="020B0809050000020004" pitchFamily="49" charset="0"/>
                    <a:ea typeface="Fira Code" panose="020B0809050000020004" pitchFamily="49" charset="0"/>
                    <a:cs typeface="Fira Code" panose="020B0809050000020004" pitchFamily="49" charset="0"/>
                  </a:rPr>
                  <a:t>at </a:t>
                </a: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some fixed date, </a:t>
                </a:r>
                <a14:m>
                  <m:oMath xmlns:m="http://schemas.openxmlformats.org/officeDocument/2006/math">
                    <m:r>
                      <a:rPr lang="en-IN" sz="1600" i="1" dirty="0" smtClean="0">
                        <a:solidFill>
                          <a:srgbClr val="435565"/>
                        </a:solidFill>
                        <a:latin typeface="Cambria Math" panose="02040503050406030204" pitchFamily="18" charset="0"/>
                      </a:rPr>
                      <m:t>𝑇</m:t>
                    </m:r>
                  </m:oMath>
                </a14:m>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then it is called a European option.</a:t>
                </a:r>
                <a:endParaRPr lang="en-GB" sz="1600" dirty="0">
                  <a:solidFill>
                    <a:srgbClr val="435565"/>
                  </a:solidFill>
                  <a:latin typeface="Fira Code" panose="020B0809050000020004" pitchFamily="49" charset="0"/>
                  <a:ea typeface="Fira Code" panose="020B0809050000020004" pitchFamily="49" charset="0"/>
                  <a:cs typeface="Fira Code" panose="020B0809050000020004" pitchFamily="49" charset="0"/>
                </a:endParaRPr>
              </a:p>
            </p:txBody>
          </p:sp>
        </mc:Choice>
        <mc:Fallback xmlns="">
          <p:sp>
            <p:nvSpPr>
              <p:cNvPr id="4" name="Rectangle 3">
                <a:extLst>
                  <a:ext uri="{FF2B5EF4-FFF2-40B4-BE49-F238E27FC236}">
                    <a16:creationId xmlns:a16="http://schemas.microsoft.com/office/drawing/2014/main" id="{B604D569-7C1B-AFA1-C05A-E2A9A9EA5422}"/>
                  </a:ext>
                </a:extLst>
              </p:cNvPr>
              <p:cNvSpPr>
                <a:spLocks noRot="1" noChangeAspect="1" noMove="1" noResize="1" noEditPoints="1" noAdjustHandles="1" noChangeArrowheads="1" noChangeShapeType="1" noTextEdit="1"/>
              </p:cNvSpPr>
              <p:nvPr/>
            </p:nvSpPr>
            <p:spPr>
              <a:xfrm>
                <a:off x="745845" y="1047783"/>
                <a:ext cx="2469994" cy="5326726"/>
              </a:xfrm>
              <a:prstGeom prst="rect">
                <a:avLst/>
              </a:prstGeom>
              <a:blipFill>
                <a:blip r:embed="rId2"/>
                <a:stretch>
                  <a:fillRect l="-1232" t="-686" r="-6404" b="-3547"/>
                </a:stretch>
              </a:blipFill>
              <a:ln>
                <a:noFill/>
              </a:ln>
            </p:spPr>
            <p:txBody>
              <a:bodyPr/>
              <a:lstStyle/>
              <a:p>
                <a:r>
                  <a:rPr lang="en-GB">
                    <a:noFill/>
                  </a:rPr>
                  <a:t> </a:t>
                </a:r>
              </a:p>
            </p:txBody>
          </p:sp>
        </mc:Fallback>
      </mc:AlternateContent>
      <p:sp>
        <p:nvSpPr>
          <p:cNvPr id="6" name="Rectangle 5">
            <a:extLst>
              <a:ext uri="{FF2B5EF4-FFF2-40B4-BE49-F238E27FC236}">
                <a16:creationId xmlns:a16="http://schemas.microsoft.com/office/drawing/2014/main" id="{5C10C3C8-C03A-B0EA-B927-8205F14CD23D}"/>
              </a:ext>
            </a:extLst>
          </p:cNvPr>
          <p:cNvSpPr/>
          <p:nvPr/>
        </p:nvSpPr>
        <p:spPr>
          <a:xfrm>
            <a:off x="3862550" y="293914"/>
            <a:ext cx="3130733" cy="8730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a:latin typeface="Fira Code" panose="020B0809050000020004" pitchFamily="49" charset="0"/>
                <a:ea typeface="Fira Code" panose="020B0809050000020004" pitchFamily="49" charset="0"/>
                <a:cs typeface="Fira Code" panose="020B0809050000020004" pitchFamily="49" charset="0"/>
              </a:rPr>
              <a:t>Black-Scholes Equation</a:t>
            </a:r>
            <a:endParaRPr lang="en-GB" sz="1100" b="1">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6E457CE-9F68-93DE-56DF-C44C4A2CCB45}"/>
                  </a:ext>
                </a:extLst>
              </p:cNvPr>
              <p:cNvSpPr/>
              <p:nvPr/>
            </p:nvSpPr>
            <p:spPr>
              <a:xfrm>
                <a:off x="3862550" y="1020569"/>
                <a:ext cx="7846607" cy="33789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a:latin typeface="Fira Code" panose="020B0809050000020004" pitchFamily="49" charset="0"/>
                    <a:ea typeface="Fira Code" panose="020B0809050000020004" pitchFamily="49" charset="0"/>
                    <a:cs typeface="Fira Code" panose="020B0809050000020004" pitchFamily="49" charset="0"/>
                  </a:rPr>
                  <a:t>To establish a fair price, </a:t>
                </a:r>
                <a14:m>
                  <m:oMath xmlns:m="http://schemas.openxmlformats.org/officeDocument/2006/math">
                    <m:r>
                      <a:rPr lang="en-IN" sz="1600" b="0" i="1" smtClean="0">
                        <a:latin typeface="Cambria Math" panose="02040503050406030204" pitchFamily="18" charset="0"/>
                      </a:rPr>
                      <m:t>𝑉</m:t>
                    </m:r>
                  </m:oMath>
                </a14:m>
                <a:r>
                  <a:rPr lang="en-IN" sz="1600">
                    <a:latin typeface="Fira Code" panose="020B0809050000020004" pitchFamily="49" charset="0"/>
                    <a:ea typeface="Fira Code" panose="020B0809050000020004" pitchFamily="49" charset="0"/>
                    <a:cs typeface="Fira Code" panose="020B0809050000020004" pitchFamily="49" charset="0"/>
                  </a:rPr>
                  <a:t>, for an option, we assume a principle of no-arbitrage and that asset prices, </a:t>
                </a:r>
                <a14:m>
                  <m:oMath xmlns:m="http://schemas.openxmlformats.org/officeDocument/2006/math">
                    <m:r>
                      <a:rPr lang="en-IN" sz="1600" b="0" i="1" smtClean="0">
                        <a:latin typeface="Cambria Math" panose="02040503050406030204" pitchFamily="18" charset="0"/>
                      </a:rPr>
                      <m:t>𝑆</m:t>
                    </m:r>
                    <m:r>
                      <a:rPr lang="en-IN" sz="1600" b="0" i="1" smtClean="0">
                        <a:latin typeface="Cambria Math" panose="02040503050406030204" pitchFamily="18" charset="0"/>
                      </a:rPr>
                      <m:t>,</m:t>
                    </m:r>
                  </m:oMath>
                </a14:m>
                <a:r>
                  <a:rPr lang="en-IN" sz="1600">
                    <a:latin typeface="Fira Code" panose="020B0809050000020004" pitchFamily="49" charset="0"/>
                    <a:ea typeface="Fira Code" panose="020B0809050000020004" pitchFamily="49" charset="0"/>
                    <a:cs typeface="Fira Code" panose="020B0809050000020004" pitchFamily="49" charset="0"/>
                  </a:rPr>
                  <a:t> follow Brownian motion to derive the Black Scholes Equation, which relates </a:t>
                </a:r>
                <a14:m>
                  <m:oMath xmlns:m="http://schemas.openxmlformats.org/officeDocument/2006/math">
                    <m:r>
                      <a:rPr lang="en-IN" sz="1600" b="0" i="1" smtClean="0">
                        <a:latin typeface="Cambria Math" panose="02040503050406030204" pitchFamily="18" charset="0"/>
                      </a:rPr>
                      <m:t>𝑉</m:t>
                    </m:r>
                  </m:oMath>
                </a14:m>
                <a:r>
                  <a:rPr lang="en-IN" sz="1600">
                    <a:latin typeface="Fira Code" panose="020B0809050000020004" pitchFamily="49" charset="0"/>
                    <a:ea typeface="Fira Code" panose="020B0809050000020004" pitchFamily="49" charset="0"/>
                    <a:cs typeface="Fira Code" panose="020B0809050000020004" pitchFamily="49" charset="0"/>
                  </a:rPr>
                  <a:t> with </a:t>
                </a:r>
                <a14:m>
                  <m:oMath xmlns:m="http://schemas.openxmlformats.org/officeDocument/2006/math">
                    <m:r>
                      <a:rPr lang="en-IN" sz="1600" b="0" i="1" smtClean="0">
                        <a:latin typeface="Cambria Math" panose="02040503050406030204" pitchFamily="18" charset="0"/>
                      </a:rPr>
                      <m:t>𝑆</m:t>
                    </m:r>
                  </m:oMath>
                </a14:m>
                <a:r>
                  <a:rPr lang="en-IN" sz="1600">
                    <a:latin typeface="Fira Code" panose="020B0809050000020004" pitchFamily="49" charset="0"/>
                    <a:ea typeface="Fira Code" panose="020B0809050000020004" pitchFamily="49" charset="0"/>
                    <a:cs typeface="Fira Code" panose="020B0809050000020004" pitchFamily="49" charset="0"/>
                  </a:rPr>
                  <a:t> via a second order partial differential equation. </a:t>
                </a:r>
                <a14:m>
                  <m:oMath xmlns:m="http://schemas.openxmlformats.org/officeDocument/2006/math">
                    <m:r>
                      <a:rPr lang="en-IN" sz="1600" b="0" i="1" smtClean="0">
                        <a:latin typeface="Cambria Math" panose="02040503050406030204" pitchFamily="18" charset="0"/>
                      </a:rPr>
                      <m:t>𝑉</m:t>
                    </m:r>
                  </m:oMath>
                </a14:m>
                <a:r>
                  <a:rPr lang="en-IN" sz="1600">
                    <a:latin typeface="Fira Code" panose="020B0809050000020004" pitchFamily="49" charset="0"/>
                    <a:ea typeface="Fira Code" panose="020B0809050000020004" pitchFamily="49" charset="0"/>
                    <a:cs typeface="Fira Code" panose="020B0809050000020004" pitchFamily="49" charset="0"/>
                  </a:rPr>
                  <a:t> also depends on two other quantities, the risk free return rate, </a:t>
                </a:r>
                <a14:m>
                  <m:oMath xmlns:m="http://schemas.openxmlformats.org/officeDocument/2006/math">
                    <m:r>
                      <a:rPr lang="en-IN" sz="1600" i="1" dirty="0" smtClean="0">
                        <a:latin typeface="Cambria Math" panose="02040503050406030204" pitchFamily="18" charset="0"/>
                      </a:rPr>
                      <m:t>𝑟</m:t>
                    </m:r>
                  </m:oMath>
                </a14:m>
                <a:r>
                  <a:rPr lang="en-IN" sz="1600">
                    <a:latin typeface="Fira Code" panose="020B0809050000020004" pitchFamily="49" charset="0"/>
                    <a:ea typeface="Fira Code" panose="020B0809050000020004" pitchFamily="49" charset="0"/>
                    <a:cs typeface="Fira Code" panose="020B0809050000020004" pitchFamily="49" charset="0"/>
                  </a:rPr>
                  <a:t>, and the volatility, </a:t>
                </a:r>
                <a14:m>
                  <m:oMath xmlns:m="http://schemas.openxmlformats.org/officeDocument/2006/math">
                    <m:r>
                      <a:rPr lang="en-IN" sz="1600" b="0" i="1" smtClean="0">
                        <a:latin typeface="Cambria Math" panose="02040503050406030204" pitchFamily="18" charset="0"/>
                      </a:rPr>
                      <m:t>𝜎</m:t>
                    </m:r>
                  </m:oMath>
                </a14:m>
                <a:r>
                  <a:rPr lang="en-GB" sz="1600">
                    <a:latin typeface="Fira Code" panose="020B0809050000020004" pitchFamily="49" charset="0"/>
                    <a:ea typeface="Fira Code" panose="020B0809050000020004" pitchFamily="49" charset="0"/>
                    <a:cs typeface="Fira Code" panose="020B0809050000020004" pitchFamily="49" charset="0"/>
                  </a:rPr>
                  <a:t> of the asset, which are assumed fixed for a European option.</a:t>
                </a:r>
              </a:p>
            </p:txBody>
          </p:sp>
        </mc:Choice>
        <mc:Fallback xmlns="">
          <p:sp>
            <p:nvSpPr>
              <p:cNvPr id="8" name="Rectangle 7">
                <a:extLst>
                  <a:ext uri="{FF2B5EF4-FFF2-40B4-BE49-F238E27FC236}">
                    <a16:creationId xmlns:a16="http://schemas.microsoft.com/office/drawing/2014/main" id="{86E457CE-9F68-93DE-56DF-C44C4A2CCB45}"/>
                  </a:ext>
                </a:extLst>
              </p:cNvPr>
              <p:cNvSpPr>
                <a:spLocks noRot="1" noChangeAspect="1" noMove="1" noResize="1" noEditPoints="1" noAdjustHandles="1" noChangeArrowheads="1" noChangeShapeType="1" noTextEdit="1"/>
              </p:cNvSpPr>
              <p:nvPr/>
            </p:nvSpPr>
            <p:spPr>
              <a:xfrm>
                <a:off x="3862550" y="1020569"/>
                <a:ext cx="7846607" cy="3378987"/>
              </a:xfrm>
              <a:prstGeom prst="rect">
                <a:avLst/>
              </a:prstGeom>
              <a:blipFill>
                <a:blip r:embed="rId3"/>
                <a:stretch>
                  <a:fillRect l="-466" r="-202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89EF083B-8C51-31A3-5133-823DAD5FBB23}"/>
                  </a:ext>
                </a:extLst>
              </p:cNvPr>
              <p:cNvSpPr/>
              <p:nvPr/>
            </p:nvSpPr>
            <p:spPr>
              <a:xfrm>
                <a:off x="4210836" y="3429000"/>
                <a:ext cx="6444342" cy="9601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IN" b="0" i="1" smtClean="0">
                              <a:latin typeface="Cambria Math" panose="02040503050406030204" pitchFamily="18" charset="0"/>
                            </a:rPr>
                            <m:t>𝑉</m:t>
                          </m:r>
                        </m:num>
                        <m:den>
                          <m:r>
                            <a:rPr lang="en-GB" i="1" smtClean="0">
                              <a:latin typeface="Cambria Math" panose="02040503050406030204" pitchFamily="18" charset="0"/>
                            </a:rPr>
                            <m:t>𝜕</m:t>
                          </m:r>
                          <m:r>
                            <a:rPr lang="en-IN" b="0" i="1" smtClean="0">
                              <a:latin typeface="Cambria Math" panose="02040503050406030204" pitchFamily="18" charset="0"/>
                            </a:rPr>
                            <m:t>𝑡</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sSup>
                        <m:sSupPr>
                          <m:ctrlPr>
                            <a:rPr lang="en-IN" b="0" i="1" smtClean="0">
                              <a:latin typeface="Cambria Math" panose="02040503050406030204" pitchFamily="18" charset="0"/>
                            </a:rPr>
                          </m:ctrlPr>
                        </m:sSupPr>
                        <m:e>
                          <m:r>
                            <a:rPr lang="en-IN" b="0" i="1" smtClean="0">
                              <a:latin typeface="Cambria Math" panose="02040503050406030204" pitchFamily="18" charset="0"/>
                            </a:rPr>
                            <m:t>𝜎</m:t>
                          </m:r>
                        </m:e>
                        <m:sup>
                          <m:r>
                            <a:rPr lang="en-IN" b="0" i="1" smtClean="0">
                              <a:latin typeface="Cambria Math" panose="02040503050406030204" pitchFamily="18" charset="0"/>
                            </a:rPr>
                            <m:t>2</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2</m:t>
                          </m:r>
                        </m:sup>
                      </m:sSup>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e>
                            <m:sup>
                              <m:r>
                                <a:rPr lang="en-IN" b="0" i="1" smtClean="0">
                                  <a:latin typeface="Cambria Math" panose="02040503050406030204" pitchFamily="18" charset="0"/>
                                </a:rPr>
                                <m:t>2</m:t>
                              </m:r>
                            </m:sup>
                          </m:sSup>
                          <m:r>
                            <a:rPr lang="en-IN" b="0" i="1" smtClean="0">
                              <a:latin typeface="Cambria Math" panose="02040503050406030204" pitchFamily="18" charset="0"/>
                            </a:rPr>
                            <m:t>𝑉</m:t>
                          </m:r>
                        </m:num>
                        <m:den>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𝑆</m:t>
                              </m:r>
                            </m:e>
                            <m:sup>
                              <m:r>
                                <a:rPr lang="en-IN" b="0" i="1" smtClean="0">
                                  <a:latin typeface="Cambria Math" panose="02040503050406030204" pitchFamily="18" charset="0"/>
                                </a:rPr>
                                <m:t>2</m:t>
                              </m:r>
                            </m:sup>
                          </m:sSup>
                        </m:den>
                      </m:f>
                      <m:r>
                        <a:rPr lang="en-IN" b="0" i="1" smtClean="0">
                          <a:latin typeface="Cambria Math" panose="02040503050406030204" pitchFamily="18" charset="0"/>
                        </a:rPr>
                        <m:t>+</m:t>
                      </m:r>
                      <m:r>
                        <a:rPr lang="en-IN" b="0" i="1" smtClean="0">
                          <a:latin typeface="Cambria Math" panose="02040503050406030204" pitchFamily="18" charset="0"/>
                        </a:rPr>
                        <m:t>𝑟𝑆</m:t>
                      </m:r>
                      <m:f>
                        <m:fPr>
                          <m:ctrlPr>
                            <a:rPr lang="en-IN" b="0" i="1" smtClean="0">
                              <a:latin typeface="Cambria Math" panose="02040503050406030204" pitchFamily="18" charset="0"/>
                            </a:rPr>
                          </m:ctrlPr>
                        </m:fPr>
                        <m:num>
                          <m:r>
                            <a:rPr lang="en-IN" b="0" i="1" smtClean="0">
                              <a:latin typeface="Cambria Math" panose="02040503050406030204" pitchFamily="18" charset="0"/>
                            </a:rPr>
                            <m:t>𝜕</m:t>
                          </m:r>
                          <m:r>
                            <a:rPr lang="en-IN" b="0" i="1" smtClean="0">
                              <a:latin typeface="Cambria Math" panose="02040503050406030204" pitchFamily="18" charset="0"/>
                            </a:rPr>
                            <m:t>𝑉</m:t>
                          </m:r>
                        </m:num>
                        <m:den>
                          <m:r>
                            <a:rPr lang="en-IN" b="0" i="1" smtClean="0">
                              <a:latin typeface="Cambria Math" panose="02040503050406030204" pitchFamily="18" charset="0"/>
                            </a:rPr>
                            <m:t>𝜕</m:t>
                          </m:r>
                          <m:r>
                            <a:rPr lang="en-IN" b="0" i="1" smtClean="0">
                              <a:latin typeface="Cambria Math" panose="02040503050406030204" pitchFamily="18" charset="0"/>
                            </a:rPr>
                            <m:t>𝑆</m:t>
                          </m:r>
                        </m:den>
                      </m:f>
                      <m:r>
                        <a:rPr lang="en-IN" b="0" i="1" smtClean="0">
                          <a:latin typeface="Cambria Math" panose="02040503050406030204" pitchFamily="18" charset="0"/>
                        </a:rPr>
                        <m:t>−</m:t>
                      </m:r>
                      <m:r>
                        <a:rPr lang="en-IN" b="0" i="1" smtClean="0">
                          <a:latin typeface="Cambria Math" panose="02040503050406030204" pitchFamily="18" charset="0"/>
                        </a:rPr>
                        <m:t>𝑟𝑉</m:t>
                      </m:r>
                      <m:r>
                        <a:rPr lang="en-IN" b="0" i="1" smtClean="0">
                          <a:latin typeface="Cambria Math" panose="02040503050406030204" pitchFamily="18" charset="0"/>
                        </a:rPr>
                        <m:t>=0</m:t>
                      </m:r>
                    </m:oMath>
                  </m:oMathPara>
                </a14:m>
                <a:endParaRPr lang="en-GB">
                  <a:latin typeface="Playfair Display" pitchFamily="2" charset="0"/>
                </a:endParaRPr>
              </a:p>
            </p:txBody>
          </p:sp>
        </mc:Choice>
        <mc:Fallback xmlns="">
          <p:sp>
            <p:nvSpPr>
              <p:cNvPr id="3" name="Rectangle 2">
                <a:extLst>
                  <a:ext uri="{FF2B5EF4-FFF2-40B4-BE49-F238E27FC236}">
                    <a16:creationId xmlns:a16="http://schemas.microsoft.com/office/drawing/2014/main" id="{89EF083B-8C51-31A3-5133-823DAD5FBB23}"/>
                  </a:ext>
                </a:extLst>
              </p:cNvPr>
              <p:cNvSpPr>
                <a:spLocks noRot="1" noChangeAspect="1" noMove="1" noResize="1" noEditPoints="1" noAdjustHandles="1" noChangeArrowheads="1" noChangeShapeType="1" noTextEdit="1"/>
              </p:cNvSpPr>
              <p:nvPr/>
            </p:nvSpPr>
            <p:spPr>
              <a:xfrm>
                <a:off x="4210836" y="3429000"/>
                <a:ext cx="6444342" cy="960118"/>
              </a:xfrm>
              <a:prstGeom prst="rect">
                <a:avLst/>
              </a:prstGeom>
              <a:blipFill>
                <a:blip r:embed="rId4"/>
                <a:stretch>
                  <a:fillRect/>
                </a:stretch>
              </a:blipFill>
              <a:ln>
                <a:noFill/>
              </a:ln>
            </p:spPr>
            <p:txBody>
              <a:bodyPr/>
              <a:lstStyle/>
              <a:p>
                <a:r>
                  <a:rPr lang="en-GB">
                    <a:noFill/>
                  </a:rPr>
                  <a:t> </a:t>
                </a:r>
              </a:p>
            </p:txBody>
          </p:sp>
        </mc:Fallback>
      </mc:AlternateContent>
      <p:sp>
        <p:nvSpPr>
          <p:cNvPr id="5" name="Rectangle 4">
            <a:extLst>
              <a:ext uri="{FF2B5EF4-FFF2-40B4-BE49-F238E27FC236}">
                <a16:creationId xmlns:a16="http://schemas.microsoft.com/office/drawing/2014/main" id="{6E6B154D-0E96-095E-90FB-955D5ECA2B7F}"/>
              </a:ext>
            </a:extLst>
          </p:cNvPr>
          <p:cNvSpPr/>
          <p:nvPr/>
        </p:nvSpPr>
        <p:spPr>
          <a:xfrm>
            <a:off x="3862550" y="3875311"/>
            <a:ext cx="1867692" cy="8730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latin typeface="Fira Code" panose="020B0809050000020004" pitchFamily="49" charset="0"/>
                <a:ea typeface="Fira Code" panose="020B0809050000020004" pitchFamily="49" charset="0"/>
                <a:cs typeface="Fira Code" panose="020B0809050000020004" pitchFamily="49" charset="0"/>
              </a:rPr>
              <a:t>The Greeks</a:t>
            </a:r>
            <a:endParaRPr lang="en-GB" sz="11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Rectangle 6">
            <a:extLst>
              <a:ext uri="{FF2B5EF4-FFF2-40B4-BE49-F238E27FC236}">
                <a16:creationId xmlns:a16="http://schemas.microsoft.com/office/drawing/2014/main" id="{C7E3083D-07D9-0155-6F57-EBBC8B09CD3B}"/>
              </a:ext>
            </a:extLst>
          </p:cNvPr>
          <p:cNvSpPr/>
          <p:nvPr/>
        </p:nvSpPr>
        <p:spPr>
          <a:xfrm>
            <a:off x="3862550" y="4450081"/>
            <a:ext cx="7846607" cy="9496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a:latin typeface="Fira Code" panose="020B0809050000020004" pitchFamily="49" charset="0"/>
                <a:ea typeface="Fira Code" panose="020B0809050000020004" pitchFamily="49" charset="0"/>
                <a:cs typeface="Fira Code" panose="020B0809050000020004" pitchFamily="49" charset="0"/>
              </a:rPr>
              <a:t>The sensitivities of prices, V, with respect to the parameters of the equation, S, T, r, etc. are known as the Greeks collectively.</a:t>
            </a:r>
            <a:endParaRPr lang="en-GB" sz="1600">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9F2D93B-A33F-6A0A-AB39-5BD8BE1DB2A2}"/>
                  </a:ext>
                </a:extLst>
              </p:cNvPr>
              <p:cNvSpPr/>
              <p:nvPr/>
            </p:nvSpPr>
            <p:spPr>
              <a:xfrm>
                <a:off x="5583000" y="5388423"/>
                <a:ext cx="1885164" cy="9601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m:t>
                              </m:r>
                            </m:e>
                            <m:sup>
                              <m:r>
                                <a:rPr lang="en-IN" i="1">
                                  <a:latin typeface="Cambria Math" panose="02040503050406030204" pitchFamily="18" charset="0"/>
                                </a:rPr>
                                <m:t>2</m:t>
                              </m:r>
                            </m:sup>
                          </m:sSup>
                          <m:r>
                            <a:rPr lang="en-IN" i="1">
                              <a:latin typeface="Cambria Math" panose="02040503050406030204" pitchFamily="18" charset="0"/>
                            </a:rPr>
                            <m:t>𝑉</m:t>
                          </m:r>
                        </m:num>
                        <m:den>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𝑆</m:t>
                              </m:r>
                            </m:e>
                            <m:sup>
                              <m:r>
                                <a:rPr lang="en-IN" i="1">
                                  <a:latin typeface="Cambria Math" panose="02040503050406030204" pitchFamily="18" charset="0"/>
                                </a:rPr>
                                <m:t>2</m:t>
                              </m:r>
                            </m:sup>
                          </m:sSup>
                        </m:den>
                      </m:f>
                      <m:r>
                        <a:rPr lang="en-IN" i="1" smtClean="0">
                          <a:latin typeface="Cambria Math" panose="02040503050406030204" pitchFamily="18" charset="0"/>
                        </a:rPr>
                        <m:t>=</m:t>
                      </m:r>
                      <m:r>
                        <m:rPr>
                          <m:sty m:val="p"/>
                        </m:rPr>
                        <a:rPr lang="en-IN" smtClean="0">
                          <a:latin typeface="Cambria Math" panose="02040503050406030204" pitchFamily="18" charset="0"/>
                        </a:rPr>
                        <m:t>Γ</m:t>
                      </m:r>
                    </m:oMath>
                  </m:oMathPara>
                </a14:m>
                <a:endParaRPr lang="en-GB">
                  <a:latin typeface="Playfair Display" pitchFamily="2" charset="0"/>
                </a:endParaRPr>
              </a:p>
            </p:txBody>
          </p:sp>
        </mc:Choice>
        <mc:Fallback xmlns="">
          <p:sp>
            <p:nvSpPr>
              <p:cNvPr id="9" name="Rectangle 8">
                <a:extLst>
                  <a:ext uri="{FF2B5EF4-FFF2-40B4-BE49-F238E27FC236}">
                    <a16:creationId xmlns:a16="http://schemas.microsoft.com/office/drawing/2014/main" id="{09F2D93B-A33F-6A0A-AB39-5BD8BE1DB2A2}"/>
                  </a:ext>
                </a:extLst>
              </p:cNvPr>
              <p:cNvSpPr>
                <a:spLocks noRot="1" noChangeAspect="1" noMove="1" noResize="1" noEditPoints="1" noAdjustHandles="1" noChangeArrowheads="1" noChangeShapeType="1" noTextEdit="1"/>
              </p:cNvSpPr>
              <p:nvPr/>
            </p:nvSpPr>
            <p:spPr>
              <a:xfrm>
                <a:off x="5583000" y="5388423"/>
                <a:ext cx="1885164" cy="960118"/>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BA9590B-ACAF-7416-70DF-798E2E445954}"/>
                  </a:ext>
                </a:extLst>
              </p:cNvPr>
              <p:cNvSpPr/>
              <p:nvPr/>
            </p:nvSpPr>
            <p:spPr>
              <a:xfrm>
                <a:off x="3462503" y="5388423"/>
                <a:ext cx="1885164" cy="9601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i="1">
                              <a:latin typeface="Cambria Math" panose="02040503050406030204" pitchFamily="18" charset="0"/>
                            </a:rPr>
                            <m:t>𝑉</m:t>
                          </m:r>
                        </m:num>
                        <m:den>
                          <m:r>
                            <a:rPr lang="en-IN" i="1">
                              <a:latin typeface="Cambria Math" panose="02040503050406030204" pitchFamily="18" charset="0"/>
                            </a:rPr>
                            <m:t>𝜕</m:t>
                          </m:r>
                          <m:r>
                            <a:rPr lang="en-IN" b="0" i="1" smtClean="0">
                              <a:latin typeface="Cambria Math" panose="02040503050406030204" pitchFamily="18" charset="0"/>
                            </a:rPr>
                            <m:t>𝑆</m:t>
                          </m:r>
                        </m:den>
                      </m:f>
                      <m:r>
                        <a:rPr lang="en-IN" i="1" smtClean="0">
                          <a:latin typeface="Cambria Math" panose="02040503050406030204" pitchFamily="18" charset="0"/>
                        </a:rPr>
                        <m:t>=</m:t>
                      </m:r>
                      <m:r>
                        <m:rPr>
                          <m:sty m:val="p"/>
                        </m:rPr>
                        <a:rPr lang="en-IN" b="0" i="0" smtClean="0">
                          <a:latin typeface="Cambria Math" panose="02040503050406030204" pitchFamily="18" charset="0"/>
                        </a:rPr>
                        <m:t>Δ</m:t>
                      </m:r>
                    </m:oMath>
                  </m:oMathPara>
                </a14:m>
                <a:endParaRPr lang="en-GB">
                  <a:latin typeface="Playfair Display" pitchFamily="2" charset="0"/>
                </a:endParaRPr>
              </a:p>
            </p:txBody>
          </p:sp>
        </mc:Choice>
        <mc:Fallback xmlns="">
          <p:sp>
            <p:nvSpPr>
              <p:cNvPr id="10" name="Rectangle 9">
                <a:extLst>
                  <a:ext uri="{FF2B5EF4-FFF2-40B4-BE49-F238E27FC236}">
                    <a16:creationId xmlns:a16="http://schemas.microsoft.com/office/drawing/2014/main" id="{ABA9590B-ACAF-7416-70DF-798E2E445954}"/>
                  </a:ext>
                </a:extLst>
              </p:cNvPr>
              <p:cNvSpPr>
                <a:spLocks noRot="1" noChangeAspect="1" noMove="1" noResize="1" noEditPoints="1" noAdjustHandles="1" noChangeArrowheads="1" noChangeShapeType="1" noTextEdit="1"/>
              </p:cNvSpPr>
              <p:nvPr/>
            </p:nvSpPr>
            <p:spPr>
              <a:xfrm>
                <a:off x="3462503" y="5388423"/>
                <a:ext cx="1885164" cy="960118"/>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41A58F2-E549-66B6-5D00-397D85FA8652}"/>
                  </a:ext>
                </a:extLst>
              </p:cNvPr>
              <p:cNvSpPr/>
              <p:nvPr/>
            </p:nvSpPr>
            <p:spPr>
              <a:xfrm>
                <a:off x="7703497" y="5388423"/>
                <a:ext cx="1885164" cy="9601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i="1">
                              <a:latin typeface="Cambria Math" panose="02040503050406030204" pitchFamily="18" charset="0"/>
                            </a:rPr>
                            <m:t>𝑉</m:t>
                          </m:r>
                        </m:num>
                        <m:den>
                          <m:r>
                            <a:rPr lang="en-IN" i="1">
                              <a:latin typeface="Cambria Math" panose="02040503050406030204" pitchFamily="18" charset="0"/>
                            </a:rPr>
                            <m:t>𝜕</m:t>
                          </m:r>
                          <m:r>
                            <a:rPr lang="en-IN" b="0" i="1" smtClean="0">
                              <a:latin typeface="Cambria Math" panose="02040503050406030204" pitchFamily="18" charset="0"/>
                            </a:rPr>
                            <m:t>𝜏</m:t>
                          </m:r>
                        </m:den>
                      </m:f>
                      <m:r>
                        <a:rPr lang="en-IN" i="1" smtClean="0">
                          <a:latin typeface="Cambria Math" panose="02040503050406030204" pitchFamily="18" charset="0"/>
                        </a:rPr>
                        <m:t>=</m:t>
                      </m:r>
                      <m:r>
                        <m:rPr>
                          <m:sty m:val="p"/>
                        </m:rPr>
                        <a:rPr lang="en-IN" b="0" i="0" smtClean="0">
                          <a:latin typeface="Cambria Math" panose="02040503050406030204" pitchFamily="18" charset="0"/>
                        </a:rPr>
                        <m:t>Θ</m:t>
                      </m:r>
                    </m:oMath>
                  </m:oMathPara>
                </a14:m>
                <a:endParaRPr lang="en-GB">
                  <a:latin typeface="Playfair Display" pitchFamily="2" charset="0"/>
                </a:endParaRPr>
              </a:p>
            </p:txBody>
          </p:sp>
        </mc:Choice>
        <mc:Fallback xmlns="">
          <p:sp>
            <p:nvSpPr>
              <p:cNvPr id="11" name="Rectangle 10">
                <a:extLst>
                  <a:ext uri="{FF2B5EF4-FFF2-40B4-BE49-F238E27FC236}">
                    <a16:creationId xmlns:a16="http://schemas.microsoft.com/office/drawing/2014/main" id="{341A58F2-E549-66B6-5D00-397D85FA8652}"/>
                  </a:ext>
                </a:extLst>
              </p:cNvPr>
              <p:cNvSpPr>
                <a:spLocks noRot="1" noChangeAspect="1" noMove="1" noResize="1" noEditPoints="1" noAdjustHandles="1" noChangeArrowheads="1" noChangeShapeType="1" noTextEdit="1"/>
              </p:cNvSpPr>
              <p:nvPr/>
            </p:nvSpPr>
            <p:spPr>
              <a:xfrm>
                <a:off x="7703497" y="5388423"/>
                <a:ext cx="1885164" cy="960118"/>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7813A69-EC5D-B2C4-443D-A4305A50114D}"/>
                  </a:ext>
                </a:extLst>
              </p:cNvPr>
              <p:cNvSpPr/>
              <p:nvPr/>
            </p:nvSpPr>
            <p:spPr>
              <a:xfrm>
                <a:off x="9823993" y="5388423"/>
                <a:ext cx="1885164" cy="9601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m:t>
                          </m:r>
                          <m:r>
                            <a:rPr lang="en-IN" i="1">
                              <a:latin typeface="Cambria Math" panose="02040503050406030204" pitchFamily="18" charset="0"/>
                            </a:rPr>
                            <m:t>𝑉</m:t>
                          </m:r>
                        </m:num>
                        <m:den>
                          <m:r>
                            <a:rPr lang="en-IN" i="1">
                              <a:latin typeface="Cambria Math" panose="02040503050406030204" pitchFamily="18" charset="0"/>
                            </a:rPr>
                            <m:t>𝜕</m:t>
                          </m:r>
                          <m:r>
                            <a:rPr lang="en-IN" b="0" i="1" smtClean="0">
                              <a:latin typeface="Cambria Math" panose="02040503050406030204" pitchFamily="18" charset="0"/>
                            </a:rPr>
                            <m:t>𝜎</m:t>
                          </m:r>
                        </m:den>
                      </m:f>
                      <m:r>
                        <a:rPr lang="en-IN" i="1" smtClean="0">
                          <a:latin typeface="Cambria Math" panose="02040503050406030204" pitchFamily="18" charset="0"/>
                        </a:rPr>
                        <m:t>=</m:t>
                      </m:r>
                      <m:r>
                        <a:rPr lang="en-IN">
                          <a:latin typeface="Cambria Math" panose="02040503050406030204" pitchFamily="18" charset="0"/>
                          <a:ea typeface="Cambria Math" panose="02040503050406030204" pitchFamily="18" charset="0"/>
                        </a:rPr>
                        <m:t>𝒱</m:t>
                      </m:r>
                    </m:oMath>
                  </m:oMathPara>
                </a14:m>
                <a:endParaRPr lang="en-GB">
                  <a:latin typeface="Playfair Display" pitchFamily="2" charset="0"/>
                </a:endParaRPr>
              </a:p>
            </p:txBody>
          </p:sp>
        </mc:Choice>
        <mc:Fallback xmlns="">
          <p:sp>
            <p:nvSpPr>
              <p:cNvPr id="12" name="Rectangle 11">
                <a:extLst>
                  <a:ext uri="{FF2B5EF4-FFF2-40B4-BE49-F238E27FC236}">
                    <a16:creationId xmlns:a16="http://schemas.microsoft.com/office/drawing/2014/main" id="{97813A69-EC5D-B2C4-443D-A4305A50114D}"/>
                  </a:ext>
                </a:extLst>
              </p:cNvPr>
              <p:cNvSpPr>
                <a:spLocks noRot="1" noChangeAspect="1" noMove="1" noResize="1" noEditPoints="1" noAdjustHandles="1" noChangeArrowheads="1" noChangeShapeType="1" noTextEdit="1"/>
              </p:cNvSpPr>
              <p:nvPr/>
            </p:nvSpPr>
            <p:spPr>
              <a:xfrm>
                <a:off x="9823993" y="5388423"/>
                <a:ext cx="1885164" cy="960118"/>
              </a:xfrm>
              <a:prstGeom prst="rect">
                <a:avLst/>
              </a:prstGeom>
              <a:blipFill>
                <a:blip r:embed="rId8"/>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318887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8402-8E25-93D1-5677-5519524E13A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C505CA-A43D-0B3E-2B34-B37E8F9ADE69}"/>
              </a:ext>
            </a:extLst>
          </p:cNvPr>
          <p:cNvPicPr>
            <a:picLocks noChangeAspect="1"/>
          </p:cNvPicPr>
          <p:nvPr/>
        </p:nvPicPr>
        <p:blipFill>
          <a:blip r:embed="rId2"/>
          <a:stretch>
            <a:fillRect/>
          </a:stretch>
        </p:blipFill>
        <p:spPr>
          <a:xfrm>
            <a:off x="1675908" y="1076283"/>
            <a:ext cx="8840184" cy="4705433"/>
          </a:xfrm>
          <a:prstGeom prst="rect">
            <a:avLst/>
          </a:prstGeom>
        </p:spPr>
      </p:pic>
    </p:spTree>
    <p:extLst>
      <p:ext uri="{BB962C8B-B14F-4D97-AF65-F5344CB8AC3E}">
        <p14:creationId xmlns:p14="http://schemas.microsoft.com/office/powerpoint/2010/main" val="16159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7CCE0E-D1BB-EF9A-C496-626058079983}"/>
              </a:ext>
            </a:extLst>
          </p:cNvPr>
          <p:cNvSpPr/>
          <p:nvPr/>
        </p:nvSpPr>
        <p:spPr>
          <a:xfrm>
            <a:off x="531222" y="293915"/>
            <a:ext cx="2497004" cy="446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a:latin typeface="Fira Code" panose="020B0809050000020004" pitchFamily="49" charset="0"/>
                <a:ea typeface="Fira Code" panose="020B0809050000020004" pitchFamily="49" charset="0"/>
                <a:cs typeface="Fira Code" panose="020B0809050000020004" pitchFamily="49" charset="0"/>
              </a:rPr>
              <a:t>Feedforward</a:t>
            </a:r>
            <a:endParaRPr lang="en-GB" sz="1200" b="1">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1EC2F89-8E66-D0A5-9473-792488A6E372}"/>
                  </a:ext>
                </a:extLst>
              </p:cNvPr>
              <p:cNvSpPr/>
              <p:nvPr/>
            </p:nvSpPr>
            <p:spPr>
              <a:xfrm>
                <a:off x="3337989" y="479774"/>
                <a:ext cx="2556447" cy="13846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𝑥</m:t>
                      </m:r>
                    </m:oMath>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𝑙</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𝑔</m:t>
                          </m:r>
                        </m:e>
                        <m:sub>
                          <m:r>
                            <a:rPr lang="en-IN" b="0" i="1" smtClean="0">
                              <a:latin typeface="Cambria Math" panose="02040503050406030204" pitchFamily="18" charset="0"/>
                            </a:rPr>
                            <m:t>𝑙</m:t>
                          </m:r>
                          <m:r>
                            <a:rPr lang="en-IN" b="0" i="1" smtClean="0">
                              <a:latin typeface="Cambria Math" panose="02040503050406030204" pitchFamily="18" charset="0"/>
                            </a:rPr>
                            <m:t>−1</m:t>
                          </m:r>
                        </m:sub>
                      </m:sSub>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𝑙</m:t>
                              </m:r>
                              <m:r>
                                <a:rPr lang="en-IN" b="0" i="1" smtClean="0">
                                  <a:latin typeface="Cambria Math" panose="02040503050406030204" pitchFamily="18" charset="0"/>
                                </a:rPr>
                                <m:t>−1</m:t>
                              </m:r>
                            </m:sub>
                          </m:sSub>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𝓌</m:t>
                          </m:r>
                        </m:e>
                        <m:sub>
                          <m:r>
                            <a:rPr lang="en-IN" b="0" i="1" smtClean="0">
                              <a:latin typeface="Cambria Math" panose="02040503050406030204" pitchFamily="18" charset="0"/>
                            </a:rPr>
                            <m:t>𝑙</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𝑏</m:t>
                          </m:r>
                        </m:e>
                        <m:sub>
                          <m:r>
                            <a:rPr lang="en-IN" b="0" i="1" smtClean="0">
                              <a:latin typeface="Cambria Math" panose="02040503050406030204" pitchFamily="18" charset="0"/>
                            </a:rPr>
                            <m:t>𝑙</m:t>
                          </m:r>
                        </m:sub>
                      </m:sSub>
                    </m:oMath>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𝐿</m:t>
                          </m:r>
                        </m:sub>
                      </m:sSub>
                    </m:oMath>
                  </m:oMathPara>
                </a14:m>
                <a:endParaRPr lang="en-GB">
                  <a:latin typeface="Montserrat" panose="00000500000000000000" pitchFamily="2" charset="0"/>
                </a:endParaRPr>
              </a:p>
            </p:txBody>
          </p:sp>
        </mc:Choice>
        <mc:Fallback xmlns="">
          <p:sp>
            <p:nvSpPr>
              <p:cNvPr id="5" name="Rectangle 4">
                <a:extLst>
                  <a:ext uri="{FF2B5EF4-FFF2-40B4-BE49-F238E27FC236}">
                    <a16:creationId xmlns:a16="http://schemas.microsoft.com/office/drawing/2014/main" id="{D1EC2F89-8E66-D0A5-9473-792488A6E372}"/>
                  </a:ext>
                </a:extLst>
              </p:cNvPr>
              <p:cNvSpPr>
                <a:spLocks noRot="1" noChangeAspect="1" noMove="1" noResize="1" noEditPoints="1" noAdjustHandles="1" noChangeArrowheads="1" noChangeShapeType="1" noTextEdit="1"/>
              </p:cNvSpPr>
              <p:nvPr/>
            </p:nvSpPr>
            <p:spPr>
              <a:xfrm>
                <a:off x="3337989" y="479774"/>
                <a:ext cx="2556447" cy="1384662"/>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B15D195-345E-7CCE-2900-C8E8BDC4FCF6}"/>
                  </a:ext>
                </a:extLst>
              </p:cNvPr>
              <p:cNvSpPr/>
              <p:nvPr/>
            </p:nvSpPr>
            <p:spPr>
              <a:xfrm>
                <a:off x="3401787" y="2362610"/>
                <a:ext cx="2908663" cy="13846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14:m>
                  <m:oMathPara xmlns:m="http://schemas.openxmlformats.org/officeDocument/2006/math">
                    <m:oMathParaPr>
                      <m:jc m:val="left"/>
                    </m:oMathParaPr>
                    <m:oMath xmlns:m="http://schemas.openxmlformats.org/officeDocument/2006/math">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𝐿</m:t>
                              </m:r>
                            </m:sub>
                          </m:sSub>
                        </m:e>
                      </m:acc>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𝑦</m:t>
                          </m:r>
                        </m:e>
                      </m:acc>
                    </m:oMath>
                    <m:oMath xmlns:m="http://schemas.openxmlformats.org/officeDocument/2006/math">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𝑙</m:t>
                              </m:r>
                              <m:r>
                                <a:rPr lang="en-IN" b="0" i="1" smtClean="0">
                                  <a:latin typeface="Cambria Math" panose="02040503050406030204" pitchFamily="18" charset="0"/>
                                </a:rPr>
                                <m:t>−1</m:t>
                              </m:r>
                            </m:sub>
                          </m:sSub>
                        </m:e>
                      </m:acc>
                      <m:r>
                        <a:rPr lang="en-IN" b="0" i="1" smtClean="0">
                          <a:latin typeface="Cambria Math" panose="02040503050406030204" pitchFamily="18" charset="0"/>
                        </a:rPr>
                        <m:t>=</m:t>
                      </m:r>
                      <m:d>
                        <m:dPr>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𝑧</m:t>
                                  </m:r>
                                </m:e>
                                <m:sub>
                                  <m:r>
                                    <a:rPr lang="en-IN" b="0" i="1" smtClean="0">
                                      <a:latin typeface="Cambria Math" panose="02040503050406030204" pitchFamily="18" charset="0"/>
                                    </a:rPr>
                                    <m:t>𝑙</m:t>
                                  </m:r>
                                </m:sub>
                              </m:sSub>
                            </m:e>
                          </m:acc>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𝓌</m:t>
                              </m:r>
                            </m:e>
                            <m:sub>
                              <m:r>
                                <a:rPr lang="en-IN" b="0" i="1" smtClean="0">
                                  <a:latin typeface="Cambria Math" panose="02040503050406030204" pitchFamily="18" charset="0"/>
                                </a:rPr>
                                <m:t>𝑙</m:t>
                              </m:r>
                            </m:sub>
                            <m:sup>
                              <m:r>
                                <a:rPr lang="en-IN" b="0" i="1" smtClean="0">
                                  <a:latin typeface="Cambria Math" panose="02040503050406030204" pitchFamily="18" charset="0"/>
                                </a:rPr>
                                <m:t>𝑇</m:t>
                              </m:r>
                            </m:sup>
                          </m:sSubSup>
                        </m:e>
                      </m:d>
                      <m:r>
                        <a:rPr lang="en-IN" b="0" i="1" smtClean="0">
                          <a:latin typeface="Cambria Math" panose="02040503050406030204" pitchFamily="18" charset="0"/>
                          <a:ea typeface="Cambria Math" panose="02040503050406030204" pitchFamily="18" charset="0"/>
                        </a:rPr>
                        <m:t>∘</m:t>
                      </m:r>
                      <m:sSubSup>
                        <m:sSubSupPr>
                          <m:ctrlPr>
                            <a:rPr lang="en-IN" b="0" i="1" smtClean="0">
                              <a:latin typeface="Cambria Math" panose="02040503050406030204" pitchFamily="18" charset="0"/>
                              <a:ea typeface="Cambria Math" panose="02040503050406030204" pitchFamily="18" charset="0"/>
                            </a:rPr>
                          </m:ctrlPr>
                        </m:sSubSupPr>
                        <m:e>
                          <m:r>
                            <a:rPr lang="en-IN" b="0" i="1" smtClean="0">
                              <a:latin typeface="Cambria Math" panose="02040503050406030204" pitchFamily="18" charset="0"/>
                              <a:ea typeface="Cambria Math" panose="02040503050406030204" pitchFamily="18" charset="0"/>
                            </a:rPr>
                            <m:t>𝑔</m:t>
                          </m:r>
                        </m:e>
                        <m:sub>
                          <m:r>
                            <a:rPr lang="en-IN" b="0" i="1" smtClean="0">
                              <a:latin typeface="Cambria Math" panose="02040503050406030204" pitchFamily="18" charset="0"/>
                              <a:ea typeface="Cambria Math" panose="02040503050406030204" pitchFamily="18" charset="0"/>
                            </a:rPr>
                            <m:t>𝑙</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m:t>
                          </m:r>
                        </m:sup>
                      </m:sSubSup>
                      <m:d>
                        <m:dPr>
                          <m:ctrlPr>
                            <a:rPr lang="en-IN" b="0" i="1" smtClean="0">
                              <a:latin typeface="Cambria Math" panose="02040503050406030204" pitchFamily="18" charset="0"/>
                              <a:ea typeface="Cambria Math" panose="02040503050406030204" pitchFamily="18" charset="0"/>
                            </a:rPr>
                          </m:ctrlPr>
                        </m:d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𝑙</m:t>
                              </m:r>
                              <m:r>
                                <a:rPr lang="en-IN" b="0" i="1" smtClean="0">
                                  <a:latin typeface="Cambria Math" panose="02040503050406030204" pitchFamily="18" charset="0"/>
                                  <a:ea typeface="Cambria Math" panose="02040503050406030204" pitchFamily="18" charset="0"/>
                                </a:rPr>
                                <m:t>−1</m:t>
                              </m:r>
                            </m:sub>
                          </m:sSub>
                        </m:e>
                      </m:d>
                    </m:oMath>
                    <m:oMath xmlns:m="http://schemas.openxmlformats.org/officeDocument/2006/math">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𝑥</m:t>
                          </m:r>
                        </m:e>
                      </m:acc>
                      <m:r>
                        <a:rPr lang="en-IN" b="0" i="1" smtClean="0">
                          <a:latin typeface="Cambria Math" panose="02040503050406030204" pitchFamily="18" charset="0"/>
                          <a:ea typeface="Cambria Math" panose="02040503050406030204" pitchFamily="18" charset="0"/>
                        </a:rPr>
                        <m:t>=</m:t>
                      </m:r>
                      <m:acc>
                        <m:accPr>
                          <m:chr m:val="̅"/>
                          <m:ctrlPr>
                            <a:rPr lang="en-IN" b="0" i="1" smtClean="0">
                              <a:latin typeface="Cambria Math" panose="02040503050406030204" pitchFamily="18" charset="0"/>
                              <a:ea typeface="Cambria Math" panose="02040503050406030204" pitchFamily="18" charset="0"/>
                            </a:rPr>
                          </m:ctrlPr>
                        </m:accPr>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0</m:t>
                              </m:r>
                            </m:sub>
                          </m:sSub>
                        </m:e>
                      </m:acc>
                    </m:oMath>
                  </m:oMathPara>
                </a14:m>
                <a:endParaRPr lang="en-GB">
                  <a:latin typeface="Montserrat" panose="00000500000000000000" pitchFamily="2" charset="0"/>
                </a:endParaRPr>
              </a:p>
            </p:txBody>
          </p:sp>
        </mc:Choice>
        <mc:Fallback xmlns="">
          <p:sp>
            <p:nvSpPr>
              <p:cNvPr id="7" name="Rectangle 6">
                <a:extLst>
                  <a:ext uri="{FF2B5EF4-FFF2-40B4-BE49-F238E27FC236}">
                    <a16:creationId xmlns:a16="http://schemas.microsoft.com/office/drawing/2014/main" id="{1B15D195-345E-7CCE-2900-C8E8BDC4FCF6}"/>
                  </a:ext>
                </a:extLst>
              </p:cNvPr>
              <p:cNvSpPr>
                <a:spLocks noRot="1" noChangeAspect="1" noMove="1" noResize="1" noEditPoints="1" noAdjustHandles="1" noChangeArrowheads="1" noChangeShapeType="1" noTextEdit="1"/>
              </p:cNvSpPr>
              <p:nvPr/>
            </p:nvSpPr>
            <p:spPr>
              <a:xfrm>
                <a:off x="3401787" y="2362610"/>
                <a:ext cx="2908663" cy="1384662"/>
              </a:xfrm>
              <a:prstGeom prst="rect">
                <a:avLst/>
              </a:prstGeom>
              <a:blipFill>
                <a:blip r:embed="rId3"/>
                <a:stretch>
                  <a:fillRect/>
                </a:stretch>
              </a:blipFill>
              <a:ln>
                <a:noFill/>
              </a:ln>
            </p:spPr>
            <p:txBody>
              <a:bodyPr/>
              <a:lstStyle/>
              <a:p>
                <a:r>
                  <a:rPr lang="en-GB">
                    <a:noFill/>
                  </a:rPr>
                  <a:t> </a:t>
                </a:r>
              </a:p>
            </p:txBody>
          </p:sp>
        </mc:Fallback>
      </mc:AlternateContent>
      <p:sp>
        <p:nvSpPr>
          <p:cNvPr id="10" name="Rectangle 9">
            <a:extLst>
              <a:ext uri="{FF2B5EF4-FFF2-40B4-BE49-F238E27FC236}">
                <a16:creationId xmlns:a16="http://schemas.microsoft.com/office/drawing/2014/main" id="{4DA1600B-EB38-7EEC-F61D-FF2FB1387FF0}"/>
              </a:ext>
            </a:extLst>
          </p:cNvPr>
          <p:cNvSpPr/>
          <p:nvPr/>
        </p:nvSpPr>
        <p:spPr>
          <a:xfrm>
            <a:off x="566185" y="2022956"/>
            <a:ext cx="2799221" cy="446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a:latin typeface="Fira Code" panose="020B0809050000020004" pitchFamily="49" charset="0"/>
                <a:ea typeface="Fira Code" panose="020B0809050000020004" pitchFamily="49" charset="0"/>
                <a:cs typeface="Fira Code" panose="020B0809050000020004" pitchFamily="49" charset="0"/>
              </a:rPr>
              <a:t>Backpropagation</a:t>
            </a:r>
            <a:endParaRPr lang="en-GB" sz="1200" b="1">
              <a:latin typeface="Fira Code" panose="020B0809050000020004" pitchFamily="49" charset="0"/>
              <a:ea typeface="Fira Code" panose="020B0809050000020004" pitchFamily="49" charset="0"/>
              <a:cs typeface="Fira Code" panose="020B0809050000020004" pitchFamily="49" charset="0"/>
            </a:endParaRPr>
          </a:p>
        </p:txBody>
      </p:sp>
      <p:sp>
        <p:nvSpPr>
          <p:cNvPr id="11" name="Rectangle 10">
            <a:extLst>
              <a:ext uri="{FF2B5EF4-FFF2-40B4-BE49-F238E27FC236}">
                <a16:creationId xmlns:a16="http://schemas.microsoft.com/office/drawing/2014/main" id="{9E8D2C5C-5617-5E3C-3CC8-04E38D01A688}"/>
              </a:ext>
            </a:extLst>
          </p:cNvPr>
          <p:cNvSpPr/>
          <p:nvPr/>
        </p:nvSpPr>
        <p:spPr>
          <a:xfrm>
            <a:off x="531223" y="666202"/>
            <a:ext cx="2714714" cy="13846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a:latin typeface="Fira Code" panose="020B0809050000020004" pitchFamily="49" charset="0"/>
                <a:ea typeface="Fira Code" panose="020B0809050000020004" pitchFamily="49" charset="0"/>
                <a:cs typeface="Fira Code" panose="020B0809050000020004" pitchFamily="49" charset="0"/>
              </a:rPr>
              <a:t>The feedforward mechanism describes the forward flow of information through a neural network.</a:t>
            </a:r>
            <a:endParaRPr lang="en-GB" sz="1400">
              <a:latin typeface="Fira Code" panose="020B0809050000020004" pitchFamily="49" charset="0"/>
              <a:ea typeface="Fira Code" panose="020B0809050000020004" pitchFamily="49" charset="0"/>
              <a:cs typeface="Fira Code" panose="020B0809050000020004" pitchFamily="49" charset="0"/>
            </a:endParaRPr>
          </a:p>
        </p:txBody>
      </p:sp>
      <p:sp>
        <p:nvSpPr>
          <p:cNvPr id="12" name="Rectangle 11">
            <a:extLst>
              <a:ext uri="{FF2B5EF4-FFF2-40B4-BE49-F238E27FC236}">
                <a16:creationId xmlns:a16="http://schemas.microsoft.com/office/drawing/2014/main" id="{C6B0C104-5799-3D22-628A-9AA50640CC4D}"/>
              </a:ext>
            </a:extLst>
          </p:cNvPr>
          <p:cNvSpPr/>
          <p:nvPr/>
        </p:nvSpPr>
        <p:spPr>
          <a:xfrm>
            <a:off x="538639" y="2482571"/>
            <a:ext cx="2714714" cy="13846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a:latin typeface="Fira Code" panose="020B0809050000020004" pitchFamily="49" charset="0"/>
                <a:ea typeface="Fira Code" panose="020B0809050000020004" pitchFamily="49" charset="0"/>
                <a:cs typeface="Fira Code" panose="020B0809050000020004" pitchFamily="49" charset="0"/>
              </a:rPr>
              <a:t>The backpropagation algorithm describes the backward flow of information used during learning.</a:t>
            </a:r>
            <a:endParaRPr lang="en-GB" sz="1400">
              <a:latin typeface="Fira Code" panose="020B0809050000020004" pitchFamily="49" charset="0"/>
              <a:ea typeface="Fira Code" panose="020B0809050000020004" pitchFamily="49" charset="0"/>
              <a:cs typeface="Fira Code" panose="020B0809050000020004" pitchFamily="49" charset="0"/>
            </a:endParaRPr>
          </a:p>
        </p:txBody>
      </p:sp>
      <p:cxnSp>
        <p:nvCxnSpPr>
          <p:cNvPr id="39" name="w11_21">
            <a:extLst>
              <a:ext uri="{FF2B5EF4-FFF2-40B4-BE49-F238E27FC236}">
                <a16:creationId xmlns:a16="http://schemas.microsoft.com/office/drawing/2014/main" id="{1ADA65B8-2FCF-623D-2DEE-DA12743FA03D}"/>
              </a:ext>
            </a:extLst>
          </p:cNvPr>
          <p:cNvCxnSpPr>
            <a:stCxn id="29" idx="6"/>
            <a:endCxn id="17" idx="2"/>
          </p:cNvCxnSpPr>
          <p:nvPr/>
        </p:nvCxnSpPr>
        <p:spPr>
          <a:xfrm>
            <a:off x="8193677" y="1014889"/>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w11_22">
            <a:extLst>
              <a:ext uri="{FF2B5EF4-FFF2-40B4-BE49-F238E27FC236}">
                <a16:creationId xmlns:a16="http://schemas.microsoft.com/office/drawing/2014/main" id="{F34BFB02-4A66-03AC-1171-C15658C43A96}"/>
              </a:ext>
            </a:extLst>
          </p:cNvPr>
          <p:cNvCxnSpPr>
            <a:stCxn id="29" idx="6"/>
            <a:endCxn id="18" idx="2"/>
          </p:cNvCxnSpPr>
          <p:nvPr/>
        </p:nvCxnSpPr>
        <p:spPr>
          <a:xfrm>
            <a:off x="8193677" y="1014889"/>
            <a:ext cx="531226"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w11_23">
            <a:extLst>
              <a:ext uri="{FF2B5EF4-FFF2-40B4-BE49-F238E27FC236}">
                <a16:creationId xmlns:a16="http://schemas.microsoft.com/office/drawing/2014/main" id="{D696191E-2B4D-B09F-046B-83E36C66A8D7}"/>
              </a:ext>
            </a:extLst>
          </p:cNvPr>
          <p:cNvCxnSpPr>
            <a:stCxn id="29" idx="6"/>
            <a:endCxn id="19" idx="2"/>
          </p:cNvCxnSpPr>
          <p:nvPr/>
        </p:nvCxnSpPr>
        <p:spPr>
          <a:xfrm>
            <a:off x="8193677" y="1014889"/>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w11_24">
            <a:extLst>
              <a:ext uri="{FF2B5EF4-FFF2-40B4-BE49-F238E27FC236}">
                <a16:creationId xmlns:a16="http://schemas.microsoft.com/office/drawing/2014/main" id="{A6C9EE87-73FE-8061-1AEC-EA33F78C0E6D}"/>
              </a:ext>
            </a:extLst>
          </p:cNvPr>
          <p:cNvCxnSpPr>
            <a:stCxn id="29" idx="6"/>
            <a:endCxn id="20" idx="2"/>
          </p:cNvCxnSpPr>
          <p:nvPr/>
        </p:nvCxnSpPr>
        <p:spPr>
          <a:xfrm>
            <a:off x="8193677" y="1014889"/>
            <a:ext cx="531226"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w11_25">
            <a:extLst>
              <a:ext uri="{FF2B5EF4-FFF2-40B4-BE49-F238E27FC236}">
                <a16:creationId xmlns:a16="http://schemas.microsoft.com/office/drawing/2014/main" id="{8D152D9F-133C-58C3-AC15-9B91B7FBD193}"/>
              </a:ext>
            </a:extLst>
          </p:cNvPr>
          <p:cNvCxnSpPr>
            <a:stCxn id="29" idx="6"/>
            <a:endCxn id="33" idx="2"/>
          </p:cNvCxnSpPr>
          <p:nvPr/>
        </p:nvCxnSpPr>
        <p:spPr>
          <a:xfrm>
            <a:off x="8193677" y="1014889"/>
            <a:ext cx="531226"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w12_21">
            <a:extLst>
              <a:ext uri="{FF2B5EF4-FFF2-40B4-BE49-F238E27FC236}">
                <a16:creationId xmlns:a16="http://schemas.microsoft.com/office/drawing/2014/main" id="{E48B158F-EB07-8075-8F0E-FA715DF108FA}"/>
              </a:ext>
            </a:extLst>
          </p:cNvPr>
          <p:cNvCxnSpPr>
            <a:stCxn id="13" idx="6"/>
            <a:endCxn id="17" idx="2"/>
          </p:cNvCxnSpPr>
          <p:nvPr/>
        </p:nvCxnSpPr>
        <p:spPr>
          <a:xfrm>
            <a:off x="8193677" y="1344726"/>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1" name="w12_22">
            <a:extLst>
              <a:ext uri="{FF2B5EF4-FFF2-40B4-BE49-F238E27FC236}">
                <a16:creationId xmlns:a16="http://schemas.microsoft.com/office/drawing/2014/main" id="{7F9A60C4-7684-E132-F4AF-74927D919F01}"/>
              </a:ext>
            </a:extLst>
          </p:cNvPr>
          <p:cNvCxnSpPr>
            <a:stCxn id="13" idx="6"/>
            <a:endCxn id="18" idx="2"/>
          </p:cNvCxnSpPr>
          <p:nvPr/>
        </p:nvCxnSpPr>
        <p:spPr>
          <a:xfrm>
            <a:off x="8193677" y="1344726"/>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w12_23">
            <a:extLst>
              <a:ext uri="{FF2B5EF4-FFF2-40B4-BE49-F238E27FC236}">
                <a16:creationId xmlns:a16="http://schemas.microsoft.com/office/drawing/2014/main" id="{537C4F77-964C-420F-40E3-A43398158FE0}"/>
              </a:ext>
            </a:extLst>
          </p:cNvPr>
          <p:cNvCxnSpPr>
            <a:stCxn id="13" idx="6"/>
            <a:endCxn id="19" idx="2"/>
          </p:cNvCxnSpPr>
          <p:nvPr/>
        </p:nvCxnSpPr>
        <p:spPr>
          <a:xfrm>
            <a:off x="8193677" y="1344726"/>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w12_24">
            <a:extLst>
              <a:ext uri="{FF2B5EF4-FFF2-40B4-BE49-F238E27FC236}">
                <a16:creationId xmlns:a16="http://schemas.microsoft.com/office/drawing/2014/main" id="{226E6836-CDB3-13DD-E5F7-C7FB601BEFF4}"/>
              </a:ext>
            </a:extLst>
          </p:cNvPr>
          <p:cNvCxnSpPr>
            <a:stCxn id="13" idx="6"/>
            <a:endCxn id="20" idx="2"/>
          </p:cNvCxnSpPr>
          <p:nvPr/>
        </p:nvCxnSpPr>
        <p:spPr>
          <a:xfrm>
            <a:off x="8193677" y="1344726"/>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w13_21">
            <a:extLst>
              <a:ext uri="{FF2B5EF4-FFF2-40B4-BE49-F238E27FC236}">
                <a16:creationId xmlns:a16="http://schemas.microsoft.com/office/drawing/2014/main" id="{275EBC07-3B7D-AB39-9316-030AF2A069EE}"/>
              </a:ext>
            </a:extLst>
          </p:cNvPr>
          <p:cNvCxnSpPr>
            <a:stCxn id="14" idx="6"/>
            <a:endCxn id="17" idx="2"/>
          </p:cNvCxnSpPr>
          <p:nvPr/>
        </p:nvCxnSpPr>
        <p:spPr>
          <a:xfrm flipV="1">
            <a:off x="8193677" y="1344726"/>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w13_22">
            <a:extLst>
              <a:ext uri="{FF2B5EF4-FFF2-40B4-BE49-F238E27FC236}">
                <a16:creationId xmlns:a16="http://schemas.microsoft.com/office/drawing/2014/main" id="{951F486A-5C00-424D-0581-62B60572EF1C}"/>
              </a:ext>
            </a:extLst>
          </p:cNvPr>
          <p:cNvCxnSpPr>
            <a:stCxn id="14" idx="6"/>
            <a:endCxn id="18" idx="2"/>
          </p:cNvCxnSpPr>
          <p:nvPr/>
        </p:nvCxnSpPr>
        <p:spPr>
          <a:xfrm>
            <a:off x="8193677" y="1674563"/>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w13_23">
            <a:extLst>
              <a:ext uri="{FF2B5EF4-FFF2-40B4-BE49-F238E27FC236}">
                <a16:creationId xmlns:a16="http://schemas.microsoft.com/office/drawing/2014/main" id="{EB02288C-0901-6C21-6FD9-FFECB85618F7}"/>
              </a:ext>
            </a:extLst>
          </p:cNvPr>
          <p:cNvCxnSpPr>
            <a:stCxn id="14" idx="6"/>
            <a:endCxn id="19" idx="2"/>
          </p:cNvCxnSpPr>
          <p:nvPr/>
        </p:nvCxnSpPr>
        <p:spPr>
          <a:xfrm>
            <a:off x="8193677" y="1674563"/>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w13_24">
            <a:extLst>
              <a:ext uri="{FF2B5EF4-FFF2-40B4-BE49-F238E27FC236}">
                <a16:creationId xmlns:a16="http://schemas.microsoft.com/office/drawing/2014/main" id="{B3F2975C-431E-4E4C-A8E4-4991006766FF}"/>
              </a:ext>
            </a:extLst>
          </p:cNvPr>
          <p:cNvCxnSpPr>
            <a:stCxn id="14" idx="6"/>
            <a:endCxn id="20" idx="2"/>
          </p:cNvCxnSpPr>
          <p:nvPr/>
        </p:nvCxnSpPr>
        <p:spPr>
          <a:xfrm>
            <a:off x="8193677" y="1674563"/>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w13_25">
            <a:extLst>
              <a:ext uri="{FF2B5EF4-FFF2-40B4-BE49-F238E27FC236}">
                <a16:creationId xmlns:a16="http://schemas.microsoft.com/office/drawing/2014/main" id="{32C75A9B-81AD-D16A-C40A-D6E072EA74F9}"/>
              </a:ext>
            </a:extLst>
          </p:cNvPr>
          <p:cNvCxnSpPr>
            <a:cxnSpLocks/>
            <a:stCxn id="14" idx="6"/>
            <a:endCxn id="33" idx="2"/>
          </p:cNvCxnSpPr>
          <p:nvPr/>
        </p:nvCxnSpPr>
        <p:spPr>
          <a:xfrm>
            <a:off x="8193677" y="1674563"/>
            <a:ext cx="531226"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w14_21">
            <a:extLst>
              <a:ext uri="{FF2B5EF4-FFF2-40B4-BE49-F238E27FC236}">
                <a16:creationId xmlns:a16="http://schemas.microsoft.com/office/drawing/2014/main" id="{1DA7722C-E30B-C24B-1F7A-7648659CC467}"/>
              </a:ext>
            </a:extLst>
          </p:cNvPr>
          <p:cNvCxnSpPr>
            <a:stCxn id="15" idx="6"/>
            <a:endCxn id="17" idx="2"/>
          </p:cNvCxnSpPr>
          <p:nvPr/>
        </p:nvCxnSpPr>
        <p:spPr>
          <a:xfrm flipV="1">
            <a:off x="8193677" y="1344726"/>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818A067-745D-318F-033A-C41300119188}"/>
              </a:ext>
            </a:extLst>
          </p:cNvPr>
          <p:cNvCxnSpPr>
            <a:stCxn id="15" idx="6"/>
            <a:endCxn id="18" idx="2"/>
          </p:cNvCxnSpPr>
          <p:nvPr/>
        </p:nvCxnSpPr>
        <p:spPr>
          <a:xfrm flipV="1">
            <a:off x="8193677" y="1674563"/>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2C715F9-0F8D-00D9-B5D9-DEB43D51DBC8}"/>
              </a:ext>
            </a:extLst>
          </p:cNvPr>
          <p:cNvCxnSpPr>
            <a:stCxn id="15" idx="6"/>
            <a:endCxn id="19" idx="2"/>
          </p:cNvCxnSpPr>
          <p:nvPr/>
        </p:nvCxnSpPr>
        <p:spPr>
          <a:xfrm>
            <a:off x="8193677" y="1998957"/>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4C195F-1288-4CB5-A252-B4B18E6F8D1C}"/>
              </a:ext>
            </a:extLst>
          </p:cNvPr>
          <p:cNvCxnSpPr>
            <a:stCxn id="15" idx="6"/>
            <a:endCxn id="20" idx="2"/>
          </p:cNvCxnSpPr>
          <p:nvPr/>
        </p:nvCxnSpPr>
        <p:spPr>
          <a:xfrm>
            <a:off x="8193677" y="1998957"/>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60FEC6E-8F7C-CAA5-3760-484620699811}"/>
              </a:ext>
            </a:extLst>
          </p:cNvPr>
          <p:cNvCxnSpPr>
            <a:stCxn id="15" idx="6"/>
            <a:endCxn id="33" idx="2"/>
          </p:cNvCxnSpPr>
          <p:nvPr/>
        </p:nvCxnSpPr>
        <p:spPr>
          <a:xfrm>
            <a:off x="8193677" y="1998957"/>
            <a:ext cx="531226"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E0A34D80-6AE0-5F2B-11F2-901E321738C8}"/>
              </a:ext>
            </a:extLst>
          </p:cNvPr>
          <p:cNvCxnSpPr>
            <a:stCxn id="16" idx="6"/>
            <a:endCxn id="17" idx="2"/>
          </p:cNvCxnSpPr>
          <p:nvPr/>
        </p:nvCxnSpPr>
        <p:spPr>
          <a:xfrm flipV="1">
            <a:off x="8193677" y="1344726"/>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135D7986-D679-CF0D-E9E5-D598488749B4}"/>
              </a:ext>
            </a:extLst>
          </p:cNvPr>
          <p:cNvCxnSpPr>
            <a:stCxn id="16" idx="6"/>
            <a:endCxn id="18" idx="2"/>
          </p:cNvCxnSpPr>
          <p:nvPr/>
        </p:nvCxnSpPr>
        <p:spPr>
          <a:xfrm flipV="1">
            <a:off x="8193677" y="1674563"/>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2989048A-A34C-F14C-15B2-313CD65160EB}"/>
              </a:ext>
            </a:extLst>
          </p:cNvPr>
          <p:cNvCxnSpPr>
            <a:stCxn id="16" idx="6"/>
            <a:endCxn id="19" idx="2"/>
          </p:cNvCxnSpPr>
          <p:nvPr/>
        </p:nvCxnSpPr>
        <p:spPr>
          <a:xfrm flipV="1">
            <a:off x="8193677" y="1998957"/>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130FF170-78A1-58F3-C521-C0D6CA4A832B}"/>
              </a:ext>
            </a:extLst>
          </p:cNvPr>
          <p:cNvCxnSpPr>
            <a:stCxn id="16" idx="6"/>
            <a:endCxn id="20" idx="2"/>
          </p:cNvCxnSpPr>
          <p:nvPr/>
        </p:nvCxnSpPr>
        <p:spPr>
          <a:xfrm>
            <a:off x="8193677" y="2328794"/>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7B94C002-A5E0-AF3B-A1BC-40CF2B4F815A}"/>
              </a:ext>
            </a:extLst>
          </p:cNvPr>
          <p:cNvCxnSpPr>
            <a:stCxn id="16" idx="6"/>
            <a:endCxn id="33" idx="2"/>
          </p:cNvCxnSpPr>
          <p:nvPr/>
        </p:nvCxnSpPr>
        <p:spPr>
          <a:xfrm>
            <a:off x="8193677" y="2328794"/>
            <a:ext cx="531226"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A3B2CFD0-B449-FB7C-BEDA-2DE75461A31E}"/>
              </a:ext>
            </a:extLst>
          </p:cNvPr>
          <p:cNvCxnSpPr>
            <a:stCxn id="30" idx="6"/>
            <a:endCxn id="17" idx="2"/>
          </p:cNvCxnSpPr>
          <p:nvPr/>
        </p:nvCxnSpPr>
        <p:spPr>
          <a:xfrm flipV="1">
            <a:off x="8193676" y="1344726"/>
            <a:ext cx="531227"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9AAFDAA-DD93-EAB6-C4B7-852DB9204FDA}"/>
              </a:ext>
            </a:extLst>
          </p:cNvPr>
          <p:cNvCxnSpPr>
            <a:stCxn id="30" idx="6"/>
            <a:endCxn id="18" idx="2"/>
          </p:cNvCxnSpPr>
          <p:nvPr/>
        </p:nvCxnSpPr>
        <p:spPr>
          <a:xfrm flipV="1">
            <a:off x="8193676" y="1674563"/>
            <a:ext cx="531227"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4A67C835-6DE4-6A7A-29C5-4990CF3D6C32}"/>
              </a:ext>
            </a:extLst>
          </p:cNvPr>
          <p:cNvCxnSpPr>
            <a:stCxn id="30" idx="6"/>
            <a:endCxn id="19" idx="2"/>
          </p:cNvCxnSpPr>
          <p:nvPr/>
        </p:nvCxnSpPr>
        <p:spPr>
          <a:xfrm flipV="1">
            <a:off x="8193676" y="1998957"/>
            <a:ext cx="531227"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7D755FA5-F2C4-D9C4-E632-F8F47F132899}"/>
              </a:ext>
            </a:extLst>
          </p:cNvPr>
          <p:cNvCxnSpPr>
            <a:stCxn id="30" idx="6"/>
            <a:endCxn id="20" idx="2"/>
          </p:cNvCxnSpPr>
          <p:nvPr/>
        </p:nvCxnSpPr>
        <p:spPr>
          <a:xfrm flipV="1">
            <a:off x="8193676" y="2328794"/>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05A26E0F-461B-19AC-527B-B9B25CF6E415}"/>
              </a:ext>
            </a:extLst>
          </p:cNvPr>
          <p:cNvCxnSpPr>
            <a:stCxn id="30" idx="6"/>
            <a:endCxn id="33" idx="2"/>
          </p:cNvCxnSpPr>
          <p:nvPr/>
        </p:nvCxnSpPr>
        <p:spPr>
          <a:xfrm flipV="1">
            <a:off x="8193676" y="2636861"/>
            <a:ext cx="531227" cy="2177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25DBA504-951F-6473-6506-10B84B5311FD}"/>
              </a:ext>
            </a:extLst>
          </p:cNvPr>
          <p:cNvCxnSpPr>
            <a:stCxn id="35" idx="6"/>
            <a:endCxn id="17" idx="2"/>
          </p:cNvCxnSpPr>
          <p:nvPr/>
        </p:nvCxnSpPr>
        <p:spPr>
          <a:xfrm flipV="1">
            <a:off x="8193676" y="1344726"/>
            <a:ext cx="531227"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7F390C6E-0F6F-F49B-7D4D-2EC2A7C89EC2}"/>
              </a:ext>
            </a:extLst>
          </p:cNvPr>
          <p:cNvCxnSpPr>
            <a:stCxn id="35" idx="6"/>
            <a:endCxn id="18" idx="2"/>
          </p:cNvCxnSpPr>
          <p:nvPr/>
        </p:nvCxnSpPr>
        <p:spPr>
          <a:xfrm flipV="1">
            <a:off x="8193676" y="1674563"/>
            <a:ext cx="531227" cy="129213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41B1165-3EF2-9C21-A672-462B19FC6FA8}"/>
              </a:ext>
            </a:extLst>
          </p:cNvPr>
          <p:cNvCxnSpPr>
            <a:stCxn id="35" idx="6"/>
            <a:endCxn id="19" idx="2"/>
          </p:cNvCxnSpPr>
          <p:nvPr/>
        </p:nvCxnSpPr>
        <p:spPr>
          <a:xfrm flipV="1">
            <a:off x="8193676" y="1998957"/>
            <a:ext cx="531227" cy="96774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2BAB5A79-86E2-4586-E009-39C338D05FED}"/>
              </a:ext>
            </a:extLst>
          </p:cNvPr>
          <p:cNvCxnSpPr>
            <a:stCxn id="35" idx="6"/>
            <a:endCxn id="20" idx="2"/>
          </p:cNvCxnSpPr>
          <p:nvPr/>
        </p:nvCxnSpPr>
        <p:spPr>
          <a:xfrm flipV="1">
            <a:off x="8193676" y="2328794"/>
            <a:ext cx="531227"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222BC654-45CF-B57A-96C7-6F9B7008FCCB}"/>
              </a:ext>
            </a:extLst>
          </p:cNvPr>
          <p:cNvCxnSpPr>
            <a:stCxn id="35" idx="6"/>
            <a:endCxn id="33" idx="2"/>
          </p:cNvCxnSpPr>
          <p:nvPr/>
        </p:nvCxnSpPr>
        <p:spPr>
          <a:xfrm flipV="1">
            <a:off x="8193676" y="2636861"/>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123B1AD6-C670-D859-1CC5-F6D96AEBF9E5}"/>
              </a:ext>
            </a:extLst>
          </p:cNvPr>
          <p:cNvCxnSpPr>
            <a:stCxn id="17" idx="6"/>
            <a:endCxn id="26" idx="2"/>
          </p:cNvCxnSpPr>
          <p:nvPr/>
        </p:nvCxnSpPr>
        <p:spPr>
          <a:xfrm>
            <a:off x="8968742" y="1344726"/>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C5DFCE6A-0210-3829-9096-0FB8A9099F60}"/>
              </a:ext>
            </a:extLst>
          </p:cNvPr>
          <p:cNvCxnSpPr>
            <a:stCxn id="17" idx="6"/>
            <a:endCxn id="27" idx="2"/>
          </p:cNvCxnSpPr>
          <p:nvPr/>
        </p:nvCxnSpPr>
        <p:spPr>
          <a:xfrm>
            <a:off x="8968742" y="1344726"/>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021A6104-3487-07D9-2D01-49948ACFF959}"/>
              </a:ext>
            </a:extLst>
          </p:cNvPr>
          <p:cNvCxnSpPr>
            <a:cxnSpLocks/>
            <a:stCxn id="17" idx="6"/>
            <a:endCxn id="28" idx="2"/>
          </p:cNvCxnSpPr>
          <p:nvPr/>
        </p:nvCxnSpPr>
        <p:spPr>
          <a:xfrm>
            <a:off x="8968742" y="1344726"/>
            <a:ext cx="370112"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C2255FA0-2E73-576A-53CB-25B6C1F2DAFD}"/>
              </a:ext>
            </a:extLst>
          </p:cNvPr>
          <p:cNvCxnSpPr>
            <a:stCxn id="18" idx="6"/>
            <a:endCxn id="26" idx="2"/>
          </p:cNvCxnSpPr>
          <p:nvPr/>
        </p:nvCxnSpPr>
        <p:spPr>
          <a:xfrm>
            <a:off x="8968742" y="1674563"/>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C32E67BB-EAE3-9F75-0F45-0B0D93EC53A7}"/>
              </a:ext>
            </a:extLst>
          </p:cNvPr>
          <p:cNvCxnSpPr>
            <a:stCxn id="18" idx="6"/>
            <a:endCxn id="27" idx="2"/>
          </p:cNvCxnSpPr>
          <p:nvPr/>
        </p:nvCxnSpPr>
        <p:spPr>
          <a:xfrm>
            <a:off x="8968742" y="1674563"/>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614B8234-6759-FEEE-0157-CDE9DBF43AE3}"/>
              </a:ext>
            </a:extLst>
          </p:cNvPr>
          <p:cNvCxnSpPr>
            <a:stCxn id="18" idx="6"/>
            <a:endCxn id="28" idx="2"/>
          </p:cNvCxnSpPr>
          <p:nvPr/>
        </p:nvCxnSpPr>
        <p:spPr>
          <a:xfrm>
            <a:off x="8968742" y="1674563"/>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4924D942-80C2-9630-2CBE-0452FF67A536}"/>
              </a:ext>
            </a:extLst>
          </p:cNvPr>
          <p:cNvCxnSpPr>
            <a:stCxn id="19" idx="6"/>
            <a:endCxn id="26" idx="2"/>
          </p:cNvCxnSpPr>
          <p:nvPr/>
        </p:nvCxnSpPr>
        <p:spPr>
          <a:xfrm flipV="1">
            <a:off x="8968742" y="1674563"/>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9" name="Straight Connector 168">
            <a:extLst>
              <a:ext uri="{FF2B5EF4-FFF2-40B4-BE49-F238E27FC236}">
                <a16:creationId xmlns:a16="http://schemas.microsoft.com/office/drawing/2014/main" id="{924BDC44-9551-173B-FBBB-C5676BD84F84}"/>
              </a:ext>
            </a:extLst>
          </p:cNvPr>
          <p:cNvCxnSpPr>
            <a:stCxn id="19" idx="6"/>
            <a:endCxn id="27" idx="2"/>
          </p:cNvCxnSpPr>
          <p:nvPr/>
        </p:nvCxnSpPr>
        <p:spPr>
          <a:xfrm>
            <a:off x="8968742" y="1998957"/>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566F574C-298D-0BD1-C288-BC6880194405}"/>
              </a:ext>
            </a:extLst>
          </p:cNvPr>
          <p:cNvCxnSpPr>
            <a:stCxn id="19" idx="6"/>
            <a:endCxn id="28" idx="2"/>
          </p:cNvCxnSpPr>
          <p:nvPr/>
        </p:nvCxnSpPr>
        <p:spPr>
          <a:xfrm>
            <a:off x="8968742" y="1998957"/>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3" name="Straight Connector 172">
            <a:extLst>
              <a:ext uri="{FF2B5EF4-FFF2-40B4-BE49-F238E27FC236}">
                <a16:creationId xmlns:a16="http://schemas.microsoft.com/office/drawing/2014/main" id="{8C1C1364-C8DD-33A3-9D11-8DD8ADD4CCD1}"/>
              </a:ext>
            </a:extLst>
          </p:cNvPr>
          <p:cNvCxnSpPr>
            <a:stCxn id="20" idx="6"/>
            <a:endCxn id="26" idx="2"/>
          </p:cNvCxnSpPr>
          <p:nvPr/>
        </p:nvCxnSpPr>
        <p:spPr>
          <a:xfrm flipV="1">
            <a:off x="8968742" y="1674563"/>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09B60C7F-E5EE-395B-EAD7-BBE53E4A2E0E}"/>
              </a:ext>
            </a:extLst>
          </p:cNvPr>
          <p:cNvCxnSpPr>
            <a:stCxn id="20" idx="6"/>
            <a:endCxn id="27" idx="2"/>
          </p:cNvCxnSpPr>
          <p:nvPr/>
        </p:nvCxnSpPr>
        <p:spPr>
          <a:xfrm flipV="1">
            <a:off x="8968742" y="1998957"/>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57820618-DB0B-DD42-2B7C-50A303E27FCC}"/>
              </a:ext>
            </a:extLst>
          </p:cNvPr>
          <p:cNvCxnSpPr>
            <a:stCxn id="20" idx="6"/>
            <a:endCxn id="28" idx="2"/>
          </p:cNvCxnSpPr>
          <p:nvPr/>
        </p:nvCxnSpPr>
        <p:spPr>
          <a:xfrm>
            <a:off x="8968742" y="2328794"/>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77F682FD-E57F-63D3-5667-A280E587A51F}"/>
              </a:ext>
            </a:extLst>
          </p:cNvPr>
          <p:cNvCxnSpPr>
            <a:stCxn id="33" idx="6"/>
            <a:endCxn id="26" idx="2"/>
          </p:cNvCxnSpPr>
          <p:nvPr/>
        </p:nvCxnSpPr>
        <p:spPr>
          <a:xfrm flipV="1">
            <a:off x="8968742" y="1674563"/>
            <a:ext cx="370112"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130DC123-9E6B-FA06-69FA-7D5C3AA6CFE2}"/>
              </a:ext>
            </a:extLst>
          </p:cNvPr>
          <p:cNvCxnSpPr>
            <a:stCxn id="33" idx="6"/>
            <a:endCxn id="27" idx="2"/>
          </p:cNvCxnSpPr>
          <p:nvPr/>
        </p:nvCxnSpPr>
        <p:spPr>
          <a:xfrm flipV="1">
            <a:off x="8968742" y="1998957"/>
            <a:ext cx="370112"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8893EBEA-69D4-2F08-862B-B80D1C201F02}"/>
              </a:ext>
            </a:extLst>
          </p:cNvPr>
          <p:cNvCxnSpPr>
            <a:stCxn id="33" idx="6"/>
            <a:endCxn id="28" idx="2"/>
          </p:cNvCxnSpPr>
          <p:nvPr/>
        </p:nvCxnSpPr>
        <p:spPr>
          <a:xfrm flipV="1">
            <a:off x="8968742" y="2328794"/>
            <a:ext cx="370112"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a:extLst>
              <a:ext uri="{FF2B5EF4-FFF2-40B4-BE49-F238E27FC236}">
                <a16:creationId xmlns:a16="http://schemas.microsoft.com/office/drawing/2014/main" id="{9FA6D923-F1DC-B530-5896-5E8752398CB2}"/>
              </a:ext>
            </a:extLst>
          </p:cNvPr>
          <p:cNvCxnSpPr>
            <a:stCxn id="26" idx="6"/>
            <a:endCxn id="37" idx="2"/>
          </p:cNvCxnSpPr>
          <p:nvPr/>
        </p:nvCxnSpPr>
        <p:spPr>
          <a:xfrm>
            <a:off x="9582693" y="1674563"/>
            <a:ext cx="518164" cy="32841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2F0D0D73-1122-A1E4-E9E8-55CC503F0BD5}"/>
              </a:ext>
            </a:extLst>
          </p:cNvPr>
          <p:cNvCxnSpPr>
            <a:stCxn id="27" idx="6"/>
            <a:endCxn id="37" idx="2"/>
          </p:cNvCxnSpPr>
          <p:nvPr/>
        </p:nvCxnSpPr>
        <p:spPr>
          <a:xfrm>
            <a:off x="9582693" y="1998957"/>
            <a:ext cx="518164" cy="4016"/>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B8B5E293-F156-A486-E370-C19678FB5425}"/>
              </a:ext>
            </a:extLst>
          </p:cNvPr>
          <p:cNvCxnSpPr>
            <a:stCxn id="28" idx="6"/>
            <a:endCxn id="37" idx="2"/>
          </p:cNvCxnSpPr>
          <p:nvPr/>
        </p:nvCxnSpPr>
        <p:spPr>
          <a:xfrm flipV="1">
            <a:off x="9582693" y="2002973"/>
            <a:ext cx="518164" cy="32582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sp>
        <p:nvSpPr>
          <p:cNvPr id="13" name="z12">
            <a:extLst>
              <a:ext uri="{FF2B5EF4-FFF2-40B4-BE49-F238E27FC236}">
                <a16:creationId xmlns:a16="http://schemas.microsoft.com/office/drawing/2014/main" id="{AD503667-D061-8693-B7C3-80D454FFBAA5}"/>
              </a:ext>
            </a:extLst>
          </p:cNvPr>
          <p:cNvSpPr/>
          <p:nvPr/>
        </p:nvSpPr>
        <p:spPr>
          <a:xfrm>
            <a:off x="7949838" y="1222806"/>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z13">
            <a:extLst>
              <a:ext uri="{FF2B5EF4-FFF2-40B4-BE49-F238E27FC236}">
                <a16:creationId xmlns:a16="http://schemas.microsoft.com/office/drawing/2014/main" id="{2A41BC4D-B097-DBEE-35B8-B7193442AD89}"/>
              </a:ext>
            </a:extLst>
          </p:cNvPr>
          <p:cNvSpPr/>
          <p:nvPr/>
        </p:nvSpPr>
        <p:spPr>
          <a:xfrm>
            <a:off x="7949838" y="155264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z14">
            <a:extLst>
              <a:ext uri="{FF2B5EF4-FFF2-40B4-BE49-F238E27FC236}">
                <a16:creationId xmlns:a16="http://schemas.microsoft.com/office/drawing/2014/main" id="{784A8D84-2459-BFF2-7780-DD9A602F1C29}"/>
              </a:ext>
            </a:extLst>
          </p:cNvPr>
          <p:cNvSpPr/>
          <p:nvPr/>
        </p:nvSpPr>
        <p:spPr>
          <a:xfrm>
            <a:off x="7949838" y="1877037"/>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z15">
            <a:extLst>
              <a:ext uri="{FF2B5EF4-FFF2-40B4-BE49-F238E27FC236}">
                <a16:creationId xmlns:a16="http://schemas.microsoft.com/office/drawing/2014/main" id="{04D37E1E-3092-325D-A2EC-FFBDF954BD2D}"/>
              </a:ext>
            </a:extLst>
          </p:cNvPr>
          <p:cNvSpPr/>
          <p:nvPr/>
        </p:nvSpPr>
        <p:spPr>
          <a:xfrm>
            <a:off x="7949838" y="220687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z21">
            <a:extLst>
              <a:ext uri="{FF2B5EF4-FFF2-40B4-BE49-F238E27FC236}">
                <a16:creationId xmlns:a16="http://schemas.microsoft.com/office/drawing/2014/main" id="{118E4467-6132-ACA1-FC3E-8D5B921064B7}"/>
              </a:ext>
            </a:extLst>
          </p:cNvPr>
          <p:cNvSpPr/>
          <p:nvPr/>
        </p:nvSpPr>
        <p:spPr>
          <a:xfrm>
            <a:off x="8724903" y="1222806"/>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z22">
            <a:extLst>
              <a:ext uri="{FF2B5EF4-FFF2-40B4-BE49-F238E27FC236}">
                <a16:creationId xmlns:a16="http://schemas.microsoft.com/office/drawing/2014/main" id="{24F57C19-B6EA-551B-9FDF-5E0500386FE4}"/>
              </a:ext>
            </a:extLst>
          </p:cNvPr>
          <p:cNvSpPr/>
          <p:nvPr/>
        </p:nvSpPr>
        <p:spPr>
          <a:xfrm>
            <a:off x="8724903" y="155264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23">
            <a:extLst>
              <a:ext uri="{FF2B5EF4-FFF2-40B4-BE49-F238E27FC236}">
                <a16:creationId xmlns:a16="http://schemas.microsoft.com/office/drawing/2014/main" id="{61ED0E86-7BC8-E445-54A0-BF92A899256E}"/>
              </a:ext>
            </a:extLst>
          </p:cNvPr>
          <p:cNvSpPr/>
          <p:nvPr/>
        </p:nvSpPr>
        <p:spPr>
          <a:xfrm>
            <a:off x="8724903" y="1877037"/>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z24">
            <a:extLst>
              <a:ext uri="{FF2B5EF4-FFF2-40B4-BE49-F238E27FC236}">
                <a16:creationId xmlns:a16="http://schemas.microsoft.com/office/drawing/2014/main" id="{3D4B7D13-2C26-4288-323D-1958E09BEA0F}"/>
              </a:ext>
            </a:extLst>
          </p:cNvPr>
          <p:cNvSpPr/>
          <p:nvPr/>
        </p:nvSpPr>
        <p:spPr>
          <a:xfrm>
            <a:off x="8724903" y="220687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z31">
            <a:extLst>
              <a:ext uri="{FF2B5EF4-FFF2-40B4-BE49-F238E27FC236}">
                <a16:creationId xmlns:a16="http://schemas.microsoft.com/office/drawing/2014/main" id="{8D1DC1D1-3C34-039D-8AEA-4248CF1AF13A}"/>
              </a:ext>
            </a:extLst>
          </p:cNvPr>
          <p:cNvSpPr/>
          <p:nvPr/>
        </p:nvSpPr>
        <p:spPr>
          <a:xfrm>
            <a:off x="9338854" y="155264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z32">
            <a:extLst>
              <a:ext uri="{FF2B5EF4-FFF2-40B4-BE49-F238E27FC236}">
                <a16:creationId xmlns:a16="http://schemas.microsoft.com/office/drawing/2014/main" id="{1C6B7E0B-23F9-02FC-846E-618475182D8F}"/>
              </a:ext>
            </a:extLst>
          </p:cNvPr>
          <p:cNvSpPr/>
          <p:nvPr/>
        </p:nvSpPr>
        <p:spPr>
          <a:xfrm>
            <a:off x="9338854" y="1877037"/>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z33">
            <a:extLst>
              <a:ext uri="{FF2B5EF4-FFF2-40B4-BE49-F238E27FC236}">
                <a16:creationId xmlns:a16="http://schemas.microsoft.com/office/drawing/2014/main" id="{1A2AC19E-FC5A-47E8-19E7-0E202765F14F}"/>
              </a:ext>
            </a:extLst>
          </p:cNvPr>
          <p:cNvSpPr/>
          <p:nvPr/>
        </p:nvSpPr>
        <p:spPr>
          <a:xfrm>
            <a:off x="9338854" y="220687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z11">
            <a:extLst>
              <a:ext uri="{FF2B5EF4-FFF2-40B4-BE49-F238E27FC236}">
                <a16:creationId xmlns:a16="http://schemas.microsoft.com/office/drawing/2014/main" id="{F929DE72-1F8A-B6B8-0522-35BB92E5990A}"/>
              </a:ext>
            </a:extLst>
          </p:cNvPr>
          <p:cNvSpPr/>
          <p:nvPr/>
        </p:nvSpPr>
        <p:spPr>
          <a:xfrm>
            <a:off x="7949838" y="892969"/>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z16">
            <a:extLst>
              <a:ext uri="{FF2B5EF4-FFF2-40B4-BE49-F238E27FC236}">
                <a16:creationId xmlns:a16="http://schemas.microsoft.com/office/drawing/2014/main" id="{E7675E34-04BC-C80E-F501-CC57C4CBFFE2}"/>
              </a:ext>
            </a:extLst>
          </p:cNvPr>
          <p:cNvSpPr/>
          <p:nvPr/>
        </p:nvSpPr>
        <p:spPr>
          <a:xfrm>
            <a:off x="7949837" y="2536711"/>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z25">
            <a:extLst>
              <a:ext uri="{FF2B5EF4-FFF2-40B4-BE49-F238E27FC236}">
                <a16:creationId xmlns:a16="http://schemas.microsoft.com/office/drawing/2014/main" id="{ED7C0924-E03F-77CA-F240-BC311B86B59E}"/>
              </a:ext>
            </a:extLst>
          </p:cNvPr>
          <p:cNvSpPr/>
          <p:nvPr/>
        </p:nvSpPr>
        <p:spPr>
          <a:xfrm>
            <a:off x="8724903" y="2514941"/>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z17">
            <a:extLst>
              <a:ext uri="{FF2B5EF4-FFF2-40B4-BE49-F238E27FC236}">
                <a16:creationId xmlns:a16="http://schemas.microsoft.com/office/drawing/2014/main" id="{66E48FAA-25E2-F296-2338-A4FF0111EF38}"/>
              </a:ext>
            </a:extLst>
          </p:cNvPr>
          <p:cNvSpPr/>
          <p:nvPr/>
        </p:nvSpPr>
        <p:spPr>
          <a:xfrm>
            <a:off x="7949837" y="2844778"/>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z41">
            <a:extLst>
              <a:ext uri="{FF2B5EF4-FFF2-40B4-BE49-F238E27FC236}">
                <a16:creationId xmlns:a16="http://schemas.microsoft.com/office/drawing/2014/main" id="{71074144-ABD1-91AE-1B3C-9FFDBB2D0B07}"/>
              </a:ext>
            </a:extLst>
          </p:cNvPr>
          <p:cNvSpPr/>
          <p:nvPr/>
        </p:nvSpPr>
        <p:spPr>
          <a:xfrm>
            <a:off x="10100857" y="188105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ADD4709-883A-09E3-9ED8-132493D86A0D}"/>
              </a:ext>
            </a:extLst>
          </p:cNvPr>
          <p:cNvSpPr/>
          <p:nvPr/>
        </p:nvSpPr>
        <p:spPr>
          <a:xfrm>
            <a:off x="531222" y="3942415"/>
            <a:ext cx="4841123" cy="4463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a:latin typeface="Fira Code" panose="020B0809050000020004" pitchFamily="49" charset="0"/>
                <a:ea typeface="Fira Code" panose="020B0809050000020004" pitchFamily="49" charset="0"/>
                <a:cs typeface="Fira Code" panose="020B0809050000020004" pitchFamily="49" charset="0"/>
              </a:rPr>
              <a:t>Differential Machine Learning</a:t>
            </a:r>
            <a:endParaRPr lang="en-GB" sz="1200" b="1">
              <a:latin typeface="Fira Code" panose="020B0809050000020004" pitchFamily="49" charset="0"/>
              <a:ea typeface="Fira Code" panose="020B0809050000020004" pitchFamily="49" charset="0"/>
              <a:cs typeface="Fira Code" panose="020B0809050000020004" pitchFamily="49" charset="0"/>
            </a:endParaRPr>
          </a:p>
        </p:txBody>
      </p:sp>
      <p:cxnSp>
        <p:nvCxnSpPr>
          <p:cNvPr id="96" name="Straight Connector 95">
            <a:extLst>
              <a:ext uri="{FF2B5EF4-FFF2-40B4-BE49-F238E27FC236}">
                <a16:creationId xmlns:a16="http://schemas.microsoft.com/office/drawing/2014/main" id="{BC11A5AF-284A-1F48-82F4-551E91A07DDA}"/>
              </a:ext>
            </a:extLst>
          </p:cNvPr>
          <p:cNvCxnSpPr>
            <a:stCxn id="118" idx="6"/>
            <a:endCxn id="126" idx="2"/>
          </p:cNvCxnSpPr>
          <p:nvPr/>
        </p:nvCxnSpPr>
        <p:spPr>
          <a:xfrm>
            <a:off x="8328658" y="5002734"/>
            <a:ext cx="518164" cy="32841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84FC5147-242E-77BB-6469-BEE20209501B}"/>
              </a:ext>
            </a:extLst>
          </p:cNvPr>
          <p:cNvCxnSpPr>
            <a:stCxn id="120" idx="6"/>
            <a:endCxn id="126" idx="2"/>
          </p:cNvCxnSpPr>
          <p:nvPr/>
        </p:nvCxnSpPr>
        <p:spPr>
          <a:xfrm>
            <a:off x="8328658" y="5327128"/>
            <a:ext cx="518164" cy="4016"/>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82B2C4C-50EF-D6D9-5D4C-714804FAB0EE}"/>
              </a:ext>
            </a:extLst>
          </p:cNvPr>
          <p:cNvCxnSpPr>
            <a:stCxn id="121" idx="6"/>
            <a:endCxn id="126" idx="2"/>
          </p:cNvCxnSpPr>
          <p:nvPr/>
        </p:nvCxnSpPr>
        <p:spPr>
          <a:xfrm flipV="1">
            <a:off x="8328658" y="5331144"/>
            <a:ext cx="518164" cy="32582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 name="w11_21">
            <a:extLst>
              <a:ext uri="{FF2B5EF4-FFF2-40B4-BE49-F238E27FC236}">
                <a16:creationId xmlns:a16="http://schemas.microsoft.com/office/drawing/2014/main" id="{1492C194-8E86-0633-0D4D-16701D0DE88D}"/>
              </a:ext>
            </a:extLst>
          </p:cNvPr>
          <p:cNvCxnSpPr>
            <a:stCxn id="122" idx="6"/>
            <a:endCxn id="110" idx="2"/>
          </p:cNvCxnSpPr>
          <p:nvPr/>
        </p:nvCxnSpPr>
        <p:spPr>
          <a:xfrm>
            <a:off x="6939642" y="4343060"/>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w11_22">
            <a:extLst>
              <a:ext uri="{FF2B5EF4-FFF2-40B4-BE49-F238E27FC236}">
                <a16:creationId xmlns:a16="http://schemas.microsoft.com/office/drawing/2014/main" id="{3C3FE45C-9B85-F218-F199-5DE909201298}"/>
              </a:ext>
            </a:extLst>
          </p:cNvPr>
          <p:cNvCxnSpPr>
            <a:stCxn id="122" idx="6"/>
            <a:endCxn id="112" idx="2"/>
          </p:cNvCxnSpPr>
          <p:nvPr/>
        </p:nvCxnSpPr>
        <p:spPr>
          <a:xfrm>
            <a:off x="6939642" y="4343060"/>
            <a:ext cx="531226"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w11_23">
            <a:extLst>
              <a:ext uri="{FF2B5EF4-FFF2-40B4-BE49-F238E27FC236}">
                <a16:creationId xmlns:a16="http://schemas.microsoft.com/office/drawing/2014/main" id="{5914AD41-85FB-5BD8-C093-061D871413AD}"/>
              </a:ext>
            </a:extLst>
          </p:cNvPr>
          <p:cNvCxnSpPr>
            <a:stCxn id="122" idx="6"/>
            <a:endCxn id="114" idx="2"/>
          </p:cNvCxnSpPr>
          <p:nvPr/>
        </p:nvCxnSpPr>
        <p:spPr>
          <a:xfrm>
            <a:off x="6939642" y="4343060"/>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w11_24">
            <a:extLst>
              <a:ext uri="{FF2B5EF4-FFF2-40B4-BE49-F238E27FC236}">
                <a16:creationId xmlns:a16="http://schemas.microsoft.com/office/drawing/2014/main" id="{423B5DCE-3D63-D875-9C07-96F0BA255B32}"/>
              </a:ext>
            </a:extLst>
          </p:cNvPr>
          <p:cNvCxnSpPr>
            <a:stCxn id="122" idx="6"/>
            <a:endCxn id="116" idx="2"/>
          </p:cNvCxnSpPr>
          <p:nvPr/>
        </p:nvCxnSpPr>
        <p:spPr>
          <a:xfrm>
            <a:off x="6939642" y="4343060"/>
            <a:ext cx="531226"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w11_25">
            <a:extLst>
              <a:ext uri="{FF2B5EF4-FFF2-40B4-BE49-F238E27FC236}">
                <a16:creationId xmlns:a16="http://schemas.microsoft.com/office/drawing/2014/main" id="{8FB41EA8-2DC9-0865-C4B8-2ED5046A4304}"/>
              </a:ext>
            </a:extLst>
          </p:cNvPr>
          <p:cNvCxnSpPr>
            <a:stCxn id="122" idx="6"/>
            <a:endCxn id="124" idx="2"/>
          </p:cNvCxnSpPr>
          <p:nvPr/>
        </p:nvCxnSpPr>
        <p:spPr>
          <a:xfrm>
            <a:off x="6939642" y="4343060"/>
            <a:ext cx="531226"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w12_21">
            <a:extLst>
              <a:ext uri="{FF2B5EF4-FFF2-40B4-BE49-F238E27FC236}">
                <a16:creationId xmlns:a16="http://schemas.microsoft.com/office/drawing/2014/main" id="{5B09D617-727C-B372-0E0F-454D4FD0A1DB}"/>
              </a:ext>
            </a:extLst>
          </p:cNvPr>
          <p:cNvCxnSpPr>
            <a:stCxn id="102" idx="6"/>
            <a:endCxn id="110" idx="2"/>
          </p:cNvCxnSpPr>
          <p:nvPr/>
        </p:nvCxnSpPr>
        <p:spPr>
          <a:xfrm>
            <a:off x="6939642" y="4672897"/>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w12_22">
            <a:extLst>
              <a:ext uri="{FF2B5EF4-FFF2-40B4-BE49-F238E27FC236}">
                <a16:creationId xmlns:a16="http://schemas.microsoft.com/office/drawing/2014/main" id="{50C64094-BBCD-9C23-F55A-BA0E3B047657}"/>
              </a:ext>
            </a:extLst>
          </p:cNvPr>
          <p:cNvCxnSpPr>
            <a:stCxn id="102" idx="6"/>
            <a:endCxn id="112" idx="2"/>
          </p:cNvCxnSpPr>
          <p:nvPr/>
        </p:nvCxnSpPr>
        <p:spPr>
          <a:xfrm>
            <a:off x="6939642" y="4672897"/>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w12_23">
            <a:extLst>
              <a:ext uri="{FF2B5EF4-FFF2-40B4-BE49-F238E27FC236}">
                <a16:creationId xmlns:a16="http://schemas.microsoft.com/office/drawing/2014/main" id="{B90F563C-026C-43B6-A64C-6695CC82762B}"/>
              </a:ext>
            </a:extLst>
          </p:cNvPr>
          <p:cNvCxnSpPr>
            <a:stCxn id="102" idx="6"/>
            <a:endCxn id="114" idx="2"/>
          </p:cNvCxnSpPr>
          <p:nvPr/>
        </p:nvCxnSpPr>
        <p:spPr>
          <a:xfrm>
            <a:off x="6939642" y="4672897"/>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w12_24">
            <a:extLst>
              <a:ext uri="{FF2B5EF4-FFF2-40B4-BE49-F238E27FC236}">
                <a16:creationId xmlns:a16="http://schemas.microsoft.com/office/drawing/2014/main" id="{C7F9CDE8-C0E0-DEB2-7793-4B37FDB78102}"/>
              </a:ext>
            </a:extLst>
          </p:cNvPr>
          <p:cNvCxnSpPr>
            <a:stCxn id="102" idx="6"/>
            <a:endCxn id="116" idx="2"/>
          </p:cNvCxnSpPr>
          <p:nvPr/>
        </p:nvCxnSpPr>
        <p:spPr>
          <a:xfrm>
            <a:off x="6939642" y="4672897"/>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w13_21">
            <a:extLst>
              <a:ext uri="{FF2B5EF4-FFF2-40B4-BE49-F238E27FC236}">
                <a16:creationId xmlns:a16="http://schemas.microsoft.com/office/drawing/2014/main" id="{D5EC51A3-C2A7-88E2-E636-08E587E5A16A}"/>
              </a:ext>
            </a:extLst>
          </p:cNvPr>
          <p:cNvCxnSpPr>
            <a:stCxn id="104" idx="6"/>
            <a:endCxn id="110" idx="2"/>
          </p:cNvCxnSpPr>
          <p:nvPr/>
        </p:nvCxnSpPr>
        <p:spPr>
          <a:xfrm flipV="1">
            <a:off x="6939642" y="4672897"/>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w13_22">
            <a:extLst>
              <a:ext uri="{FF2B5EF4-FFF2-40B4-BE49-F238E27FC236}">
                <a16:creationId xmlns:a16="http://schemas.microsoft.com/office/drawing/2014/main" id="{9AB9183D-7563-D596-B984-62C0FAFF7464}"/>
              </a:ext>
            </a:extLst>
          </p:cNvPr>
          <p:cNvCxnSpPr>
            <a:stCxn id="104" idx="6"/>
            <a:endCxn id="112" idx="2"/>
          </p:cNvCxnSpPr>
          <p:nvPr/>
        </p:nvCxnSpPr>
        <p:spPr>
          <a:xfrm>
            <a:off x="6939642" y="5002734"/>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w13_23">
            <a:extLst>
              <a:ext uri="{FF2B5EF4-FFF2-40B4-BE49-F238E27FC236}">
                <a16:creationId xmlns:a16="http://schemas.microsoft.com/office/drawing/2014/main" id="{CB76AA7F-870E-B8D1-A955-FBF70FEF9E4F}"/>
              </a:ext>
            </a:extLst>
          </p:cNvPr>
          <p:cNvCxnSpPr>
            <a:stCxn id="104" idx="6"/>
            <a:endCxn id="114" idx="2"/>
          </p:cNvCxnSpPr>
          <p:nvPr/>
        </p:nvCxnSpPr>
        <p:spPr>
          <a:xfrm>
            <a:off x="6939642" y="5002734"/>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w13_24">
            <a:extLst>
              <a:ext uri="{FF2B5EF4-FFF2-40B4-BE49-F238E27FC236}">
                <a16:creationId xmlns:a16="http://schemas.microsoft.com/office/drawing/2014/main" id="{82F2304A-78FC-3351-EC22-ABB85AAD6367}"/>
              </a:ext>
            </a:extLst>
          </p:cNvPr>
          <p:cNvCxnSpPr>
            <a:stCxn id="104" idx="6"/>
            <a:endCxn id="116" idx="2"/>
          </p:cNvCxnSpPr>
          <p:nvPr/>
        </p:nvCxnSpPr>
        <p:spPr>
          <a:xfrm>
            <a:off x="6939642" y="5002734"/>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w13_25">
            <a:extLst>
              <a:ext uri="{FF2B5EF4-FFF2-40B4-BE49-F238E27FC236}">
                <a16:creationId xmlns:a16="http://schemas.microsoft.com/office/drawing/2014/main" id="{38412E6F-EFB1-C762-CF87-991A02520DEF}"/>
              </a:ext>
            </a:extLst>
          </p:cNvPr>
          <p:cNvCxnSpPr>
            <a:cxnSpLocks/>
            <a:stCxn id="104" idx="6"/>
            <a:endCxn id="124" idx="2"/>
          </p:cNvCxnSpPr>
          <p:nvPr/>
        </p:nvCxnSpPr>
        <p:spPr>
          <a:xfrm>
            <a:off x="6939642" y="5002734"/>
            <a:ext cx="531226"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w14_21">
            <a:extLst>
              <a:ext uri="{FF2B5EF4-FFF2-40B4-BE49-F238E27FC236}">
                <a16:creationId xmlns:a16="http://schemas.microsoft.com/office/drawing/2014/main" id="{861EA2F8-C0EC-1CFA-84FB-27AF6D2ADB6C}"/>
              </a:ext>
            </a:extLst>
          </p:cNvPr>
          <p:cNvCxnSpPr>
            <a:stCxn id="106" idx="6"/>
            <a:endCxn id="110" idx="2"/>
          </p:cNvCxnSpPr>
          <p:nvPr/>
        </p:nvCxnSpPr>
        <p:spPr>
          <a:xfrm flipV="1">
            <a:off x="6939642" y="4672897"/>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CD753200-D22B-2583-C820-A744834DA261}"/>
              </a:ext>
            </a:extLst>
          </p:cNvPr>
          <p:cNvCxnSpPr>
            <a:stCxn id="106" idx="6"/>
            <a:endCxn id="112" idx="2"/>
          </p:cNvCxnSpPr>
          <p:nvPr/>
        </p:nvCxnSpPr>
        <p:spPr>
          <a:xfrm flipV="1">
            <a:off x="6939642" y="5002734"/>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138F91EB-AA47-219F-14E4-E24A8960383D}"/>
              </a:ext>
            </a:extLst>
          </p:cNvPr>
          <p:cNvCxnSpPr>
            <a:stCxn id="106" idx="6"/>
            <a:endCxn id="114" idx="2"/>
          </p:cNvCxnSpPr>
          <p:nvPr/>
        </p:nvCxnSpPr>
        <p:spPr>
          <a:xfrm>
            <a:off x="6939642" y="5327128"/>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92B9038-21F1-186A-DBE8-7DA2F91F2D6D}"/>
              </a:ext>
            </a:extLst>
          </p:cNvPr>
          <p:cNvCxnSpPr>
            <a:stCxn id="106" idx="6"/>
            <a:endCxn id="116" idx="2"/>
          </p:cNvCxnSpPr>
          <p:nvPr/>
        </p:nvCxnSpPr>
        <p:spPr>
          <a:xfrm>
            <a:off x="6939642" y="5327128"/>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DAC3FB1-0D00-BF5B-3B98-AF9ED327B80D}"/>
              </a:ext>
            </a:extLst>
          </p:cNvPr>
          <p:cNvCxnSpPr>
            <a:stCxn id="106" idx="6"/>
            <a:endCxn id="124" idx="2"/>
          </p:cNvCxnSpPr>
          <p:nvPr/>
        </p:nvCxnSpPr>
        <p:spPr>
          <a:xfrm>
            <a:off x="6939642" y="5327128"/>
            <a:ext cx="531226"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DA88716-B79D-5A75-4CF3-1A258A7C297A}"/>
              </a:ext>
            </a:extLst>
          </p:cNvPr>
          <p:cNvCxnSpPr>
            <a:stCxn id="108" idx="6"/>
            <a:endCxn id="110" idx="2"/>
          </p:cNvCxnSpPr>
          <p:nvPr/>
        </p:nvCxnSpPr>
        <p:spPr>
          <a:xfrm flipV="1">
            <a:off x="6939642" y="4672897"/>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D84F8BF-D347-B4DA-75F1-17A740A86C1A}"/>
              </a:ext>
            </a:extLst>
          </p:cNvPr>
          <p:cNvCxnSpPr>
            <a:stCxn id="108" idx="6"/>
            <a:endCxn id="112" idx="2"/>
          </p:cNvCxnSpPr>
          <p:nvPr/>
        </p:nvCxnSpPr>
        <p:spPr>
          <a:xfrm flipV="1">
            <a:off x="6939642" y="5002734"/>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B269649D-1B01-64EB-DB08-883706BD025E}"/>
              </a:ext>
            </a:extLst>
          </p:cNvPr>
          <p:cNvCxnSpPr>
            <a:stCxn id="108" idx="6"/>
            <a:endCxn id="114" idx="2"/>
          </p:cNvCxnSpPr>
          <p:nvPr/>
        </p:nvCxnSpPr>
        <p:spPr>
          <a:xfrm flipV="1">
            <a:off x="6939642" y="5327128"/>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E3621FC-2051-48E1-DEB6-B667EE5B68FA}"/>
              </a:ext>
            </a:extLst>
          </p:cNvPr>
          <p:cNvCxnSpPr>
            <a:stCxn id="108" idx="6"/>
            <a:endCxn id="116" idx="2"/>
          </p:cNvCxnSpPr>
          <p:nvPr/>
        </p:nvCxnSpPr>
        <p:spPr>
          <a:xfrm>
            <a:off x="6939642" y="5656965"/>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C8F7F5E-213C-3186-17CF-E60829ACE12C}"/>
              </a:ext>
            </a:extLst>
          </p:cNvPr>
          <p:cNvCxnSpPr>
            <a:stCxn id="108" idx="6"/>
            <a:endCxn id="124" idx="2"/>
          </p:cNvCxnSpPr>
          <p:nvPr/>
        </p:nvCxnSpPr>
        <p:spPr>
          <a:xfrm>
            <a:off x="6939642" y="5656965"/>
            <a:ext cx="531226"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FE32042-21C0-3967-D704-275501451433}"/>
              </a:ext>
            </a:extLst>
          </p:cNvPr>
          <p:cNvCxnSpPr>
            <a:stCxn id="123" idx="6"/>
            <a:endCxn id="110" idx="2"/>
          </p:cNvCxnSpPr>
          <p:nvPr/>
        </p:nvCxnSpPr>
        <p:spPr>
          <a:xfrm flipV="1">
            <a:off x="6939641" y="4672897"/>
            <a:ext cx="531227"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2C830E2-3963-68DF-E8C0-D9A726F79F66}"/>
              </a:ext>
            </a:extLst>
          </p:cNvPr>
          <p:cNvCxnSpPr>
            <a:stCxn id="123" idx="6"/>
            <a:endCxn id="112" idx="2"/>
          </p:cNvCxnSpPr>
          <p:nvPr/>
        </p:nvCxnSpPr>
        <p:spPr>
          <a:xfrm flipV="1">
            <a:off x="6939641" y="5002734"/>
            <a:ext cx="531227"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5C3ABCB9-429B-2C41-6B64-4EDA67D7FA7C}"/>
              </a:ext>
            </a:extLst>
          </p:cNvPr>
          <p:cNvCxnSpPr>
            <a:stCxn id="123" idx="6"/>
            <a:endCxn id="114" idx="2"/>
          </p:cNvCxnSpPr>
          <p:nvPr/>
        </p:nvCxnSpPr>
        <p:spPr>
          <a:xfrm flipV="1">
            <a:off x="6939641" y="5327128"/>
            <a:ext cx="531227"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41D5961-EB94-D7D5-4C3E-2A3D31EABE5E}"/>
              </a:ext>
            </a:extLst>
          </p:cNvPr>
          <p:cNvCxnSpPr>
            <a:stCxn id="123" idx="6"/>
            <a:endCxn id="116" idx="2"/>
          </p:cNvCxnSpPr>
          <p:nvPr/>
        </p:nvCxnSpPr>
        <p:spPr>
          <a:xfrm flipV="1">
            <a:off x="6939641" y="5656965"/>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A8869A4-5683-EB33-0291-B874F7AFC18E}"/>
              </a:ext>
            </a:extLst>
          </p:cNvPr>
          <p:cNvCxnSpPr>
            <a:stCxn id="123" idx="6"/>
            <a:endCxn id="124" idx="2"/>
          </p:cNvCxnSpPr>
          <p:nvPr/>
        </p:nvCxnSpPr>
        <p:spPr>
          <a:xfrm flipV="1">
            <a:off x="6939641" y="5965032"/>
            <a:ext cx="531227" cy="2177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41110E6D-93FB-397F-6362-2B041C642CC9}"/>
              </a:ext>
            </a:extLst>
          </p:cNvPr>
          <p:cNvCxnSpPr>
            <a:stCxn id="125" idx="6"/>
            <a:endCxn id="110" idx="2"/>
          </p:cNvCxnSpPr>
          <p:nvPr/>
        </p:nvCxnSpPr>
        <p:spPr>
          <a:xfrm flipV="1">
            <a:off x="6939641" y="4672897"/>
            <a:ext cx="531227"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7673EB62-BDF1-3D16-87C2-518108D1B74C}"/>
              </a:ext>
            </a:extLst>
          </p:cNvPr>
          <p:cNvCxnSpPr>
            <a:stCxn id="125" idx="6"/>
            <a:endCxn id="112" idx="2"/>
          </p:cNvCxnSpPr>
          <p:nvPr/>
        </p:nvCxnSpPr>
        <p:spPr>
          <a:xfrm flipV="1">
            <a:off x="6939641" y="5002734"/>
            <a:ext cx="531227" cy="129213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A943292-6CFD-B0FD-FD3A-B2308175C01F}"/>
              </a:ext>
            </a:extLst>
          </p:cNvPr>
          <p:cNvCxnSpPr>
            <a:stCxn id="125" idx="6"/>
            <a:endCxn id="114" idx="2"/>
          </p:cNvCxnSpPr>
          <p:nvPr/>
        </p:nvCxnSpPr>
        <p:spPr>
          <a:xfrm flipV="1">
            <a:off x="6939641" y="5327128"/>
            <a:ext cx="531227" cy="96774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23F5C21F-7364-EBC5-B40A-CDB7565AAD0B}"/>
              </a:ext>
            </a:extLst>
          </p:cNvPr>
          <p:cNvCxnSpPr>
            <a:stCxn id="125" idx="6"/>
            <a:endCxn id="116" idx="2"/>
          </p:cNvCxnSpPr>
          <p:nvPr/>
        </p:nvCxnSpPr>
        <p:spPr>
          <a:xfrm flipV="1">
            <a:off x="6939641" y="5656965"/>
            <a:ext cx="531227"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34B8191B-27B4-EE25-078D-0F40716ABCAA}"/>
              </a:ext>
            </a:extLst>
          </p:cNvPr>
          <p:cNvCxnSpPr>
            <a:stCxn id="125" idx="6"/>
            <a:endCxn id="124" idx="2"/>
          </p:cNvCxnSpPr>
          <p:nvPr/>
        </p:nvCxnSpPr>
        <p:spPr>
          <a:xfrm flipV="1">
            <a:off x="6939641" y="5965032"/>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2BED4D3-0D3D-548A-8761-DFE905978AC9}"/>
              </a:ext>
            </a:extLst>
          </p:cNvPr>
          <p:cNvCxnSpPr>
            <a:stCxn id="110" idx="6"/>
            <a:endCxn id="118" idx="2"/>
          </p:cNvCxnSpPr>
          <p:nvPr/>
        </p:nvCxnSpPr>
        <p:spPr>
          <a:xfrm>
            <a:off x="7714707" y="4672897"/>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64E2629-9D7A-4BB6-B6F8-91B21D7310FA}"/>
              </a:ext>
            </a:extLst>
          </p:cNvPr>
          <p:cNvCxnSpPr>
            <a:stCxn id="110" idx="6"/>
            <a:endCxn id="120" idx="2"/>
          </p:cNvCxnSpPr>
          <p:nvPr/>
        </p:nvCxnSpPr>
        <p:spPr>
          <a:xfrm>
            <a:off x="7714707" y="4672897"/>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5A248CA2-236F-A107-7540-C8AA11E57946}"/>
              </a:ext>
            </a:extLst>
          </p:cNvPr>
          <p:cNvCxnSpPr>
            <a:cxnSpLocks/>
            <a:stCxn id="110" idx="6"/>
            <a:endCxn id="121" idx="2"/>
          </p:cNvCxnSpPr>
          <p:nvPr/>
        </p:nvCxnSpPr>
        <p:spPr>
          <a:xfrm>
            <a:off x="7714707" y="4672897"/>
            <a:ext cx="370112"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F43A7F57-98A1-4AFC-9170-4C44D4C02ED9}"/>
              </a:ext>
            </a:extLst>
          </p:cNvPr>
          <p:cNvCxnSpPr>
            <a:stCxn id="112" idx="6"/>
            <a:endCxn id="118" idx="2"/>
          </p:cNvCxnSpPr>
          <p:nvPr/>
        </p:nvCxnSpPr>
        <p:spPr>
          <a:xfrm>
            <a:off x="7714707" y="5002734"/>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10A1923-9209-188B-6FB3-602C4021A47B}"/>
              </a:ext>
            </a:extLst>
          </p:cNvPr>
          <p:cNvCxnSpPr>
            <a:stCxn id="112" idx="6"/>
            <a:endCxn id="120" idx="2"/>
          </p:cNvCxnSpPr>
          <p:nvPr/>
        </p:nvCxnSpPr>
        <p:spPr>
          <a:xfrm>
            <a:off x="7714707" y="5002734"/>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A881C6F7-2EBA-A6C7-A932-440EB53E922B}"/>
              </a:ext>
            </a:extLst>
          </p:cNvPr>
          <p:cNvCxnSpPr>
            <a:stCxn id="112" idx="6"/>
            <a:endCxn id="121" idx="2"/>
          </p:cNvCxnSpPr>
          <p:nvPr/>
        </p:nvCxnSpPr>
        <p:spPr>
          <a:xfrm>
            <a:off x="7714707" y="5002734"/>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4D1234A-29F5-FC73-AB4C-265625ABBA23}"/>
              </a:ext>
            </a:extLst>
          </p:cNvPr>
          <p:cNvCxnSpPr>
            <a:stCxn id="114" idx="6"/>
            <a:endCxn id="118" idx="2"/>
          </p:cNvCxnSpPr>
          <p:nvPr/>
        </p:nvCxnSpPr>
        <p:spPr>
          <a:xfrm flipV="1">
            <a:off x="7714707" y="5002734"/>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94349C45-B956-C05C-4994-4B3737CBA7EF}"/>
              </a:ext>
            </a:extLst>
          </p:cNvPr>
          <p:cNvCxnSpPr>
            <a:stCxn id="114" idx="6"/>
            <a:endCxn id="120" idx="2"/>
          </p:cNvCxnSpPr>
          <p:nvPr/>
        </p:nvCxnSpPr>
        <p:spPr>
          <a:xfrm>
            <a:off x="7714707" y="5327128"/>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C743B490-ADEA-2943-BBB8-0F3FCED1DB0F}"/>
              </a:ext>
            </a:extLst>
          </p:cNvPr>
          <p:cNvCxnSpPr>
            <a:stCxn id="114" idx="6"/>
            <a:endCxn id="121" idx="2"/>
          </p:cNvCxnSpPr>
          <p:nvPr/>
        </p:nvCxnSpPr>
        <p:spPr>
          <a:xfrm>
            <a:off x="7714707" y="5327128"/>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65EEACC5-C72E-35D8-D01D-33CDB09C4154}"/>
              </a:ext>
            </a:extLst>
          </p:cNvPr>
          <p:cNvCxnSpPr>
            <a:stCxn id="116" idx="6"/>
            <a:endCxn id="118" idx="2"/>
          </p:cNvCxnSpPr>
          <p:nvPr/>
        </p:nvCxnSpPr>
        <p:spPr>
          <a:xfrm flipV="1">
            <a:off x="7714707" y="5002734"/>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81AF0230-6296-1957-E11F-C4087AECDE00}"/>
              </a:ext>
            </a:extLst>
          </p:cNvPr>
          <p:cNvCxnSpPr>
            <a:stCxn id="116" idx="6"/>
            <a:endCxn id="120" idx="2"/>
          </p:cNvCxnSpPr>
          <p:nvPr/>
        </p:nvCxnSpPr>
        <p:spPr>
          <a:xfrm flipV="1">
            <a:off x="7714707" y="5327128"/>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2967FBEA-8A32-C6FD-35EC-A65EE30BC180}"/>
              </a:ext>
            </a:extLst>
          </p:cNvPr>
          <p:cNvCxnSpPr>
            <a:stCxn id="116" idx="6"/>
            <a:endCxn id="121" idx="2"/>
          </p:cNvCxnSpPr>
          <p:nvPr/>
        </p:nvCxnSpPr>
        <p:spPr>
          <a:xfrm>
            <a:off x="7714707" y="5656965"/>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A6FC733D-368E-B45B-1F82-C45F0E0C3149}"/>
              </a:ext>
            </a:extLst>
          </p:cNvPr>
          <p:cNvCxnSpPr>
            <a:stCxn id="124" idx="6"/>
            <a:endCxn id="118" idx="2"/>
          </p:cNvCxnSpPr>
          <p:nvPr/>
        </p:nvCxnSpPr>
        <p:spPr>
          <a:xfrm flipV="1">
            <a:off x="7714707" y="5002734"/>
            <a:ext cx="370112"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D4AF76CC-3E41-4374-4095-3849CCD10792}"/>
              </a:ext>
            </a:extLst>
          </p:cNvPr>
          <p:cNvCxnSpPr>
            <a:stCxn id="124" idx="6"/>
            <a:endCxn id="120" idx="2"/>
          </p:cNvCxnSpPr>
          <p:nvPr/>
        </p:nvCxnSpPr>
        <p:spPr>
          <a:xfrm flipV="1">
            <a:off x="7714707" y="5327128"/>
            <a:ext cx="370112"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4EC0028B-C871-FFAE-DC35-B9B6BE18AE5A}"/>
              </a:ext>
            </a:extLst>
          </p:cNvPr>
          <p:cNvCxnSpPr>
            <a:stCxn id="124" idx="6"/>
            <a:endCxn id="121" idx="2"/>
          </p:cNvCxnSpPr>
          <p:nvPr/>
        </p:nvCxnSpPr>
        <p:spPr>
          <a:xfrm flipV="1">
            <a:off x="7714707" y="5656965"/>
            <a:ext cx="370112"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sp>
        <p:nvSpPr>
          <p:cNvPr id="102" name="z12">
            <a:extLst>
              <a:ext uri="{FF2B5EF4-FFF2-40B4-BE49-F238E27FC236}">
                <a16:creationId xmlns:a16="http://schemas.microsoft.com/office/drawing/2014/main" id="{71A0482A-56BD-2912-1622-6296417E5EBA}"/>
              </a:ext>
            </a:extLst>
          </p:cNvPr>
          <p:cNvSpPr/>
          <p:nvPr/>
        </p:nvSpPr>
        <p:spPr>
          <a:xfrm>
            <a:off x="6695803" y="4550977"/>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z13">
            <a:extLst>
              <a:ext uri="{FF2B5EF4-FFF2-40B4-BE49-F238E27FC236}">
                <a16:creationId xmlns:a16="http://schemas.microsoft.com/office/drawing/2014/main" id="{855E606B-8622-EC41-A726-BB7E65426ED6}"/>
              </a:ext>
            </a:extLst>
          </p:cNvPr>
          <p:cNvSpPr/>
          <p:nvPr/>
        </p:nvSpPr>
        <p:spPr>
          <a:xfrm>
            <a:off x="6695803" y="488081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z14">
            <a:extLst>
              <a:ext uri="{FF2B5EF4-FFF2-40B4-BE49-F238E27FC236}">
                <a16:creationId xmlns:a16="http://schemas.microsoft.com/office/drawing/2014/main" id="{0E3099C6-C419-075D-9EB4-4179F98115EE}"/>
              </a:ext>
            </a:extLst>
          </p:cNvPr>
          <p:cNvSpPr/>
          <p:nvPr/>
        </p:nvSpPr>
        <p:spPr>
          <a:xfrm>
            <a:off x="6695803" y="5205208"/>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z15">
            <a:extLst>
              <a:ext uri="{FF2B5EF4-FFF2-40B4-BE49-F238E27FC236}">
                <a16:creationId xmlns:a16="http://schemas.microsoft.com/office/drawing/2014/main" id="{AFC99251-646D-7A97-0D92-EB0A29E4FAE0}"/>
              </a:ext>
            </a:extLst>
          </p:cNvPr>
          <p:cNvSpPr/>
          <p:nvPr/>
        </p:nvSpPr>
        <p:spPr>
          <a:xfrm>
            <a:off x="6695803" y="5535045"/>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z21">
            <a:extLst>
              <a:ext uri="{FF2B5EF4-FFF2-40B4-BE49-F238E27FC236}">
                <a16:creationId xmlns:a16="http://schemas.microsoft.com/office/drawing/2014/main" id="{EB70B9E1-8B80-4246-6D1E-95BD605C98D7}"/>
              </a:ext>
            </a:extLst>
          </p:cNvPr>
          <p:cNvSpPr/>
          <p:nvPr/>
        </p:nvSpPr>
        <p:spPr>
          <a:xfrm>
            <a:off x="7470868" y="4550977"/>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z22">
            <a:extLst>
              <a:ext uri="{FF2B5EF4-FFF2-40B4-BE49-F238E27FC236}">
                <a16:creationId xmlns:a16="http://schemas.microsoft.com/office/drawing/2014/main" id="{28BBF544-9640-F881-78A6-C401CA552119}"/>
              </a:ext>
            </a:extLst>
          </p:cNvPr>
          <p:cNvSpPr/>
          <p:nvPr/>
        </p:nvSpPr>
        <p:spPr>
          <a:xfrm>
            <a:off x="7470868" y="488081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z23">
            <a:extLst>
              <a:ext uri="{FF2B5EF4-FFF2-40B4-BE49-F238E27FC236}">
                <a16:creationId xmlns:a16="http://schemas.microsoft.com/office/drawing/2014/main" id="{9DA20697-389B-99DA-BDAD-CDCBAD87F943}"/>
              </a:ext>
            </a:extLst>
          </p:cNvPr>
          <p:cNvSpPr/>
          <p:nvPr/>
        </p:nvSpPr>
        <p:spPr>
          <a:xfrm>
            <a:off x="7470868" y="5205208"/>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z24">
            <a:extLst>
              <a:ext uri="{FF2B5EF4-FFF2-40B4-BE49-F238E27FC236}">
                <a16:creationId xmlns:a16="http://schemas.microsoft.com/office/drawing/2014/main" id="{457E28A1-28F0-ACFF-69E4-7816B46C862E}"/>
              </a:ext>
            </a:extLst>
          </p:cNvPr>
          <p:cNvSpPr/>
          <p:nvPr/>
        </p:nvSpPr>
        <p:spPr>
          <a:xfrm>
            <a:off x="7470868" y="5535045"/>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z31">
            <a:extLst>
              <a:ext uri="{FF2B5EF4-FFF2-40B4-BE49-F238E27FC236}">
                <a16:creationId xmlns:a16="http://schemas.microsoft.com/office/drawing/2014/main" id="{CFCC4C93-485F-B96D-EC28-E3380D28267A}"/>
              </a:ext>
            </a:extLst>
          </p:cNvPr>
          <p:cNvSpPr/>
          <p:nvPr/>
        </p:nvSpPr>
        <p:spPr>
          <a:xfrm>
            <a:off x="8084819" y="488081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z32">
            <a:extLst>
              <a:ext uri="{FF2B5EF4-FFF2-40B4-BE49-F238E27FC236}">
                <a16:creationId xmlns:a16="http://schemas.microsoft.com/office/drawing/2014/main" id="{32145B54-81AA-C597-CE95-4A6C0499DA1A}"/>
              </a:ext>
            </a:extLst>
          </p:cNvPr>
          <p:cNvSpPr/>
          <p:nvPr/>
        </p:nvSpPr>
        <p:spPr>
          <a:xfrm>
            <a:off x="8084819" y="5205208"/>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z33">
            <a:extLst>
              <a:ext uri="{FF2B5EF4-FFF2-40B4-BE49-F238E27FC236}">
                <a16:creationId xmlns:a16="http://schemas.microsoft.com/office/drawing/2014/main" id="{02CF2363-4E82-AC14-DE5D-28AB17DD4F52}"/>
              </a:ext>
            </a:extLst>
          </p:cNvPr>
          <p:cNvSpPr/>
          <p:nvPr/>
        </p:nvSpPr>
        <p:spPr>
          <a:xfrm>
            <a:off x="8084819" y="5535045"/>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z11">
            <a:extLst>
              <a:ext uri="{FF2B5EF4-FFF2-40B4-BE49-F238E27FC236}">
                <a16:creationId xmlns:a16="http://schemas.microsoft.com/office/drawing/2014/main" id="{D5EFBB94-871F-0574-5435-4336054086FF}"/>
              </a:ext>
            </a:extLst>
          </p:cNvPr>
          <p:cNvSpPr/>
          <p:nvPr/>
        </p:nvSpPr>
        <p:spPr>
          <a:xfrm>
            <a:off x="6695803" y="4221140"/>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z16">
            <a:extLst>
              <a:ext uri="{FF2B5EF4-FFF2-40B4-BE49-F238E27FC236}">
                <a16:creationId xmlns:a16="http://schemas.microsoft.com/office/drawing/2014/main" id="{6972F860-7265-96A8-E0A2-7896828F74DB}"/>
              </a:ext>
            </a:extLst>
          </p:cNvPr>
          <p:cNvSpPr/>
          <p:nvPr/>
        </p:nvSpPr>
        <p:spPr>
          <a:xfrm>
            <a:off x="6695802" y="5864882"/>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z25">
            <a:extLst>
              <a:ext uri="{FF2B5EF4-FFF2-40B4-BE49-F238E27FC236}">
                <a16:creationId xmlns:a16="http://schemas.microsoft.com/office/drawing/2014/main" id="{566E5C6B-F72F-3786-6D18-4C103FBD276E}"/>
              </a:ext>
            </a:extLst>
          </p:cNvPr>
          <p:cNvSpPr/>
          <p:nvPr/>
        </p:nvSpPr>
        <p:spPr>
          <a:xfrm>
            <a:off x="7470868" y="5843112"/>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z17">
            <a:extLst>
              <a:ext uri="{FF2B5EF4-FFF2-40B4-BE49-F238E27FC236}">
                <a16:creationId xmlns:a16="http://schemas.microsoft.com/office/drawing/2014/main" id="{1C1D5236-9709-82AA-0456-DB4F73825F32}"/>
              </a:ext>
            </a:extLst>
          </p:cNvPr>
          <p:cNvSpPr/>
          <p:nvPr/>
        </p:nvSpPr>
        <p:spPr>
          <a:xfrm>
            <a:off x="6695802" y="6172949"/>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1" name="Straight Connector 130">
            <a:extLst>
              <a:ext uri="{FF2B5EF4-FFF2-40B4-BE49-F238E27FC236}">
                <a16:creationId xmlns:a16="http://schemas.microsoft.com/office/drawing/2014/main" id="{80A7ACC9-0872-F5FE-577A-36FD6E1ADB68}"/>
              </a:ext>
            </a:extLst>
          </p:cNvPr>
          <p:cNvCxnSpPr>
            <a:stCxn id="209" idx="6"/>
          </p:cNvCxnSpPr>
          <p:nvPr/>
        </p:nvCxnSpPr>
        <p:spPr>
          <a:xfrm rot="10800000">
            <a:off x="9072154" y="5318963"/>
            <a:ext cx="518164" cy="32841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994D7490-A0FA-3996-803F-F7233A19CB4D}"/>
              </a:ext>
            </a:extLst>
          </p:cNvPr>
          <p:cNvCxnSpPr>
            <a:stCxn id="210" idx="6"/>
          </p:cNvCxnSpPr>
          <p:nvPr/>
        </p:nvCxnSpPr>
        <p:spPr>
          <a:xfrm rot="10800000">
            <a:off x="9072154" y="5318963"/>
            <a:ext cx="518164" cy="4016"/>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D34742A2-49FD-DD3E-C638-D5B55C31007F}"/>
              </a:ext>
            </a:extLst>
          </p:cNvPr>
          <p:cNvCxnSpPr>
            <a:stCxn id="211" idx="6"/>
          </p:cNvCxnSpPr>
          <p:nvPr/>
        </p:nvCxnSpPr>
        <p:spPr>
          <a:xfrm rot="10800000" flipV="1">
            <a:off x="9072154" y="4993142"/>
            <a:ext cx="518164" cy="32582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4" name="w11_21">
            <a:extLst>
              <a:ext uri="{FF2B5EF4-FFF2-40B4-BE49-F238E27FC236}">
                <a16:creationId xmlns:a16="http://schemas.microsoft.com/office/drawing/2014/main" id="{E515CC5A-2747-2B0A-9B67-46C86487B226}"/>
              </a:ext>
            </a:extLst>
          </p:cNvPr>
          <p:cNvCxnSpPr>
            <a:stCxn id="212" idx="6"/>
            <a:endCxn id="205" idx="2"/>
          </p:cNvCxnSpPr>
          <p:nvPr/>
        </p:nvCxnSpPr>
        <p:spPr>
          <a:xfrm rot="10800000">
            <a:off x="10448108" y="5977210"/>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5" name="w11_22">
            <a:extLst>
              <a:ext uri="{FF2B5EF4-FFF2-40B4-BE49-F238E27FC236}">
                <a16:creationId xmlns:a16="http://schemas.microsoft.com/office/drawing/2014/main" id="{6CA0F2F2-710A-7F43-EBA4-047C415C9568}"/>
              </a:ext>
            </a:extLst>
          </p:cNvPr>
          <p:cNvCxnSpPr>
            <a:stCxn id="212" idx="6"/>
            <a:endCxn id="206" idx="2"/>
          </p:cNvCxnSpPr>
          <p:nvPr/>
        </p:nvCxnSpPr>
        <p:spPr>
          <a:xfrm rot="10800000">
            <a:off x="10448108" y="5647373"/>
            <a:ext cx="531226"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6" name="w11_23">
            <a:extLst>
              <a:ext uri="{FF2B5EF4-FFF2-40B4-BE49-F238E27FC236}">
                <a16:creationId xmlns:a16="http://schemas.microsoft.com/office/drawing/2014/main" id="{A191874F-3A1B-6F32-E857-2C671D71F87F}"/>
              </a:ext>
            </a:extLst>
          </p:cNvPr>
          <p:cNvCxnSpPr>
            <a:stCxn id="212" idx="6"/>
            <a:endCxn id="207" idx="2"/>
          </p:cNvCxnSpPr>
          <p:nvPr/>
        </p:nvCxnSpPr>
        <p:spPr>
          <a:xfrm rot="10800000">
            <a:off x="10448108" y="5322979"/>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7" name="w11_24">
            <a:extLst>
              <a:ext uri="{FF2B5EF4-FFF2-40B4-BE49-F238E27FC236}">
                <a16:creationId xmlns:a16="http://schemas.microsoft.com/office/drawing/2014/main" id="{08E0D01E-7316-B51A-A091-79CAA0BB75DE}"/>
              </a:ext>
            </a:extLst>
          </p:cNvPr>
          <p:cNvCxnSpPr>
            <a:stCxn id="212" idx="6"/>
            <a:endCxn id="208" idx="2"/>
          </p:cNvCxnSpPr>
          <p:nvPr/>
        </p:nvCxnSpPr>
        <p:spPr>
          <a:xfrm rot="10800000">
            <a:off x="10448108" y="4993142"/>
            <a:ext cx="531226"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8" name="w11_25">
            <a:extLst>
              <a:ext uri="{FF2B5EF4-FFF2-40B4-BE49-F238E27FC236}">
                <a16:creationId xmlns:a16="http://schemas.microsoft.com/office/drawing/2014/main" id="{9C2A4CAC-49AA-68A4-96A2-1884A6FF6DA2}"/>
              </a:ext>
            </a:extLst>
          </p:cNvPr>
          <p:cNvCxnSpPr>
            <a:stCxn id="212" idx="6"/>
            <a:endCxn id="214" idx="2"/>
          </p:cNvCxnSpPr>
          <p:nvPr/>
        </p:nvCxnSpPr>
        <p:spPr>
          <a:xfrm rot="10800000">
            <a:off x="10448108" y="4685075"/>
            <a:ext cx="531226"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9" name="w12_21">
            <a:extLst>
              <a:ext uri="{FF2B5EF4-FFF2-40B4-BE49-F238E27FC236}">
                <a16:creationId xmlns:a16="http://schemas.microsoft.com/office/drawing/2014/main" id="{116479B8-90E2-E32E-AB39-F1EBE093B9B9}"/>
              </a:ext>
            </a:extLst>
          </p:cNvPr>
          <p:cNvCxnSpPr>
            <a:stCxn id="201" idx="6"/>
            <a:endCxn id="205" idx="2"/>
          </p:cNvCxnSpPr>
          <p:nvPr/>
        </p:nvCxnSpPr>
        <p:spPr>
          <a:xfrm rot="10800000">
            <a:off x="10448108" y="5977210"/>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0" name="w12_22">
            <a:extLst>
              <a:ext uri="{FF2B5EF4-FFF2-40B4-BE49-F238E27FC236}">
                <a16:creationId xmlns:a16="http://schemas.microsoft.com/office/drawing/2014/main" id="{1D5DD301-0CAF-93A9-F725-8835B9CC9886}"/>
              </a:ext>
            </a:extLst>
          </p:cNvPr>
          <p:cNvCxnSpPr>
            <a:stCxn id="201" idx="6"/>
            <a:endCxn id="206" idx="2"/>
          </p:cNvCxnSpPr>
          <p:nvPr/>
        </p:nvCxnSpPr>
        <p:spPr>
          <a:xfrm rot="10800000">
            <a:off x="10448108" y="5647373"/>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1" name="w12_23">
            <a:extLst>
              <a:ext uri="{FF2B5EF4-FFF2-40B4-BE49-F238E27FC236}">
                <a16:creationId xmlns:a16="http://schemas.microsoft.com/office/drawing/2014/main" id="{E02559B8-7556-B5C1-31E6-AECDC644E652}"/>
              </a:ext>
            </a:extLst>
          </p:cNvPr>
          <p:cNvCxnSpPr>
            <a:stCxn id="201" idx="6"/>
            <a:endCxn id="207" idx="2"/>
          </p:cNvCxnSpPr>
          <p:nvPr/>
        </p:nvCxnSpPr>
        <p:spPr>
          <a:xfrm rot="10800000">
            <a:off x="10448108" y="5322979"/>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2" name="w12_24">
            <a:extLst>
              <a:ext uri="{FF2B5EF4-FFF2-40B4-BE49-F238E27FC236}">
                <a16:creationId xmlns:a16="http://schemas.microsoft.com/office/drawing/2014/main" id="{9611D819-17EF-D095-A9E3-0B9788405252}"/>
              </a:ext>
            </a:extLst>
          </p:cNvPr>
          <p:cNvCxnSpPr>
            <a:stCxn id="201" idx="6"/>
            <a:endCxn id="208" idx="2"/>
          </p:cNvCxnSpPr>
          <p:nvPr/>
        </p:nvCxnSpPr>
        <p:spPr>
          <a:xfrm rot="10800000">
            <a:off x="10448108" y="4993142"/>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3" name="w13_21">
            <a:extLst>
              <a:ext uri="{FF2B5EF4-FFF2-40B4-BE49-F238E27FC236}">
                <a16:creationId xmlns:a16="http://schemas.microsoft.com/office/drawing/2014/main" id="{C5B12F80-A9B0-EB92-27BE-B5BF33B27630}"/>
              </a:ext>
            </a:extLst>
          </p:cNvPr>
          <p:cNvCxnSpPr>
            <a:stCxn id="202" idx="6"/>
            <a:endCxn id="205" idx="2"/>
          </p:cNvCxnSpPr>
          <p:nvPr/>
        </p:nvCxnSpPr>
        <p:spPr>
          <a:xfrm rot="10800000" flipV="1">
            <a:off x="10448108" y="5647373"/>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4" name="w13_22">
            <a:extLst>
              <a:ext uri="{FF2B5EF4-FFF2-40B4-BE49-F238E27FC236}">
                <a16:creationId xmlns:a16="http://schemas.microsoft.com/office/drawing/2014/main" id="{6F53CB2A-63DB-F95C-63FF-A2E715CF582A}"/>
              </a:ext>
            </a:extLst>
          </p:cNvPr>
          <p:cNvCxnSpPr>
            <a:stCxn id="202" idx="6"/>
            <a:endCxn id="206" idx="2"/>
          </p:cNvCxnSpPr>
          <p:nvPr/>
        </p:nvCxnSpPr>
        <p:spPr>
          <a:xfrm rot="10800000">
            <a:off x="10448108" y="5647373"/>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5" name="w13_23">
            <a:extLst>
              <a:ext uri="{FF2B5EF4-FFF2-40B4-BE49-F238E27FC236}">
                <a16:creationId xmlns:a16="http://schemas.microsoft.com/office/drawing/2014/main" id="{C37C06B3-166A-E6F2-EEEA-2C475A527285}"/>
              </a:ext>
            </a:extLst>
          </p:cNvPr>
          <p:cNvCxnSpPr>
            <a:stCxn id="202" idx="6"/>
            <a:endCxn id="207" idx="2"/>
          </p:cNvCxnSpPr>
          <p:nvPr/>
        </p:nvCxnSpPr>
        <p:spPr>
          <a:xfrm rot="10800000">
            <a:off x="10448108" y="5322979"/>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6" name="w13_24">
            <a:extLst>
              <a:ext uri="{FF2B5EF4-FFF2-40B4-BE49-F238E27FC236}">
                <a16:creationId xmlns:a16="http://schemas.microsoft.com/office/drawing/2014/main" id="{D0DF18A0-38B8-6281-006F-4C5E623C5DA0}"/>
              </a:ext>
            </a:extLst>
          </p:cNvPr>
          <p:cNvCxnSpPr>
            <a:stCxn id="202" idx="6"/>
            <a:endCxn id="208" idx="2"/>
          </p:cNvCxnSpPr>
          <p:nvPr/>
        </p:nvCxnSpPr>
        <p:spPr>
          <a:xfrm rot="10800000">
            <a:off x="10448108" y="4993142"/>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7" name="w13_25">
            <a:extLst>
              <a:ext uri="{FF2B5EF4-FFF2-40B4-BE49-F238E27FC236}">
                <a16:creationId xmlns:a16="http://schemas.microsoft.com/office/drawing/2014/main" id="{71127852-CE2D-56D2-3A55-CE5896FACC0A}"/>
              </a:ext>
            </a:extLst>
          </p:cNvPr>
          <p:cNvCxnSpPr>
            <a:cxnSpLocks/>
            <a:stCxn id="202" idx="6"/>
            <a:endCxn id="214" idx="2"/>
          </p:cNvCxnSpPr>
          <p:nvPr/>
        </p:nvCxnSpPr>
        <p:spPr>
          <a:xfrm rot="10800000">
            <a:off x="10448108" y="4685075"/>
            <a:ext cx="531226"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8" name="w14_21">
            <a:extLst>
              <a:ext uri="{FF2B5EF4-FFF2-40B4-BE49-F238E27FC236}">
                <a16:creationId xmlns:a16="http://schemas.microsoft.com/office/drawing/2014/main" id="{FD9AFD7D-FD71-615B-D7D7-63BE52E8B298}"/>
              </a:ext>
            </a:extLst>
          </p:cNvPr>
          <p:cNvCxnSpPr>
            <a:stCxn id="203" idx="6"/>
            <a:endCxn id="205" idx="2"/>
          </p:cNvCxnSpPr>
          <p:nvPr/>
        </p:nvCxnSpPr>
        <p:spPr>
          <a:xfrm rot="10800000" flipV="1">
            <a:off x="10448108" y="5322979"/>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230244CE-658B-7C43-82DA-C2E6F86AC52D}"/>
              </a:ext>
            </a:extLst>
          </p:cNvPr>
          <p:cNvCxnSpPr>
            <a:stCxn id="203" idx="6"/>
            <a:endCxn id="206" idx="2"/>
          </p:cNvCxnSpPr>
          <p:nvPr/>
        </p:nvCxnSpPr>
        <p:spPr>
          <a:xfrm rot="10800000" flipV="1">
            <a:off x="10448108" y="5322979"/>
            <a:ext cx="531226"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186D8E49-B640-C0B4-0A49-F3F5E317232E}"/>
              </a:ext>
            </a:extLst>
          </p:cNvPr>
          <p:cNvCxnSpPr>
            <a:stCxn id="203" idx="6"/>
            <a:endCxn id="207" idx="2"/>
          </p:cNvCxnSpPr>
          <p:nvPr/>
        </p:nvCxnSpPr>
        <p:spPr>
          <a:xfrm rot="10800000">
            <a:off x="10448108" y="5322979"/>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E1CC4DF8-849C-A01E-29E2-39AB5A664A4C}"/>
              </a:ext>
            </a:extLst>
          </p:cNvPr>
          <p:cNvCxnSpPr>
            <a:stCxn id="203" idx="6"/>
            <a:endCxn id="208" idx="2"/>
          </p:cNvCxnSpPr>
          <p:nvPr/>
        </p:nvCxnSpPr>
        <p:spPr>
          <a:xfrm rot="10800000">
            <a:off x="10448108" y="4993142"/>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03F189D4-DD2A-40E8-8994-0B86C5CCD3B9}"/>
              </a:ext>
            </a:extLst>
          </p:cNvPr>
          <p:cNvCxnSpPr>
            <a:stCxn id="203" idx="6"/>
            <a:endCxn id="214" idx="2"/>
          </p:cNvCxnSpPr>
          <p:nvPr/>
        </p:nvCxnSpPr>
        <p:spPr>
          <a:xfrm rot="10800000">
            <a:off x="10448108" y="4685075"/>
            <a:ext cx="531226"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F131F71F-021D-6DF4-A1E8-65F3D4B3155C}"/>
              </a:ext>
            </a:extLst>
          </p:cNvPr>
          <p:cNvCxnSpPr>
            <a:stCxn id="204" idx="6"/>
            <a:endCxn id="205" idx="2"/>
          </p:cNvCxnSpPr>
          <p:nvPr/>
        </p:nvCxnSpPr>
        <p:spPr>
          <a:xfrm rot="10800000" flipV="1">
            <a:off x="10448108" y="4993142"/>
            <a:ext cx="531226"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621D5376-07C9-626C-76A6-B5EC3375CF2F}"/>
              </a:ext>
            </a:extLst>
          </p:cNvPr>
          <p:cNvCxnSpPr>
            <a:stCxn id="204" idx="6"/>
            <a:endCxn id="206" idx="2"/>
          </p:cNvCxnSpPr>
          <p:nvPr/>
        </p:nvCxnSpPr>
        <p:spPr>
          <a:xfrm rot="10800000" flipV="1">
            <a:off x="10448108" y="4993142"/>
            <a:ext cx="531226"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022F31D9-6BB9-FBB9-D03B-4EAAB834858D}"/>
              </a:ext>
            </a:extLst>
          </p:cNvPr>
          <p:cNvCxnSpPr>
            <a:stCxn id="204" idx="6"/>
            <a:endCxn id="207" idx="2"/>
          </p:cNvCxnSpPr>
          <p:nvPr/>
        </p:nvCxnSpPr>
        <p:spPr>
          <a:xfrm rot="10800000" flipV="1">
            <a:off x="10448108" y="4993142"/>
            <a:ext cx="531226"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58A0612-5B35-3260-E226-0239EDBFF85F}"/>
              </a:ext>
            </a:extLst>
          </p:cNvPr>
          <p:cNvCxnSpPr>
            <a:stCxn id="204" idx="6"/>
            <a:endCxn id="208" idx="2"/>
          </p:cNvCxnSpPr>
          <p:nvPr/>
        </p:nvCxnSpPr>
        <p:spPr>
          <a:xfrm rot="10800000">
            <a:off x="10448108" y="4993142"/>
            <a:ext cx="531226"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87185357-746F-2109-133A-BA37AB2E61CB}"/>
              </a:ext>
            </a:extLst>
          </p:cNvPr>
          <p:cNvCxnSpPr>
            <a:stCxn id="204" idx="6"/>
            <a:endCxn id="214" idx="2"/>
          </p:cNvCxnSpPr>
          <p:nvPr/>
        </p:nvCxnSpPr>
        <p:spPr>
          <a:xfrm rot="10800000">
            <a:off x="10448108" y="4685075"/>
            <a:ext cx="531226"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00D53D6B-8917-ED37-E1A0-110BF0721F8C}"/>
              </a:ext>
            </a:extLst>
          </p:cNvPr>
          <p:cNvCxnSpPr>
            <a:stCxn id="213" idx="6"/>
            <a:endCxn id="205" idx="2"/>
          </p:cNvCxnSpPr>
          <p:nvPr/>
        </p:nvCxnSpPr>
        <p:spPr>
          <a:xfrm rot="10800000" flipV="1">
            <a:off x="10448108" y="4663305"/>
            <a:ext cx="531227" cy="131390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CCFEF6E5-FA90-8A59-CE55-74FE01F2F36A}"/>
              </a:ext>
            </a:extLst>
          </p:cNvPr>
          <p:cNvCxnSpPr>
            <a:stCxn id="213" idx="6"/>
            <a:endCxn id="206" idx="2"/>
          </p:cNvCxnSpPr>
          <p:nvPr/>
        </p:nvCxnSpPr>
        <p:spPr>
          <a:xfrm rot="10800000" flipV="1">
            <a:off x="10448108" y="4663305"/>
            <a:ext cx="531227"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211907CA-F6FD-B3EE-C5C4-0491675A28C4}"/>
              </a:ext>
            </a:extLst>
          </p:cNvPr>
          <p:cNvCxnSpPr>
            <a:stCxn id="213" idx="6"/>
            <a:endCxn id="207" idx="2"/>
          </p:cNvCxnSpPr>
          <p:nvPr/>
        </p:nvCxnSpPr>
        <p:spPr>
          <a:xfrm rot="10800000" flipV="1">
            <a:off x="10448108" y="4663305"/>
            <a:ext cx="531227" cy="65967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a:extLst>
              <a:ext uri="{FF2B5EF4-FFF2-40B4-BE49-F238E27FC236}">
                <a16:creationId xmlns:a16="http://schemas.microsoft.com/office/drawing/2014/main" id="{32D523DF-6FCA-968F-6BA8-A99C2CB5C36D}"/>
              </a:ext>
            </a:extLst>
          </p:cNvPr>
          <p:cNvCxnSpPr>
            <a:stCxn id="213" idx="6"/>
            <a:endCxn id="208" idx="2"/>
          </p:cNvCxnSpPr>
          <p:nvPr/>
        </p:nvCxnSpPr>
        <p:spPr>
          <a:xfrm rot="10800000" flipV="1">
            <a:off x="10448108" y="4663305"/>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65F3465F-F4CB-65AC-CFDC-067ECFC1F0FA}"/>
              </a:ext>
            </a:extLst>
          </p:cNvPr>
          <p:cNvCxnSpPr>
            <a:stCxn id="213" idx="6"/>
            <a:endCxn id="214" idx="2"/>
          </p:cNvCxnSpPr>
          <p:nvPr/>
        </p:nvCxnSpPr>
        <p:spPr>
          <a:xfrm rot="10800000" flipV="1">
            <a:off x="10448108" y="4663305"/>
            <a:ext cx="531227" cy="2177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BDC98F18-788C-1FD6-4337-79DA155106B5}"/>
              </a:ext>
            </a:extLst>
          </p:cNvPr>
          <p:cNvCxnSpPr>
            <a:stCxn id="215" idx="6"/>
            <a:endCxn id="205" idx="2"/>
          </p:cNvCxnSpPr>
          <p:nvPr/>
        </p:nvCxnSpPr>
        <p:spPr>
          <a:xfrm rot="10800000" flipV="1">
            <a:off x="10448108" y="4355238"/>
            <a:ext cx="531227" cy="1621972"/>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BCA8B4DC-9B84-EE1E-D633-F876AFBD1E86}"/>
              </a:ext>
            </a:extLst>
          </p:cNvPr>
          <p:cNvCxnSpPr>
            <a:stCxn id="215" idx="6"/>
            <a:endCxn id="206" idx="2"/>
          </p:cNvCxnSpPr>
          <p:nvPr/>
        </p:nvCxnSpPr>
        <p:spPr>
          <a:xfrm rot="10800000" flipV="1">
            <a:off x="10448108" y="4355238"/>
            <a:ext cx="531227" cy="1292135"/>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CE7F757E-7E94-1EC9-57C1-603A24E50906}"/>
              </a:ext>
            </a:extLst>
          </p:cNvPr>
          <p:cNvCxnSpPr>
            <a:stCxn id="215" idx="6"/>
            <a:endCxn id="207" idx="2"/>
          </p:cNvCxnSpPr>
          <p:nvPr/>
        </p:nvCxnSpPr>
        <p:spPr>
          <a:xfrm rot="10800000" flipV="1">
            <a:off x="10448108" y="4355238"/>
            <a:ext cx="531227" cy="96774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A96CE182-9C19-1816-8281-AE9270599E24}"/>
              </a:ext>
            </a:extLst>
          </p:cNvPr>
          <p:cNvCxnSpPr>
            <a:stCxn id="215" idx="6"/>
            <a:endCxn id="208" idx="2"/>
          </p:cNvCxnSpPr>
          <p:nvPr/>
        </p:nvCxnSpPr>
        <p:spPr>
          <a:xfrm rot="10800000" flipV="1">
            <a:off x="10448108" y="4355238"/>
            <a:ext cx="531227"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9DFF8BE5-2C1D-6061-8500-6BB23A50D71F}"/>
              </a:ext>
            </a:extLst>
          </p:cNvPr>
          <p:cNvCxnSpPr>
            <a:stCxn id="215" idx="6"/>
            <a:endCxn id="214" idx="2"/>
          </p:cNvCxnSpPr>
          <p:nvPr/>
        </p:nvCxnSpPr>
        <p:spPr>
          <a:xfrm rot="10800000" flipV="1">
            <a:off x="10448108" y="4355238"/>
            <a:ext cx="531227"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B9AB3004-CF80-FA1B-97BD-3E3B9B7DE4E0}"/>
              </a:ext>
            </a:extLst>
          </p:cNvPr>
          <p:cNvCxnSpPr>
            <a:stCxn id="205" idx="6"/>
            <a:endCxn id="209" idx="2"/>
          </p:cNvCxnSpPr>
          <p:nvPr/>
        </p:nvCxnSpPr>
        <p:spPr>
          <a:xfrm rot="10800000">
            <a:off x="9834157" y="5647373"/>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E15ABE7E-8E42-F291-D6A9-D42E58D50D58}"/>
              </a:ext>
            </a:extLst>
          </p:cNvPr>
          <p:cNvCxnSpPr>
            <a:stCxn id="205" idx="6"/>
            <a:endCxn id="210" idx="2"/>
          </p:cNvCxnSpPr>
          <p:nvPr/>
        </p:nvCxnSpPr>
        <p:spPr>
          <a:xfrm rot="10800000">
            <a:off x="9834157" y="5322979"/>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a:extLst>
              <a:ext uri="{FF2B5EF4-FFF2-40B4-BE49-F238E27FC236}">
                <a16:creationId xmlns:a16="http://schemas.microsoft.com/office/drawing/2014/main" id="{8534A0FB-3BF8-F4A1-84ED-9C495CF5F011}"/>
              </a:ext>
            </a:extLst>
          </p:cNvPr>
          <p:cNvCxnSpPr>
            <a:cxnSpLocks/>
            <a:stCxn id="205" idx="6"/>
            <a:endCxn id="211" idx="2"/>
          </p:cNvCxnSpPr>
          <p:nvPr/>
        </p:nvCxnSpPr>
        <p:spPr>
          <a:xfrm rot="10800000">
            <a:off x="9834157" y="4993142"/>
            <a:ext cx="370112" cy="98406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6ECDAB59-CFE9-D34D-264F-18EC5420F7BB}"/>
              </a:ext>
            </a:extLst>
          </p:cNvPr>
          <p:cNvCxnSpPr>
            <a:stCxn id="206" idx="6"/>
            <a:endCxn id="209" idx="2"/>
          </p:cNvCxnSpPr>
          <p:nvPr/>
        </p:nvCxnSpPr>
        <p:spPr>
          <a:xfrm rot="10800000">
            <a:off x="9834157" y="5647373"/>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a:extLst>
              <a:ext uri="{FF2B5EF4-FFF2-40B4-BE49-F238E27FC236}">
                <a16:creationId xmlns:a16="http://schemas.microsoft.com/office/drawing/2014/main" id="{2A7C6DC3-3D57-3C1C-9637-D6A0F447A99C}"/>
              </a:ext>
            </a:extLst>
          </p:cNvPr>
          <p:cNvCxnSpPr>
            <a:stCxn id="206" idx="6"/>
            <a:endCxn id="210" idx="2"/>
          </p:cNvCxnSpPr>
          <p:nvPr/>
        </p:nvCxnSpPr>
        <p:spPr>
          <a:xfrm rot="10800000">
            <a:off x="9834157" y="5322979"/>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0677943F-90EA-3170-F43A-AF18DAC839DC}"/>
              </a:ext>
            </a:extLst>
          </p:cNvPr>
          <p:cNvCxnSpPr>
            <a:stCxn id="206" idx="6"/>
            <a:endCxn id="211" idx="2"/>
          </p:cNvCxnSpPr>
          <p:nvPr/>
        </p:nvCxnSpPr>
        <p:spPr>
          <a:xfrm rot="10800000">
            <a:off x="9834157" y="4993142"/>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70CA73DB-4D0E-073D-CEB9-86D3CB1F8CD9}"/>
              </a:ext>
            </a:extLst>
          </p:cNvPr>
          <p:cNvCxnSpPr>
            <a:stCxn id="207" idx="6"/>
            <a:endCxn id="209" idx="2"/>
          </p:cNvCxnSpPr>
          <p:nvPr/>
        </p:nvCxnSpPr>
        <p:spPr>
          <a:xfrm rot="10800000" flipV="1">
            <a:off x="9834157" y="5322979"/>
            <a:ext cx="370112" cy="32439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08AE4B4E-D6FC-A20E-B141-D3E02B29EA9F}"/>
              </a:ext>
            </a:extLst>
          </p:cNvPr>
          <p:cNvCxnSpPr>
            <a:stCxn id="207" idx="6"/>
            <a:endCxn id="210" idx="2"/>
          </p:cNvCxnSpPr>
          <p:nvPr/>
        </p:nvCxnSpPr>
        <p:spPr>
          <a:xfrm rot="10800000">
            <a:off x="9834157" y="5322979"/>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1309C475-990B-5372-2D90-7E2F88B59A03}"/>
              </a:ext>
            </a:extLst>
          </p:cNvPr>
          <p:cNvCxnSpPr>
            <a:stCxn id="207" idx="6"/>
            <a:endCxn id="211" idx="2"/>
          </p:cNvCxnSpPr>
          <p:nvPr/>
        </p:nvCxnSpPr>
        <p:spPr>
          <a:xfrm rot="10800000">
            <a:off x="9834157" y="4993142"/>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6D623DBE-1A5E-9D9B-1A74-5456129F3A94}"/>
              </a:ext>
            </a:extLst>
          </p:cNvPr>
          <p:cNvCxnSpPr>
            <a:stCxn id="208" idx="6"/>
            <a:endCxn id="209" idx="2"/>
          </p:cNvCxnSpPr>
          <p:nvPr/>
        </p:nvCxnSpPr>
        <p:spPr>
          <a:xfrm rot="10800000" flipV="1">
            <a:off x="9834157" y="4993142"/>
            <a:ext cx="370112" cy="654231"/>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79981A1-FBFD-3B61-4937-4BF735AF1733}"/>
              </a:ext>
            </a:extLst>
          </p:cNvPr>
          <p:cNvCxnSpPr>
            <a:stCxn id="208" idx="6"/>
            <a:endCxn id="210" idx="2"/>
          </p:cNvCxnSpPr>
          <p:nvPr/>
        </p:nvCxnSpPr>
        <p:spPr>
          <a:xfrm rot="10800000" flipV="1">
            <a:off x="9834157" y="4993142"/>
            <a:ext cx="370112" cy="32983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7" name="Straight Connector 196">
            <a:extLst>
              <a:ext uri="{FF2B5EF4-FFF2-40B4-BE49-F238E27FC236}">
                <a16:creationId xmlns:a16="http://schemas.microsoft.com/office/drawing/2014/main" id="{7C708764-B4A5-8509-4840-67C28D833C9C}"/>
              </a:ext>
            </a:extLst>
          </p:cNvPr>
          <p:cNvCxnSpPr>
            <a:stCxn id="208" idx="6"/>
            <a:endCxn id="211" idx="2"/>
          </p:cNvCxnSpPr>
          <p:nvPr/>
        </p:nvCxnSpPr>
        <p:spPr>
          <a:xfrm rot="10800000">
            <a:off x="9834157" y="4993142"/>
            <a:ext cx="370112" cy="0"/>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8" name="Straight Connector 197">
            <a:extLst>
              <a:ext uri="{FF2B5EF4-FFF2-40B4-BE49-F238E27FC236}">
                <a16:creationId xmlns:a16="http://schemas.microsoft.com/office/drawing/2014/main" id="{8113E37F-EE80-B7E7-63C5-1B3D12041752}"/>
              </a:ext>
            </a:extLst>
          </p:cNvPr>
          <p:cNvCxnSpPr>
            <a:stCxn id="214" idx="6"/>
            <a:endCxn id="209" idx="2"/>
          </p:cNvCxnSpPr>
          <p:nvPr/>
        </p:nvCxnSpPr>
        <p:spPr>
          <a:xfrm rot="10800000" flipV="1">
            <a:off x="9834157" y="4685075"/>
            <a:ext cx="370112" cy="962298"/>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E58A7A61-CC0A-F837-501B-D2BDCF56F9CC}"/>
              </a:ext>
            </a:extLst>
          </p:cNvPr>
          <p:cNvCxnSpPr>
            <a:stCxn id="214" idx="6"/>
            <a:endCxn id="210" idx="2"/>
          </p:cNvCxnSpPr>
          <p:nvPr/>
        </p:nvCxnSpPr>
        <p:spPr>
          <a:xfrm rot="10800000" flipV="1">
            <a:off x="9834157" y="4685075"/>
            <a:ext cx="370112" cy="637904"/>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2818E448-483D-2B2B-D747-80838A08A5DD}"/>
              </a:ext>
            </a:extLst>
          </p:cNvPr>
          <p:cNvCxnSpPr>
            <a:stCxn id="214" idx="6"/>
            <a:endCxn id="211" idx="2"/>
          </p:cNvCxnSpPr>
          <p:nvPr/>
        </p:nvCxnSpPr>
        <p:spPr>
          <a:xfrm rot="10800000" flipV="1">
            <a:off x="9834157" y="4685075"/>
            <a:ext cx="370112" cy="308067"/>
          </a:xfrm>
          <a:prstGeom prst="line">
            <a:avLst/>
          </a:prstGeom>
          <a:ln w="9525">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sp>
        <p:nvSpPr>
          <p:cNvPr id="201" name="z12">
            <a:extLst>
              <a:ext uri="{FF2B5EF4-FFF2-40B4-BE49-F238E27FC236}">
                <a16:creationId xmlns:a16="http://schemas.microsoft.com/office/drawing/2014/main" id="{33301364-8673-6485-DB0C-696992E40C9C}"/>
              </a:ext>
            </a:extLst>
          </p:cNvPr>
          <p:cNvSpPr/>
          <p:nvPr/>
        </p:nvSpPr>
        <p:spPr>
          <a:xfrm rot="10800000">
            <a:off x="10979334" y="5855291"/>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z13">
            <a:extLst>
              <a:ext uri="{FF2B5EF4-FFF2-40B4-BE49-F238E27FC236}">
                <a16:creationId xmlns:a16="http://schemas.microsoft.com/office/drawing/2014/main" id="{A92B1C53-71CC-3313-62DE-4227574F30F4}"/>
              </a:ext>
            </a:extLst>
          </p:cNvPr>
          <p:cNvSpPr/>
          <p:nvPr/>
        </p:nvSpPr>
        <p:spPr>
          <a:xfrm rot="10800000">
            <a:off x="10979334" y="552545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z14">
            <a:extLst>
              <a:ext uri="{FF2B5EF4-FFF2-40B4-BE49-F238E27FC236}">
                <a16:creationId xmlns:a16="http://schemas.microsoft.com/office/drawing/2014/main" id="{ED1DFA4A-CA27-2D9E-7E11-6FA189B9693D}"/>
              </a:ext>
            </a:extLst>
          </p:cNvPr>
          <p:cNvSpPr/>
          <p:nvPr/>
        </p:nvSpPr>
        <p:spPr>
          <a:xfrm rot="10800000">
            <a:off x="10979334" y="5201060"/>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z15">
            <a:extLst>
              <a:ext uri="{FF2B5EF4-FFF2-40B4-BE49-F238E27FC236}">
                <a16:creationId xmlns:a16="http://schemas.microsoft.com/office/drawing/2014/main" id="{721043FF-629F-C3CD-54B6-DC6951D9070D}"/>
              </a:ext>
            </a:extLst>
          </p:cNvPr>
          <p:cNvSpPr/>
          <p:nvPr/>
        </p:nvSpPr>
        <p:spPr>
          <a:xfrm rot="10800000">
            <a:off x="10979334" y="487122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z21">
            <a:extLst>
              <a:ext uri="{FF2B5EF4-FFF2-40B4-BE49-F238E27FC236}">
                <a16:creationId xmlns:a16="http://schemas.microsoft.com/office/drawing/2014/main" id="{002A8F6D-303D-A6C4-BD72-48DA29D941E9}"/>
              </a:ext>
            </a:extLst>
          </p:cNvPr>
          <p:cNvSpPr/>
          <p:nvPr/>
        </p:nvSpPr>
        <p:spPr>
          <a:xfrm rot="10800000">
            <a:off x="10204269" y="5855291"/>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z22">
            <a:extLst>
              <a:ext uri="{FF2B5EF4-FFF2-40B4-BE49-F238E27FC236}">
                <a16:creationId xmlns:a16="http://schemas.microsoft.com/office/drawing/2014/main" id="{B18E7E3B-79E6-119E-CE3E-321270608252}"/>
              </a:ext>
            </a:extLst>
          </p:cNvPr>
          <p:cNvSpPr/>
          <p:nvPr/>
        </p:nvSpPr>
        <p:spPr>
          <a:xfrm rot="10800000">
            <a:off x="10204269" y="552545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z23">
            <a:extLst>
              <a:ext uri="{FF2B5EF4-FFF2-40B4-BE49-F238E27FC236}">
                <a16:creationId xmlns:a16="http://schemas.microsoft.com/office/drawing/2014/main" id="{CA2716ED-354A-1766-D449-4C948E63A485}"/>
              </a:ext>
            </a:extLst>
          </p:cNvPr>
          <p:cNvSpPr/>
          <p:nvPr/>
        </p:nvSpPr>
        <p:spPr>
          <a:xfrm rot="10800000">
            <a:off x="10204269" y="5201060"/>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z24">
            <a:extLst>
              <a:ext uri="{FF2B5EF4-FFF2-40B4-BE49-F238E27FC236}">
                <a16:creationId xmlns:a16="http://schemas.microsoft.com/office/drawing/2014/main" id="{753AB367-809A-D825-F606-2BBF232CD32C}"/>
              </a:ext>
            </a:extLst>
          </p:cNvPr>
          <p:cNvSpPr/>
          <p:nvPr/>
        </p:nvSpPr>
        <p:spPr>
          <a:xfrm rot="10800000">
            <a:off x="10204269" y="487122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z31">
            <a:extLst>
              <a:ext uri="{FF2B5EF4-FFF2-40B4-BE49-F238E27FC236}">
                <a16:creationId xmlns:a16="http://schemas.microsoft.com/office/drawing/2014/main" id="{C5A57EC0-9DCE-FD01-AB85-296CFA1A0DB0}"/>
              </a:ext>
            </a:extLst>
          </p:cNvPr>
          <p:cNvSpPr/>
          <p:nvPr/>
        </p:nvSpPr>
        <p:spPr>
          <a:xfrm rot="10800000">
            <a:off x="9590318" y="552545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z32">
            <a:extLst>
              <a:ext uri="{FF2B5EF4-FFF2-40B4-BE49-F238E27FC236}">
                <a16:creationId xmlns:a16="http://schemas.microsoft.com/office/drawing/2014/main" id="{408B2DC7-F45D-3364-04D9-394400B310B9}"/>
              </a:ext>
            </a:extLst>
          </p:cNvPr>
          <p:cNvSpPr/>
          <p:nvPr/>
        </p:nvSpPr>
        <p:spPr>
          <a:xfrm rot="10800000">
            <a:off x="9590318" y="5201060"/>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z33">
            <a:extLst>
              <a:ext uri="{FF2B5EF4-FFF2-40B4-BE49-F238E27FC236}">
                <a16:creationId xmlns:a16="http://schemas.microsoft.com/office/drawing/2014/main" id="{037657C7-747E-D5C4-9F08-5A6EBDE107D7}"/>
              </a:ext>
            </a:extLst>
          </p:cNvPr>
          <p:cNvSpPr/>
          <p:nvPr/>
        </p:nvSpPr>
        <p:spPr>
          <a:xfrm rot="10800000">
            <a:off x="9590318" y="4871223"/>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z11">
            <a:extLst>
              <a:ext uri="{FF2B5EF4-FFF2-40B4-BE49-F238E27FC236}">
                <a16:creationId xmlns:a16="http://schemas.microsoft.com/office/drawing/2014/main" id="{F2D98E89-C7BC-0705-2472-E13A46466E48}"/>
              </a:ext>
            </a:extLst>
          </p:cNvPr>
          <p:cNvSpPr/>
          <p:nvPr/>
        </p:nvSpPr>
        <p:spPr>
          <a:xfrm rot="10800000">
            <a:off x="10979334" y="6185128"/>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z16">
            <a:extLst>
              <a:ext uri="{FF2B5EF4-FFF2-40B4-BE49-F238E27FC236}">
                <a16:creationId xmlns:a16="http://schemas.microsoft.com/office/drawing/2014/main" id="{4F0E14DC-9477-8134-8387-FF57955D34CA}"/>
              </a:ext>
            </a:extLst>
          </p:cNvPr>
          <p:cNvSpPr/>
          <p:nvPr/>
        </p:nvSpPr>
        <p:spPr>
          <a:xfrm rot="10800000">
            <a:off x="10979335" y="4541386"/>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z25">
            <a:extLst>
              <a:ext uri="{FF2B5EF4-FFF2-40B4-BE49-F238E27FC236}">
                <a16:creationId xmlns:a16="http://schemas.microsoft.com/office/drawing/2014/main" id="{B2B272BF-74CA-6A92-DE80-80566CFB51F2}"/>
              </a:ext>
            </a:extLst>
          </p:cNvPr>
          <p:cNvSpPr/>
          <p:nvPr/>
        </p:nvSpPr>
        <p:spPr>
          <a:xfrm rot="10800000">
            <a:off x="10204269" y="4563156"/>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z17">
            <a:extLst>
              <a:ext uri="{FF2B5EF4-FFF2-40B4-BE49-F238E27FC236}">
                <a16:creationId xmlns:a16="http://schemas.microsoft.com/office/drawing/2014/main" id="{72AFEA9D-D268-D2DE-1857-8F7660FB7CAC}"/>
              </a:ext>
            </a:extLst>
          </p:cNvPr>
          <p:cNvSpPr/>
          <p:nvPr/>
        </p:nvSpPr>
        <p:spPr>
          <a:xfrm rot="10800000">
            <a:off x="10979335" y="4233319"/>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z41">
            <a:extLst>
              <a:ext uri="{FF2B5EF4-FFF2-40B4-BE49-F238E27FC236}">
                <a16:creationId xmlns:a16="http://schemas.microsoft.com/office/drawing/2014/main" id="{CCE96CE8-8FB4-C3BE-7945-C42DADBEECFB}"/>
              </a:ext>
            </a:extLst>
          </p:cNvPr>
          <p:cNvSpPr/>
          <p:nvPr/>
        </p:nvSpPr>
        <p:spPr>
          <a:xfrm>
            <a:off x="8846822" y="5209224"/>
            <a:ext cx="243839" cy="243839"/>
          </a:xfrm>
          <a:prstGeom prst="ellipse">
            <a:avLst/>
          </a:prstGeom>
          <a:solidFill>
            <a:schemeClr val="bg1"/>
          </a:solid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A23FE645-B39E-F484-B311-AEB762432526}"/>
              </a:ext>
            </a:extLst>
          </p:cNvPr>
          <p:cNvSpPr/>
          <p:nvPr/>
        </p:nvSpPr>
        <p:spPr>
          <a:xfrm>
            <a:off x="531222" y="4329061"/>
            <a:ext cx="5486120" cy="2295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400">
                <a:latin typeface="Fira Code" panose="020B0809050000020004" pitchFamily="49" charset="0"/>
                <a:ea typeface="Fira Code" panose="020B0809050000020004" pitchFamily="49" charset="0"/>
                <a:cs typeface="Fira Code" panose="020B0809050000020004" pitchFamily="49" charset="0"/>
              </a:rPr>
              <a:t>DML leverages the similarity between backpropagation and feedforward equations by defining a twin network, where backpropagation acts as a second feedforward network. Inputs 𝑥 are transformed into intermediate 𝑦 and final output 𝑑𝑦/𝑑𝑥, enabling the network to learn the function's behavior, not just its values.</a:t>
            </a:r>
            <a:endParaRPr lang="en-GB" sz="140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93063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3"/>
                                        </p:tgtEl>
                                        <p:attrNameLst>
                                          <p:attrName>style.color</p:attrName>
                                        </p:attrNameLst>
                                      </p:cBhvr>
                                      <p:to>
                                        <a:srgbClr val="00B050"/>
                                      </p:to>
                                    </p:animClr>
                                    <p:animClr clrSpc="rgb" dir="cw">
                                      <p:cBhvr>
                                        <p:cTn id="7" dur="250" autoRev="1" fill="remove"/>
                                        <p:tgtEl>
                                          <p:spTgt spid="13"/>
                                        </p:tgtEl>
                                        <p:attrNameLst>
                                          <p:attrName>fillcolor</p:attrName>
                                        </p:attrNameLst>
                                      </p:cBhvr>
                                      <p:to>
                                        <a:srgbClr val="00B050"/>
                                      </p:to>
                                    </p:animClr>
                                    <p:set>
                                      <p:cBhvr>
                                        <p:cTn id="8" dur="250" autoRev="1" fill="remove"/>
                                        <p:tgtEl>
                                          <p:spTgt spid="13"/>
                                        </p:tgtEl>
                                        <p:attrNameLst>
                                          <p:attrName>fill.type</p:attrName>
                                        </p:attrNameLst>
                                      </p:cBhvr>
                                      <p:to>
                                        <p:strVal val="solid"/>
                                      </p:to>
                                    </p:set>
                                    <p:set>
                                      <p:cBhvr>
                                        <p:cTn id="9" dur="250" autoRev="1" fill="remove"/>
                                        <p:tgtEl>
                                          <p:spTgt spid="13"/>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4"/>
                                        </p:tgtEl>
                                        <p:attrNameLst>
                                          <p:attrName>style.color</p:attrName>
                                        </p:attrNameLst>
                                      </p:cBhvr>
                                      <p:to>
                                        <a:srgbClr val="00B050"/>
                                      </p:to>
                                    </p:animClr>
                                    <p:animClr clrSpc="rgb" dir="cw">
                                      <p:cBhvr>
                                        <p:cTn id="12" dur="250" autoRev="1" fill="remove"/>
                                        <p:tgtEl>
                                          <p:spTgt spid="14"/>
                                        </p:tgtEl>
                                        <p:attrNameLst>
                                          <p:attrName>fillcolor</p:attrName>
                                        </p:attrNameLst>
                                      </p:cBhvr>
                                      <p:to>
                                        <a:srgbClr val="00B050"/>
                                      </p:to>
                                    </p:animClr>
                                    <p:set>
                                      <p:cBhvr>
                                        <p:cTn id="13" dur="250" autoRev="1" fill="remove"/>
                                        <p:tgtEl>
                                          <p:spTgt spid="14"/>
                                        </p:tgtEl>
                                        <p:attrNameLst>
                                          <p:attrName>fill.type</p:attrName>
                                        </p:attrNameLst>
                                      </p:cBhvr>
                                      <p:to>
                                        <p:strVal val="solid"/>
                                      </p:to>
                                    </p:set>
                                    <p:set>
                                      <p:cBhvr>
                                        <p:cTn id="14" dur="250" autoRev="1" fill="remove"/>
                                        <p:tgtEl>
                                          <p:spTgt spid="14"/>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250" autoRev="1" fill="remove"/>
                                        <p:tgtEl>
                                          <p:spTgt spid="15"/>
                                        </p:tgtEl>
                                        <p:attrNameLst>
                                          <p:attrName>style.color</p:attrName>
                                        </p:attrNameLst>
                                      </p:cBhvr>
                                      <p:to>
                                        <a:srgbClr val="00B050"/>
                                      </p:to>
                                    </p:animClr>
                                    <p:animClr clrSpc="rgb" dir="cw">
                                      <p:cBhvr>
                                        <p:cTn id="17" dur="250" autoRev="1" fill="remove"/>
                                        <p:tgtEl>
                                          <p:spTgt spid="15"/>
                                        </p:tgtEl>
                                        <p:attrNameLst>
                                          <p:attrName>fillcolor</p:attrName>
                                        </p:attrNameLst>
                                      </p:cBhvr>
                                      <p:to>
                                        <a:srgbClr val="00B050"/>
                                      </p:to>
                                    </p:animClr>
                                    <p:set>
                                      <p:cBhvr>
                                        <p:cTn id="18" dur="250" autoRev="1" fill="remove"/>
                                        <p:tgtEl>
                                          <p:spTgt spid="15"/>
                                        </p:tgtEl>
                                        <p:attrNameLst>
                                          <p:attrName>fill.type</p:attrName>
                                        </p:attrNameLst>
                                      </p:cBhvr>
                                      <p:to>
                                        <p:strVal val="solid"/>
                                      </p:to>
                                    </p:set>
                                    <p:set>
                                      <p:cBhvr>
                                        <p:cTn id="19" dur="250" autoRev="1" fill="remove"/>
                                        <p:tgtEl>
                                          <p:spTgt spid="15"/>
                                        </p:tgtEl>
                                        <p:attrNameLst>
                                          <p:attrName>fill.on</p:attrName>
                                        </p:attrNameLst>
                                      </p:cBhvr>
                                      <p:to>
                                        <p:strVal val="true"/>
                                      </p:to>
                                    </p:set>
                                  </p:childTnLst>
                                </p:cTn>
                              </p:par>
                              <p:par>
                                <p:cTn id="20" presetID="27" presetClass="emph" presetSubtype="0" fill="remove" grpId="0" nodeType="withEffect">
                                  <p:stCondLst>
                                    <p:cond delay="0"/>
                                  </p:stCondLst>
                                  <p:childTnLst>
                                    <p:animClr clrSpc="rgb" dir="cw">
                                      <p:cBhvr override="childStyle">
                                        <p:cTn id="21" dur="250" autoRev="1" fill="remove"/>
                                        <p:tgtEl>
                                          <p:spTgt spid="16"/>
                                        </p:tgtEl>
                                        <p:attrNameLst>
                                          <p:attrName>style.color</p:attrName>
                                        </p:attrNameLst>
                                      </p:cBhvr>
                                      <p:to>
                                        <a:srgbClr val="00B050"/>
                                      </p:to>
                                    </p:animClr>
                                    <p:animClr clrSpc="rgb" dir="cw">
                                      <p:cBhvr>
                                        <p:cTn id="22" dur="250" autoRev="1" fill="remove"/>
                                        <p:tgtEl>
                                          <p:spTgt spid="16"/>
                                        </p:tgtEl>
                                        <p:attrNameLst>
                                          <p:attrName>fillcolor</p:attrName>
                                        </p:attrNameLst>
                                      </p:cBhvr>
                                      <p:to>
                                        <a:srgbClr val="00B050"/>
                                      </p:to>
                                    </p:animClr>
                                    <p:set>
                                      <p:cBhvr>
                                        <p:cTn id="23" dur="250" autoRev="1" fill="remove"/>
                                        <p:tgtEl>
                                          <p:spTgt spid="16"/>
                                        </p:tgtEl>
                                        <p:attrNameLst>
                                          <p:attrName>fill.type</p:attrName>
                                        </p:attrNameLst>
                                      </p:cBhvr>
                                      <p:to>
                                        <p:strVal val="solid"/>
                                      </p:to>
                                    </p:set>
                                    <p:set>
                                      <p:cBhvr>
                                        <p:cTn id="24" dur="250" autoRev="1" fill="remove"/>
                                        <p:tgtEl>
                                          <p:spTgt spid="16"/>
                                        </p:tgtEl>
                                        <p:attrNameLst>
                                          <p:attrName>fill.on</p:attrName>
                                        </p:attrNameLst>
                                      </p:cBhvr>
                                      <p:to>
                                        <p:strVal val="true"/>
                                      </p:to>
                                    </p:set>
                                  </p:childTnLst>
                                </p:cTn>
                              </p:par>
                              <p:par>
                                <p:cTn id="25" presetID="27" presetClass="emph" presetSubtype="0" fill="remove" grpId="0" nodeType="withEffect">
                                  <p:stCondLst>
                                    <p:cond delay="0"/>
                                  </p:stCondLst>
                                  <p:childTnLst>
                                    <p:animClr clrSpc="rgb" dir="cw">
                                      <p:cBhvr override="childStyle">
                                        <p:cTn id="26" dur="250" autoRev="1" fill="remove"/>
                                        <p:tgtEl>
                                          <p:spTgt spid="29"/>
                                        </p:tgtEl>
                                        <p:attrNameLst>
                                          <p:attrName>style.color</p:attrName>
                                        </p:attrNameLst>
                                      </p:cBhvr>
                                      <p:to>
                                        <a:srgbClr val="00B050"/>
                                      </p:to>
                                    </p:animClr>
                                    <p:animClr clrSpc="rgb" dir="cw">
                                      <p:cBhvr>
                                        <p:cTn id="27" dur="250" autoRev="1" fill="remove"/>
                                        <p:tgtEl>
                                          <p:spTgt spid="29"/>
                                        </p:tgtEl>
                                        <p:attrNameLst>
                                          <p:attrName>fillcolor</p:attrName>
                                        </p:attrNameLst>
                                      </p:cBhvr>
                                      <p:to>
                                        <a:srgbClr val="00B050"/>
                                      </p:to>
                                    </p:animClr>
                                    <p:set>
                                      <p:cBhvr>
                                        <p:cTn id="28" dur="250" autoRev="1" fill="remove"/>
                                        <p:tgtEl>
                                          <p:spTgt spid="29"/>
                                        </p:tgtEl>
                                        <p:attrNameLst>
                                          <p:attrName>fill.type</p:attrName>
                                        </p:attrNameLst>
                                      </p:cBhvr>
                                      <p:to>
                                        <p:strVal val="solid"/>
                                      </p:to>
                                    </p:set>
                                    <p:set>
                                      <p:cBhvr>
                                        <p:cTn id="29" dur="250" autoRev="1" fill="remove"/>
                                        <p:tgtEl>
                                          <p:spTgt spid="29"/>
                                        </p:tgtEl>
                                        <p:attrNameLst>
                                          <p:attrName>fill.on</p:attrName>
                                        </p:attrNameLst>
                                      </p:cBhvr>
                                      <p:to>
                                        <p:strVal val="true"/>
                                      </p:to>
                                    </p:set>
                                  </p:childTnLst>
                                </p:cTn>
                              </p:par>
                              <p:par>
                                <p:cTn id="30" presetID="27" presetClass="emph" presetSubtype="0" fill="remove" grpId="0" nodeType="withEffect">
                                  <p:stCondLst>
                                    <p:cond delay="0"/>
                                  </p:stCondLst>
                                  <p:childTnLst>
                                    <p:animClr clrSpc="rgb" dir="cw">
                                      <p:cBhvr override="childStyle">
                                        <p:cTn id="31" dur="250" autoRev="1" fill="remove"/>
                                        <p:tgtEl>
                                          <p:spTgt spid="30"/>
                                        </p:tgtEl>
                                        <p:attrNameLst>
                                          <p:attrName>style.color</p:attrName>
                                        </p:attrNameLst>
                                      </p:cBhvr>
                                      <p:to>
                                        <a:srgbClr val="00B050"/>
                                      </p:to>
                                    </p:animClr>
                                    <p:animClr clrSpc="rgb" dir="cw">
                                      <p:cBhvr>
                                        <p:cTn id="32" dur="250" autoRev="1" fill="remove"/>
                                        <p:tgtEl>
                                          <p:spTgt spid="30"/>
                                        </p:tgtEl>
                                        <p:attrNameLst>
                                          <p:attrName>fillcolor</p:attrName>
                                        </p:attrNameLst>
                                      </p:cBhvr>
                                      <p:to>
                                        <a:srgbClr val="00B050"/>
                                      </p:to>
                                    </p:animClr>
                                    <p:set>
                                      <p:cBhvr>
                                        <p:cTn id="33" dur="250" autoRev="1" fill="remove"/>
                                        <p:tgtEl>
                                          <p:spTgt spid="30"/>
                                        </p:tgtEl>
                                        <p:attrNameLst>
                                          <p:attrName>fill.type</p:attrName>
                                        </p:attrNameLst>
                                      </p:cBhvr>
                                      <p:to>
                                        <p:strVal val="solid"/>
                                      </p:to>
                                    </p:set>
                                    <p:set>
                                      <p:cBhvr>
                                        <p:cTn id="34" dur="250" autoRev="1" fill="remove"/>
                                        <p:tgtEl>
                                          <p:spTgt spid="30"/>
                                        </p:tgtEl>
                                        <p:attrNameLst>
                                          <p:attrName>fill.on</p:attrName>
                                        </p:attrNameLst>
                                      </p:cBhvr>
                                      <p:to>
                                        <p:strVal val="true"/>
                                      </p:to>
                                    </p:set>
                                  </p:childTnLst>
                                </p:cTn>
                              </p:par>
                              <p:par>
                                <p:cTn id="35" presetID="27" presetClass="emph" presetSubtype="0" fill="remove" grpId="0" nodeType="withEffect">
                                  <p:stCondLst>
                                    <p:cond delay="0"/>
                                  </p:stCondLst>
                                  <p:childTnLst>
                                    <p:animClr clrSpc="rgb" dir="cw">
                                      <p:cBhvr override="childStyle">
                                        <p:cTn id="36" dur="250" autoRev="1" fill="remove"/>
                                        <p:tgtEl>
                                          <p:spTgt spid="35"/>
                                        </p:tgtEl>
                                        <p:attrNameLst>
                                          <p:attrName>style.color</p:attrName>
                                        </p:attrNameLst>
                                      </p:cBhvr>
                                      <p:to>
                                        <a:srgbClr val="00B050"/>
                                      </p:to>
                                    </p:animClr>
                                    <p:animClr clrSpc="rgb" dir="cw">
                                      <p:cBhvr>
                                        <p:cTn id="37" dur="250" autoRev="1" fill="remove"/>
                                        <p:tgtEl>
                                          <p:spTgt spid="35"/>
                                        </p:tgtEl>
                                        <p:attrNameLst>
                                          <p:attrName>fillcolor</p:attrName>
                                        </p:attrNameLst>
                                      </p:cBhvr>
                                      <p:to>
                                        <a:srgbClr val="00B050"/>
                                      </p:to>
                                    </p:animClr>
                                    <p:set>
                                      <p:cBhvr>
                                        <p:cTn id="38" dur="250" autoRev="1" fill="remove"/>
                                        <p:tgtEl>
                                          <p:spTgt spid="35"/>
                                        </p:tgtEl>
                                        <p:attrNameLst>
                                          <p:attrName>fill.type</p:attrName>
                                        </p:attrNameLst>
                                      </p:cBhvr>
                                      <p:to>
                                        <p:strVal val="solid"/>
                                      </p:to>
                                    </p:set>
                                    <p:set>
                                      <p:cBhvr>
                                        <p:cTn id="39" dur="250" autoRev="1" fill="remove"/>
                                        <p:tgtEl>
                                          <p:spTgt spid="35"/>
                                        </p:tgtEl>
                                        <p:attrNameLst>
                                          <p:attrName>fill.on</p:attrName>
                                        </p:attrNameLst>
                                      </p:cBhvr>
                                      <p:to>
                                        <p:strVal val="true"/>
                                      </p:to>
                                    </p:set>
                                  </p:childTnLst>
                                </p:cTn>
                              </p:par>
                            </p:childTnLst>
                          </p:cTn>
                        </p:par>
                        <p:par>
                          <p:cTn id="40" fill="hold">
                            <p:stCondLst>
                              <p:cond delay="500"/>
                            </p:stCondLst>
                            <p:childTnLst>
                              <p:par>
                                <p:cTn id="41" presetID="32" presetClass="emph" presetSubtype="0" fill="hold" nodeType="afterEffect">
                                  <p:stCondLst>
                                    <p:cond delay="0"/>
                                  </p:stCondLst>
                                  <p:childTnLst>
                                    <p:animRot by="120000">
                                      <p:cBhvr>
                                        <p:cTn id="42" dur="100" fill="hold">
                                          <p:stCondLst>
                                            <p:cond delay="0"/>
                                          </p:stCondLst>
                                        </p:cTn>
                                        <p:tgtEl>
                                          <p:spTgt spid="39"/>
                                        </p:tgtEl>
                                        <p:attrNameLst>
                                          <p:attrName>r</p:attrName>
                                        </p:attrNameLst>
                                      </p:cBhvr>
                                    </p:animRot>
                                    <p:animRot by="-240000">
                                      <p:cBhvr>
                                        <p:cTn id="43" dur="200" fill="hold">
                                          <p:stCondLst>
                                            <p:cond delay="200"/>
                                          </p:stCondLst>
                                        </p:cTn>
                                        <p:tgtEl>
                                          <p:spTgt spid="39"/>
                                        </p:tgtEl>
                                        <p:attrNameLst>
                                          <p:attrName>r</p:attrName>
                                        </p:attrNameLst>
                                      </p:cBhvr>
                                    </p:animRot>
                                    <p:animRot by="240000">
                                      <p:cBhvr>
                                        <p:cTn id="44" dur="200" fill="hold">
                                          <p:stCondLst>
                                            <p:cond delay="400"/>
                                          </p:stCondLst>
                                        </p:cTn>
                                        <p:tgtEl>
                                          <p:spTgt spid="39"/>
                                        </p:tgtEl>
                                        <p:attrNameLst>
                                          <p:attrName>r</p:attrName>
                                        </p:attrNameLst>
                                      </p:cBhvr>
                                    </p:animRot>
                                    <p:animRot by="-240000">
                                      <p:cBhvr>
                                        <p:cTn id="45" dur="200" fill="hold">
                                          <p:stCondLst>
                                            <p:cond delay="600"/>
                                          </p:stCondLst>
                                        </p:cTn>
                                        <p:tgtEl>
                                          <p:spTgt spid="39"/>
                                        </p:tgtEl>
                                        <p:attrNameLst>
                                          <p:attrName>r</p:attrName>
                                        </p:attrNameLst>
                                      </p:cBhvr>
                                    </p:animRot>
                                    <p:animRot by="120000">
                                      <p:cBhvr>
                                        <p:cTn id="46" dur="200" fill="hold">
                                          <p:stCondLst>
                                            <p:cond delay="800"/>
                                          </p:stCondLst>
                                        </p:cTn>
                                        <p:tgtEl>
                                          <p:spTgt spid="39"/>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41"/>
                                        </p:tgtEl>
                                        <p:attrNameLst>
                                          <p:attrName>r</p:attrName>
                                        </p:attrNameLst>
                                      </p:cBhvr>
                                    </p:animRot>
                                    <p:animRot by="-240000">
                                      <p:cBhvr>
                                        <p:cTn id="49" dur="200" fill="hold">
                                          <p:stCondLst>
                                            <p:cond delay="200"/>
                                          </p:stCondLst>
                                        </p:cTn>
                                        <p:tgtEl>
                                          <p:spTgt spid="41"/>
                                        </p:tgtEl>
                                        <p:attrNameLst>
                                          <p:attrName>r</p:attrName>
                                        </p:attrNameLst>
                                      </p:cBhvr>
                                    </p:animRot>
                                    <p:animRot by="240000">
                                      <p:cBhvr>
                                        <p:cTn id="50" dur="200" fill="hold">
                                          <p:stCondLst>
                                            <p:cond delay="400"/>
                                          </p:stCondLst>
                                        </p:cTn>
                                        <p:tgtEl>
                                          <p:spTgt spid="41"/>
                                        </p:tgtEl>
                                        <p:attrNameLst>
                                          <p:attrName>r</p:attrName>
                                        </p:attrNameLst>
                                      </p:cBhvr>
                                    </p:animRot>
                                    <p:animRot by="-240000">
                                      <p:cBhvr>
                                        <p:cTn id="51" dur="200" fill="hold">
                                          <p:stCondLst>
                                            <p:cond delay="600"/>
                                          </p:stCondLst>
                                        </p:cTn>
                                        <p:tgtEl>
                                          <p:spTgt spid="41"/>
                                        </p:tgtEl>
                                        <p:attrNameLst>
                                          <p:attrName>r</p:attrName>
                                        </p:attrNameLst>
                                      </p:cBhvr>
                                    </p:animRot>
                                    <p:animRot by="120000">
                                      <p:cBhvr>
                                        <p:cTn id="52" dur="200" fill="hold">
                                          <p:stCondLst>
                                            <p:cond delay="800"/>
                                          </p:stCondLst>
                                        </p:cTn>
                                        <p:tgtEl>
                                          <p:spTgt spid="41"/>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43"/>
                                        </p:tgtEl>
                                        <p:attrNameLst>
                                          <p:attrName>r</p:attrName>
                                        </p:attrNameLst>
                                      </p:cBhvr>
                                    </p:animRot>
                                    <p:animRot by="-240000">
                                      <p:cBhvr>
                                        <p:cTn id="55" dur="200" fill="hold">
                                          <p:stCondLst>
                                            <p:cond delay="200"/>
                                          </p:stCondLst>
                                        </p:cTn>
                                        <p:tgtEl>
                                          <p:spTgt spid="43"/>
                                        </p:tgtEl>
                                        <p:attrNameLst>
                                          <p:attrName>r</p:attrName>
                                        </p:attrNameLst>
                                      </p:cBhvr>
                                    </p:animRot>
                                    <p:animRot by="240000">
                                      <p:cBhvr>
                                        <p:cTn id="56" dur="200" fill="hold">
                                          <p:stCondLst>
                                            <p:cond delay="400"/>
                                          </p:stCondLst>
                                        </p:cTn>
                                        <p:tgtEl>
                                          <p:spTgt spid="43"/>
                                        </p:tgtEl>
                                        <p:attrNameLst>
                                          <p:attrName>r</p:attrName>
                                        </p:attrNameLst>
                                      </p:cBhvr>
                                    </p:animRot>
                                    <p:animRot by="-240000">
                                      <p:cBhvr>
                                        <p:cTn id="57" dur="200" fill="hold">
                                          <p:stCondLst>
                                            <p:cond delay="600"/>
                                          </p:stCondLst>
                                        </p:cTn>
                                        <p:tgtEl>
                                          <p:spTgt spid="43"/>
                                        </p:tgtEl>
                                        <p:attrNameLst>
                                          <p:attrName>r</p:attrName>
                                        </p:attrNameLst>
                                      </p:cBhvr>
                                    </p:animRot>
                                    <p:animRot by="120000">
                                      <p:cBhvr>
                                        <p:cTn id="58" dur="200" fill="hold">
                                          <p:stCondLst>
                                            <p:cond delay="800"/>
                                          </p:stCondLst>
                                        </p:cTn>
                                        <p:tgtEl>
                                          <p:spTgt spid="43"/>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45"/>
                                        </p:tgtEl>
                                        <p:attrNameLst>
                                          <p:attrName>r</p:attrName>
                                        </p:attrNameLst>
                                      </p:cBhvr>
                                    </p:animRot>
                                    <p:animRot by="-240000">
                                      <p:cBhvr>
                                        <p:cTn id="61" dur="200" fill="hold">
                                          <p:stCondLst>
                                            <p:cond delay="200"/>
                                          </p:stCondLst>
                                        </p:cTn>
                                        <p:tgtEl>
                                          <p:spTgt spid="45"/>
                                        </p:tgtEl>
                                        <p:attrNameLst>
                                          <p:attrName>r</p:attrName>
                                        </p:attrNameLst>
                                      </p:cBhvr>
                                    </p:animRot>
                                    <p:animRot by="240000">
                                      <p:cBhvr>
                                        <p:cTn id="62" dur="200" fill="hold">
                                          <p:stCondLst>
                                            <p:cond delay="400"/>
                                          </p:stCondLst>
                                        </p:cTn>
                                        <p:tgtEl>
                                          <p:spTgt spid="45"/>
                                        </p:tgtEl>
                                        <p:attrNameLst>
                                          <p:attrName>r</p:attrName>
                                        </p:attrNameLst>
                                      </p:cBhvr>
                                    </p:animRot>
                                    <p:animRot by="-240000">
                                      <p:cBhvr>
                                        <p:cTn id="63" dur="200" fill="hold">
                                          <p:stCondLst>
                                            <p:cond delay="600"/>
                                          </p:stCondLst>
                                        </p:cTn>
                                        <p:tgtEl>
                                          <p:spTgt spid="45"/>
                                        </p:tgtEl>
                                        <p:attrNameLst>
                                          <p:attrName>r</p:attrName>
                                        </p:attrNameLst>
                                      </p:cBhvr>
                                    </p:animRot>
                                    <p:animRot by="120000">
                                      <p:cBhvr>
                                        <p:cTn id="64" dur="200" fill="hold">
                                          <p:stCondLst>
                                            <p:cond delay="800"/>
                                          </p:stCondLst>
                                        </p:cTn>
                                        <p:tgtEl>
                                          <p:spTgt spid="45"/>
                                        </p:tgtEl>
                                        <p:attrNameLst>
                                          <p:attrName>r</p:attrName>
                                        </p:attrNameLst>
                                      </p:cBhvr>
                                    </p:animRot>
                                  </p:childTnLst>
                                </p:cTn>
                              </p:par>
                              <p:par>
                                <p:cTn id="65" presetID="32" presetClass="emph" presetSubtype="0" fill="hold" nodeType="withEffect">
                                  <p:stCondLst>
                                    <p:cond delay="0"/>
                                  </p:stCondLst>
                                  <p:childTnLst>
                                    <p:animRot by="120000">
                                      <p:cBhvr>
                                        <p:cTn id="66" dur="100" fill="hold">
                                          <p:stCondLst>
                                            <p:cond delay="0"/>
                                          </p:stCondLst>
                                        </p:cTn>
                                        <p:tgtEl>
                                          <p:spTgt spid="47"/>
                                        </p:tgtEl>
                                        <p:attrNameLst>
                                          <p:attrName>r</p:attrName>
                                        </p:attrNameLst>
                                      </p:cBhvr>
                                    </p:animRot>
                                    <p:animRot by="-240000">
                                      <p:cBhvr>
                                        <p:cTn id="67" dur="200" fill="hold">
                                          <p:stCondLst>
                                            <p:cond delay="200"/>
                                          </p:stCondLst>
                                        </p:cTn>
                                        <p:tgtEl>
                                          <p:spTgt spid="47"/>
                                        </p:tgtEl>
                                        <p:attrNameLst>
                                          <p:attrName>r</p:attrName>
                                        </p:attrNameLst>
                                      </p:cBhvr>
                                    </p:animRot>
                                    <p:animRot by="240000">
                                      <p:cBhvr>
                                        <p:cTn id="68" dur="200" fill="hold">
                                          <p:stCondLst>
                                            <p:cond delay="400"/>
                                          </p:stCondLst>
                                        </p:cTn>
                                        <p:tgtEl>
                                          <p:spTgt spid="47"/>
                                        </p:tgtEl>
                                        <p:attrNameLst>
                                          <p:attrName>r</p:attrName>
                                        </p:attrNameLst>
                                      </p:cBhvr>
                                    </p:animRot>
                                    <p:animRot by="-240000">
                                      <p:cBhvr>
                                        <p:cTn id="69" dur="200" fill="hold">
                                          <p:stCondLst>
                                            <p:cond delay="600"/>
                                          </p:stCondLst>
                                        </p:cTn>
                                        <p:tgtEl>
                                          <p:spTgt spid="47"/>
                                        </p:tgtEl>
                                        <p:attrNameLst>
                                          <p:attrName>r</p:attrName>
                                        </p:attrNameLst>
                                      </p:cBhvr>
                                    </p:animRot>
                                    <p:animRot by="120000">
                                      <p:cBhvr>
                                        <p:cTn id="70" dur="200" fill="hold">
                                          <p:stCondLst>
                                            <p:cond delay="800"/>
                                          </p:stCondLst>
                                        </p:cTn>
                                        <p:tgtEl>
                                          <p:spTgt spid="47"/>
                                        </p:tgtEl>
                                        <p:attrNameLst>
                                          <p:attrName>r</p:attrName>
                                        </p:attrNameLst>
                                      </p:cBhvr>
                                    </p:animRot>
                                  </p:childTnLst>
                                </p:cTn>
                              </p:par>
                              <p:par>
                                <p:cTn id="71" presetID="32" presetClass="emph" presetSubtype="0" fill="hold" nodeType="withEffect">
                                  <p:stCondLst>
                                    <p:cond delay="0"/>
                                  </p:stCondLst>
                                  <p:childTnLst>
                                    <p:animRot by="120000">
                                      <p:cBhvr>
                                        <p:cTn id="72" dur="100" fill="hold">
                                          <p:stCondLst>
                                            <p:cond delay="0"/>
                                          </p:stCondLst>
                                        </p:cTn>
                                        <p:tgtEl>
                                          <p:spTgt spid="49"/>
                                        </p:tgtEl>
                                        <p:attrNameLst>
                                          <p:attrName>r</p:attrName>
                                        </p:attrNameLst>
                                      </p:cBhvr>
                                    </p:animRot>
                                    <p:animRot by="-240000">
                                      <p:cBhvr>
                                        <p:cTn id="73" dur="200" fill="hold">
                                          <p:stCondLst>
                                            <p:cond delay="200"/>
                                          </p:stCondLst>
                                        </p:cTn>
                                        <p:tgtEl>
                                          <p:spTgt spid="49"/>
                                        </p:tgtEl>
                                        <p:attrNameLst>
                                          <p:attrName>r</p:attrName>
                                        </p:attrNameLst>
                                      </p:cBhvr>
                                    </p:animRot>
                                    <p:animRot by="240000">
                                      <p:cBhvr>
                                        <p:cTn id="74" dur="200" fill="hold">
                                          <p:stCondLst>
                                            <p:cond delay="400"/>
                                          </p:stCondLst>
                                        </p:cTn>
                                        <p:tgtEl>
                                          <p:spTgt spid="49"/>
                                        </p:tgtEl>
                                        <p:attrNameLst>
                                          <p:attrName>r</p:attrName>
                                        </p:attrNameLst>
                                      </p:cBhvr>
                                    </p:animRot>
                                    <p:animRot by="-240000">
                                      <p:cBhvr>
                                        <p:cTn id="75" dur="200" fill="hold">
                                          <p:stCondLst>
                                            <p:cond delay="600"/>
                                          </p:stCondLst>
                                        </p:cTn>
                                        <p:tgtEl>
                                          <p:spTgt spid="49"/>
                                        </p:tgtEl>
                                        <p:attrNameLst>
                                          <p:attrName>r</p:attrName>
                                        </p:attrNameLst>
                                      </p:cBhvr>
                                    </p:animRot>
                                    <p:animRot by="120000">
                                      <p:cBhvr>
                                        <p:cTn id="76" dur="200" fill="hold">
                                          <p:stCondLst>
                                            <p:cond delay="800"/>
                                          </p:stCondLst>
                                        </p:cTn>
                                        <p:tgtEl>
                                          <p:spTgt spid="49"/>
                                        </p:tgtEl>
                                        <p:attrNameLst>
                                          <p:attrName>r</p:attrName>
                                        </p:attrNameLst>
                                      </p:cBhvr>
                                    </p:animRot>
                                  </p:childTnLst>
                                </p:cTn>
                              </p:par>
                              <p:par>
                                <p:cTn id="77" presetID="32" presetClass="emph" presetSubtype="0" fill="hold" nodeType="withEffect">
                                  <p:stCondLst>
                                    <p:cond delay="0"/>
                                  </p:stCondLst>
                                  <p:childTnLst>
                                    <p:animRot by="120000">
                                      <p:cBhvr>
                                        <p:cTn id="78" dur="100" fill="hold">
                                          <p:stCondLst>
                                            <p:cond delay="0"/>
                                          </p:stCondLst>
                                        </p:cTn>
                                        <p:tgtEl>
                                          <p:spTgt spid="51"/>
                                        </p:tgtEl>
                                        <p:attrNameLst>
                                          <p:attrName>r</p:attrName>
                                        </p:attrNameLst>
                                      </p:cBhvr>
                                    </p:animRot>
                                    <p:animRot by="-240000">
                                      <p:cBhvr>
                                        <p:cTn id="79" dur="200" fill="hold">
                                          <p:stCondLst>
                                            <p:cond delay="200"/>
                                          </p:stCondLst>
                                        </p:cTn>
                                        <p:tgtEl>
                                          <p:spTgt spid="51"/>
                                        </p:tgtEl>
                                        <p:attrNameLst>
                                          <p:attrName>r</p:attrName>
                                        </p:attrNameLst>
                                      </p:cBhvr>
                                    </p:animRot>
                                    <p:animRot by="240000">
                                      <p:cBhvr>
                                        <p:cTn id="80" dur="200" fill="hold">
                                          <p:stCondLst>
                                            <p:cond delay="400"/>
                                          </p:stCondLst>
                                        </p:cTn>
                                        <p:tgtEl>
                                          <p:spTgt spid="51"/>
                                        </p:tgtEl>
                                        <p:attrNameLst>
                                          <p:attrName>r</p:attrName>
                                        </p:attrNameLst>
                                      </p:cBhvr>
                                    </p:animRot>
                                    <p:animRot by="-240000">
                                      <p:cBhvr>
                                        <p:cTn id="81" dur="200" fill="hold">
                                          <p:stCondLst>
                                            <p:cond delay="600"/>
                                          </p:stCondLst>
                                        </p:cTn>
                                        <p:tgtEl>
                                          <p:spTgt spid="51"/>
                                        </p:tgtEl>
                                        <p:attrNameLst>
                                          <p:attrName>r</p:attrName>
                                        </p:attrNameLst>
                                      </p:cBhvr>
                                    </p:animRot>
                                    <p:animRot by="120000">
                                      <p:cBhvr>
                                        <p:cTn id="82" dur="200" fill="hold">
                                          <p:stCondLst>
                                            <p:cond delay="800"/>
                                          </p:stCondLst>
                                        </p:cTn>
                                        <p:tgtEl>
                                          <p:spTgt spid="51"/>
                                        </p:tgtEl>
                                        <p:attrNameLst>
                                          <p:attrName>r</p:attrName>
                                        </p:attrNameLst>
                                      </p:cBhvr>
                                    </p:animRot>
                                  </p:childTnLst>
                                </p:cTn>
                              </p:par>
                              <p:par>
                                <p:cTn id="83" presetID="32" presetClass="emph" presetSubtype="0" fill="hold" nodeType="withEffect">
                                  <p:stCondLst>
                                    <p:cond delay="0"/>
                                  </p:stCondLst>
                                  <p:childTnLst>
                                    <p:animRot by="120000">
                                      <p:cBhvr>
                                        <p:cTn id="84" dur="100" fill="hold">
                                          <p:stCondLst>
                                            <p:cond delay="0"/>
                                          </p:stCondLst>
                                        </p:cTn>
                                        <p:tgtEl>
                                          <p:spTgt spid="61"/>
                                        </p:tgtEl>
                                        <p:attrNameLst>
                                          <p:attrName>r</p:attrName>
                                        </p:attrNameLst>
                                      </p:cBhvr>
                                    </p:animRot>
                                    <p:animRot by="-240000">
                                      <p:cBhvr>
                                        <p:cTn id="85" dur="200" fill="hold">
                                          <p:stCondLst>
                                            <p:cond delay="200"/>
                                          </p:stCondLst>
                                        </p:cTn>
                                        <p:tgtEl>
                                          <p:spTgt spid="61"/>
                                        </p:tgtEl>
                                        <p:attrNameLst>
                                          <p:attrName>r</p:attrName>
                                        </p:attrNameLst>
                                      </p:cBhvr>
                                    </p:animRot>
                                    <p:animRot by="240000">
                                      <p:cBhvr>
                                        <p:cTn id="86" dur="200" fill="hold">
                                          <p:stCondLst>
                                            <p:cond delay="400"/>
                                          </p:stCondLst>
                                        </p:cTn>
                                        <p:tgtEl>
                                          <p:spTgt spid="61"/>
                                        </p:tgtEl>
                                        <p:attrNameLst>
                                          <p:attrName>r</p:attrName>
                                        </p:attrNameLst>
                                      </p:cBhvr>
                                    </p:animRot>
                                    <p:animRot by="-240000">
                                      <p:cBhvr>
                                        <p:cTn id="87" dur="200" fill="hold">
                                          <p:stCondLst>
                                            <p:cond delay="600"/>
                                          </p:stCondLst>
                                        </p:cTn>
                                        <p:tgtEl>
                                          <p:spTgt spid="61"/>
                                        </p:tgtEl>
                                        <p:attrNameLst>
                                          <p:attrName>r</p:attrName>
                                        </p:attrNameLst>
                                      </p:cBhvr>
                                    </p:animRot>
                                    <p:animRot by="120000">
                                      <p:cBhvr>
                                        <p:cTn id="88" dur="200" fill="hold">
                                          <p:stCondLst>
                                            <p:cond delay="800"/>
                                          </p:stCondLst>
                                        </p:cTn>
                                        <p:tgtEl>
                                          <p:spTgt spid="61"/>
                                        </p:tgtEl>
                                        <p:attrNameLst>
                                          <p:attrName>r</p:attrName>
                                        </p:attrNameLst>
                                      </p:cBhvr>
                                    </p:animRot>
                                  </p:childTnLst>
                                </p:cTn>
                              </p:par>
                              <p:par>
                                <p:cTn id="89" presetID="32" presetClass="emph" presetSubtype="0" fill="hold" nodeType="withEffect">
                                  <p:stCondLst>
                                    <p:cond delay="0"/>
                                  </p:stCondLst>
                                  <p:childTnLst>
                                    <p:animRot by="120000">
                                      <p:cBhvr>
                                        <p:cTn id="90" dur="100" fill="hold">
                                          <p:stCondLst>
                                            <p:cond delay="0"/>
                                          </p:stCondLst>
                                        </p:cTn>
                                        <p:tgtEl>
                                          <p:spTgt spid="63"/>
                                        </p:tgtEl>
                                        <p:attrNameLst>
                                          <p:attrName>r</p:attrName>
                                        </p:attrNameLst>
                                      </p:cBhvr>
                                    </p:animRot>
                                    <p:animRot by="-240000">
                                      <p:cBhvr>
                                        <p:cTn id="91" dur="200" fill="hold">
                                          <p:stCondLst>
                                            <p:cond delay="200"/>
                                          </p:stCondLst>
                                        </p:cTn>
                                        <p:tgtEl>
                                          <p:spTgt spid="63"/>
                                        </p:tgtEl>
                                        <p:attrNameLst>
                                          <p:attrName>r</p:attrName>
                                        </p:attrNameLst>
                                      </p:cBhvr>
                                    </p:animRot>
                                    <p:animRot by="240000">
                                      <p:cBhvr>
                                        <p:cTn id="92" dur="200" fill="hold">
                                          <p:stCondLst>
                                            <p:cond delay="400"/>
                                          </p:stCondLst>
                                        </p:cTn>
                                        <p:tgtEl>
                                          <p:spTgt spid="63"/>
                                        </p:tgtEl>
                                        <p:attrNameLst>
                                          <p:attrName>r</p:attrName>
                                        </p:attrNameLst>
                                      </p:cBhvr>
                                    </p:animRot>
                                    <p:animRot by="-240000">
                                      <p:cBhvr>
                                        <p:cTn id="93" dur="200" fill="hold">
                                          <p:stCondLst>
                                            <p:cond delay="600"/>
                                          </p:stCondLst>
                                        </p:cTn>
                                        <p:tgtEl>
                                          <p:spTgt spid="63"/>
                                        </p:tgtEl>
                                        <p:attrNameLst>
                                          <p:attrName>r</p:attrName>
                                        </p:attrNameLst>
                                      </p:cBhvr>
                                    </p:animRot>
                                    <p:animRot by="120000">
                                      <p:cBhvr>
                                        <p:cTn id="94" dur="200" fill="hold">
                                          <p:stCondLst>
                                            <p:cond delay="800"/>
                                          </p:stCondLst>
                                        </p:cTn>
                                        <p:tgtEl>
                                          <p:spTgt spid="63"/>
                                        </p:tgtEl>
                                        <p:attrNameLst>
                                          <p:attrName>r</p:attrName>
                                        </p:attrNameLst>
                                      </p:cBhvr>
                                    </p:animRot>
                                  </p:childTnLst>
                                </p:cTn>
                              </p:par>
                              <p:par>
                                <p:cTn id="95" presetID="32" presetClass="emph" presetSubtype="0" fill="hold" nodeType="withEffect">
                                  <p:stCondLst>
                                    <p:cond delay="0"/>
                                  </p:stCondLst>
                                  <p:childTnLst>
                                    <p:animRot by="120000">
                                      <p:cBhvr>
                                        <p:cTn id="96" dur="100" fill="hold">
                                          <p:stCondLst>
                                            <p:cond delay="0"/>
                                          </p:stCondLst>
                                        </p:cTn>
                                        <p:tgtEl>
                                          <p:spTgt spid="67"/>
                                        </p:tgtEl>
                                        <p:attrNameLst>
                                          <p:attrName>r</p:attrName>
                                        </p:attrNameLst>
                                      </p:cBhvr>
                                    </p:animRot>
                                    <p:animRot by="-240000">
                                      <p:cBhvr>
                                        <p:cTn id="97" dur="200" fill="hold">
                                          <p:stCondLst>
                                            <p:cond delay="200"/>
                                          </p:stCondLst>
                                        </p:cTn>
                                        <p:tgtEl>
                                          <p:spTgt spid="67"/>
                                        </p:tgtEl>
                                        <p:attrNameLst>
                                          <p:attrName>r</p:attrName>
                                        </p:attrNameLst>
                                      </p:cBhvr>
                                    </p:animRot>
                                    <p:animRot by="240000">
                                      <p:cBhvr>
                                        <p:cTn id="98" dur="200" fill="hold">
                                          <p:stCondLst>
                                            <p:cond delay="400"/>
                                          </p:stCondLst>
                                        </p:cTn>
                                        <p:tgtEl>
                                          <p:spTgt spid="67"/>
                                        </p:tgtEl>
                                        <p:attrNameLst>
                                          <p:attrName>r</p:attrName>
                                        </p:attrNameLst>
                                      </p:cBhvr>
                                    </p:animRot>
                                    <p:animRot by="-240000">
                                      <p:cBhvr>
                                        <p:cTn id="99" dur="200" fill="hold">
                                          <p:stCondLst>
                                            <p:cond delay="600"/>
                                          </p:stCondLst>
                                        </p:cTn>
                                        <p:tgtEl>
                                          <p:spTgt spid="67"/>
                                        </p:tgtEl>
                                        <p:attrNameLst>
                                          <p:attrName>r</p:attrName>
                                        </p:attrNameLst>
                                      </p:cBhvr>
                                    </p:animRot>
                                    <p:animRot by="120000">
                                      <p:cBhvr>
                                        <p:cTn id="100" dur="200" fill="hold">
                                          <p:stCondLst>
                                            <p:cond delay="800"/>
                                          </p:stCondLst>
                                        </p:cTn>
                                        <p:tgtEl>
                                          <p:spTgt spid="67"/>
                                        </p:tgtEl>
                                        <p:attrNameLst>
                                          <p:attrName>r</p:attrName>
                                        </p:attrNameLst>
                                      </p:cBhvr>
                                    </p:animRot>
                                  </p:childTnLst>
                                </p:cTn>
                              </p:par>
                              <p:par>
                                <p:cTn id="101" presetID="32" presetClass="emph" presetSubtype="0" fill="hold" nodeType="withEffect">
                                  <p:stCondLst>
                                    <p:cond delay="0"/>
                                  </p:stCondLst>
                                  <p:childTnLst>
                                    <p:animRot by="120000">
                                      <p:cBhvr>
                                        <p:cTn id="102" dur="100" fill="hold">
                                          <p:stCondLst>
                                            <p:cond delay="0"/>
                                          </p:stCondLst>
                                        </p:cTn>
                                        <p:tgtEl>
                                          <p:spTgt spid="69"/>
                                        </p:tgtEl>
                                        <p:attrNameLst>
                                          <p:attrName>r</p:attrName>
                                        </p:attrNameLst>
                                      </p:cBhvr>
                                    </p:animRot>
                                    <p:animRot by="-240000">
                                      <p:cBhvr>
                                        <p:cTn id="103" dur="200" fill="hold">
                                          <p:stCondLst>
                                            <p:cond delay="200"/>
                                          </p:stCondLst>
                                        </p:cTn>
                                        <p:tgtEl>
                                          <p:spTgt spid="69"/>
                                        </p:tgtEl>
                                        <p:attrNameLst>
                                          <p:attrName>r</p:attrName>
                                        </p:attrNameLst>
                                      </p:cBhvr>
                                    </p:animRot>
                                    <p:animRot by="240000">
                                      <p:cBhvr>
                                        <p:cTn id="104" dur="200" fill="hold">
                                          <p:stCondLst>
                                            <p:cond delay="400"/>
                                          </p:stCondLst>
                                        </p:cTn>
                                        <p:tgtEl>
                                          <p:spTgt spid="69"/>
                                        </p:tgtEl>
                                        <p:attrNameLst>
                                          <p:attrName>r</p:attrName>
                                        </p:attrNameLst>
                                      </p:cBhvr>
                                    </p:animRot>
                                    <p:animRot by="-240000">
                                      <p:cBhvr>
                                        <p:cTn id="105" dur="200" fill="hold">
                                          <p:stCondLst>
                                            <p:cond delay="600"/>
                                          </p:stCondLst>
                                        </p:cTn>
                                        <p:tgtEl>
                                          <p:spTgt spid="69"/>
                                        </p:tgtEl>
                                        <p:attrNameLst>
                                          <p:attrName>r</p:attrName>
                                        </p:attrNameLst>
                                      </p:cBhvr>
                                    </p:animRot>
                                    <p:animRot by="120000">
                                      <p:cBhvr>
                                        <p:cTn id="106" dur="200" fill="hold">
                                          <p:stCondLst>
                                            <p:cond delay="800"/>
                                          </p:stCondLst>
                                        </p:cTn>
                                        <p:tgtEl>
                                          <p:spTgt spid="69"/>
                                        </p:tgtEl>
                                        <p:attrNameLst>
                                          <p:attrName>r</p:attrName>
                                        </p:attrNameLst>
                                      </p:cBhvr>
                                    </p:animRot>
                                  </p:childTnLst>
                                </p:cTn>
                              </p:par>
                              <p:par>
                                <p:cTn id="107" presetID="32" presetClass="emph" presetSubtype="0" fill="hold" nodeType="withEffect">
                                  <p:stCondLst>
                                    <p:cond delay="0"/>
                                  </p:stCondLst>
                                  <p:childTnLst>
                                    <p:animRot by="120000">
                                      <p:cBhvr>
                                        <p:cTn id="108" dur="100" fill="hold">
                                          <p:stCondLst>
                                            <p:cond delay="0"/>
                                          </p:stCondLst>
                                        </p:cTn>
                                        <p:tgtEl>
                                          <p:spTgt spid="71"/>
                                        </p:tgtEl>
                                        <p:attrNameLst>
                                          <p:attrName>r</p:attrName>
                                        </p:attrNameLst>
                                      </p:cBhvr>
                                    </p:animRot>
                                    <p:animRot by="-240000">
                                      <p:cBhvr>
                                        <p:cTn id="109" dur="200" fill="hold">
                                          <p:stCondLst>
                                            <p:cond delay="200"/>
                                          </p:stCondLst>
                                        </p:cTn>
                                        <p:tgtEl>
                                          <p:spTgt spid="71"/>
                                        </p:tgtEl>
                                        <p:attrNameLst>
                                          <p:attrName>r</p:attrName>
                                        </p:attrNameLst>
                                      </p:cBhvr>
                                    </p:animRot>
                                    <p:animRot by="240000">
                                      <p:cBhvr>
                                        <p:cTn id="110" dur="200" fill="hold">
                                          <p:stCondLst>
                                            <p:cond delay="400"/>
                                          </p:stCondLst>
                                        </p:cTn>
                                        <p:tgtEl>
                                          <p:spTgt spid="71"/>
                                        </p:tgtEl>
                                        <p:attrNameLst>
                                          <p:attrName>r</p:attrName>
                                        </p:attrNameLst>
                                      </p:cBhvr>
                                    </p:animRot>
                                    <p:animRot by="-240000">
                                      <p:cBhvr>
                                        <p:cTn id="111" dur="200" fill="hold">
                                          <p:stCondLst>
                                            <p:cond delay="600"/>
                                          </p:stCondLst>
                                        </p:cTn>
                                        <p:tgtEl>
                                          <p:spTgt spid="71"/>
                                        </p:tgtEl>
                                        <p:attrNameLst>
                                          <p:attrName>r</p:attrName>
                                        </p:attrNameLst>
                                      </p:cBhvr>
                                    </p:animRot>
                                    <p:animRot by="120000">
                                      <p:cBhvr>
                                        <p:cTn id="112" dur="200" fill="hold">
                                          <p:stCondLst>
                                            <p:cond delay="800"/>
                                          </p:stCondLst>
                                        </p:cTn>
                                        <p:tgtEl>
                                          <p:spTgt spid="71"/>
                                        </p:tgtEl>
                                        <p:attrNameLst>
                                          <p:attrName>r</p:attrName>
                                        </p:attrNameLst>
                                      </p:cBhvr>
                                    </p:animRot>
                                  </p:childTnLst>
                                </p:cTn>
                              </p:par>
                              <p:par>
                                <p:cTn id="113" presetID="32" presetClass="emph" presetSubtype="0" fill="hold" nodeType="withEffect">
                                  <p:stCondLst>
                                    <p:cond delay="0"/>
                                  </p:stCondLst>
                                  <p:childTnLst>
                                    <p:animRot by="120000">
                                      <p:cBhvr>
                                        <p:cTn id="114" dur="100" fill="hold">
                                          <p:stCondLst>
                                            <p:cond delay="0"/>
                                          </p:stCondLst>
                                        </p:cTn>
                                        <p:tgtEl>
                                          <p:spTgt spid="73"/>
                                        </p:tgtEl>
                                        <p:attrNameLst>
                                          <p:attrName>r</p:attrName>
                                        </p:attrNameLst>
                                      </p:cBhvr>
                                    </p:animRot>
                                    <p:animRot by="-240000">
                                      <p:cBhvr>
                                        <p:cTn id="115" dur="200" fill="hold">
                                          <p:stCondLst>
                                            <p:cond delay="200"/>
                                          </p:stCondLst>
                                        </p:cTn>
                                        <p:tgtEl>
                                          <p:spTgt spid="73"/>
                                        </p:tgtEl>
                                        <p:attrNameLst>
                                          <p:attrName>r</p:attrName>
                                        </p:attrNameLst>
                                      </p:cBhvr>
                                    </p:animRot>
                                    <p:animRot by="240000">
                                      <p:cBhvr>
                                        <p:cTn id="116" dur="200" fill="hold">
                                          <p:stCondLst>
                                            <p:cond delay="400"/>
                                          </p:stCondLst>
                                        </p:cTn>
                                        <p:tgtEl>
                                          <p:spTgt spid="73"/>
                                        </p:tgtEl>
                                        <p:attrNameLst>
                                          <p:attrName>r</p:attrName>
                                        </p:attrNameLst>
                                      </p:cBhvr>
                                    </p:animRot>
                                    <p:animRot by="-240000">
                                      <p:cBhvr>
                                        <p:cTn id="117" dur="200" fill="hold">
                                          <p:stCondLst>
                                            <p:cond delay="600"/>
                                          </p:stCondLst>
                                        </p:cTn>
                                        <p:tgtEl>
                                          <p:spTgt spid="73"/>
                                        </p:tgtEl>
                                        <p:attrNameLst>
                                          <p:attrName>r</p:attrName>
                                        </p:attrNameLst>
                                      </p:cBhvr>
                                    </p:animRot>
                                    <p:animRot by="120000">
                                      <p:cBhvr>
                                        <p:cTn id="118" dur="200" fill="hold">
                                          <p:stCondLst>
                                            <p:cond delay="800"/>
                                          </p:stCondLst>
                                        </p:cTn>
                                        <p:tgtEl>
                                          <p:spTgt spid="73"/>
                                        </p:tgtEl>
                                        <p:attrNameLst>
                                          <p:attrName>r</p:attrName>
                                        </p:attrNameLst>
                                      </p:cBhvr>
                                    </p:animRot>
                                  </p:childTnLst>
                                </p:cTn>
                              </p:par>
                              <p:par>
                                <p:cTn id="119" presetID="32" presetClass="emph" presetSubtype="0" fill="hold" nodeType="withEffect">
                                  <p:stCondLst>
                                    <p:cond delay="0"/>
                                  </p:stCondLst>
                                  <p:childTnLst>
                                    <p:animRot by="120000">
                                      <p:cBhvr>
                                        <p:cTn id="120" dur="100" fill="hold">
                                          <p:stCondLst>
                                            <p:cond delay="0"/>
                                          </p:stCondLst>
                                        </p:cTn>
                                        <p:tgtEl>
                                          <p:spTgt spid="75"/>
                                        </p:tgtEl>
                                        <p:attrNameLst>
                                          <p:attrName>r</p:attrName>
                                        </p:attrNameLst>
                                      </p:cBhvr>
                                    </p:animRot>
                                    <p:animRot by="-240000">
                                      <p:cBhvr>
                                        <p:cTn id="121" dur="200" fill="hold">
                                          <p:stCondLst>
                                            <p:cond delay="200"/>
                                          </p:stCondLst>
                                        </p:cTn>
                                        <p:tgtEl>
                                          <p:spTgt spid="75"/>
                                        </p:tgtEl>
                                        <p:attrNameLst>
                                          <p:attrName>r</p:attrName>
                                        </p:attrNameLst>
                                      </p:cBhvr>
                                    </p:animRot>
                                    <p:animRot by="240000">
                                      <p:cBhvr>
                                        <p:cTn id="122" dur="200" fill="hold">
                                          <p:stCondLst>
                                            <p:cond delay="400"/>
                                          </p:stCondLst>
                                        </p:cTn>
                                        <p:tgtEl>
                                          <p:spTgt spid="75"/>
                                        </p:tgtEl>
                                        <p:attrNameLst>
                                          <p:attrName>r</p:attrName>
                                        </p:attrNameLst>
                                      </p:cBhvr>
                                    </p:animRot>
                                    <p:animRot by="-240000">
                                      <p:cBhvr>
                                        <p:cTn id="123" dur="200" fill="hold">
                                          <p:stCondLst>
                                            <p:cond delay="600"/>
                                          </p:stCondLst>
                                        </p:cTn>
                                        <p:tgtEl>
                                          <p:spTgt spid="75"/>
                                        </p:tgtEl>
                                        <p:attrNameLst>
                                          <p:attrName>r</p:attrName>
                                        </p:attrNameLst>
                                      </p:cBhvr>
                                    </p:animRot>
                                    <p:animRot by="120000">
                                      <p:cBhvr>
                                        <p:cTn id="124" dur="200" fill="hold">
                                          <p:stCondLst>
                                            <p:cond delay="800"/>
                                          </p:stCondLst>
                                        </p:cTn>
                                        <p:tgtEl>
                                          <p:spTgt spid="75"/>
                                        </p:tgtEl>
                                        <p:attrNameLst>
                                          <p:attrName>r</p:attrName>
                                        </p:attrNameLst>
                                      </p:cBhvr>
                                    </p:animRot>
                                  </p:childTnLst>
                                </p:cTn>
                              </p:par>
                              <p:par>
                                <p:cTn id="125" presetID="32" presetClass="emph" presetSubtype="0" fill="hold" nodeType="withEffect">
                                  <p:stCondLst>
                                    <p:cond delay="0"/>
                                  </p:stCondLst>
                                  <p:childTnLst>
                                    <p:animRot by="120000">
                                      <p:cBhvr>
                                        <p:cTn id="126" dur="100" fill="hold">
                                          <p:stCondLst>
                                            <p:cond delay="0"/>
                                          </p:stCondLst>
                                        </p:cTn>
                                        <p:tgtEl>
                                          <p:spTgt spid="77"/>
                                        </p:tgtEl>
                                        <p:attrNameLst>
                                          <p:attrName>r</p:attrName>
                                        </p:attrNameLst>
                                      </p:cBhvr>
                                    </p:animRot>
                                    <p:animRot by="-240000">
                                      <p:cBhvr>
                                        <p:cTn id="127" dur="200" fill="hold">
                                          <p:stCondLst>
                                            <p:cond delay="200"/>
                                          </p:stCondLst>
                                        </p:cTn>
                                        <p:tgtEl>
                                          <p:spTgt spid="77"/>
                                        </p:tgtEl>
                                        <p:attrNameLst>
                                          <p:attrName>r</p:attrName>
                                        </p:attrNameLst>
                                      </p:cBhvr>
                                    </p:animRot>
                                    <p:animRot by="240000">
                                      <p:cBhvr>
                                        <p:cTn id="128" dur="200" fill="hold">
                                          <p:stCondLst>
                                            <p:cond delay="400"/>
                                          </p:stCondLst>
                                        </p:cTn>
                                        <p:tgtEl>
                                          <p:spTgt spid="77"/>
                                        </p:tgtEl>
                                        <p:attrNameLst>
                                          <p:attrName>r</p:attrName>
                                        </p:attrNameLst>
                                      </p:cBhvr>
                                    </p:animRot>
                                    <p:animRot by="-240000">
                                      <p:cBhvr>
                                        <p:cTn id="129" dur="200" fill="hold">
                                          <p:stCondLst>
                                            <p:cond delay="600"/>
                                          </p:stCondLst>
                                        </p:cTn>
                                        <p:tgtEl>
                                          <p:spTgt spid="77"/>
                                        </p:tgtEl>
                                        <p:attrNameLst>
                                          <p:attrName>r</p:attrName>
                                        </p:attrNameLst>
                                      </p:cBhvr>
                                    </p:animRot>
                                    <p:animRot by="120000">
                                      <p:cBhvr>
                                        <p:cTn id="130" dur="200" fill="hold">
                                          <p:stCondLst>
                                            <p:cond delay="800"/>
                                          </p:stCondLst>
                                        </p:cTn>
                                        <p:tgtEl>
                                          <p:spTgt spid="77"/>
                                        </p:tgtEl>
                                        <p:attrNameLst>
                                          <p:attrName>r</p:attrName>
                                        </p:attrNameLst>
                                      </p:cBhvr>
                                    </p:animRot>
                                  </p:childTnLst>
                                </p:cTn>
                              </p:par>
                              <p:par>
                                <p:cTn id="131" presetID="32" presetClass="emph" presetSubtype="0" fill="hold" nodeType="withEffect">
                                  <p:stCondLst>
                                    <p:cond delay="0"/>
                                  </p:stCondLst>
                                  <p:childTnLst>
                                    <p:animRot by="120000">
                                      <p:cBhvr>
                                        <p:cTn id="132" dur="100" fill="hold">
                                          <p:stCondLst>
                                            <p:cond delay="0"/>
                                          </p:stCondLst>
                                        </p:cTn>
                                        <p:tgtEl>
                                          <p:spTgt spid="79"/>
                                        </p:tgtEl>
                                        <p:attrNameLst>
                                          <p:attrName>r</p:attrName>
                                        </p:attrNameLst>
                                      </p:cBhvr>
                                    </p:animRot>
                                    <p:animRot by="-240000">
                                      <p:cBhvr>
                                        <p:cTn id="133" dur="200" fill="hold">
                                          <p:stCondLst>
                                            <p:cond delay="200"/>
                                          </p:stCondLst>
                                        </p:cTn>
                                        <p:tgtEl>
                                          <p:spTgt spid="79"/>
                                        </p:tgtEl>
                                        <p:attrNameLst>
                                          <p:attrName>r</p:attrName>
                                        </p:attrNameLst>
                                      </p:cBhvr>
                                    </p:animRot>
                                    <p:animRot by="240000">
                                      <p:cBhvr>
                                        <p:cTn id="134" dur="200" fill="hold">
                                          <p:stCondLst>
                                            <p:cond delay="400"/>
                                          </p:stCondLst>
                                        </p:cTn>
                                        <p:tgtEl>
                                          <p:spTgt spid="79"/>
                                        </p:tgtEl>
                                        <p:attrNameLst>
                                          <p:attrName>r</p:attrName>
                                        </p:attrNameLst>
                                      </p:cBhvr>
                                    </p:animRot>
                                    <p:animRot by="-240000">
                                      <p:cBhvr>
                                        <p:cTn id="135" dur="200" fill="hold">
                                          <p:stCondLst>
                                            <p:cond delay="600"/>
                                          </p:stCondLst>
                                        </p:cTn>
                                        <p:tgtEl>
                                          <p:spTgt spid="79"/>
                                        </p:tgtEl>
                                        <p:attrNameLst>
                                          <p:attrName>r</p:attrName>
                                        </p:attrNameLst>
                                      </p:cBhvr>
                                    </p:animRot>
                                    <p:animRot by="120000">
                                      <p:cBhvr>
                                        <p:cTn id="136" dur="200" fill="hold">
                                          <p:stCondLst>
                                            <p:cond delay="800"/>
                                          </p:stCondLst>
                                        </p:cTn>
                                        <p:tgtEl>
                                          <p:spTgt spid="79"/>
                                        </p:tgtEl>
                                        <p:attrNameLst>
                                          <p:attrName>r</p:attrName>
                                        </p:attrNameLst>
                                      </p:cBhvr>
                                    </p:animRot>
                                  </p:childTnLst>
                                </p:cTn>
                              </p:par>
                              <p:par>
                                <p:cTn id="137" presetID="32" presetClass="emph" presetSubtype="0" fill="hold" nodeType="withEffect">
                                  <p:stCondLst>
                                    <p:cond delay="0"/>
                                  </p:stCondLst>
                                  <p:childTnLst>
                                    <p:animRot by="120000">
                                      <p:cBhvr>
                                        <p:cTn id="138" dur="100" fill="hold">
                                          <p:stCondLst>
                                            <p:cond delay="0"/>
                                          </p:stCondLst>
                                        </p:cTn>
                                        <p:tgtEl>
                                          <p:spTgt spid="81"/>
                                        </p:tgtEl>
                                        <p:attrNameLst>
                                          <p:attrName>r</p:attrName>
                                        </p:attrNameLst>
                                      </p:cBhvr>
                                    </p:animRot>
                                    <p:animRot by="-240000">
                                      <p:cBhvr>
                                        <p:cTn id="139" dur="200" fill="hold">
                                          <p:stCondLst>
                                            <p:cond delay="200"/>
                                          </p:stCondLst>
                                        </p:cTn>
                                        <p:tgtEl>
                                          <p:spTgt spid="81"/>
                                        </p:tgtEl>
                                        <p:attrNameLst>
                                          <p:attrName>r</p:attrName>
                                        </p:attrNameLst>
                                      </p:cBhvr>
                                    </p:animRot>
                                    <p:animRot by="240000">
                                      <p:cBhvr>
                                        <p:cTn id="140" dur="200" fill="hold">
                                          <p:stCondLst>
                                            <p:cond delay="400"/>
                                          </p:stCondLst>
                                        </p:cTn>
                                        <p:tgtEl>
                                          <p:spTgt spid="81"/>
                                        </p:tgtEl>
                                        <p:attrNameLst>
                                          <p:attrName>r</p:attrName>
                                        </p:attrNameLst>
                                      </p:cBhvr>
                                    </p:animRot>
                                    <p:animRot by="-240000">
                                      <p:cBhvr>
                                        <p:cTn id="141" dur="200" fill="hold">
                                          <p:stCondLst>
                                            <p:cond delay="600"/>
                                          </p:stCondLst>
                                        </p:cTn>
                                        <p:tgtEl>
                                          <p:spTgt spid="81"/>
                                        </p:tgtEl>
                                        <p:attrNameLst>
                                          <p:attrName>r</p:attrName>
                                        </p:attrNameLst>
                                      </p:cBhvr>
                                    </p:animRot>
                                    <p:animRot by="120000">
                                      <p:cBhvr>
                                        <p:cTn id="142" dur="200" fill="hold">
                                          <p:stCondLst>
                                            <p:cond delay="800"/>
                                          </p:stCondLst>
                                        </p:cTn>
                                        <p:tgtEl>
                                          <p:spTgt spid="81"/>
                                        </p:tgtEl>
                                        <p:attrNameLst>
                                          <p:attrName>r</p:attrName>
                                        </p:attrNameLst>
                                      </p:cBhvr>
                                    </p:animRot>
                                  </p:childTnLst>
                                </p:cTn>
                              </p:par>
                              <p:par>
                                <p:cTn id="143" presetID="32" presetClass="emph" presetSubtype="0" fill="hold" nodeType="withEffect">
                                  <p:stCondLst>
                                    <p:cond delay="0"/>
                                  </p:stCondLst>
                                  <p:childTnLst>
                                    <p:animRot by="120000">
                                      <p:cBhvr>
                                        <p:cTn id="144" dur="100" fill="hold">
                                          <p:stCondLst>
                                            <p:cond delay="0"/>
                                          </p:stCondLst>
                                        </p:cTn>
                                        <p:tgtEl>
                                          <p:spTgt spid="83"/>
                                        </p:tgtEl>
                                        <p:attrNameLst>
                                          <p:attrName>r</p:attrName>
                                        </p:attrNameLst>
                                      </p:cBhvr>
                                    </p:animRot>
                                    <p:animRot by="-240000">
                                      <p:cBhvr>
                                        <p:cTn id="145" dur="200" fill="hold">
                                          <p:stCondLst>
                                            <p:cond delay="200"/>
                                          </p:stCondLst>
                                        </p:cTn>
                                        <p:tgtEl>
                                          <p:spTgt spid="83"/>
                                        </p:tgtEl>
                                        <p:attrNameLst>
                                          <p:attrName>r</p:attrName>
                                        </p:attrNameLst>
                                      </p:cBhvr>
                                    </p:animRot>
                                    <p:animRot by="240000">
                                      <p:cBhvr>
                                        <p:cTn id="146" dur="200" fill="hold">
                                          <p:stCondLst>
                                            <p:cond delay="400"/>
                                          </p:stCondLst>
                                        </p:cTn>
                                        <p:tgtEl>
                                          <p:spTgt spid="83"/>
                                        </p:tgtEl>
                                        <p:attrNameLst>
                                          <p:attrName>r</p:attrName>
                                        </p:attrNameLst>
                                      </p:cBhvr>
                                    </p:animRot>
                                    <p:animRot by="-240000">
                                      <p:cBhvr>
                                        <p:cTn id="147" dur="200" fill="hold">
                                          <p:stCondLst>
                                            <p:cond delay="600"/>
                                          </p:stCondLst>
                                        </p:cTn>
                                        <p:tgtEl>
                                          <p:spTgt spid="83"/>
                                        </p:tgtEl>
                                        <p:attrNameLst>
                                          <p:attrName>r</p:attrName>
                                        </p:attrNameLst>
                                      </p:cBhvr>
                                    </p:animRot>
                                    <p:animRot by="120000">
                                      <p:cBhvr>
                                        <p:cTn id="148" dur="200" fill="hold">
                                          <p:stCondLst>
                                            <p:cond delay="800"/>
                                          </p:stCondLst>
                                        </p:cTn>
                                        <p:tgtEl>
                                          <p:spTgt spid="83"/>
                                        </p:tgtEl>
                                        <p:attrNameLst>
                                          <p:attrName>r</p:attrName>
                                        </p:attrNameLst>
                                      </p:cBhvr>
                                    </p:animRot>
                                  </p:childTnLst>
                                </p:cTn>
                              </p:par>
                              <p:par>
                                <p:cTn id="149" presetID="32" presetClass="emph" presetSubtype="0" fill="hold" nodeType="withEffect">
                                  <p:stCondLst>
                                    <p:cond delay="0"/>
                                  </p:stCondLst>
                                  <p:childTnLst>
                                    <p:animRot by="120000">
                                      <p:cBhvr>
                                        <p:cTn id="150" dur="100" fill="hold">
                                          <p:stCondLst>
                                            <p:cond delay="0"/>
                                          </p:stCondLst>
                                        </p:cTn>
                                        <p:tgtEl>
                                          <p:spTgt spid="85"/>
                                        </p:tgtEl>
                                        <p:attrNameLst>
                                          <p:attrName>r</p:attrName>
                                        </p:attrNameLst>
                                      </p:cBhvr>
                                    </p:animRot>
                                    <p:animRot by="-240000">
                                      <p:cBhvr>
                                        <p:cTn id="151" dur="200" fill="hold">
                                          <p:stCondLst>
                                            <p:cond delay="200"/>
                                          </p:stCondLst>
                                        </p:cTn>
                                        <p:tgtEl>
                                          <p:spTgt spid="85"/>
                                        </p:tgtEl>
                                        <p:attrNameLst>
                                          <p:attrName>r</p:attrName>
                                        </p:attrNameLst>
                                      </p:cBhvr>
                                    </p:animRot>
                                    <p:animRot by="240000">
                                      <p:cBhvr>
                                        <p:cTn id="152" dur="200" fill="hold">
                                          <p:stCondLst>
                                            <p:cond delay="400"/>
                                          </p:stCondLst>
                                        </p:cTn>
                                        <p:tgtEl>
                                          <p:spTgt spid="85"/>
                                        </p:tgtEl>
                                        <p:attrNameLst>
                                          <p:attrName>r</p:attrName>
                                        </p:attrNameLst>
                                      </p:cBhvr>
                                    </p:animRot>
                                    <p:animRot by="-240000">
                                      <p:cBhvr>
                                        <p:cTn id="153" dur="200" fill="hold">
                                          <p:stCondLst>
                                            <p:cond delay="600"/>
                                          </p:stCondLst>
                                        </p:cTn>
                                        <p:tgtEl>
                                          <p:spTgt spid="85"/>
                                        </p:tgtEl>
                                        <p:attrNameLst>
                                          <p:attrName>r</p:attrName>
                                        </p:attrNameLst>
                                      </p:cBhvr>
                                    </p:animRot>
                                    <p:animRot by="120000">
                                      <p:cBhvr>
                                        <p:cTn id="154" dur="200" fill="hold">
                                          <p:stCondLst>
                                            <p:cond delay="800"/>
                                          </p:stCondLst>
                                        </p:cTn>
                                        <p:tgtEl>
                                          <p:spTgt spid="85"/>
                                        </p:tgtEl>
                                        <p:attrNameLst>
                                          <p:attrName>r</p:attrName>
                                        </p:attrNameLst>
                                      </p:cBhvr>
                                    </p:animRot>
                                  </p:childTnLst>
                                </p:cTn>
                              </p:par>
                              <p:par>
                                <p:cTn id="155" presetID="32" presetClass="emph" presetSubtype="0" fill="hold" nodeType="withEffect">
                                  <p:stCondLst>
                                    <p:cond delay="0"/>
                                  </p:stCondLst>
                                  <p:childTnLst>
                                    <p:animRot by="120000">
                                      <p:cBhvr>
                                        <p:cTn id="156" dur="100" fill="hold">
                                          <p:stCondLst>
                                            <p:cond delay="0"/>
                                          </p:stCondLst>
                                        </p:cTn>
                                        <p:tgtEl>
                                          <p:spTgt spid="87"/>
                                        </p:tgtEl>
                                        <p:attrNameLst>
                                          <p:attrName>r</p:attrName>
                                        </p:attrNameLst>
                                      </p:cBhvr>
                                    </p:animRot>
                                    <p:animRot by="-240000">
                                      <p:cBhvr>
                                        <p:cTn id="157" dur="200" fill="hold">
                                          <p:stCondLst>
                                            <p:cond delay="200"/>
                                          </p:stCondLst>
                                        </p:cTn>
                                        <p:tgtEl>
                                          <p:spTgt spid="87"/>
                                        </p:tgtEl>
                                        <p:attrNameLst>
                                          <p:attrName>r</p:attrName>
                                        </p:attrNameLst>
                                      </p:cBhvr>
                                    </p:animRot>
                                    <p:animRot by="240000">
                                      <p:cBhvr>
                                        <p:cTn id="158" dur="200" fill="hold">
                                          <p:stCondLst>
                                            <p:cond delay="400"/>
                                          </p:stCondLst>
                                        </p:cTn>
                                        <p:tgtEl>
                                          <p:spTgt spid="87"/>
                                        </p:tgtEl>
                                        <p:attrNameLst>
                                          <p:attrName>r</p:attrName>
                                        </p:attrNameLst>
                                      </p:cBhvr>
                                    </p:animRot>
                                    <p:animRot by="-240000">
                                      <p:cBhvr>
                                        <p:cTn id="159" dur="200" fill="hold">
                                          <p:stCondLst>
                                            <p:cond delay="600"/>
                                          </p:stCondLst>
                                        </p:cTn>
                                        <p:tgtEl>
                                          <p:spTgt spid="87"/>
                                        </p:tgtEl>
                                        <p:attrNameLst>
                                          <p:attrName>r</p:attrName>
                                        </p:attrNameLst>
                                      </p:cBhvr>
                                    </p:animRot>
                                    <p:animRot by="120000">
                                      <p:cBhvr>
                                        <p:cTn id="160" dur="200" fill="hold">
                                          <p:stCondLst>
                                            <p:cond delay="800"/>
                                          </p:stCondLst>
                                        </p:cTn>
                                        <p:tgtEl>
                                          <p:spTgt spid="87"/>
                                        </p:tgtEl>
                                        <p:attrNameLst>
                                          <p:attrName>r</p:attrName>
                                        </p:attrNameLst>
                                      </p:cBhvr>
                                    </p:animRot>
                                  </p:childTnLst>
                                </p:cTn>
                              </p:par>
                              <p:par>
                                <p:cTn id="161" presetID="32" presetClass="emph" presetSubtype="0" fill="hold" nodeType="withEffect">
                                  <p:stCondLst>
                                    <p:cond delay="0"/>
                                  </p:stCondLst>
                                  <p:childTnLst>
                                    <p:animRot by="120000">
                                      <p:cBhvr>
                                        <p:cTn id="162" dur="100" fill="hold">
                                          <p:stCondLst>
                                            <p:cond delay="0"/>
                                          </p:stCondLst>
                                        </p:cTn>
                                        <p:tgtEl>
                                          <p:spTgt spid="89"/>
                                        </p:tgtEl>
                                        <p:attrNameLst>
                                          <p:attrName>r</p:attrName>
                                        </p:attrNameLst>
                                      </p:cBhvr>
                                    </p:animRot>
                                    <p:animRot by="-240000">
                                      <p:cBhvr>
                                        <p:cTn id="163" dur="200" fill="hold">
                                          <p:stCondLst>
                                            <p:cond delay="200"/>
                                          </p:stCondLst>
                                        </p:cTn>
                                        <p:tgtEl>
                                          <p:spTgt spid="89"/>
                                        </p:tgtEl>
                                        <p:attrNameLst>
                                          <p:attrName>r</p:attrName>
                                        </p:attrNameLst>
                                      </p:cBhvr>
                                    </p:animRot>
                                    <p:animRot by="240000">
                                      <p:cBhvr>
                                        <p:cTn id="164" dur="200" fill="hold">
                                          <p:stCondLst>
                                            <p:cond delay="400"/>
                                          </p:stCondLst>
                                        </p:cTn>
                                        <p:tgtEl>
                                          <p:spTgt spid="89"/>
                                        </p:tgtEl>
                                        <p:attrNameLst>
                                          <p:attrName>r</p:attrName>
                                        </p:attrNameLst>
                                      </p:cBhvr>
                                    </p:animRot>
                                    <p:animRot by="-240000">
                                      <p:cBhvr>
                                        <p:cTn id="165" dur="200" fill="hold">
                                          <p:stCondLst>
                                            <p:cond delay="600"/>
                                          </p:stCondLst>
                                        </p:cTn>
                                        <p:tgtEl>
                                          <p:spTgt spid="89"/>
                                        </p:tgtEl>
                                        <p:attrNameLst>
                                          <p:attrName>r</p:attrName>
                                        </p:attrNameLst>
                                      </p:cBhvr>
                                    </p:animRot>
                                    <p:animRot by="120000">
                                      <p:cBhvr>
                                        <p:cTn id="166" dur="200" fill="hold">
                                          <p:stCondLst>
                                            <p:cond delay="800"/>
                                          </p:stCondLst>
                                        </p:cTn>
                                        <p:tgtEl>
                                          <p:spTgt spid="89"/>
                                        </p:tgtEl>
                                        <p:attrNameLst>
                                          <p:attrName>r</p:attrName>
                                        </p:attrNameLst>
                                      </p:cBhvr>
                                    </p:animRot>
                                  </p:childTnLst>
                                </p:cTn>
                              </p:par>
                              <p:par>
                                <p:cTn id="167" presetID="32" presetClass="emph" presetSubtype="0" fill="hold" nodeType="withEffect">
                                  <p:stCondLst>
                                    <p:cond delay="0"/>
                                  </p:stCondLst>
                                  <p:childTnLst>
                                    <p:animRot by="120000">
                                      <p:cBhvr>
                                        <p:cTn id="168" dur="100" fill="hold">
                                          <p:stCondLst>
                                            <p:cond delay="0"/>
                                          </p:stCondLst>
                                        </p:cTn>
                                        <p:tgtEl>
                                          <p:spTgt spid="95"/>
                                        </p:tgtEl>
                                        <p:attrNameLst>
                                          <p:attrName>r</p:attrName>
                                        </p:attrNameLst>
                                      </p:cBhvr>
                                    </p:animRot>
                                    <p:animRot by="-240000">
                                      <p:cBhvr>
                                        <p:cTn id="169" dur="200" fill="hold">
                                          <p:stCondLst>
                                            <p:cond delay="200"/>
                                          </p:stCondLst>
                                        </p:cTn>
                                        <p:tgtEl>
                                          <p:spTgt spid="95"/>
                                        </p:tgtEl>
                                        <p:attrNameLst>
                                          <p:attrName>r</p:attrName>
                                        </p:attrNameLst>
                                      </p:cBhvr>
                                    </p:animRot>
                                    <p:animRot by="240000">
                                      <p:cBhvr>
                                        <p:cTn id="170" dur="200" fill="hold">
                                          <p:stCondLst>
                                            <p:cond delay="400"/>
                                          </p:stCondLst>
                                        </p:cTn>
                                        <p:tgtEl>
                                          <p:spTgt spid="95"/>
                                        </p:tgtEl>
                                        <p:attrNameLst>
                                          <p:attrName>r</p:attrName>
                                        </p:attrNameLst>
                                      </p:cBhvr>
                                    </p:animRot>
                                    <p:animRot by="-240000">
                                      <p:cBhvr>
                                        <p:cTn id="171" dur="200" fill="hold">
                                          <p:stCondLst>
                                            <p:cond delay="600"/>
                                          </p:stCondLst>
                                        </p:cTn>
                                        <p:tgtEl>
                                          <p:spTgt spid="95"/>
                                        </p:tgtEl>
                                        <p:attrNameLst>
                                          <p:attrName>r</p:attrName>
                                        </p:attrNameLst>
                                      </p:cBhvr>
                                    </p:animRot>
                                    <p:animRot by="120000">
                                      <p:cBhvr>
                                        <p:cTn id="172" dur="200" fill="hold">
                                          <p:stCondLst>
                                            <p:cond delay="800"/>
                                          </p:stCondLst>
                                        </p:cTn>
                                        <p:tgtEl>
                                          <p:spTgt spid="95"/>
                                        </p:tgtEl>
                                        <p:attrNameLst>
                                          <p:attrName>r</p:attrName>
                                        </p:attrNameLst>
                                      </p:cBhvr>
                                    </p:animRot>
                                  </p:childTnLst>
                                </p:cTn>
                              </p:par>
                              <p:par>
                                <p:cTn id="173" presetID="32" presetClass="emph" presetSubtype="0" fill="hold" nodeType="withEffect">
                                  <p:stCondLst>
                                    <p:cond delay="0"/>
                                  </p:stCondLst>
                                  <p:childTnLst>
                                    <p:animRot by="120000">
                                      <p:cBhvr>
                                        <p:cTn id="174" dur="100" fill="hold">
                                          <p:stCondLst>
                                            <p:cond delay="0"/>
                                          </p:stCondLst>
                                        </p:cTn>
                                        <p:tgtEl>
                                          <p:spTgt spid="97"/>
                                        </p:tgtEl>
                                        <p:attrNameLst>
                                          <p:attrName>r</p:attrName>
                                        </p:attrNameLst>
                                      </p:cBhvr>
                                    </p:animRot>
                                    <p:animRot by="-240000">
                                      <p:cBhvr>
                                        <p:cTn id="175" dur="200" fill="hold">
                                          <p:stCondLst>
                                            <p:cond delay="200"/>
                                          </p:stCondLst>
                                        </p:cTn>
                                        <p:tgtEl>
                                          <p:spTgt spid="97"/>
                                        </p:tgtEl>
                                        <p:attrNameLst>
                                          <p:attrName>r</p:attrName>
                                        </p:attrNameLst>
                                      </p:cBhvr>
                                    </p:animRot>
                                    <p:animRot by="240000">
                                      <p:cBhvr>
                                        <p:cTn id="176" dur="200" fill="hold">
                                          <p:stCondLst>
                                            <p:cond delay="400"/>
                                          </p:stCondLst>
                                        </p:cTn>
                                        <p:tgtEl>
                                          <p:spTgt spid="97"/>
                                        </p:tgtEl>
                                        <p:attrNameLst>
                                          <p:attrName>r</p:attrName>
                                        </p:attrNameLst>
                                      </p:cBhvr>
                                    </p:animRot>
                                    <p:animRot by="-240000">
                                      <p:cBhvr>
                                        <p:cTn id="177" dur="200" fill="hold">
                                          <p:stCondLst>
                                            <p:cond delay="600"/>
                                          </p:stCondLst>
                                        </p:cTn>
                                        <p:tgtEl>
                                          <p:spTgt spid="97"/>
                                        </p:tgtEl>
                                        <p:attrNameLst>
                                          <p:attrName>r</p:attrName>
                                        </p:attrNameLst>
                                      </p:cBhvr>
                                    </p:animRot>
                                    <p:animRot by="120000">
                                      <p:cBhvr>
                                        <p:cTn id="178" dur="200" fill="hold">
                                          <p:stCondLst>
                                            <p:cond delay="800"/>
                                          </p:stCondLst>
                                        </p:cTn>
                                        <p:tgtEl>
                                          <p:spTgt spid="97"/>
                                        </p:tgtEl>
                                        <p:attrNameLst>
                                          <p:attrName>r</p:attrName>
                                        </p:attrNameLst>
                                      </p:cBhvr>
                                    </p:animRot>
                                  </p:childTnLst>
                                </p:cTn>
                              </p:par>
                              <p:par>
                                <p:cTn id="179" presetID="32" presetClass="emph" presetSubtype="0" fill="hold" nodeType="withEffect">
                                  <p:stCondLst>
                                    <p:cond delay="0"/>
                                  </p:stCondLst>
                                  <p:childTnLst>
                                    <p:animRot by="120000">
                                      <p:cBhvr>
                                        <p:cTn id="180" dur="100" fill="hold">
                                          <p:stCondLst>
                                            <p:cond delay="0"/>
                                          </p:stCondLst>
                                        </p:cTn>
                                        <p:tgtEl>
                                          <p:spTgt spid="99"/>
                                        </p:tgtEl>
                                        <p:attrNameLst>
                                          <p:attrName>r</p:attrName>
                                        </p:attrNameLst>
                                      </p:cBhvr>
                                    </p:animRot>
                                    <p:animRot by="-240000">
                                      <p:cBhvr>
                                        <p:cTn id="181" dur="200" fill="hold">
                                          <p:stCondLst>
                                            <p:cond delay="200"/>
                                          </p:stCondLst>
                                        </p:cTn>
                                        <p:tgtEl>
                                          <p:spTgt spid="99"/>
                                        </p:tgtEl>
                                        <p:attrNameLst>
                                          <p:attrName>r</p:attrName>
                                        </p:attrNameLst>
                                      </p:cBhvr>
                                    </p:animRot>
                                    <p:animRot by="240000">
                                      <p:cBhvr>
                                        <p:cTn id="182" dur="200" fill="hold">
                                          <p:stCondLst>
                                            <p:cond delay="400"/>
                                          </p:stCondLst>
                                        </p:cTn>
                                        <p:tgtEl>
                                          <p:spTgt spid="99"/>
                                        </p:tgtEl>
                                        <p:attrNameLst>
                                          <p:attrName>r</p:attrName>
                                        </p:attrNameLst>
                                      </p:cBhvr>
                                    </p:animRot>
                                    <p:animRot by="-240000">
                                      <p:cBhvr>
                                        <p:cTn id="183" dur="200" fill="hold">
                                          <p:stCondLst>
                                            <p:cond delay="600"/>
                                          </p:stCondLst>
                                        </p:cTn>
                                        <p:tgtEl>
                                          <p:spTgt spid="99"/>
                                        </p:tgtEl>
                                        <p:attrNameLst>
                                          <p:attrName>r</p:attrName>
                                        </p:attrNameLst>
                                      </p:cBhvr>
                                    </p:animRot>
                                    <p:animRot by="120000">
                                      <p:cBhvr>
                                        <p:cTn id="184" dur="200" fill="hold">
                                          <p:stCondLst>
                                            <p:cond delay="800"/>
                                          </p:stCondLst>
                                        </p:cTn>
                                        <p:tgtEl>
                                          <p:spTgt spid="99"/>
                                        </p:tgtEl>
                                        <p:attrNameLst>
                                          <p:attrName>r</p:attrName>
                                        </p:attrNameLst>
                                      </p:cBhvr>
                                    </p:animRot>
                                  </p:childTnLst>
                                </p:cTn>
                              </p:par>
                              <p:par>
                                <p:cTn id="185" presetID="32" presetClass="emph" presetSubtype="0" fill="hold" nodeType="withEffect">
                                  <p:stCondLst>
                                    <p:cond delay="0"/>
                                  </p:stCondLst>
                                  <p:childTnLst>
                                    <p:animRot by="120000">
                                      <p:cBhvr>
                                        <p:cTn id="186" dur="100" fill="hold">
                                          <p:stCondLst>
                                            <p:cond delay="0"/>
                                          </p:stCondLst>
                                        </p:cTn>
                                        <p:tgtEl>
                                          <p:spTgt spid="101"/>
                                        </p:tgtEl>
                                        <p:attrNameLst>
                                          <p:attrName>r</p:attrName>
                                        </p:attrNameLst>
                                      </p:cBhvr>
                                    </p:animRot>
                                    <p:animRot by="-240000">
                                      <p:cBhvr>
                                        <p:cTn id="187" dur="200" fill="hold">
                                          <p:stCondLst>
                                            <p:cond delay="200"/>
                                          </p:stCondLst>
                                        </p:cTn>
                                        <p:tgtEl>
                                          <p:spTgt spid="101"/>
                                        </p:tgtEl>
                                        <p:attrNameLst>
                                          <p:attrName>r</p:attrName>
                                        </p:attrNameLst>
                                      </p:cBhvr>
                                    </p:animRot>
                                    <p:animRot by="240000">
                                      <p:cBhvr>
                                        <p:cTn id="188" dur="200" fill="hold">
                                          <p:stCondLst>
                                            <p:cond delay="400"/>
                                          </p:stCondLst>
                                        </p:cTn>
                                        <p:tgtEl>
                                          <p:spTgt spid="101"/>
                                        </p:tgtEl>
                                        <p:attrNameLst>
                                          <p:attrName>r</p:attrName>
                                        </p:attrNameLst>
                                      </p:cBhvr>
                                    </p:animRot>
                                    <p:animRot by="-240000">
                                      <p:cBhvr>
                                        <p:cTn id="189" dur="200" fill="hold">
                                          <p:stCondLst>
                                            <p:cond delay="600"/>
                                          </p:stCondLst>
                                        </p:cTn>
                                        <p:tgtEl>
                                          <p:spTgt spid="101"/>
                                        </p:tgtEl>
                                        <p:attrNameLst>
                                          <p:attrName>r</p:attrName>
                                        </p:attrNameLst>
                                      </p:cBhvr>
                                    </p:animRot>
                                    <p:animRot by="120000">
                                      <p:cBhvr>
                                        <p:cTn id="190" dur="200" fill="hold">
                                          <p:stCondLst>
                                            <p:cond delay="800"/>
                                          </p:stCondLst>
                                        </p:cTn>
                                        <p:tgtEl>
                                          <p:spTgt spid="101"/>
                                        </p:tgtEl>
                                        <p:attrNameLst>
                                          <p:attrName>r</p:attrName>
                                        </p:attrNameLst>
                                      </p:cBhvr>
                                    </p:animRot>
                                  </p:childTnLst>
                                </p:cTn>
                              </p:par>
                              <p:par>
                                <p:cTn id="191" presetID="32" presetClass="emph" presetSubtype="0" fill="hold" nodeType="withEffect">
                                  <p:stCondLst>
                                    <p:cond delay="0"/>
                                  </p:stCondLst>
                                  <p:childTnLst>
                                    <p:animRot by="120000">
                                      <p:cBhvr>
                                        <p:cTn id="192" dur="100" fill="hold">
                                          <p:stCondLst>
                                            <p:cond delay="0"/>
                                          </p:stCondLst>
                                        </p:cTn>
                                        <p:tgtEl>
                                          <p:spTgt spid="103"/>
                                        </p:tgtEl>
                                        <p:attrNameLst>
                                          <p:attrName>r</p:attrName>
                                        </p:attrNameLst>
                                      </p:cBhvr>
                                    </p:animRot>
                                    <p:animRot by="-240000">
                                      <p:cBhvr>
                                        <p:cTn id="193" dur="200" fill="hold">
                                          <p:stCondLst>
                                            <p:cond delay="200"/>
                                          </p:stCondLst>
                                        </p:cTn>
                                        <p:tgtEl>
                                          <p:spTgt spid="103"/>
                                        </p:tgtEl>
                                        <p:attrNameLst>
                                          <p:attrName>r</p:attrName>
                                        </p:attrNameLst>
                                      </p:cBhvr>
                                    </p:animRot>
                                    <p:animRot by="240000">
                                      <p:cBhvr>
                                        <p:cTn id="194" dur="200" fill="hold">
                                          <p:stCondLst>
                                            <p:cond delay="400"/>
                                          </p:stCondLst>
                                        </p:cTn>
                                        <p:tgtEl>
                                          <p:spTgt spid="103"/>
                                        </p:tgtEl>
                                        <p:attrNameLst>
                                          <p:attrName>r</p:attrName>
                                        </p:attrNameLst>
                                      </p:cBhvr>
                                    </p:animRot>
                                    <p:animRot by="-240000">
                                      <p:cBhvr>
                                        <p:cTn id="195" dur="200" fill="hold">
                                          <p:stCondLst>
                                            <p:cond delay="600"/>
                                          </p:stCondLst>
                                        </p:cTn>
                                        <p:tgtEl>
                                          <p:spTgt spid="103"/>
                                        </p:tgtEl>
                                        <p:attrNameLst>
                                          <p:attrName>r</p:attrName>
                                        </p:attrNameLst>
                                      </p:cBhvr>
                                    </p:animRot>
                                    <p:animRot by="120000">
                                      <p:cBhvr>
                                        <p:cTn id="196" dur="200" fill="hold">
                                          <p:stCondLst>
                                            <p:cond delay="800"/>
                                          </p:stCondLst>
                                        </p:cTn>
                                        <p:tgtEl>
                                          <p:spTgt spid="103"/>
                                        </p:tgtEl>
                                        <p:attrNameLst>
                                          <p:attrName>r</p:attrName>
                                        </p:attrNameLst>
                                      </p:cBhvr>
                                    </p:animRot>
                                  </p:childTnLst>
                                </p:cTn>
                              </p:par>
                              <p:par>
                                <p:cTn id="197" presetID="32" presetClass="emph" presetSubtype="0" fill="hold" nodeType="withEffect">
                                  <p:stCondLst>
                                    <p:cond delay="0"/>
                                  </p:stCondLst>
                                  <p:childTnLst>
                                    <p:animRot by="120000">
                                      <p:cBhvr>
                                        <p:cTn id="198" dur="100" fill="hold">
                                          <p:stCondLst>
                                            <p:cond delay="0"/>
                                          </p:stCondLst>
                                        </p:cTn>
                                        <p:tgtEl>
                                          <p:spTgt spid="105"/>
                                        </p:tgtEl>
                                        <p:attrNameLst>
                                          <p:attrName>r</p:attrName>
                                        </p:attrNameLst>
                                      </p:cBhvr>
                                    </p:animRot>
                                    <p:animRot by="-240000">
                                      <p:cBhvr>
                                        <p:cTn id="199" dur="200" fill="hold">
                                          <p:stCondLst>
                                            <p:cond delay="200"/>
                                          </p:stCondLst>
                                        </p:cTn>
                                        <p:tgtEl>
                                          <p:spTgt spid="105"/>
                                        </p:tgtEl>
                                        <p:attrNameLst>
                                          <p:attrName>r</p:attrName>
                                        </p:attrNameLst>
                                      </p:cBhvr>
                                    </p:animRot>
                                    <p:animRot by="240000">
                                      <p:cBhvr>
                                        <p:cTn id="200" dur="200" fill="hold">
                                          <p:stCondLst>
                                            <p:cond delay="400"/>
                                          </p:stCondLst>
                                        </p:cTn>
                                        <p:tgtEl>
                                          <p:spTgt spid="105"/>
                                        </p:tgtEl>
                                        <p:attrNameLst>
                                          <p:attrName>r</p:attrName>
                                        </p:attrNameLst>
                                      </p:cBhvr>
                                    </p:animRot>
                                    <p:animRot by="-240000">
                                      <p:cBhvr>
                                        <p:cTn id="201" dur="200" fill="hold">
                                          <p:stCondLst>
                                            <p:cond delay="600"/>
                                          </p:stCondLst>
                                        </p:cTn>
                                        <p:tgtEl>
                                          <p:spTgt spid="105"/>
                                        </p:tgtEl>
                                        <p:attrNameLst>
                                          <p:attrName>r</p:attrName>
                                        </p:attrNameLst>
                                      </p:cBhvr>
                                    </p:animRot>
                                    <p:animRot by="120000">
                                      <p:cBhvr>
                                        <p:cTn id="202" dur="200" fill="hold">
                                          <p:stCondLst>
                                            <p:cond delay="800"/>
                                          </p:stCondLst>
                                        </p:cTn>
                                        <p:tgtEl>
                                          <p:spTgt spid="105"/>
                                        </p:tgtEl>
                                        <p:attrNameLst>
                                          <p:attrName>r</p:attrName>
                                        </p:attrNameLst>
                                      </p:cBhvr>
                                    </p:animRot>
                                  </p:childTnLst>
                                </p:cTn>
                              </p:par>
                              <p:par>
                                <p:cTn id="203" presetID="32" presetClass="emph" presetSubtype="0" fill="hold" nodeType="withEffect">
                                  <p:stCondLst>
                                    <p:cond delay="0"/>
                                  </p:stCondLst>
                                  <p:childTnLst>
                                    <p:animRot by="120000">
                                      <p:cBhvr>
                                        <p:cTn id="204" dur="100" fill="hold">
                                          <p:stCondLst>
                                            <p:cond delay="0"/>
                                          </p:stCondLst>
                                        </p:cTn>
                                        <p:tgtEl>
                                          <p:spTgt spid="107"/>
                                        </p:tgtEl>
                                        <p:attrNameLst>
                                          <p:attrName>r</p:attrName>
                                        </p:attrNameLst>
                                      </p:cBhvr>
                                    </p:animRot>
                                    <p:animRot by="-240000">
                                      <p:cBhvr>
                                        <p:cTn id="205" dur="200" fill="hold">
                                          <p:stCondLst>
                                            <p:cond delay="200"/>
                                          </p:stCondLst>
                                        </p:cTn>
                                        <p:tgtEl>
                                          <p:spTgt spid="107"/>
                                        </p:tgtEl>
                                        <p:attrNameLst>
                                          <p:attrName>r</p:attrName>
                                        </p:attrNameLst>
                                      </p:cBhvr>
                                    </p:animRot>
                                    <p:animRot by="240000">
                                      <p:cBhvr>
                                        <p:cTn id="206" dur="200" fill="hold">
                                          <p:stCondLst>
                                            <p:cond delay="400"/>
                                          </p:stCondLst>
                                        </p:cTn>
                                        <p:tgtEl>
                                          <p:spTgt spid="107"/>
                                        </p:tgtEl>
                                        <p:attrNameLst>
                                          <p:attrName>r</p:attrName>
                                        </p:attrNameLst>
                                      </p:cBhvr>
                                    </p:animRot>
                                    <p:animRot by="-240000">
                                      <p:cBhvr>
                                        <p:cTn id="207" dur="200" fill="hold">
                                          <p:stCondLst>
                                            <p:cond delay="600"/>
                                          </p:stCondLst>
                                        </p:cTn>
                                        <p:tgtEl>
                                          <p:spTgt spid="107"/>
                                        </p:tgtEl>
                                        <p:attrNameLst>
                                          <p:attrName>r</p:attrName>
                                        </p:attrNameLst>
                                      </p:cBhvr>
                                    </p:animRot>
                                    <p:animRot by="120000">
                                      <p:cBhvr>
                                        <p:cTn id="208" dur="200" fill="hold">
                                          <p:stCondLst>
                                            <p:cond delay="800"/>
                                          </p:stCondLst>
                                        </p:cTn>
                                        <p:tgtEl>
                                          <p:spTgt spid="107"/>
                                        </p:tgtEl>
                                        <p:attrNameLst>
                                          <p:attrName>r</p:attrName>
                                        </p:attrNameLst>
                                      </p:cBhvr>
                                    </p:animRot>
                                  </p:childTnLst>
                                </p:cTn>
                              </p:par>
                              <p:par>
                                <p:cTn id="209" presetID="32" presetClass="emph" presetSubtype="0" fill="hold" nodeType="withEffect">
                                  <p:stCondLst>
                                    <p:cond delay="0"/>
                                  </p:stCondLst>
                                  <p:childTnLst>
                                    <p:animRot by="120000">
                                      <p:cBhvr>
                                        <p:cTn id="210" dur="100" fill="hold">
                                          <p:stCondLst>
                                            <p:cond delay="0"/>
                                          </p:stCondLst>
                                        </p:cTn>
                                        <p:tgtEl>
                                          <p:spTgt spid="109"/>
                                        </p:tgtEl>
                                        <p:attrNameLst>
                                          <p:attrName>r</p:attrName>
                                        </p:attrNameLst>
                                      </p:cBhvr>
                                    </p:animRot>
                                    <p:animRot by="-240000">
                                      <p:cBhvr>
                                        <p:cTn id="211" dur="200" fill="hold">
                                          <p:stCondLst>
                                            <p:cond delay="200"/>
                                          </p:stCondLst>
                                        </p:cTn>
                                        <p:tgtEl>
                                          <p:spTgt spid="109"/>
                                        </p:tgtEl>
                                        <p:attrNameLst>
                                          <p:attrName>r</p:attrName>
                                        </p:attrNameLst>
                                      </p:cBhvr>
                                    </p:animRot>
                                    <p:animRot by="240000">
                                      <p:cBhvr>
                                        <p:cTn id="212" dur="200" fill="hold">
                                          <p:stCondLst>
                                            <p:cond delay="400"/>
                                          </p:stCondLst>
                                        </p:cTn>
                                        <p:tgtEl>
                                          <p:spTgt spid="109"/>
                                        </p:tgtEl>
                                        <p:attrNameLst>
                                          <p:attrName>r</p:attrName>
                                        </p:attrNameLst>
                                      </p:cBhvr>
                                    </p:animRot>
                                    <p:animRot by="-240000">
                                      <p:cBhvr>
                                        <p:cTn id="213" dur="200" fill="hold">
                                          <p:stCondLst>
                                            <p:cond delay="600"/>
                                          </p:stCondLst>
                                        </p:cTn>
                                        <p:tgtEl>
                                          <p:spTgt spid="109"/>
                                        </p:tgtEl>
                                        <p:attrNameLst>
                                          <p:attrName>r</p:attrName>
                                        </p:attrNameLst>
                                      </p:cBhvr>
                                    </p:animRot>
                                    <p:animRot by="120000">
                                      <p:cBhvr>
                                        <p:cTn id="214" dur="200" fill="hold">
                                          <p:stCondLst>
                                            <p:cond delay="800"/>
                                          </p:stCondLst>
                                        </p:cTn>
                                        <p:tgtEl>
                                          <p:spTgt spid="109"/>
                                        </p:tgtEl>
                                        <p:attrNameLst>
                                          <p:attrName>r</p:attrName>
                                        </p:attrNameLst>
                                      </p:cBhvr>
                                    </p:animRot>
                                  </p:childTnLst>
                                </p:cTn>
                              </p:par>
                              <p:par>
                                <p:cTn id="215" presetID="32" presetClass="emph" presetSubtype="0" fill="hold" nodeType="withEffect">
                                  <p:stCondLst>
                                    <p:cond delay="0"/>
                                  </p:stCondLst>
                                  <p:childTnLst>
                                    <p:animRot by="120000">
                                      <p:cBhvr>
                                        <p:cTn id="216" dur="100" fill="hold">
                                          <p:stCondLst>
                                            <p:cond delay="0"/>
                                          </p:stCondLst>
                                        </p:cTn>
                                        <p:tgtEl>
                                          <p:spTgt spid="111"/>
                                        </p:tgtEl>
                                        <p:attrNameLst>
                                          <p:attrName>r</p:attrName>
                                        </p:attrNameLst>
                                      </p:cBhvr>
                                    </p:animRot>
                                    <p:animRot by="-240000">
                                      <p:cBhvr>
                                        <p:cTn id="217" dur="200" fill="hold">
                                          <p:stCondLst>
                                            <p:cond delay="200"/>
                                          </p:stCondLst>
                                        </p:cTn>
                                        <p:tgtEl>
                                          <p:spTgt spid="111"/>
                                        </p:tgtEl>
                                        <p:attrNameLst>
                                          <p:attrName>r</p:attrName>
                                        </p:attrNameLst>
                                      </p:cBhvr>
                                    </p:animRot>
                                    <p:animRot by="240000">
                                      <p:cBhvr>
                                        <p:cTn id="218" dur="200" fill="hold">
                                          <p:stCondLst>
                                            <p:cond delay="400"/>
                                          </p:stCondLst>
                                        </p:cTn>
                                        <p:tgtEl>
                                          <p:spTgt spid="111"/>
                                        </p:tgtEl>
                                        <p:attrNameLst>
                                          <p:attrName>r</p:attrName>
                                        </p:attrNameLst>
                                      </p:cBhvr>
                                    </p:animRot>
                                    <p:animRot by="-240000">
                                      <p:cBhvr>
                                        <p:cTn id="219" dur="200" fill="hold">
                                          <p:stCondLst>
                                            <p:cond delay="600"/>
                                          </p:stCondLst>
                                        </p:cTn>
                                        <p:tgtEl>
                                          <p:spTgt spid="111"/>
                                        </p:tgtEl>
                                        <p:attrNameLst>
                                          <p:attrName>r</p:attrName>
                                        </p:attrNameLst>
                                      </p:cBhvr>
                                    </p:animRot>
                                    <p:animRot by="120000">
                                      <p:cBhvr>
                                        <p:cTn id="220" dur="200" fill="hold">
                                          <p:stCondLst>
                                            <p:cond delay="800"/>
                                          </p:stCondLst>
                                        </p:cTn>
                                        <p:tgtEl>
                                          <p:spTgt spid="111"/>
                                        </p:tgtEl>
                                        <p:attrNameLst>
                                          <p:attrName>r</p:attrName>
                                        </p:attrNameLst>
                                      </p:cBhvr>
                                    </p:animRot>
                                  </p:childTnLst>
                                </p:cTn>
                              </p:par>
                              <p:par>
                                <p:cTn id="221" presetID="32" presetClass="emph" presetSubtype="0" fill="hold" nodeType="withEffect">
                                  <p:stCondLst>
                                    <p:cond delay="0"/>
                                  </p:stCondLst>
                                  <p:childTnLst>
                                    <p:animRot by="120000">
                                      <p:cBhvr>
                                        <p:cTn id="222" dur="100" fill="hold">
                                          <p:stCondLst>
                                            <p:cond delay="0"/>
                                          </p:stCondLst>
                                        </p:cTn>
                                        <p:tgtEl>
                                          <p:spTgt spid="113"/>
                                        </p:tgtEl>
                                        <p:attrNameLst>
                                          <p:attrName>r</p:attrName>
                                        </p:attrNameLst>
                                      </p:cBhvr>
                                    </p:animRot>
                                    <p:animRot by="-240000">
                                      <p:cBhvr>
                                        <p:cTn id="223" dur="200" fill="hold">
                                          <p:stCondLst>
                                            <p:cond delay="200"/>
                                          </p:stCondLst>
                                        </p:cTn>
                                        <p:tgtEl>
                                          <p:spTgt spid="113"/>
                                        </p:tgtEl>
                                        <p:attrNameLst>
                                          <p:attrName>r</p:attrName>
                                        </p:attrNameLst>
                                      </p:cBhvr>
                                    </p:animRot>
                                    <p:animRot by="240000">
                                      <p:cBhvr>
                                        <p:cTn id="224" dur="200" fill="hold">
                                          <p:stCondLst>
                                            <p:cond delay="400"/>
                                          </p:stCondLst>
                                        </p:cTn>
                                        <p:tgtEl>
                                          <p:spTgt spid="113"/>
                                        </p:tgtEl>
                                        <p:attrNameLst>
                                          <p:attrName>r</p:attrName>
                                        </p:attrNameLst>
                                      </p:cBhvr>
                                    </p:animRot>
                                    <p:animRot by="-240000">
                                      <p:cBhvr>
                                        <p:cTn id="225" dur="200" fill="hold">
                                          <p:stCondLst>
                                            <p:cond delay="600"/>
                                          </p:stCondLst>
                                        </p:cTn>
                                        <p:tgtEl>
                                          <p:spTgt spid="113"/>
                                        </p:tgtEl>
                                        <p:attrNameLst>
                                          <p:attrName>r</p:attrName>
                                        </p:attrNameLst>
                                      </p:cBhvr>
                                    </p:animRot>
                                    <p:animRot by="120000">
                                      <p:cBhvr>
                                        <p:cTn id="226" dur="200" fill="hold">
                                          <p:stCondLst>
                                            <p:cond delay="800"/>
                                          </p:stCondLst>
                                        </p:cTn>
                                        <p:tgtEl>
                                          <p:spTgt spid="113"/>
                                        </p:tgtEl>
                                        <p:attrNameLst>
                                          <p:attrName>r</p:attrName>
                                        </p:attrNameLst>
                                      </p:cBhvr>
                                    </p:animRot>
                                  </p:childTnLst>
                                </p:cTn>
                              </p:par>
                              <p:par>
                                <p:cTn id="227" presetID="32" presetClass="emph" presetSubtype="0" fill="hold" nodeType="withEffect">
                                  <p:stCondLst>
                                    <p:cond delay="0"/>
                                  </p:stCondLst>
                                  <p:childTnLst>
                                    <p:animRot by="120000">
                                      <p:cBhvr>
                                        <p:cTn id="228" dur="100" fill="hold">
                                          <p:stCondLst>
                                            <p:cond delay="0"/>
                                          </p:stCondLst>
                                        </p:cTn>
                                        <p:tgtEl>
                                          <p:spTgt spid="115"/>
                                        </p:tgtEl>
                                        <p:attrNameLst>
                                          <p:attrName>r</p:attrName>
                                        </p:attrNameLst>
                                      </p:cBhvr>
                                    </p:animRot>
                                    <p:animRot by="-240000">
                                      <p:cBhvr>
                                        <p:cTn id="229" dur="200" fill="hold">
                                          <p:stCondLst>
                                            <p:cond delay="200"/>
                                          </p:stCondLst>
                                        </p:cTn>
                                        <p:tgtEl>
                                          <p:spTgt spid="115"/>
                                        </p:tgtEl>
                                        <p:attrNameLst>
                                          <p:attrName>r</p:attrName>
                                        </p:attrNameLst>
                                      </p:cBhvr>
                                    </p:animRot>
                                    <p:animRot by="240000">
                                      <p:cBhvr>
                                        <p:cTn id="230" dur="200" fill="hold">
                                          <p:stCondLst>
                                            <p:cond delay="400"/>
                                          </p:stCondLst>
                                        </p:cTn>
                                        <p:tgtEl>
                                          <p:spTgt spid="115"/>
                                        </p:tgtEl>
                                        <p:attrNameLst>
                                          <p:attrName>r</p:attrName>
                                        </p:attrNameLst>
                                      </p:cBhvr>
                                    </p:animRot>
                                    <p:animRot by="-240000">
                                      <p:cBhvr>
                                        <p:cTn id="231" dur="200" fill="hold">
                                          <p:stCondLst>
                                            <p:cond delay="600"/>
                                          </p:stCondLst>
                                        </p:cTn>
                                        <p:tgtEl>
                                          <p:spTgt spid="115"/>
                                        </p:tgtEl>
                                        <p:attrNameLst>
                                          <p:attrName>r</p:attrName>
                                        </p:attrNameLst>
                                      </p:cBhvr>
                                    </p:animRot>
                                    <p:animRot by="120000">
                                      <p:cBhvr>
                                        <p:cTn id="232" dur="200" fill="hold">
                                          <p:stCondLst>
                                            <p:cond delay="800"/>
                                          </p:stCondLst>
                                        </p:cTn>
                                        <p:tgtEl>
                                          <p:spTgt spid="115"/>
                                        </p:tgtEl>
                                        <p:attrNameLst>
                                          <p:attrName>r</p:attrName>
                                        </p:attrNameLst>
                                      </p:cBhvr>
                                    </p:animRot>
                                  </p:childTnLst>
                                </p:cTn>
                              </p:par>
                              <p:par>
                                <p:cTn id="233" presetID="32" presetClass="emph" presetSubtype="0" fill="hold" nodeType="withEffect">
                                  <p:stCondLst>
                                    <p:cond delay="0"/>
                                  </p:stCondLst>
                                  <p:childTnLst>
                                    <p:animRot by="120000">
                                      <p:cBhvr>
                                        <p:cTn id="234" dur="100" fill="hold">
                                          <p:stCondLst>
                                            <p:cond delay="0"/>
                                          </p:stCondLst>
                                        </p:cTn>
                                        <p:tgtEl>
                                          <p:spTgt spid="117"/>
                                        </p:tgtEl>
                                        <p:attrNameLst>
                                          <p:attrName>r</p:attrName>
                                        </p:attrNameLst>
                                      </p:cBhvr>
                                    </p:animRot>
                                    <p:animRot by="-240000">
                                      <p:cBhvr>
                                        <p:cTn id="235" dur="200" fill="hold">
                                          <p:stCondLst>
                                            <p:cond delay="200"/>
                                          </p:stCondLst>
                                        </p:cTn>
                                        <p:tgtEl>
                                          <p:spTgt spid="117"/>
                                        </p:tgtEl>
                                        <p:attrNameLst>
                                          <p:attrName>r</p:attrName>
                                        </p:attrNameLst>
                                      </p:cBhvr>
                                    </p:animRot>
                                    <p:animRot by="240000">
                                      <p:cBhvr>
                                        <p:cTn id="236" dur="200" fill="hold">
                                          <p:stCondLst>
                                            <p:cond delay="400"/>
                                          </p:stCondLst>
                                        </p:cTn>
                                        <p:tgtEl>
                                          <p:spTgt spid="117"/>
                                        </p:tgtEl>
                                        <p:attrNameLst>
                                          <p:attrName>r</p:attrName>
                                        </p:attrNameLst>
                                      </p:cBhvr>
                                    </p:animRot>
                                    <p:animRot by="-240000">
                                      <p:cBhvr>
                                        <p:cTn id="237" dur="200" fill="hold">
                                          <p:stCondLst>
                                            <p:cond delay="600"/>
                                          </p:stCondLst>
                                        </p:cTn>
                                        <p:tgtEl>
                                          <p:spTgt spid="117"/>
                                        </p:tgtEl>
                                        <p:attrNameLst>
                                          <p:attrName>r</p:attrName>
                                        </p:attrNameLst>
                                      </p:cBhvr>
                                    </p:animRot>
                                    <p:animRot by="120000">
                                      <p:cBhvr>
                                        <p:cTn id="238" dur="200" fill="hold">
                                          <p:stCondLst>
                                            <p:cond delay="800"/>
                                          </p:stCondLst>
                                        </p:cTn>
                                        <p:tgtEl>
                                          <p:spTgt spid="117"/>
                                        </p:tgtEl>
                                        <p:attrNameLst>
                                          <p:attrName>r</p:attrName>
                                        </p:attrNameLst>
                                      </p:cBhvr>
                                    </p:animRot>
                                  </p:childTnLst>
                                </p:cTn>
                              </p:par>
                              <p:par>
                                <p:cTn id="239" presetID="32" presetClass="emph" presetSubtype="0" fill="hold" nodeType="withEffect">
                                  <p:stCondLst>
                                    <p:cond delay="0"/>
                                  </p:stCondLst>
                                  <p:childTnLst>
                                    <p:animRot by="120000">
                                      <p:cBhvr>
                                        <p:cTn id="240" dur="100" fill="hold">
                                          <p:stCondLst>
                                            <p:cond delay="0"/>
                                          </p:stCondLst>
                                        </p:cTn>
                                        <p:tgtEl>
                                          <p:spTgt spid="119"/>
                                        </p:tgtEl>
                                        <p:attrNameLst>
                                          <p:attrName>r</p:attrName>
                                        </p:attrNameLst>
                                      </p:cBhvr>
                                    </p:animRot>
                                    <p:animRot by="-240000">
                                      <p:cBhvr>
                                        <p:cTn id="241" dur="200" fill="hold">
                                          <p:stCondLst>
                                            <p:cond delay="200"/>
                                          </p:stCondLst>
                                        </p:cTn>
                                        <p:tgtEl>
                                          <p:spTgt spid="119"/>
                                        </p:tgtEl>
                                        <p:attrNameLst>
                                          <p:attrName>r</p:attrName>
                                        </p:attrNameLst>
                                      </p:cBhvr>
                                    </p:animRot>
                                    <p:animRot by="240000">
                                      <p:cBhvr>
                                        <p:cTn id="242" dur="200" fill="hold">
                                          <p:stCondLst>
                                            <p:cond delay="400"/>
                                          </p:stCondLst>
                                        </p:cTn>
                                        <p:tgtEl>
                                          <p:spTgt spid="119"/>
                                        </p:tgtEl>
                                        <p:attrNameLst>
                                          <p:attrName>r</p:attrName>
                                        </p:attrNameLst>
                                      </p:cBhvr>
                                    </p:animRot>
                                    <p:animRot by="-240000">
                                      <p:cBhvr>
                                        <p:cTn id="243" dur="200" fill="hold">
                                          <p:stCondLst>
                                            <p:cond delay="600"/>
                                          </p:stCondLst>
                                        </p:cTn>
                                        <p:tgtEl>
                                          <p:spTgt spid="119"/>
                                        </p:tgtEl>
                                        <p:attrNameLst>
                                          <p:attrName>r</p:attrName>
                                        </p:attrNameLst>
                                      </p:cBhvr>
                                    </p:animRot>
                                    <p:animRot by="120000">
                                      <p:cBhvr>
                                        <p:cTn id="244" dur="200" fill="hold">
                                          <p:stCondLst>
                                            <p:cond delay="800"/>
                                          </p:stCondLst>
                                        </p:cTn>
                                        <p:tgtEl>
                                          <p:spTgt spid="119"/>
                                        </p:tgtEl>
                                        <p:attrNameLst>
                                          <p:attrName>r</p:attrName>
                                        </p:attrNameLst>
                                      </p:cBhvr>
                                    </p:animRot>
                                  </p:childTnLst>
                                </p:cTn>
                              </p:par>
                            </p:childTnLst>
                          </p:cTn>
                        </p:par>
                        <p:par>
                          <p:cTn id="245" fill="hold">
                            <p:stCondLst>
                              <p:cond delay="1500"/>
                            </p:stCondLst>
                            <p:childTnLst>
                              <p:par>
                                <p:cTn id="246" presetID="27" presetClass="emph" presetSubtype="0" fill="remove" grpId="0" nodeType="afterEffect">
                                  <p:stCondLst>
                                    <p:cond delay="0"/>
                                  </p:stCondLst>
                                  <p:childTnLst>
                                    <p:animClr clrSpc="rgb" dir="cw">
                                      <p:cBhvr override="childStyle">
                                        <p:cTn id="247" dur="250" autoRev="1" fill="remove"/>
                                        <p:tgtEl>
                                          <p:spTgt spid="17"/>
                                        </p:tgtEl>
                                        <p:attrNameLst>
                                          <p:attrName>style.color</p:attrName>
                                        </p:attrNameLst>
                                      </p:cBhvr>
                                      <p:to>
                                        <a:srgbClr val="00B050"/>
                                      </p:to>
                                    </p:animClr>
                                    <p:animClr clrSpc="rgb" dir="cw">
                                      <p:cBhvr>
                                        <p:cTn id="248" dur="250" autoRev="1" fill="remove"/>
                                        <p:tgtEl>
                                          <p:spTgt spid="17"/>
                                        </p:tgtEl>
                                        <p:attrNameLst>
                                          <p:attrName>fillcolor</p:attrName>
                                        </p:attrNameLst>
                                      </p:cBhvr>
                                      <p:to>
                                        <a:srgbClr val="00B050"/>
                                      </p:to>
                                    </p:animClr>
                                    <p:set>
                                      <p:cBhvr>
                                        <p:cTn id="249" dur="250" autoRev="1" fill="remove"/>
                                        <p:tgtEl>
                                          <p:spTgt spid="17"/>
                                        </p:tgtEl>
                                        <p:attrNameLst>
                                          <p:attrName>fill.type</p:attrName>
                                        </p:attrNameLst>
                                      </p:cBhvr>
                                      <p:to>
                                        <p:strVal val="solid"/>
                                      </p:to>
                                    </p:set>
                                    <p:set>
                                      <p:cBhvr>
                                        <p:cTn id="250" dur="250" autoRev="1" fill="remove"/>
                                        <p:tgtEl>
                                          <p:spTgt spid="17"/>
                                        </p:tgtEl>
                                        <p:attrNameLst>
                                          <p:attrName>fill.on</p:attrName>
                                        </p:attrNameLst>
                                      </p:cBhvr>
                                      <p:to>
                                        <p:strVal val="true"/>
                                      </p:to>
                                    </p:set>
                                  </p:childTnLst>
                                </p:cTn>
                              </p:par>
                              <p:par>
                                <p:cTn id="251" presetID="27" presetClass="emph" presetSubtype="0" fill="remove" grpId="0" nodeType="withEffect">
                                  <p:stCondLst>
                                    <p:cond delay="0"/>
                                  </p:stCondLst>
                                  <p:childTnLst>
                                    <p:animClr clrSpc="rgb" dir="cw">
                                      <p:cBhvr override="childStyle">
                                        <p:cTn id="252" dur="250" autoRev="1" fill="remove"/>
                                        <p:tgtEl>
                                          <p:spTgt spid="18"/>
                                        </p:tgtEl>
                                        <p:attrNameLst>
                                          <p:attrName>style.color</p:attrName>
                                        </p:attrNameLst>
                                      </p:cBhvr>
                                      <p:to>
                                        <a:srgbClr val="00B050"/>
                                      </p:to>
                                    </p:animClr>
                                    <p:animClr clrSpc="rgb" dir="cw">
                                      <p:cBhvr>
                                        <p:cTn id="253" dur="250" autoRev="1" fill="remove"/>
                                        <p:tgtEl>
                                          <p:spTgt spid="18"/>
                                        </p:tgtEl>
                                        <p:attrNameLst>
                                          <p:attrName>fillcolor</p:attrName>
                                        </p:attrNameLst>
                                      </p:cBhvr>
                                      <p:to>
                                        <a:srgbClr val="00B050"/>
                                      </p:to>
                                    </p:animClr>
                                    <p:set>
                                      <p:cBhvr>
                                        <p:cTn id="254" dur="250" autoRev="1" fill="remove"/>
                                        <p:tgtEl>
                                          <p:spTgt spid="18"/>
                                        </p:tgtEl>
                                        <p:attrNameLst>
                                          <p:attrName>fill.type</p:attrName>
                                        </p:attrNameLst>
                                      </p:cBhvr>
                                      <p:to>
                                        <p:strVal val="solid"/>
                                      </p:to>
                                    </p:set>
                                    <p:set>
                                      <p:cBhvr>
                                        <p:cTn id="255" dur="250" autoRev="1" fill="remove"/>
                                        <p:tgtEl>
                                          <p:spTgt spid="18"/>
                                        </p:tgtEl>
                                        <p:attrNameLst>
                                          <p:attrName>fill.on</p:attrName>
                                        </p:attrNameLst>
                                      </p:cBhvr>
                                      <p:to>
                                        <p:strVal val="true"/>
                                      </p:to>
                                    </p:set>
                                  </p:childTnLst>
                                </p:cTn>
                              </p:par>
                              <p:par>
                                <p:cTn id="256" presetID="27" presetClass="emph" presetSubtype="0" fill="remove" grpId="0" nodeType="withEffect">
                                  <p:stCondLst>
                                    <p:cond delay="0"/>
                                  </p:stCondLst>
                                  <p:childTnLst>
                                    <p:animClr clrSpc="rgb" dir="cw">
                                      <p:cBhvr override="childStyle">
                                        <p:cTn id="257" dur="250" autoRev="1" fill="remove"/>
                                        <p:tgtEl>
                                          <p:spTgt spid="19"/>
                                        </p:tgtEl>
                                        <p:attrNameLst>
                                          <p:attrName>style.color</p:attrName>
                                        </p:attrNameLst>
                                      </p:cBhvr>
                                      <p:to>
                                        <a:srgbClr val="00B050"/>
                                      </p:to>
                                    </p:animClr>
                                    <p:animClr clrSpc="rgb" dir="cw">
                                      <p:cBhvr>
                                        <p:cTn id="258" dur="250" autoRev="1" fill="remove"/>
                                        <p:tgtEl>
                                          <p:spTgt spid="19"/>
                                        </p:tgtEl>
                                        <p:attrNameLst>
                                          <p:attrName>fillcolor</p:attrName>
                                        </p:attrNameLst>
                                      </p:cBhvr>
                                      <p:to>
                                        <a:srgbClr val="00B050"/>
                                      </p:to>
                                    </p:animClr>
                                    <p:set>
                                      <p:cBhvr>
                                        <p:cTn id="259" dur="250" autoRev="1" fill="remove"/>
                                        <p:tgtEl>
                                          <p:spTgt spid="19"/>
                                        </p:tgtEl>
                                        <p:attrNameLst>
                                          <p:attrName>fill.type</p:attrName>
                                        </p:attrNameLst>
                                      </p:cBhvr>
                                      <p:to>
                                        <p:strVal val="solid"/>
                                      </p:to>
                                    </p:set>
                                    <p:set>
                                      <p:cBhvr>
                                        <p:cTn id="260" dur="250" autoRev="1" fill="remove"/>
                                        <p:tgtEl>
                                          <p:spTgt spid="19"/>
                                        </p:tgtEl>
                                        <p:attrNameLst>
                                          <p:attrName>fill.on</p:attrName>
                                        </p:attrNameLst>
                                      </p:cBhvr>
                                      <p:to>
                                        <p:strVal val="true"/>
                                      </p:to>
                                    </p:set>
                                  </p:childTnLst>
                                </p:cTn>
                              </p:par>
                              <p:par>
                                <p:cTn id="261" presetID="27" presetClass="emph" presetSubtype="0" fill="remove" grpId="0" nodeType="withEffect">
                                  <p:stCondLst>
                                    <p:cond delay="0"/>
                                  </p:stCondLst>
                                  <p:childTnLst>
                                    <p:animClr clrSpc="rgb" dir="cw">
                                      <p:cBhvr override="childStyle">
                                        <p:cTn id="262" dur="250" autoRev="1" fill="remove"/>
                                        <p:tgtEl>
                                          <p:spTgt spid="20"/>
                                        </p:tgtEl>
                                        <p:attrNameLst>
                                          <p:attrName>style.color</p:attrName>
                                        </p:attrNameLst>
                                      </p:cBhvr>
                                      <p:to>
                                        <a:srgbClr val="00B050"/>
                                      </p:to>
                                    </p:animClr>
                                    <p:animClr clrSpc="rgb" dir="cw">
                                      <p:cBhvr>
                                        <p:cTn id="263" dur="250" autoRev="1" fill="remove"/>
                                        <p:tgtEl>
                                          <p:spTgt spid="20"/>
                                        </p:tgtEl>
                                        <p:attrNameLst>
                                          <p:attrName>fillcolor</p:attrName>
                                        </p:attrNameLst>
                                      </p:cBhvr>
                                      <p:to>
                                        <a:srgbClr val="00B050"/>
                                      </p:to>
                                    </p:animClr>
                                    <p:set>
                                      <p:cBhvr>
                                        <p:cTn id="264" dur="250" autoRev="1" fill="remove"/>
                                        <p:tgtEl>
                                          <p:spTgt spid="20"/>
                                        </p:tgtEl>
                                        <p:attrNameLst>
                                          <p:attrName>fill.type</p:attrName>
                                        </p:attrNameLst>
                                      </p:cBhvr>
                                      <p:to>
                                        <p:strVal val="solid"/>
                                      </p:to>
                                    </p:set>
                                    <p:set>
                                      <p:cBhvr>
                                        <p:cTn id="265" dur="250" autoRev="1" fill="remove"/>
                                        <p:tgtEl>
                                          <p:spTgt spid="20"/>
                                        </p:tgtEl>
                                        <p:attrNameLst>
                                          <p:attrName>fill.on</p:attrName>
                                        </p:attrNameLst>
                                      </p:cBhvr>
                                      <p:to>
                                        <p:strVal val="true"/>
                                      </p:to>
                                    </p:set>
                                  </p:childTnLst>
                                </p:cTn>
                              </p:par>
                              <p:par>
                                <p:cTn id="266" presetID="27" presetClass="emph" presetSubtype="0" fill="remove" grpId="0" nodeType="withEffect">
                                  <p:stCondLst>
                                    <p:cond delay="0"/>
                                  </p:stCondLst>
                                  <p:childTnLst>
                                    <p:animClr clrSpc="rgb" dir="cw">
                                      <p:cBhvr override="childStyle">
                                        <p:cTn id="267" dur="250" autoRev="1" fill="remove"/>
                                        <p:tgtEl>
                                          <p:spTgt spid="33"/>
                                        </p:tgtEl>
                                        <p:attrNameLst>
                                          <p:attrName>style.color</p:attrName>
                                        </p:attrNameLst>
                                      </p:cBhvr>
                                      <p:to>
                                        <a:srgbClr val="00B050"/>
                                      </p:to>
                                    </p:animClr>
                                    <p:animClr clrSpc="rgb" dir="cw">
                                      <p:cBhvr>
                                        <p:cTn id="268" dur="250" autoRev="1" fill="remove"/>
                                        <p:tgtEl>
                                          <p:spTgt spid="33"/>
                                        </p:tgtEl>
                                        <p:attrNameLst>
                                          <p:attrName>fillcolor</p:attrName>
                                        </p:attrNameLst>
                                      </p:cBhvr>
                                      <p:to>
                                        <a:srgbClr val="00B050"/>
                                      </p:to>
                                    </p:animClr>
                                    <p:set>
                                      <p:cBhvr>
                                        <p:cTn id="269" dur="250" autoRev="1" fill="remove"/>
                                        <p:tgtEl>
                                          <p:spTgt spid="33"/>
                                        </p:tgtEl>
                                        <p:attrNameLst>
                                          <p:attrName>fill.type</p:attrName>
                                        </p:attrNameLst>
                                      </p:cBhvr>
                                      <p:to>
                                        <p:strVal val="solid"/>
                                      </p:to>
                                    </p:set>
                                    <p:set>
                                      <p:cBhvr>
                                        <p:cTn id="270" dur="250" autoRev="1" fill="remove"/>
                                        <p:tgtEl>
                                          <p:spTgt spid="33"/>
                                        </p:tgtEl>
                                        <p:attrNameLst>
                                          <p:attrName>fill.on</p:attrName>
                                        </p:attrNameLst>
                                      </p:cBhvr>
                                      <p:to>
                                        <p:strVal val="true"/>
                                      </p:to>
                                    </p:set>
                                  </p:childTnLst>
                                </p:cTn>
                              </p:par>
                            </p:childTnLst>
                          </p:cTn>
                        </p:par>
                        <p:par>
                          <p:cTn id="271" fill="hold">
                            <p:stCondLst>
                              <p:cond delay="2000"/>
                            </p:stCondLst>
                            <p:childTnLst>
                              <p:par>
                                <p:cTn id="272" presetID="32" presetClass="emph" presetSubtype="0" fill="hold" nodeType="afterEffect">
                                  <p:stCondLst>
                                    <p:cond delay="0"/>
                                  </p:stCondLst>
                                  <p:childTnLst>
                                    <p:animRot by="120000">
                                      <p:cBhvr>
                                        <p:cTn id="273" dur="100" fill="hold">
                                          <p:stCondLst>
                                            <p:cond delay="0"/>
                                          </p:stCondLst>
                                        </p:cTn>
                                        <p:tgtEl>
                                          <p:spTgt spid="155"/>
                                        </p:tgtEl>
                                        <p:attrNameLst>
                                          <p:attrName>r</p:attrName>
                                        </p:attrNameLst>
                                      </p:cBhvr>
                                    </p:animRot>
                                    <p:animRot by="-240000">
                                      <p:cBhvr>
                                        <p:cTn id="274" dur="200" fill="hold">
                                          <p:stCondLst>
                                            <p:cond delay="200"/>
                                          </p:stCondLst>
                                        </p:cTn>
                                        <p:tgtEl>
                                          <p:spTgt spid="155"/>
                                        </p:tgtEl>
                                        <p:attrNameLst>
                                          <p:attrName>r</p:attrName>
                                        </p:attrNameLst>
                                      </p:cBhvr>
                                    </p:animRot>
                                    <p:animRot by="240000">
                                      <p:cBhvr>
                                        <p:cTn id="275" dur="200" fill="hold">
                                          <p:stCondLst>
                                            <p:cond delay="400"/>
                                          </p:stCondLst>
                                        </p:cTn>
                                        <p:tgtEl>
                                          <p:spTgt spid="155"/>
                                        </p:tgtEl>
                                        <p:attrNameLst>
                                          <p:attrName>r</p:attrName>
                                        </p:attrNameLst>
                                      </p:cBhvr>
                                    </p:animRot>
                                    <p:animRot by="-240000">
                                      <p:cBhvr>
                                        <p:cTn id="276" dur="200" fill="hold">
                                          <p:stCondLst>
                                            <p:cond delay="600"/>
                                          </p:stCondLst>
                                        </p:cTn>
                                        <p:tgtEl>
                                          <p:spTgt spid="155"/>
                                        </p:tgtEl>
                                        <p:attrNameLst>
                                          <p:attrName>r</p:attrName>
                                        </p:attrNameLst>
                                      </p:cBhvr>
                                    </p:animRot>
                                    <p:animRot by="120000">
                                      <p:cBhvr>
                                        <p:cTn id="277" dur="200" fill="hold">
                                          <p:stCondLst>
                                            <p:cond delay="800"/>
                                          </p:stCondLst>
                                        </p:cTn>
                                        <p:tgtEl>
                                          <p:spTgt spid="155"/>
                                        </p:tgtEl>
                                        <p:attrNameLst>
                                          <p:attrName>r</p:attrName>
                                        </p:attrNameLst>
                                      </p:cBhvr>
                                    </p:animRot>
                                  </p:childTnLst>
                                </p:cTn>
                              </p:par>
                              <p:par>
                                <p:cTn id="278" presetID="32" presetClass="emph" presetSubtype="0" fill="hold" nodeType="withEffect">
                                  <p:stCondLst>
                                    <p:cond delay="0"/>
                                  </p:stCondLst>
                                  <p:childTnLst>
                                    <p:animRot by="120000">
                                      <p:cBhvr>
                                        <p:cTn id="279" dur="100" fill="hold">
                                          <p:stCondLst>
                                            <p:cond delay="0"/>
                                          </p:stCondLst>
                                        </p:cTn>
                                        <p:tgtEl>
                                          <p:spTgt spid="157"/>
                                        </p:tgtEl>
                                        <p:attrNameLst>
                                          <p:attrName>r</p:attrName>
                                        </p:attrNameLst>
                                      </p:cBhvr>
                                    </p:animRot>
                                    <p:animRot by="-240000">
                                      <p:cBhvr>
                                        <p:cTn id="280" dur="200" fill="hold">
                                          <p:stCondLst>
                                            <p:cond delay="200"/>
                                          </p:stCondLst>
                                        </p:cTn>
                                        <p:tgtEl>
                                          <p:spTgt spid="157"/>
                                        </p:tgtEl>
                                        <p:attrNameLst>
                                          <p:attrName>r</p:attrName>
                                        </p:attrNameLst>
                                      </p:cBhvr>
                                    </p:animRot>
                                    <p:animRot by="240000">
                                      <p:cBhvr>
                                        <p:cTn id="281" dur="200" fill="hold">
                                          <p:stCondLst>
                                            <p:cond delay="400"/>
                                          </p:stCondLst>
                                        </p:cTn>
                                        <p:tgtEl>
                                          <p:spTgt spid="157"/>
                                        </p:tgtEl>
                                        <p:attrNameLst>
                                          <p:attrName>r</p:attrName>
                                        </p:attrNameLst>
                                      </p:cBhvr>
                                    </p:animRot>
                                    <p:animRot by="-240000">
                                      <p:cBhvr>
                                        <p:cTn id="282" dur="200" fill="hold">
                                          <p:stCondLst>
                                            <p:cond delay="600"/>
                                          </p:stCondLst>
                                        </p:cTn>
                                        <p:tgtEl>
                                          <p:spTgt spid="157"/>
                                        </p:tgtEl>
                                        <p:attrNameLst>
                                          <p:attrName>r</p:attrName>
                                        </p:attrNameLst>
                                      </p:cBhvr>
                                    </p:animRot>
                                    <p:animRot by="120000">
                                      <p:cBhvr>
                                        <p:cTn id="283" dur="200" fill="hold">
                                          <p:stCondLst>
                                            <p:cond delay="800"/>
                                          </p:stCondLst>
                                        </p:cTn>
                                        <p:tgtEl>
                                          <p:spTgt spid="157"/>
                                        </p:tgtEl>
                                        <p:attrNameLst>
                                          <p:attrName>r</p:attrName>
                                        </p:attrNameLst>
                                      </p:cBhvr>
                                    </p:animRot>
                                  </p:childTnLst>
                                </p:cTn>
                              </p:par>
                              <p:par>
                                <p:cTn id="284" presetID="32" presetClass="emph" presetSubtype="0" fill="hold" nodeType="withEffect">
                                  <p:stCondLst>
                                    <p:cond delay="0"/>
                                  </p:stCondLst>
                                  <p:childTnLst>
                                    <p:animRot by="120000">
                                      <p:cBhvr>
                                        <p:cTn id="285" dur="100" fill="hold">
                                          <p:stCondLst>
                                            <p:cond delay="0"/>
                                          </p:stCondLst>
                                        </p:cTn>
                                        <p:tgtEl>
                                          <p:spTgt spid="159"/>
                                        </p:tgtEl>
                                        <p:attrNameLst>
                                          <p:attrName>r</p:attrName>
                                        </p:attrNameLst>
                                      </p:cBhvr>
                                    </p:animRot>
                                    <p:animRot by="-240000">
                                      <p:cBhvr>
                                        <p:cTn id="286" dur="200" fill="hold">
                                          <p:stCondLst>
                                            <p:cond delay="200"/>
                                          </p:stCondLst>
                                        </p:cTn>
                                        <p:tgtEl>
                                          <p:spTgt spid="159"/>
                                        </p:tgtEl>
                                        <p:attrNameLst>
                                          <p:attrName>r</p:attrName>
                                        </p:attrNameLst>
                                      </p:cBhvr>
                                    </p:animRot>
                                    <p:animRot by="240000">
                                      <p:cBhvr>
                                        <p:cTn id="287" dur="200" fill="hold">
                                          <p:stCondLst>
                                            <p:cond delay="400"/>
                                          </p:stCondLst>
                                        </p:cTn>
                                        <p:tgtEl>
                                          <p:spTgt spid="159"/>
                                        </p:tgtEl>
                                        <p:attrNameLst>
                                          <p:attrName>r</p:attrName>
                                        </p:attrNameLst>
                                      </p:cBhvr>
                                    </p:animRot>
                                    <p:animRot by="-240000">
                                      <p:cBhvr>
                                        <p:cTn id="288" dur="200" fill="hold">
                                          <p:stCondLst>
                                            <p:cond delay="600"/>
                                          </p:stCondLst>
                                        </p:cTn>
                                        <p:tgtEl>
                                          <p:spTgt spid="159"/>
                                        </p:tgtEl>
                                        <p:attrNameLst>
                                          <p:attrName>r</p:attrName>
                                        </p:attrNameLst>
                                      </p:cBhvr>
                                    </p:animRot>
                                    <p:animRot by="120000">
                                      <p:cBhvr>
                                        <p:cTn id="289" dur="200" fill="hold">
                                          <p:stCondLst>
                                            <p:cond delay="800"/>
                                          </p:stCondLst>
                                        </p:cTn>
                                        <p:tgtEl>
                                          <p:spTgt spid="159"/>
                                        </p:tgtEl>
                                        <p:attrNameLst>
                                          <p:attrName>r</p:attrName>
                                        </p:attrNameLst>
                                      </p:cBhvr>
                                    </p:animRot>
                                  </p:childTnLst>
                                </p:cTn>
                              </p:par>
                              <p:par>
                                <p:cTn id="290" presetID="32" presetClass="emph" presetSubtype="0" fill="hold" nodeType="withEffect">
                                  <p:stCondLst>
                                    <p:cond delay="0"/>
                                  </p:stCondLst>
                                  <p:childTnLst>
                                    <p:animRot by="120000">
                                      <p:cBhvr>
                                        <p:cTn id="291" dur="100" fill="hold">
                                          <p:stCondLst>
                                            <p:cond delay="0"/>
                                          </p:stCondLst>
                                        </p:cTn>
                                        <p:tgtEl>
                                          <p:spTgt spid="161"/>
                                        </p:tgtEl>
                                        <p:attrNameLst>
                                          <p:attrName>r</p:attrName>
                                        </p:attrNameLst>
                                      </p:cBhvr>
                                    </p:animRot>
                                    <p:animRot by="-240000">
                                      <p:cBhvr>
                                        <p:cTn id="292" dur="200" fill="hold">
                                          <p:stCondLst>
                                            <p:cond delay="200"/>
                                          </p:stCondLst>
                                        </p:cTn>
                                        <p:tgtEl>
                                          <p:spTgt spid="161"/>
                                        </p:tgtEl>
                                        <p:attrNameLst>
                                          <p:attrName>r</p:attrName>
                                        </p:attrNameLst>
                                      </p:cBhvr>
                                    </p:animRot>
                                    <p:animRot by="240000">
                                      <p:cBhvr>
                                        <p:cTn id="293" dur="200" fill="hold">
                                          <p:stCondLst>
                                            <p:cond delay="400"/>
                                          </p:stCondLst>
                                        </p:cTn>
                                        <p:tgtEl>
                                          <p:spTgt spid="161"/>
                                        </p:tgtEl>
                                        <p:attrNameLst>
                                          <p:attrName>r</p:attrName>
                                        </p:attrNameLst>
                                      </p:cBhvr>
                                    </p:animRot>
                                    <p:animRot by="-240000">
                                      <p:cBhvr>
                                        <p:cTn id="294" dur="200" fill="hold">
                                          <p:stCondLst>
                                            <p:cond delay="600"/>
                                          </p:stCondLst>
                                        </p:cTn>
                                        <p:tgtEl>
                                          <p:spTgt spid="161"/>
                                        </p:tgtEl>
                                        <p:attrNameLst>
                                          <p:attrName>r</p:attrName>
                                        </p:attrNameLst>
                                      </p:cBhvr>
                                    </p:animRot>
                                    <p:animRot by="120000">
                                      <p:cBhvr>
                                        <p:cTn id="295" dur="200" fill="hold">
                                          <p:stCondLst>
                                            <p:cond delay="800"/>
                                          </p:stCondLst>
                                        </p:cTn>
                                        <p:tgtEl>
                                          <p:spTgt spid="161"/>
                                        </p:tgtEl>
                                        <p:attrNameLst>
                                          <p:attrName>r</p:attrName>
                                        </p:attrNameLst>
                                      </p:cBhvr>
                                    </p:animRot>
                                  </p:childTnLst>
                                </p:cTn>
                              </p:par>
                              <p:par>
                                <p:cTn id="296" presetID="32" presetClass="emph" presetSubtype="0" fill="hold" nodeType="withEffect">
                                  <p:stCondLst>
                                    <p:cond delay="0"/>
                                  </p:stCondLst>
                                  <p:childTnLst>
                                    <p:animRot by="120000">
                                      <p:cBhvr>
                                        <p:cTn id="297" dur="100" fill="hold">
                                          <p:stCondLst>
                                            <p:cond delay="0"/>
                                          </p:stCondLst>
                                        </p:cTn>
                                        <p:tgtEl>
                                          <p:spTgt spid="163"/>
                                        </p:tgtEl>
                                        <p:attrNameLst>
                                          <p:attrName>r</p:attrName>
                                        </p:attrNameLst>
                                      </p:cBhvr>
                                    </p:animRot>
                                    <p:animRot by="-240000">
                                      <p:cBhvr>
                                        <p:cTn id="298" dur="200" fill="hold">
                                          <p:stCondLst>
                                            <p:cond delay="200"/>
                                          </p:stCondLst>
                                        </p:cTn>
                                        <p:tgtEl>
                                          <p:spTgt spid="163"/>
                                        </p:tgtEl>
                                        <p:attrNameLst>
                                          <p:attrName>r</p:attrName>
                                        </p:attrNameLst>
                                      </p:cBhvr>
                                    </p:animRot>
                                    <p:animRot by="240000">
                                      <p:cBhvr>
                                        <p:cTn id="299" dur="200" fill="hold">
                                          <p:stCondLst>
                                            <p:cond delay="400"/>
                                          </p:stCondLst>
                                        </p:cTn>
                                        <p:tgtEl>
                                          <p:spTgt spid="163"/>
                                        </p:tgtEl>
                                        <p:attrNameLst>
                                          <p:attrName>r</p:attrName>
                                        </p:attrNameLst>
                                      </p:cBhvr>
                                    </p:animRot>
                                    <p:animRot by="-240000">
                                      <p:cBhvr>
                                        <p:cTn id="300" dur="200" fill="hold">
                                          <p:stCondLst>
                                            <p:cond delay="600"/>
                                          </p:stCondLst>
                                        </p:cTn>
                                        <p:tgtEl>
                                          <p:spTgt spid="163"/>
                                        </p:tgtEl>
                                        <p:attrNameLst>
                                          <p:attrName>r</p:attrName>
                                        </p:attrNameLst>
                                      </p:cBhvr>
                                    </p:animRot>
                                    <p:animRot by="120000">
                                      <p:cBhvr>
                                        <p:cTn id="301" dur="200" fill="hold">
                                          <p:stCondLst>
                                            <p:cond delay="800"/>
                                          </p:stCondLst>
                                        </p:cTn>
                                        <p:tgtEl>
                                          <p:spTgt spid="163"/>
                                        </p:tgtEl>
                                        <p:attrNameLst>
                                          <p:attrName>r</p:attrName>
                                        </p:attrNameLst>
                                      </p:cBhvr>
                                    </p:animRot>
                                  </p:childTnLst>
                                </p:cTn>
                              </p:par>
                              <p:par>
                                <p:cTn id="302" presetID="32" presetClass="emph" presetSubtype="0" fill="hold" nodeType="withEffect">
                                  <p:stCondLst>
                                    <p:cond delay="0"/>
                                  </p:stCondLst>
                                  <p:childTnLst>
                                    <p:animRot by="120000">
                                      <p:cBhvr>
                                        <p:cTn id="303" dur="100" fill="hold">
                                          <p:stCondLst>
                                            <p:cond delay="0"/>
                                          </p:stCondLst>
                                        </p:cTn>
                                        <p:tgtEl>
                                          <p:spTgt spid="165"/>
                                        </p:tgtEl>
                                        <p:attrNameLst>
                                          <p:attrName>r</p:attrName>
                                        </p:attrNameLst>
                                      </p:cBhvr>
                                    </p:animRot>
                                    <p:animRot by="-240000">
                                      <p:cBhvr>
                                        <p:cTn id="304" dur="200" fill="hold">
                                          <p:stCondLst>
                                            <p:cond delay="200"/>
                                          </p:stCondLst>
                                        </p:cTn>
                                        <p:tgtEl>
                                          <p:spTgt spid="165"/>
                                        </p:tgtEl>
                                        <p:attrNameLst>
                                          <p:attrName>r</p:attrName>
                                        </p:attrNameLst>
                                      </p:cBhvr>
                                    </p:animRot>
                                    <p:animRot by="240000">
                                      <p:cBhvr>
                                        <p:cTn id="305" dur="200" fill="hold">
                                          <p:stCondLst>
                                            <p:cond delay="400"/>
                                          </p:stCondLst>
                                        </p:cTn>
                                        <p:tgtEl>
                                          <p:spTgt spid="165"/>
                                        </p:tgtEl>
                                        <p:attrNameLst>
                                          <p:attrName>r</p:attrName>
                                        </p:attrNameLst>
                                      </p:cBhvr>
                                    </p:animRot>
                                    <p:animRot by="-240000">
                                      <p:cBhvr>
                                        <p:cTn id="306" dur="200" fill="hold">
                                          <p:stCondLst>
                                            <p:cond delay="600"/>
                                          </p:stCondLst>
                                        </p:cTn>
                                        <p:tgtEl>
                                          <p:spTgt spid="165"/>
                                        </p:tgtEl>
                                        <p:attrNameLst>
                                          <p:attrName>r</p:attrName>
                                        </p:attrNameLst>
                                      </p:cBhvr>
                                    </p:animRot>
                                    <p:animRot by="120000">
                                      <p:cBhvr>
                                        <p:cTn id="307" dur="200" fill="hold">
                                          <p:stCondLst>
                                            <p:cond delay="800"/>
                                          </p:stCondLst>
                                        </p:cTn>
                                        <p:tgtEl>
                                          <p:spTgt spid="165"/>
                                        </p:tgtEl>
                                        <p:attrNameLst>
                                          <p:attrName>r</p:attrName>
                                        </p:attrNameLst>
                                      </p:cBhvr>
                                    </p:animRot>
                                  </p:childTnLst>
                                </p:cTn>
                              </p:par>
                              <p:par>
                                <p:cTn id="308" presetID="32" presetClass="emph" presetSubtype="0" fill="hold" nodeType="withEffect">
                                  <p:stCondLst>
                                    <p:cond delay="0"/>
                                  </p:stCondLst>
                                  <p:childTnLst>
                                    <p:animRot by="120000">
                                      <p:cBhvr>
                                        <p:cTn id="309" dur="100" fill="hold">
                                          <p:stCondLst>
                                            <p:cond delay="0"/>
                                          </p:stCondLst>
                                        </p:cTn>
                                        <p:tgtEl>
                                          <p:spTgt spid="167"/>
                                        </p:tgtEl>
                                        <p:attrNameLst>
                                          <p:attrName>r</p:attrName>
                                        </p:attrNameLst>
                                      </p:cBhvr>
                                    </p:animRot>
                                    <p:animRot by="-240000">
                                      <p:cBhvr>
                                        <p:cTn id="310" dur="200" fill="hold">
                                          <p:stCondLst>
                                            <p:cond delay="200"/>
                                          </p:stCondLst>
                                        </p:cTn>
                                        <p:tgtEl>
                                          <p:spTgt spid="167"/>
                                        </p:tgtEl>
                                        <p:attrNameLst>
                                          <p:attrName>r</p:attrName>
                                        </p:attrNameLst>
                                      </p:cBhvr>
                                    </p:animRot>
                                    <p:animRot by="240000">
                                      <p:cBhvr>
                                        <p:cTn id="311" dur="200" fill="hold">
                                          <p:stCondLst>
                                            <p:cond delay="400"/>
                                          </p:stCondLst>
                                        </p:cTn>
                                        <p:tgtEl>
                                          <p:spTgt spid="167"/>
                                        </p:tgtEl>
                                        <p:attrNameLst>
                                          <p:attrName>r</p:attrName>
                                        </p:attrNameLst>
                                      </p:cBhvr>
                                    </p:animRot>
                                    <p:animRot by="-240000">
                                      <p:cBhvr>
                                        <p:cTn id="312" dur="200" fill="hold">
                                          <p:stCondLst>
                                            <p:cond delay="600"/>
                                          </p:stCondLst>
                                        </p:cTn>
                                        <p:tgtEl>
                                          <p:spTgt spid="167"/>
                                        </p:tgtEl>
                                        <p:attrNameLst>
                                          <p:attrName>r</p:attrName>
                                        </p:attrNameLst>
                                      </p:cBhvr>
                                    </p:animRot>
                                    <p:animRot by="120000">
                                      <p:cBhvr>
                                        <p:cTn id="313" dur="200" fill="hold">
                                          <p:stCondLst>
                                            <p:cond delay="800"/>
                                          </p:stCondLst>
                                        </p:cTn>
                                        <p:tgtEl>
                                          <p:spTgt spid="167"/>
                                        </p:tgtEl>
                                        <p:attrNameLst>
                                          <p:attrName>r</p:attrName>
                                        </p:attrNameLst>
                                      </p:cBhvr>
                                    </p:animRot>
                                  </p:childTnLst>
                                </p:cTn>
                              </p:par>
                              <p:par>
                                <p:cTn id="314" presetID="32" presetClass="emph" presetSubtype="0" fill="hold" nodeType="withEffect">
                                  <p:stCondLst>
                                    <p:cond delay="0"/>
                                  </p:stCondLst>
                                  <p:childTnLst>
                                    <p:animRot by="120000">
                                      <p:cBhvr>
                                        <p:cTn id="315" dur="100" fill="hold">
                                          <p:stCondLst>
                                            <p:cond delay="0"/>
                                          </p:stCondLst>
                                        </p:cTn>
                                        <p:tgtEl>
                                          <p:spTgt spid="169"/>
                                        </p:tgtEl>
                                        <p:attrNameLst>
                                          <p:attrName>r</p:attrName>
                                        </p:attrNameLst>
                                      </p:cBhvr>
                                    </p:animRot>
                                    <p:animRot by="-240000">
                                      <p:cBhvr>
                                        <p:cTn id="316" dur="200" fill="hold">
                                          <p:stCondLst>
                                            <p:cond delay="200"/>
                                          </p:stCondLst>
                                        </p:cTn>
                                        <p:tgtEl>
                                          <p:spTgt spid="169"/>
                                        </p:tgtEl>
                                        <p:attrNameLst>
                                          <p:attrName>r</p:attrName>
                                        </p:attrNameLst>
                                      </p:cBhvr>
                                    </p:animRot>
                                    <p:animRot by="240000">
                                      <p:cBhvr>
                                        <p:cTn id="317" dur="200" fill="hold">
                                          <p:stCondLst>
                                            <p:cond delay="400"/>
                                          </p:stCondLst>
                                        </p:cTn>
                                        <p:tgtEl>
                                          <p:spTgt spid="169"/>
                                        </p:tgtEl>
                                        <p:attrNameLst>
                                          <p:attrName>r</p:attrName>
                                        </p:attrNameLst>
                                      </p:cBhvr>
                                    </p:animRot>
                                    <p:animRot by="-240000">
                                      <p:cBhvr>
                                        <p:cTn id="318" dur="200" fill="hold">
                                          <p:stCondLst>
                                            <p:cond delay="600"/>
                                          </p:stCondLst>
                                        </p:cTn>
                                        <p:tgtEl>
                                          <p:spTgt spid="169"/>
                                        </p:tgtEl>
                                        <p:attrNameLst>
                                          <p:attrName>r</p:attrName>
                                        </p:attrNameLst>
                                      </p:cBhvr>
                                    </p:animRot>
                                    <p:animRot by="120000">
                                      <p:cBhvr>
                                        <p:cTn id="319" dur="200" fill="hold">
                                          <p:stCondLst>
                                            <p:cond delay="800"/>
                                          </p:stCondLst>
                                        </p:cTn>
                                        <p:tgtEl>
                                          <p:spTgt spid="169"/>
                                        </p:tgtEl>
                                        <p:attrNameLst>
                                          <p:attrName>r</p:attrName>
                                        </p:attrNameLst>
                                      </p:cBhvr>
                                    </p:animRot>
                                  </p:childTnLst>
                                </p:cTn>
                              </p:par>
                              <p:par>
                                <p:cTn id="320" presetID="32" presetClass="emph" presetSubtype="0" fill="hold" nodeType="withEffect">
                                  <p:stCondLst>
                                    <p:cond delay="0"/>
                                  </p:stCondLst>
                                  <p:childTnLst>
                                    <p:animRot by="120000">
                                      <p:cBhvr>
                                        <p:cTn id="321" dur="100" fill="hold">
                                          <p:stCondLst>
                                            <p:cond delay="0"/>
                                          </p:stCondLst>
                                        </p:cTn>
                                        <p:tgtEl>
                                          <p:spTgt spid="171"/>
                                        </p:tgtEl>
                                        <p:attrNameLst>
                                          <p:attrName>r</p:attrName>
                                        </p:attrNameLst>
                                      </p:cBhvr>
                                    </p:animRot>
                                    <p:animRot by="-240000">
                                      <p:cBhvr>
                                        <p:cTn id="322" dur="200" fill="hold">
                                          <p:stCondLst>
                                            <p:cond delay="200"/>
                                          </p:stCondLst>
                                        </p:cTn>
                                        <p:tgtEl>
                                          <p:spTgt spid="171"/>
                                        </p:tgtEl>
                                        <p:attrNameLst>
                                          <p:attrName>r</p:attrName>
                                        </p:attrNameLst>
                                      </p:cBhvr>
                                    </p:animRot>
                                    <p:animRot by="240000">
                                      <p:cBhvr>
                                        <p:cTn id="323" dur="200" fill="hold">
                                          <p:stCondLst>
                                            <p:cond delay="400"/>
                                          </p:stCondLst>
                                        </p:cTn>
                                        <p:tgtEl>
                                          <p:spTgt spid="171"/>
                                        </p:tgtEl>
                                        <p:attrNameLst>
                                          <p:attrName>r</p:attrName>
                                        </p:attrNameLst>
                                      </p:cBhvr>
                                    </p:animRot>
                                    <p:animRot by="-240000">
                                      <p:cBhvr>
                                        <p:cTn id="324" dur="200" fill="hold">
                                          <p:stCondLst>
                                            <p:cond delay="600"/>
                                          </p:stCondLst>
                                        </p:cTn>
                                        <p:tgtEl>
                                          <p:spTgt spid="171"/>
                                        </p:tgtEl>
                                        <p:attrNameLst>
                                          <p:attrName>r</p:attrName>
                                        </p:attrNameLst>
                                      </p:cBhvr>
                                    </p:animRot>
                                    <p:animRot by="120000">
                                      <p:cBhvr>
                                        <p:cTn id="325" dur="200" fill="hold">
                                          <p:stCondLst>
                                            <p:cond delay="800"/>
                                          </p:stCondLst>
                                        </p:cTn>
                                        <p:tgtEl>
                                          <p:spTgt spid="171"/>
                                        </p:tgtEl>
                                        <p:attrNameLst>
                                          <p:attrName>r</p:attrName>
                                        </p:attrNameLst>
                                      </p:cBhvr>
                                    </p:animRot>
                                  </p:childTnLst>
                                </p:cTn>
                              </p:par>
                              <p:par>
                                <p:cTn id="326" presetID="32" presetClass="emph" presetSubtype="0" fill="hold" nodeType="withEffect">
                                  <p:stCondLst>
                                    <p:cond delay="0"/>
                                  </p:stCondLst>
                                  <p:childTnLst>
                                    <p:animRot by="120000">
                                      <p:cBhvr>
                                        <p:cTn id="327" dur="100" fill="hold">
                                          <p:stCondLst>
                                            <p:cond delay="0"/>
                                          </p:stCondLst>
                                        </p:cTn>
                                        <p:tgtEl>
                                          <p:spTgt spid="173"/>
                                        </p:tgtEl>
                                        <p:attrNameLst>
                                          <p:attrName>r</p:attrName>
                                        </p:attrNameLst>
                                      </p:cBhvr>
                                    </p:animRot>
                                    <p:animRot by="-240000">
                                      <p:cBhvr>
                                        <p:cTn id="328" dur="200" fill="hold">
                                          <p:stCondLst>
                                            <p:cond delay="200"/>
                                          </p:stCondLst>
                                        </p:cTn>
                                        <p:tgtEl>
                                          <p:spTgt spid="173"/>
                                        </p:tgtEl>
                                        <p:attrNameLst>
                                          <p:attrName>r</p:attrName>
                                        </p:attrNameLst>
                                      </p:cBhvr>
                                    </p:animRot>
                                    <p:animRot by="240000">
                                      <p:cBhvr>
                                        <p:cTn id="329" dur="200" fill="hold">
                                          <p:stCondLst>
                                            <p:cond delay="400"/>
                                          </p:stCondLst>
                                        </p:cTn>
                                        <p:tgtEl>
                                          <p:spTgt spid="173"/>
                                        </p:tgtEl>
                                        <p:attrNameLst>
                                          <p:attrName>r</p:attrName>
                                        </p:attrNameLst>
                                      </p:cBhvr>
                                    </p:animRot>
                                    <p:animRot by="-240000">
                                      <p:cBhvr>
                                        <p:cTn id="330" dur="200" fill="hold">
                                          <p:stCondLst>
                                            <p:cond delay="600"/>
                                          </p:stCondLst>
                                        </p:cTn>
                                        <p:tgtEl>
                                          <p:spTgt spid="173"/>
                                        </p:tgtEl>
                                        <p:attrNameLst>
                                          <p:attrName>r</p:attrName>
                                        </p:attrNameLst>
                                      </p:cBhvr>
                                    </p:animRot>
                                    <p:animRot by="120000">
                                      <p:cBhvr>
                                        <p:cTn id="331" dur="200" fill="hold">
                                          <p:stCondLst>
                                            <p:cond delay="800"/>
                                          </p:stCondLst>
                                        </p:cTn>
                                        <p:tgtEl>
                                          <p:spTgt spid="173"/>
                                        </p:tgtEl>
                                        <p:attrNameLst>
                                          <p:attrName>r</p:attrName>
                                        </p:attrNameLst>
                                      </p:cBhvr>
                                    </p:animRot>
                                  </p:childTnLst>
                                </p:cTn>
                              </p:par>
                              <p:par>
                                <p:cTn id="332" presetID="32" presetClass="emph" presetSubtype="0" fill="hold" nodeType="withEffect">
                                  <p:stCondLst>
                                    <p:cond delay="0"/>
                                  </p:stCondLst>
                                  <p:childTnLst>
                                    <p:animRot by="120000">
                                      <p:cBhvr>
                                        <p:cTn id="333" dur="100" fill="hold">
                                          <p:stCondLst>
                                            <p:cond delay="0"/>
                                          </p:stCondLst>
                                        </p:cTn>
                                        <p:tgtEl>
                                          <p:spTgt spid="175"/>
                                        </p:tgtEl>
                                        <p:attrNameLst>
                                          <p:attrName>r</p:attrName>
                                        </p:attrNameLst>
                                      </p:cBhvr>
                                    </p:animRot>
                                    <p:animRot by="-240000">
                                      <p:cBhvr>
                                        <p:cTn id="334" dur="200" fill="hold">
                                          <p:stCondLst>
                                            <p:cond delay="200"/>
                                          </p:stCondLst>
                                        </p:cTn>
                                        <p:tgtEl>
                                          <p:spTgt spid="175"/>
                                        </p:tgtEl>
                                        <p:attrNameLst>
                                          <p:attrName>r</p:attrName>
                                        </p:attrNameLst>
                                      </p:cBhvr>
                                    </p:animRot>
                                    <p:animRot by="240000">
                                      <p:cBhvr>
                                        <p:cTn id="335" dur="200" fill="hold">
                                          <p:stCondLst>
                                            <p:cond delay="400"/>
                                          </p:stCondLst>
                                        </p:cTn>
                                        <p:tgtEl>
                                          <p:spTgt spid="175"/>
                                        </p:tgtEl>
                                        <p:attrNameLst>
                                          <p:attrName>r</p:attrName>
                                        </p:attrNameLst>
                                      </p:cBhvr>
                                    </p:animRot>
                                    <p:animRot by="-240000">
                                      <p:cBhvr>
                                        <p:cTn id="336" dur="200" fill="hold">
                                          <p:stCondLst>
                                            <p:cond delay="600"/>
                                          </p:stCondLst>
                                        </p:cTn>
                                        <p:tgtEl>
                                          <p:spTgt spid="175"/>
                                        </p:tgtEl>
                                        <p:attrNameLst>
                                          <p:attrName>r</p:attrName>
                                        </p:attrNameLst>
                                      </p:cBhvr>
                                    </p:animRot>
                                    <p:animRot by="120000">
                                      <p:cBhvr>
                                        <p:cTn id="337" dur="200" fill="hold">
                                          <p:stCondLst>
                                            <p:cond delay="800"/>
                                          </p:stCondLst>
                                        </p:cTn>
                                        <p:tgtEl>
                                          <p:spTgt spid="175"/>
                                        </p:tgtEl>
                                        <p:attrNameLst>
                                          <p:attrName>r</p:attrName>
                                        </p:attrNameLst>
                                      </p:cBhvr>
                                    </p:animRot>
                                  </p:childTnLst>
                                </p:cTn>
                              </p:par>
                              <p:par>
                                <p:cTn id="338" presetID="32" presetClass="emph" presetSubtype="0" fill="hold" nodeType="withEffect">
                                  <p:stCondLst>
                                    <p:cond delay="0"/>
                                  </p:stCondLst>
                                  <p:childTnLst>
                                    <p:animRot by="120000">
                                      <p:cBhvr>
                                        <p:cTn id="339" dur="100" fill="hold">
                                          <p:stCondLst>
                                            <p:cond delay="0"/>
                                          </p:stCondLst>
                                        </p:cTn>
                                        <p:tgtEl>
                                          <p:spTgt spid="177"/>
                                        </p:tgtEl>
                                        <p:attrNameLst>
                                          <p:attrName>r</p:attrName>
                                        </p:attrNameLst>
                                      </p:cBhvr>
                                    </p:animRot>
                                    <p:animRot by="-240000">
                                      <p:cBhvr>
                                        <p:cTn id="340" dur="200" fill="hold">
                                          <p:stCondLst>
                                            <p:cond delay="200"/>
                                          </p:stCondLst>
                                        </p:cTn>
                                        <p:tgtEl>
                                          <p:spTgt spid="177"/>
                                        </p:tgtEl>
                                        <p:attrNameLst>
                                          <p:attrName>r</p:attrName>
                                        </p:attrNameLst>
                                      </p:cBhvr>
                                    </p:animRot>
                                    <p:animRot by="240000">
                                      <p:cBhvr>
                                        <p:cTn id="341" dur="200" fill="hold">
                                          <p:stCondLst>
                                            <p:cond delay="400"/>
                                          </p:stCondLst>
                                        </p:cTn>
                                        <p:tgtEl>
                                          <p:spTgt spid="177"/>
                                        </p:tgtEl>
                                        <p:attrNameLst>
                                          <p:attrName>r</p:attrName>
                                        </p:attrNameLst>
                                      </p:cBhvr>
                                    </p:animRot>
                                    <p:animRot by="-240000">
                                      <p:cBhvr>
                                        <p:cTn id="342" dur="200" fill="hold">
                                          <p:stCondLst>
                                            <p:cond delay="600"/>
                                          </p:stCondLst>
                                        </p:cTn>
                                        <p:tgtEl>
                                          <p:spTgt spid="177"/>
                                        </p:tgtEl>
                                        <p:attrNameLst>
                                          <p:attrName>r</p:attrName>
                                        </p:attrNameLst>
                                      </p:cBhvr>
                                    </p:animRot>
                                    <p:animRot by="120000">
                                      <p:cBhvr>
                                        <p:cTn id="343" dur="200" fill="hold">
                                          <p:stCondLst>
                                            <p:cond delay="800"/>
                                          </p:stCondLst>
                                        </p:cTn>
                                        <p:tgtEl>
                                          <p:spTgt spid="177"/>
                                        </p:tgtEl>
                                        <p:attrNameLst>
                                          <p:attrName>r</p:attrName>
                                        </p:attrNameLst>
                                      </p:cBhvr>
                                    </p:animRot>
                                  </p:childTnLst>
                                </p:cTn>
                              </p:par>
                              <p:par>
                                <p:cTn id="344" presetID="32" presetClass="emph" presetSubtype="0" fill="hold" nodeType="withEffect">
                                  <p:stCondLst>
                                    <p:cond delay="0"/>
                                  </p:stCondLst>
                                  <p:childTnLst>
                                    <p:animRot by="120000">
                                      <p:cBhvr>
                                        <p:cTn id="345" dur="100" fill="hold">
                                          <p:stCondLst>
                                            <p:cond delay="0"/>
                                          </p:stCondLst>
                                        </p:cTn>
                                        <p:tgtEl>
                                          <p:spTgt spid="179"/>
                                        </p:tgtEl>
                                        <p:attrNameLst>
                                          <p:attrName>r</p:attrName>
                                        </p:attrNameLst>
                                      </p:cBhvr>
                                    </p:animRot>
                                    <p:animRot by="-240000">
                                      <p:cBhvr>
                                        <p:cTn id="346" dur="200" fill="hold">
                                          <p:stCondLst>
                                            <p:cond delay="200"/>
                                          </p:stCondLst>
                                        </p:cTn>
                                        <p:tgtEl>
                                          <p:spTgt spid="179"/>
                                        </p:tgtEl>
                                        <p:attrNameLst>
                                          <p:attrName>r</p:attrName>
                                        </p:attrNameLst>
                                      </p:cBhvr>
                                    </p:animRot>
                                    <p:animRot by="240000">
                                      <p:cBhvr>
                                        <p:cTn id="347" dur="200" fill="hold">
                                          <p:stCondLst>
                                            <p:cond delay="400"/>
                                          </p:stCondLst>
                                        </p:cTn>
                                        <p:tgtEl>
                                          <p:spTgt spid="179"/>
                                        </p:tgtEl>
                                        <p:attrNameLst>
                                          <p:attrName>r</p:attrName>
                                        </p:attrNameLst>
                                      </p:cBhvr>
                                    </p:animRot>
                                    <p:animRot by="-240000">
                                      <p:cBhvr>
                                        <p:cTn id="348" dur="200" fill="hold">
                                          <p:stCondLst>
                                            <p:cond delay="600"/>
                                          </p:stCondLst>
                                        </p:cTn>
                                        <p:tgtEl>
                                          <p:spTgt spid="179"/>
                                        </p:tgtEl>
                                        <p:attrNameLst>
                                          <p:attrName>r</p:attrName>
                                        </p:attrNameLst>
                                      </p:cBhvr>
                                    </p:animRot>
                                    <p:animRot by="120000">
                                      <p:cBhvr>
                                        <p:cTn id="349" dur="200" fill="hold">
                                          <p:stCondLst>
                                            <p:cond delay="800"/>
                                          </p:stCondLst>
                                        </p:cTn>
                                        <p:tgtEl>
                                          <p:spTgt spid="179"/>
                                        </p:tgtEl>
                                        <p:attrNameLst>
                                          <p:attrName>r</p:attrName>
                                        </p:attrNameLst>
                                      </p:cBhvr>
                                    </p:animRot>
                                  </p:childTnLst>
                                </p:cTn>
                              </p:par>
                              <p:par>
                                <p:cTn id="350" presetID="32" presetClass="emph" presetSubtype="0" fill="hold" nodeType="withEffect">
                                  <p:stCondLst>
                                    <p:cond delay="0"/>
                                  </p:stCondLst>
                                  <p:childTnLst>
                                    <p:animRot by="120000">
                                      <p:cBhvr>
                                        <p:cTn id="351" dur="100" fill="hold">
                                          <p:stCondLst>
                                            <p:cond delay="0"/>
                                          </p:stCondLst>
                                        </p:cTn>
                                        <p:tgtEl>
                                          <p:spTgt spid="181"/>
                                        </p:tgtEl>
                                        <p:attrNameLst>
                                          <p:attrName>r</p:attrName>
                                        </p:attrNameLst>
                                      </p:cBhvr>
                                    </p:animRot>
                                    <p:animRot by="-240000">
                                      <p:cBhvr>
                                        <p:cTn id="352" dur="200" fill="hold">
                                          <p:stCondLst>
                                            <p:cond delay="200"/>
                                          </p:stCondLst>
                                        </p:cTn>
                                        <p:tgtEl>
                                          <p:spTgt spid="181"/>
                                        </p:tgtEl>
                                        <p:attrNameLst>
                                          <p:attrName>r</p:attrName>
                                        </p:attrNameLst>
                                      </p:cBhvr>
                                    </p:animRot>
                                    <p:animRot by="240000">
                                      <p:cBhvr>
                                        <p:cTn id="353" dur="200" fill="hold">
                                          <p:stCondLst>
                                            <p:cond delay="400"/>
                                          </p:stCondLst>
                                        </p:cTn>
                                        <p:tgtEl>
                                          <p:spTgt spid="181"/>
                                        </p:tgtEl>
                                        <p:attrNameLst>
                                          <p:attrName>r</p:attrName>
                                        </p:attrNameLst>
                                      </p:cBhvr>
                                    </p:animRot>
                                    <p:animRot by="-240000">
                                      <p:cBhvr>
                                        <p:cTn id="354" dur="200" fill="hold">
                                          <p:stCondLst>
                                            <p:cond delay="600"/>
                                          </p:stCondLst>
                                        </p:cTn>
                                        <p:tgtEl>
                                          <p:spTgt spid="181"/>
                                        </p:tgtEl>
                                        <p:attrNameLst>
                                          <p:attrName>r</p:attrName>
                                        </p:attrNameLst>
                                      </p:cBhvr>
                                    </p:animRot>
                                    <p:animRot by="120000">
                                      <p:cBhvr>
                                        <p:cTn id="355" dur="200" fill="hold">
                                          <p:stCondLst>
                                            <p:cond delay="800"/>
                                          </p:stCondLst>
                                        </p:cTn>
                                        <p:tgtEl>
                                          <p:spTgt spid="181"/>
                                        </p:tgtEl>
                                        <p:attrNameLst>
                                          <p:attrName>r</p:attrName>
                                        </p:attrNameLst>
                                      </p:cBhvr>
                                    </p:animRot>
                                  </p:childTnLst>
                                </p:cTn>
                              </p:par>
                              <p:par>
                                <p:cTn id="356" presetID="32" presetClass="emph" presetSubtype="0" fill="hold" nodeType="withEffect">
                                  <p:stCondLst>
                                    <p:cond delay="0"/>
                                  </p:stCondLst>
                                  <p:childTnLst>
                                    <p:animRot by="120000">
                                      <p:cBhvr>
                                        <p:cTn id="357" dur="100" fill="hold">
                                          <p:stCondLst>
                                            <p:cond delay="0"/>
                                          </p:stCondLst>
                                        </p:cTn>
                                        <p:tgtEl>
                                          <p:spTgt spid="183"/>
                                        </p:tgtEl>
                                        <p:attrNameLst>
                                          <p:attrName>r</p:attrName>
                                        </p:attrNameLst>
                                      </p:cBhvr>
                                    </p:animRot>
                                    <p:animRot by="-240000">
                                      <p:cBhvr>
                                        <p:cTn id="358" dur="200" fill="hold">
                                          <p:stCondLst>
                                            <p:cond delay="200"/>
                                          </p:stCondLst>
                                        </p:cTn>
                                        <p:tgtEl>
                                          <p:spTgt spid="183"/>
                                        </p:tgtEl>
                                        <p:attrNameLst>
                                          <p:attrName>r</p:attrName>
                                        </p:attrNameLst>
                                      </p:cBhvr>
                                    </p:animRot>
                                    <p:animRot by="240000">
                                      <p:cBhvr>
                                        <p:cTn id="359" dur="200" fill="hold">
                                          <p:stCondLst>
                                            <p:cond delay="400"/>
                                          </p:stCondLst>
                                        </p:cTn>
                                        <p:tgtEl>
                                          <p:spTgt spid="183"/>
                                        </p:tgtEl>
                                        <p:attrNameLst>
                                          <p:attrName>r</p:attrName>
                                        </p:attrNameLst>
                                      </p:cBhvr>
                                    </p:animRot>
                                    <p:animRot by="-240000">
                                      <p:cBhvr>
                                        <p:cTn id="360" dur="200" fill="hold">
                                          <p:stCondLst>
                                            <p:cond delay="600"/>
                                          </p:stCondLst>
                                        </p:cTn>
                                        <p:tgtEl>
                                          <p:spTgt spid="183"/>
                                        </p:tgtEl>
                                        <p:attrNameLst>
                                          <p:attrName>r</p:attrName>
                                        </p:attrNameLst>
                                      </p:cBhvr>
                                    </p:animRot>
                                    <p:animRot by="120000">
                                      <p:cBhvr>
                                        <p:cTn id="361" dur="200" fill="hold">
                                          <p:stCondLst>
                                            <p:cond delay="800"/>
                                          </p:stCondLst>
                                        </p:cTn>
                                        <p:tgtEl>
                                          <p:spTgt spid="183"/>
                                        </p:tgtEl>
                                        <p:attrNameLst>
                                          <p:attrName>r</p:attrName>
                                        </p:attrNameLst>
                                      </p:cBhvr>
                                    </p:animRot>
                                  </p:childTnLst>
                                </p:cTn>
                              </p:par>
                            </p:childTnLst>
                          </p:cTn>
                        </p:par>
                        <p:par>
                          <p:cTn id="362" fill="hold">
                            <p:stCondLst>
                              <p:cond delay="3000"/>
                            </p:stCondLst>
                            <p:childTnLst>
                              <p:par>
                                <p:cTn id="363" presetID="27" presetClass="emph" presetSubtype="0" fill="remove" grpId="0" nodeType="afterEffect">
                                  <p:stCondLst>
                                    <p:cond delay="0"/>
                                  </p:stCondLst>
                                  <p:childTnLst>
                                    <p:animClr clrSpc="rgb" dir="cw">
                                      <p:cBhvr override="childStyle">
                                        <p:cTn id="364" dur="250" autoRev="1" fill="remove"/>
                                        <p:tgtEl>
                                          <p:spTgt spid="26"/>
                                        </p:tgtEl>
                                        <p:attrNameLst>
                                          <p:attrName>style.color</p:attrName>
                                        </p:attrNameLst>
                                      </p:cBhvr>
                                      <p:to>
                                        <a:srgbClr val="00B050"/>
                                      </p:to>
                                    </p:animClr>
                                    <p:animClr clrSpc="rgb" dir="cw">
                                      <p:cBhvr>
                                        <p:cTn id="365" dur="250" autoRev="1" fill="remove"/>
                                        <p:tgtEl>
                                          <p:spTgt spid="26"/>
                                        </p:tgtEl>
                                        <p:attrNameLst>
                                          <p:attrName>fillcolor</p:attrName>
                                        </p:attrNameLst>
                                      </p:cBhvr>
                                      <p:to>
                                        <a:srgbClr val="00B050"/>
                                      </p:to>
                                    </p:animClr>
                                    <p:set>
                                      <p:cBhvr>
                                        <p:cTn id="366" dur="250" autoRev="1" fill="remove"/>
                                        <p:tgtEl>
                                          <p:spTgt spid="26"/>
                                        </p:tgtEl>
                                        <p:attrNameLst>
                                          <p:attrName>fill.type</p:attrName>
                                        </p:attrNameLst>
                                      </p:cBhvr>
                                      <p:to>
                                        <p:strVal val="solid"/>
                                      </p:to>
                                    </p:set>
                                    <p:set>
                                      <p:cBhvr>
                                        <p:cTn id="367" dur="250" autoRev="1" fill="remove"/>
                                        <p:tgtEl>
                                          <p:spTgt spid="26"/>
                                        </p:tgtEl>
                                        <p:attrNameLst>
                                          <p:attrName>fill.on</p:attrName>
                                        </p:attrNameLst>
                                      </p:cBhvr>
                                      <p:to>
                                        <p:strVal val="true"/>
                                      </p:to>
                                    </p:set>
                                  </p:childTnLst>
                                </p:cTn>
                              </p:par>
                              <p:par>
                                <p:cTn id="368" presetID="27" presetClass="emph" presetSubtype="0" fill="remove" grpId="0" nodeType="withEffect">
                                  <p:stCondLst>
                                    <p:cond delay="0"/>
                                  </p:stCondLst>
                                  <p:childTnLst>
                                    <p:animClr clrSpc="rgb" dir="cw">
                                      <p:cBhvr override="childStyle">
                                        <p:cTn id="369" dur="250" autoRev="1" fill="remove"/>
                                        <p:tgtEl>
                                          <p:spTgt spid="27"/>
                                        </p:tgtEl>
                                        <p:attrNameLst>
                                          <p:attrName>style.color</p:attrName>
                                        </p:attrNameLst>
                                      </p:cBhvr>
                                      <p:to>
                                        <a:srgbClr val="00B050"/>
                                      </p:to>
                                    </p:animClr>
                                    <p:animClr clrSpc="rgb" dir="cw">
                                      <p:cBhvr>
                                        <p:cTn id="370" dur="250" autoRev="1" fill="remove"/>
                                        <p:tgtEl>
                                          <p:spTgt spid="27"/>
                                        </p:tgtEl>
                                        <p:attrNameLst>
                                          <p:attrName>fillcolor</p:attrName>
                                        </p:attrNameLst>
                                      </p:cBhvr>
                                      <p:to>
                                        <a:srgbClr val="00B050"/>
                                      </p:to>
                                    </p:animClr>
                                    <p:set>
                                      <p:cBhvr>
                                        <p:cTn id="371" dur="250" autoRev="1" fill="remove"/>
                                        <p:tgtEl>
                                          <p:spTgt spid="27"/>
                                        </p:tgtEl>
                                        <p:attrNameLst>
                                          <p:attrName>fill.type</p:attrName>
                                        </p:attrNameLst>
                                      </p:cBhvr>
                                      <p:to>
                                        <p:strVal val="solid"/>
                                      </p:to>
                                    </p:set>
                                    <p:set>
                                      <p:cBhvr>
                                        <p:cTn id="372" dur="250" autoRev="1" fill="remove"/>
                                        <p:tgtEl>
                                          <p:spTgt spid="27"/>
                                        </p:tgtEl>
                                        <p:attrNameLst>
                                          <p:attrName>fill.on</p:attrName>
                                        </p:attrNameLst>
                                      </p:cBhvr>
                                      <p:to>
                                        <p:strVal val="true"/>
                                      </p:to>
                                    </p:set>
                                  </p:childTnLst>
                                </p:cTn>
                              </p:par>
                              <p:par>
                                <p:cTn id="373" presetID="27" presetClass="emph" presetSubtype="0" fill="remove" grpId="0" nodeType="withEffect">
                                  <p:stCondLst>
                                    <p:cond delay="0"/>
                                  </p:stCondLst>
                                  <p:childTnLst>
                                    <p:animClr clrSpc="rgb" dir="cw">
                                      <p:cBhvr override="childStyle">
                                        <p:cTn id="374" dur="250" autoRev="1" fill="remove"/>
                                        <p:tgtEl>
                                          <p:spTgt spid="28"/>
                                        </p:tgtEl>
                                        <p:attrNameLst>
                                          <p:attrName>style.color</p:attrName>
                                        </p:attrNameLst>
                                      </p:cBhvr>
                                      <p:to>
                                        <a:srgbClr val="00B050"/>
                                      </p:to>
                                    </p:animClr>
                                    <p:animClr clrSpc="rgb" dir="cw">
                                      <p:cBhvr>
                                        <p:cTn id="375" dur="250" autoRev="1" fill="remove"/>
                                        <p:tgtEl>
                                          <p:spTgt spid="28"/>
                                        </p:tgtEl>
                                        <p:attrNameLst>
                                          <p:attrName>fillcolor</p:attrName>
                                        </p:attrNameLst>
                                      </p:cBhvr>
                                      <p:to>
                                        <a:srgbClr val="00B050"/>
                                      </p:to>
                                    </p:animClr>
                                    <p:set>
                                      <p:cBhvr>
                                        <p:cTn id="376" dur="250" autoRev="1" fill="remove"/>
                                        <p:tgtEl>
                                          <p:spTgt spid="28"/>
                                        </p:tgtEl>
                                        <p:attrNameLst>
                                          <p:attrName>fill.type</p:attrName>
                                        </p:attrNameLst>
                                      </p:cBhvr>
                                      <p:to>
                                        <p:strVal val="solid"/>
                                      </p:to>
                                    </p:set>
                                    <p:set>
                                      <p:cBhvr>
                                        <p:cTn id="377" dur="250" autoRev="1" fill="remove"/>
                                        <p:tgtEl>
                                          <p:spTgt spid="28"/>
                                        </p:tgtEl>
                                        <p:attrNameLst>
                                          <p:attrName>fill.on</p:attrName>
                                        </p:attrNameLst>
                                      </p:cBhvr>
                                      <p:to>
                                        <p:strVal val="true"/>
                                      </p:to>
                                    </p:set>
                                  </p:childTnLst>
                                </p:cTn>
                              </p:par>
                            </p:childTnLst>
                          </p:cTn>
                        </p:par>
                        <p:par>
                          <p:cTn id="378" fill="hold">
                            <p:stCondLst>
                              <p:cond delay="3500"/>
                            </p:stCondLst>
                            <p:childTnLst>
                              <p:par>
                                <p:cTn id="379" presetID="32" presetClass="emph" presetSubtype="0" fill="hold" nodeType="afterEffect">
                                  <p:stCondLst>
                                    <p:cond delay="0"/>
                                  </p:stCondLst>
                                  <p:childTnLst>
                                    <p:animRot by="120000">
                                      <p:cBhvr>
                                        <p:cTn id="380" dur="100" fill="hold">
                                          <p:stCondLst>
                                            <p:cond delay="0"/>
                                          </p:stCondLst>
                                        </p:cTn>
                                        <p:tgtEl>
                                          <p:spTgt spid="186"/>
                                        </p:tgtEl>
                                        <p:attrNameLst>
                                          <p:attrName>r</p:attrName>
                                        </p:attrNameLst>
                                      </p:cBhvr>
                                    </p:animRot>
                                    <p:animRot by="-240000">
                                      <p:cBhvr>
                                        <p:cTn id="381" dur="200" fill="hold">
                                          <p:stCondLst>
                                            <p:cond delay="200"/>
                                          </p:stCondLst>
                                        </p:cTn>
                                        <p:tgtEl>
                                          <p:spTgt spid="186"/>
                                        </p:tgtEl>
                                        <p:attrNameLst>
                                          <p:attrName>r</p:attrName>
                                        </p:attrNameLst>
                                      </p:cBhvr>
                                    </p:animRot>
                                    <p:animRot by="240000">
                                      <p:cBhvr>
                                        <p:cTn id="382" dur="200" fill="hold">
                                          <p:stCondLst>
                                            <p:cond delay="400"/>
                                          </p:stCondLst>
                                        </p:cTn>
                                        <p:tgtEl>
                                          <p:spTgt spid="186"/>
                                        </p:tgtEl>
                                        <p:attrNameLst>
                                          <p:attrName>r</p:attrName>
                                        </p:attrNameLst>
                                      </p:cBhvr>
                                    </p:animRot>
                                    <p:animRot by="-240000">
                                      <p:cBhvr>
                                        <p:cTn id="383" dur="200" fill="hold">
                                          <p:stCondLst>
                                            <p:cond delay="600"/>
                                          </p:stCondLst>
                                        </p:cTn>
                                        <p:tgtEl>
                                          <p:spTgt spid="186"/>
                                        </p:tgtEl>
                                        <p:attrNameLst>
                                          <p:attrName>r</p:attrName>
                                        </p:attrNameLst>
                                      </p:cBhvr>
                                    </p:animRot>
                                    <p:animRot by="120000">
                                      <p:cBhvr>
                                        <p:cTn id="384" dur="200" fill="hold">
                                          <p:stCondLst>
                                            <p:cond delay="800"/>
                                          </p:stCondLst>
                                        </p:cTn>
                                        <p:tgtEl>
                                          <p:spTgt spid="186"/>
                                        </p:tgtEl>
                                        <p:attrNameLst>
                                          <p:attrName>r</p:attrName>
                                        </p:attrNameLst>
                                      </p:cBhvr>
                                    </p:animRot>
                                  </p:childTnLst>
                                </p:cTn>
                              </p:par>
                              <p:par>
                                <p:cTn id="385" presetID="32" presetClass="emph" presetSubtype="0" fill="hold" nodeType="withEffect">
                                  <p:stCondLst>
                                    <p:cond delay="0"/>
                                  </p:stCondLst>
                                  <p:childTnLst>
                                    <p:animRot by="120000">
                                      <p:cBhvr>
                                        <p:cTn id="386" dur="100" fill="hold">
                                          <p:stCondLst>
                                            <p:cond delay="0"/>
                                          </p:stCondLst>
                                        </p:cTn>
                                        <p:tgtEl>
                                          <p:spTgt spid="188"/>
                                        </p:tgtEl>
                                        <p:attrNameLst>
                                          <p:attrName>r</p:attrName>
                                        </p:attrNameLst>
                                      </p:cBhvr>
                                    </p:animRot>
                                    <p:animRot by="-240000">
                                      <p:cBhvr>
                                        <p:cTn id="387" dur="200" fill="hold">
                                          <p:stCondLst>
                                            <p:cond delay="200"/>
                                          </p:stCondLst>
                                        </p:cTn>
                                        <p:tgtEl>
                                          <p:spTgt spid="188"/>
                                        </p:tgtEl>
                                        <p:attrNameLst>
                                          <p:attrName>r</p:attrName>
                                        </p:attrNameLst>
                                      </p:cBhvr>
                                    </p:animRot>
                                    <p:animRot by="240000">
                                      <p:cBhvr>
                                        <p:cTn id="388" dur="200" fill="hold">
                                          <p:stCondLst>
                                            <p:cond delay="400"/>
                                          </p:stCondLst>
                                        </p:cTn>
                                        <p:tgtEl>
                                          <p:spTgt spid="188"/>
                                        </p:tgtEl>
                                        <p:attrNameLst>
                                          <p:attrName>r</p:attrName>
                                        </p:attrNameLst>
                                      </p:cBhvr>
                                    </p:animRot>
                                    <p:animRot by="-240000">
                                      <p:cBhvr>
                                        <p:cTn id="389" dur="200" fill="hold">
                                          <p:stCondLst>
                                            <p:cond delay="600"/>
                                          </p:stCondLst>
                                        </p:cTn>
                                        <p:tgtEl>
                                          <p:spTgt spid="188"/>
                                        </p:tgtEl>
                                        <p:attrNameLst>
                                          <p:attrName>r</p:attrName>
                                        </p:attrNameLst>
                                      </p:cBhvr>
                                    </p:animRot>
                                    <p:animRot by="120000">
                                      <p:cBhvr>
                                        <p:cTn id="390" dur="200" fill="hold">
                                          <p:stCondLst>
                                            <p:cond delay="800"/>
                                          </p:stCondLst>
                                        </p:cTn>
                                        <p:tgtEl>
                                          <p:spTgt spid="188"/>
                                        </p:tgtEl>
                                        <p:attrNameLst>
                                          <p:attrName>r</p:attrName>
                                        </p:attrNameLst>
                                      </p:cBhvr>
                                    </p:animRot>
                                  </p:childTnLst>
                                </p:cTn>
                              </p:par>
                              <p:par>
                                <p:cTn id="391" presetID="32" presetClass="emph" presetSubtype="0" fill="hold" nodeType="withEffect">
                                  <p:stCondLst>
                                    <p:cond delay="0"/>
                                  </p:stCondLst>
                                  <p:childTnLst>
                                    <p:animRot by="120000">
                                      <p:cBhvr>
                                        <p:cTn id="392" dur="100" fill="hold">
                                          <p:stCondLst>
                                            <p:cond delay="0"/>
                                          </p:stCondLst>
                                        </p:cTn>
                                        <p:tgtEl>
                                          <p:spTgt spid="190"/>
                                        </p:tgtEl>
                                        <p:attrNameLst>
                                          <p:attrName>r</p:attrName>
                                        </p:attrNameLst>
                                      </p:cBhvr>
                                    </p:animRot>
                                    <p:animRot by="-240000">
                                      <p:cBhvr>
                                        <p:cTn id="393" dur="200" fill="hold">
                                          <p:stCondLst>
                                            <p:cond delay="200"/>
                                          </p:stCondLst>
                                        </p:cTn>
                                        <p:tgtEl>
                                          <p:spTgt spid="190"/>
                                        </p:tgtEl>
                                        <p:attrNameLst>
                                          <p:attrName>r</p:attrName>
                                        </p:attrNameLst>
                                      </p:cBhvr>
                                    </p:animRot>
                                    <p:animRot by="240000">
                                      <p:cBhvr>
                                        <p:cTn id="394" dur="200" fill="hold">
                                          <p:stCondLst>
                                            <p:cond delay="400"/>
                                          </p:stCondLst>
                                        </p:cTn>
                                        <p:tgtEl>
                                          <p:spTgt spid="190"/>
                                        </p:tgtEl>
                                        <p:attrNameLst>
                                          <p:attrName>r</p:attrName>
                                        </p:attrNameLst>
                                      </p:cBhvr>
                                    </p:animRot>
                                    <p:animRot by="-240000">
                                      <p:cBhvr>
                                        <p:cTn id="395" dur="200" fill="hold">
                                          <p:stCondLst>
                                            <p:cond delay="600"/>
                                          </p:stCondLst>
                                        </p:cTn>
                                        <p:tgtEl>
                                          <p:spTgt spid="190"/>
                                        </p:tgtEl>
                                        <p:attrNameLst>
                                          <p:attrName>r</p:attrName>
                                        </p:attrNameLst>
                                      </p:cBhvr>
                                    </p:animRot>
                                    <p:animRot by="120000">
                                      <p:cBhvr>
                                        <p:cTn id="396" dur="200" fill="hold">
                                          <p:stCondLst>
                                            <p:cond delay="800"/>
                                          </p:stCondLst>
                                        </p:cTn>
                                        <p:tgtEl>
                                          <p:spTgt spid="190"/>
                                        </p:tgtEl>
                                        <p:attrNameLst>
                                          <p:attrName>r</p:attrName>
                                        </p:attrNameLst>
                                      </p:cBhvr>
                                    </p:animRot>
                                  </p:childTnLst>
                                </p:cTn>
                              </p:par>
                            </p:childTnLst>
                          </p:cTn>
                        </p:par>
                        <p:par>
                          <p:cTn id="397" fill="hold">
                            <p:stCondLst>
                              <p:cond delay="4500"/>
                            </p:stCondLst>
                            <p:childTnLst>
                              <p:par>
                                <p:cTn id="398" presetID="27" presetClass="emph" presetSubtype="0" fill="remove" grpId="0" nodeType="afterEffect">
                                  <p:stCondLst>
                                    <p:cond delay="0"/>
                                  </p:stCondLst>
                                  <p:childTnLst>
                                    <p:animClr clrSpc="rgb" dir="cw">
                                      <p:cBhvr override="childStyle">
                                        <p:cTn id="399" dur="250" autoRev="1" fill="remove"/>
                                        <p:tgtEl>
                                          <p:spTgt spid="37"/>
                                        </p:tgtEl>
                                        <p:attrNameLst>
                                          <p:attrName>style.color</p:attrName>
                                        </p:attrNameLst>
                                      </p:cBhvr>
                                      <p:to>
                                        <a:srgbClr val="FFFF00"/>
                                      </p:to>
                                    </p:animClr>
                                    <p:animClr clrSpc="rgb" dir="cw">
                                      <p:cBhvr>
                                        <p:cTn id="400" dur="250" autoRev="1" fill="remove"/>
                                        <p:tgtEl>
                                          <p:spTgt spid="37"/>
                                        </p:tgtEl>
                                        <p:attrNameLst>
                                          <p:attrName>fillcolor</p:attrName>
                                        </p:attrNameLst>
                                      </p:cBhvr>
                                      <p:to>
                                        <a:srgbClr val="FFFF00"/>
                                      </p:to>
                                    </p:animClr>
                                    <p:set>
                                      <p:cBhvr>
                                        <p:cTn id="401" dur="250" autoRev="1" fill="remove"/>
                                        <p:tgtEl>
                                          <p:spTgt spid="37"/>
                                        </p:tgtEl>
                                        <p:attrNameLst>
                                          <p:attrName>fill.type</p:attrName>
                                        </p:attrNameLst>
                                      </p:cBhvr>
                                      <p:to>
                                        <p:strVal val="solid"/>
                                      </p:to>
                                    </p:set>
                                    <p:set>
                                      <p:cBhvr>
                                        <p:cTn id="402" dur="250" autoRev="1" fill="remove"/>
                                        <p:tgtEl>
                                          <p:spTgt spid="37"/>
                                        </p:tgtEl>
                                        <p:attrNameLst>
                                          <p:attrName>fill.on</p:attrName>
                                        </p:attrNameLst>
                                      </p:cBhvr>
                                      <p:to>
                                        <p:strVal val="true"/>
                                      </p:to>
                                    </p:set>
                                  </p:childTnLst>
                                </p:cTn>
                              </p:par>
                            </p:childTnLst>
                          </p:cTn>
                        </p:par>
                        <p:par>
                          <p:cTn id="403" fill="hold">
                            <p:stCondLst>
                              <p:cond delay="5000"/>
                            </p:stCondLst>
                            <p:childTnLst>
                              <p:par>
                                <p:cTn id="404" presetID="32" presetClass="emph" presetSubtype="0" fill="hold" nodeType="afterEffect">
                                  <p:stCondLst>
                                    <p:cond delay="0"/>
                                  </p:stCondLst>
                                  <p:childTnLst>
                                    <p:animRot by="120000">
                                      <p:cBhvr>
                                        <p:cTn id="405" dur="100" fill="hold">
                                          <p:stCondLst>
                                            <p:cond delay="0"/>
                                          </p:stCondLst>
                                        </p:cTn>
                                        <p:tgtEl>
                                          <p:spTgt spid="186"/>
                                        </p:tgtEl>
                                        <p:attrNameLst>
                                          <p:attrName>r</p:attrName>
                                        </p:attrNameLst>
                                      </p:cBhvr>
                                    </p:animRot>
                                    <p:animRot by="-240000">
                                      <p:cBhvr>
                                        <p:cTn id="406" dur="200" fill="hold">
                                          <p:stCondLst>
                                            <p:cond delay="200"/>
                                          </p:stCondLst>
                                        </p:cTn>
                                        <p:tgtEl>
                                          <p:spTgt spid="186"/>
                                        </p:tgtEl>
                                        <p:attrNameLst>
                                          <p:attrName>r</p:attrName>
                                        </p:attrNameLst>
                                      </p:cBhvr>
                                    </p:animRot>
                                    <p:animRot by="240000">
                                      <p:cBhvr>
                                        <p:cTn id="407" dur="200" fill="hold">
                                          <p:stCondLst>
                                            <p:cond delay="400"/>
                                          </p:stCondLst>
                                        </p:cTn>
                                        <p:tgtEl>
                                          <p:spTgt spid="186"/>
                                        </p:tgtEl>
                                        <p:attrNameLst>
                                          <p:attrName>r</p:attrName>
                                        </p:attrNameLst>
                                      </p:cBhvr>
                                    </p:animRot>
                                    <p:animRot by="-240000">
                                      <p:cBhvr>
                                        <p:cTn id="408" dur="200" fill="hold">
                                          <p:stCondLst>
                                            <p:cond delay="600"/>
                                          </p:stCondLst>
                                        </p:cTn>
                                        <p:tgtEl>
                                          <p:spTgt spid="186"/>
                                        </p:tgtEl>
                                        <p:attrNameLst>
                                          <p:attrName>r</p:attrName>
                                        </p:attrNameLst>
                                      </p:cBhvr>
                                    </p:animRot>
                                    <p:animRot by="120000">
                                      <p:cBhvr>
                                        <p:cTn id="409" dur="200" fill="hold">
                                          <p:stCondLst>
                                            <p:cond delay="800"/>
                                          </p:stCondLst>
                                        </p:cTn>
                                        <p:tgtEl>
                                          <p:spTgt spid="186"/>
                                        </p:tgtEl>
                                        <p:attrNameLst>
                                          <p:attrName>r</p:attrName>
                                        </p:attrNameLst>
                                      </p:cBhvr>
                                    </p:animRot>
                                  </p:childTnLst>
                                </p:cTn>
                              </p:par>
                              <p:par>
                                <p:cTn id="410" presetID="32" presetClass="emph" presetSubtype="0" fill="hold" nodeType="withEffect">
                                  <p:stCondLst>
                                    <p:cond delay="0"/>
                                  </p:stCondLst>
                                  <p:childTnLst>
                                    <p:animRot by="120000">
                                      <p:cBhvr>
                                        <p:cTn id="411" dur="100" fill="hold">
                                          <p:stCondLst>
                                            <p:cond delay="0"/>
                                          </p:stCondLst>
                                        </p:cTn>
                                        <p:tgtEl>
                                          <p:spTgt spid="188"/>
                                        </p:tgtEl>
                                        <p:attrNameLst>
                                          <p:attrName>r</p:attrName>
                                        </p:attrNameLst>
                                      </p:cBhvr>
                                    </p:animRot>
                                    <p:animRot by="-240000">
                                      <p:cBhvr>
                                        <p:cTn id="412" dur="200" fill="hold">
                                          <p:stCondLst>
                                            <p:cond delay="200"/>
                                          </p:stCondLst>
                                        </p:cTn>
                                        <p:tgtEl>
                                          <p:spTgt spid="188"/>
                                        </p:tgtEl>
                                        <p:attrNameLst>
                                          <p:attrName>r</p:attrName>
                                        </p:attrNameLst>
                                      </p:cBhvr>
                                    </p:animRot>
                                    <p:animRot by="240000">
                                      <p:cBhvr>
                                        <p:cTn id="413" dur="200" fill="hold">
                                          <p:stCondLst>
                                            <p:cond delay="400"/>
                                          </p:stCondLst>
                                        </p:cTn>
                                        <p:tgtEl>
                                          <p:spTgt spid="188"/>
                                        </p:tgtEl>
                                        <p:attrNameLst>
                                          <p:attrName>r</p:attrName>
                                        </p:attrNameLst>
                                      </p:cBhvr>
                                    </p:animRot>
                                    <p:animRot by="-240000">
                                      <p:cBhvr>
                                        <p:cTn id="414" dur="200" fill="hold">
                                          <p:stCondLst>
                                            <p:cond delay="600"/>
                                          </p:stCondLst>
                                        </p:cTn>
                                        <p:tgtEl>
                                          <p:spTgt spid="188"/>
                                        </p:tgtEl>
                                        <p:attrNameLst>
                                          <p:attrName>r</p:attrName>
                                        </p:attrNameLst>
                                      </p:cBhvr>
                                    </p:animRot>
                                    <p:animRot by="120000">
                                      <p:cBhvr>
                                        <p:cTn id="415" dur="200" fill="hold">
                                          <p:stCondLst>
                                            <p:cond delay="800"/>
                                          </p:stCondLst>
                                        </p:cTn>
                                        <p:tgtEl>
                                          <p:spTgt spid="188"/>
                                        </p:tgtEl>
                                        <p:attrNameLst>
                                          <p:attrName>r</p:attrName>
                                        </p:attrNameLst>
                                      </p:cBhvr>
                                    </p:animRot>
                                  </p:childTnLst>
                                </p:cTn>
                              </p:par>
                              <p:par>
                                <p:cTn id="416" presetID="32" presetClass="emph" presetSubtype="0" fill="hold" nodeType="withEffect">
                                  <p:stCondLst>
                                    <p:cond delay="0"/>
                                  </p:stCondLst>
                                  <p:childTnLst>
                                    <p:animRot by="120000">
                                      <p:cBhvr>
                                        <p:cTn id="417" dur="100" fill="hold">
                                          <p:stCondLst>
                                            <p:cond delay="0"/>
                                          </p:stCondLst>
                                        </p:cTn>
                                        <p:tgtEl>
                                          <p:spTgt spid="190"/>
                                        </p:tgtEl>
                                        <p:attrNameLst>
                                          <p:attrName>r</p:attrName>
                                        </p:attrNameLst>
                                      </p:cBhvr>
                                    </p:animRot>
                                    <p:animRot by="-240000">
                                      <p:cBhvr>
                                        <p:cTn id="418" dur="200" fill="hold">
                                          <p:stCondLst>
                                            <p:cond delay="200"/>
                                          </p:stCondLst>
                                        </p:cTn>
                                        <p:tgtEl>
                                          <p:spTgt spid="190"/>
                                        </p:tgtEl>
                                        <p:attrNameLst>
                                          <p:attrName>r</p:attrName>
                                        </p:attrNameLst>
                                      </p:cBhvr>
                                    </p:animRot>
                                    <p:animRot by="240000">
                                      <p:cBhvr>
                                        <p:cTn id="419" dur="200" fill="hold">
                                          <p:stCondLst>
                                            <p:cond delay="400"/>
                                          </p:stCondLst>
                                        </p:cTn>
                                        <p:tgtEl>
                                          <p:spTgt spid="190"/>
                                        </p:tgtEl>
                                        <p:attrNameLst>
                                          <p:attrName>r</p:attrName>
                                        </p:attrNameLst>
                                      </p:cBhvr>
                                    </p:animRot>
                                    <p:animRot by="-240000">
                                      <p:cBhvr>
                                        <p:cTn id="420" dur="200" fill="hold">
                                          <p:stCondLst>
                                            <p:cond delay="600"/>
                                          </p:stCondLst>
                                        </p:cTn>
                                        <p:tgtEl>
                                          <p:spTgt spid="190"/>
                                        </p:tgtEl>
                                        <p:attrNameLst>
                                          <p:attrName>r</p:attrName>
                                        </p:attrNameLst>
                                      </p:cBhvr>
                                    </p:animRot>
                                    <p:animRot by="120000">
                                      <p:cBhvr>
                                        <p:cTn id="421" dur="200" fill="hold">
                                          <p:stCondLst>
                                            <p:cond delay="800"/>
                                          </p:stCondLst>
                                        </p:cTn>
                                        <p:tgtEl>
                                          <p:spTgt spid="190"/>
                                        </p:tgtEl>
                                        <p:attrNameLst>
                                          <p:attrName>r</p:attrName>
                                        </p:attrNameLst>
                                      </p:cBhvr>
                                    </p:animRot>
                                  </p:childTnLst>
                                </p:cTn>
                              </p:par>
                            </p:childTnLst>
                          </p:cTn>
                        </p:par>
                        <p:par>
                          <p:cTn id="422" fill="hold">
                            <p:stCondLst>
                              <p:cond delay="6000"/>
                            </p:stCondLst>
                            <p:childTnLst>
                              <p:par>
                                <p:cTn id="423" presetID="27" presetClass="emph" presetSubtype="0" fill="remove" grpId="1" nodeType="afterEffect">
                                  <p:stCondLst>
                                    <p:cond delay="0"/>
                                  </p:stCondLst>
                                  <p:childTnLst>
                                    <p:animClr clrSpc="rgb" dir="cw">
                                      <p:cBhvr override="childStyle">
                                        <p:cTn id="424" dur="250" autoRev="1" fill="remove"/>
                                        <p:tgtEl>
                                          <p:spTgt spid="26"/>
                                        </p:tgtEl>
                                        <p:attrNameLst>
                                          <p:attrName>style.color</p:attrName>
                                        </p:attrNameLst>
                                      </p:cBhvr>
                                      <p:to>
                                        <a:srgbClr val="FF0000"/>
                                      </p:to>
                                    </p:animClr>
                                    <p:animClr clrSpc="rgb" dir="cw">
                                      <p:cBhvr>
                                        <p:cTn id="425" dur="250" autoRev="1" fill="remove"/>
                                        <p:tgtEl>
                                          <p:spTgt spid="26"/>
                                        </p:tgtEl>
                                        <p:attrNameLst>
                                          <p:attrName>fillcolor</p:attrName>
                                        </p:attrNameLst>
                                      </p:cBhvr>
                                      <p:to>
                                        <a:srgbClr val="FF0000"/>
                                      </p:to>
                                    </p:animClr>
                                    <p:set>
                                      <p:cBhvr>
                                        <p:cTn id="426" dur="250" autoRev="1" fill="remove"/>
                                        <p:tgtEl>
                                          <p:spTgt spid="26"/>
                                        </p:tgtEl>
                                        <p:attrNameLst>
                                          <p:attrName>fill.type</p:attrName>
                                        </p:attrNameLst>
                                      </p:cBhvr>
                                      <p:to>
                                        <p:strVal val="solid"/>
                                      </p:to>
                                    </p:set>
                                    <p:set>
                                      <p:cBhvr>
                                        <p:cTn id="427" dur="250" autoRev="1" fill="remove"/>
                                        <p:tgtEl>
                                          <p:spTgt spid="26"/>
                                        </p:tgtEl>
                                        <p:attrNameLst>
                                          <p:attrName>fill.on</p:attrName>
                                        </p:attrNameLst>
                                      </p:cBhvr>
                                      <p:to>
                                        <p:strVal val="true"/>
                                      </p:to>
                                    </p:set>
                                  </p:childTnLst>
                                </p:cTn>
                              </p:par>
                              <p:par>
                                <p:cTn id="428" presetID="27" presetClass="emph" presetSubtype="0" fill="remove" grpId="1" nodeType="withEffect">
                                  <p:stCondLst>
                                    <p:cond delay="0"/>
                                  </p:stCondLst>
                                  <p:childTnLst>
                                    <p:animClr clrSpc="rgb" dir="cw">
                                      <p:cBhvr override="childStyle">
                                        <p:cTn id="429" dur="250" autoRev="1" fill="remove"/>
                                        <p:tgtEl>
                                          <p:spTgt spid="27"/>
                                        </p:tgtEl>
                                        <p:attrNameLst>
                                          <p:attrName>style.color</p:attrName>
                                        </p:attrNameLst>
                                      </p:cBhvr>
                                      <p:to>
                                        <a:srgbClr val="FF0000"/>
                                      </p:to>
                                    </p:animClr>
                                    <p:animClr clrSpc="rgb" dir="cw">
                                      <p:cBhvr>
                                        <p:cTn id="430" dur="250" autoRev="1" fill="remove"/>
                                        <p:tgtEl>
                                          <p:spTgt spid="27"/>
                                        </p:tgtEl>
                                        <p:attrNameLst>
                                          <p:attrName>fillcolor</p:attrName>
                                        </p:attrNameLst>
                                      </p:cBhvr>
                                      <p:to>
                                        <a:srgbClr val="FF0000"/>
                                      </p:to>
                                    </p:animClr>
                                    <p:set>
                                      <p:cBhvr>
                                        <p:cTn id="431" dur="250" autoRev="1" fill="remove"/>
                                        <p:tgtEl>
                                          <p:spTgt spid="27"/>
                                        </p:tgtEl>
                                        <p:attrNameLst>
                                          <p:attrName>fill.type</p:attrName>
                                        </p:attrNameLst>
                                      </p:cBhvr>
                                      <p:to>
                                        <p:strVal val="solid"/>
                                      </p:to>
                                    </p:set>
                                    <p:set>
                                      <p:cBhvr>
                                        <p:cTn id="432" dur="250" autoRev="1" fill="remove"/>
                                        <p:tgtEl>
                                          <p:spTgt spid="27"/>
                                        </p:tgtEl>
                                        <p:attrNameLst>
                                          <p:attrName>fill.on</p:attrName>
                                        </p:attrNameLst>
                                      </p:cBhvr>
                                      <p:to>
                                        <p:strVal val="true"/>
                                      </p:to>
                                    </p:set>
                                  </p:childTnLst>
                                </p:cTn>
                              </p:par>
                              <p:par>
                                <p:cTn id="433" presetID="27" presetClass="emph" presetSubtype="0" fill="remove" grpId="1" nodeType="withEffect">
                                  <p:stCondLst>
                                    <p:cond delay="0"/>
                                  </p:stCondLst>
                                  <p:childTnLst>
                                    <p:animClr clrSpc="rgb" dir="cw">
                                      <p:cBhvr override="childStyle">
                                        <p:cTn id="434" dur="250" autoRev="1" fill="remove"/>
                                        <p:tgtEl>
                                          <p:spTgt spid="28"/>
                                        </p:tgtEl>
                                        <p:attrNameLst>
                                          <p:attrName>style.color</p:attrName>
                                        </p:attrNameLst>
                                      </p:cBhvr>
                                      <p:to>
                                        <a:srgbClr val="FF0000"/>
                                      </p:to>
                                    </p:animClr>
                                    <p:animClr clrSpc="rgb" dir="cw">
                                      <p:cBhvr>
                                        <p:cTn id="435" dur="250" autoRev="1" fill="remove"/>
                                        <p:tgtEl>
                                          <p:spTgt spid="28"/>
                                        </p:tgtEl>
                                        <p:attrNameLst>
                                          <p:attrName>fillcolor</p:attrName>
                                        </p:attrNameLst>
                                      </p:cBhvr>
                                      <p:to>
                                        <a:srgbClr val="FF0000"/>
                                      </p:to>
                                    </p:animClr>
                                    <p:set>
                                      <p:cBhvr>
                                        <p:cTn id="436" dur="250" autoRev="1" fill="remove"/>
                                        <p:tgtEl>
                                          <p:spTgt spid="28"/>
                                        </p:tgtEl>
                                        <p:attrNameLst>
                                          <p:attrName>fill.type</p:attrName>
                                        </p:attrNameLst>
                                      </p:cBhvr>
                                      <p:to>
                                        <p:strVal val="solid"/>
                                      </p:to>
                                    </p:set>
                                    <p:set>
                                      <p:cBhvr>
                                        <p:cTn id="437" dur="250" autoRev="1" fill="remove"/>
                                        <p:tgtEl>
                                          <p:spTgt spid="28"/>
                                        </p:tgtEl>
                                        <p:attrNameLst>
                                          <p:attrName>fill.on</p:attrName>
                                        </p:attrNameLst>
                                      </p:cBhvr>
                                      <p:to>
                                        <p:strVal val="true"/>
                                      </p:to>
                                    </p:set>
                                  </p:childTnLst>
                                </p:cTn>
                              </p:par>
                            </p:childTnLst>
                          </p:cTn>
                        </p:par>
                        <p:par>
                          <p:cTn id="438" fill="hold">
                            <p:stCondLst>
                              <p:cond delay="6500"/>
                            </p:stCondLst>
                            <p:childTnLst>
                              <p:par>
                                <p:cTn id="439" presetID="32" presetClass="emph" presetSubtype="0" fill="hold" nodeType="afterEffect">
                                  <p:stCondLst>
                                    <p:cond delay="0"/>
                                  </p:stCondLst>
                                  <p:childTnLst>
                                    <p:animRot by="120000">
                                      <p:cBhvr>
                                        <p:cTn id="440" dur="100" fill="hold">
                                          <p:stCondLst>
                                            <p:cond delay="0"/>
                                          </p:stCondLst>
                                        </p:cTn>
                                        <p:tgtEl>
                                          <p:spTgt spid="155"/>
                                        </p:tgtEl>
                                        <p:attrNameLst>
                                          <p:attrName>r</p:attrName>
                                        </p:attrNameLst>
                                      </p:cBhvr>
                                    </p:animRot>
                                    <p:animRot by="-240000">
                                      <p:cBhvr>
                                        <p:cTn id="441" dur="200" fill="hold">
                                          <p:stCondLst>
                                            <p:cond delay="200"/>
                                          </p:stCondLst>
                                        </p:cTn>
                                        <p:tgtEl>
                                          <p:spTgt spid="155"/>
                                        </p:tgtEl>
                                        <p:attrNameLst>
                                          <p:attrName>r</p:attrName>
                                        </p:attrNameLst>
                                      </p:cBhvr>
                                    </p:animRot>
                                    <p:animRot by="240000">
                                      <p:cBhvr>
                                        <p:cTn id="442" dur="200" fill="hold">
                                          <p:stCondLst>
                                            <p:cond delay="400"/>
                                          </p:stCondLst>
                                        </p:cTn>
                                        <p:tgtEl>
                                          <p:spTgt spid="155"/>
                                        </p:tgtEl>
                                        <p:attrNameLst>
                                          <p:attrName>r</p:attrName>
                                        </p:attrNameLst>
                                      </p:cBhvr>
                                    </p:animRot>
                                    <p:animRot by="-240000">
                                      <p:cBhvr>
                                        <p:cTn id="443" dur="200" fill="hold">
                                          <p:stCondLst>
                                            <p:cond delay="600"/>
                                          </p:stCondLst>
                                        </p:cTn>
                                        <p:tgtEl>
                                          <p:spTgt spid="155"/>
                                        </p:tgtEl>
                                        <p:attrNameLst>
                                          <p:attrName>r</p:attrName>
                                        </p:attrNameLst>
                                      </p:cBhvr>
                                    </p:animRot>
                                    <p:animRot by="120000">
                                      <p:cBhvr>
                                        <p:cTn id="444" dur="200" fill="hold">
                                          <p:stCondLst>
                                            <p:cond delay="800"/>
                                          </p:stCondLst>
                                        </p:cTn>
                                        <p:tgtEl>
                                          <p:spTgt spid="155"/>
                                        </p:tgtEl>
                                        <p:attrNameLst>
                                          <p:attrName>r</p:attrName>
                                        </p:attrNameLst>
                                      </p:cBhvr>
                                    </p:animRot>
                                  </p:childTnLst>
                                </p:cTn>
                              </p:par>
                              <p:par>
                                <p:cTn id="445" presetID="32" presetClass="emph" presetSubtype="0" fill="hold" nodeType="withEffect">
                                  <p:stCondLst>
                                    <p:cond delay="0"/>
                                  </p:stCondLst>
                                  <p:childTnLst>
                                    <p:animRot by="120000">
                                      <p:cBhvr>
                                        <p:cTn id="446" dur="100" fill="hold">
                                          <p:stCondLst>
                                            <p:cond delay="0"/>
                                          </p:stCondLst>
                                        </p:cTn>
                                        <p:tgtEl>
                                          <p:spTgt spid="157"/>
                                        </p:tgtEl>
                                        <p:attrNameLst>
                                          <p:attrName>r</p:attrName>
                                        </p:attrNameLst>
                                      </p:cBhvr>
                                    </p:animRot>
                                    <p:animRot by="-240000">
                                      <p:cBhvr>
                                        <p:cTn id="447" dur="200" fill="hold">
                                          <p:stCondLst>
                                            <p:cond delay="200"/>
                                          </p:stCondLst>
                                        </p:cTn>
                                        <p:tgtEl>
                                          <p:spTgt spid="157"/>
                                        </p:tgtEl>
                                        <p:attrNameLst>
                                          <p:attrName>r</p:attrName>
                                        </p:attrNameLst>
                                      </p:cBhvr>
                                    </p:animRot>
                                    <p:animRot by="240000">
                                      <p:cBhvr>
                                        <p:cTn id="448" dur="200" fill="hold">
                                          <p:stCondLst>
                                            <p:cond delay="400"/>
                                          </p:stCondLst>
                                        </p:cTn>
                                        <p:tgtEl>
                                          <p:spTgt spid="157"/>
                                        </p:tgtEl>
                                        <p:attrNameLst>
                                          <p:attrName>r</p:attrName>
                                        </p:attrNameLst>
                                      </p:cBhvr>
                                    </p:animRot>
                                    <p:animRot by="-240000">
                                      <p:cBhvr>
                                        <p:cTn id="449" dur="200" fill="hold">
                                          <p:stCondLst>
                                            <p:cond delay="600"/>
                                          </p:stCondLst>
                                        </p:cTn>
                                        <p:tgtEl>
                                          <p:spTgt spid="157"/>
                                        </p:tgtEl>
                                        <p:attrNameLst>
                                          <p:attrName>r</p:attrName>
                                        </p:attrNameLst>
                                      </p:cBhvr>
                                    </p:animRot>
                                    <p:animRot by="120000">
                                      <p:cBhvr>
                                        <p:cTn id="450" dur="200" fill="hold">
                                          <p:stCondLst>
                                            <p:cond delay="800"/>
                                          </p:stCondLst>
                                        </p:cTn>
                                        <p:tgtEl>
                                          <p:spTgt spid="157"/>
                                        </p:tgtEl>
                                        <p:attrNameLst>
                                          <p:attrName>r</p:attrName>
                                        </p:attrNameLst>
                                      </p:cBhvr>
                                    </p:animRot>
                                  </p:childTnLst>
                                </p:cTn>
                              </p:par>
                              <p:par>
                                <p:cTn id="451" presetID="32" presetClass="emph" presetSubtype="0" fill="hold" nodeType="withEffect">
                                  <p:stCondLst>
                                    <p:cond delay="0"/>
                                  </p:stCondLst>
                                  <p:childTnLst>
                                    <p:animRot by="120000">
                                      <p:cBhvr>
                                        <p:cTn id="452" dur="100" fill="hold">
                                          <p:stCondLst>
                                            <p:cond delay="0"/>
                                          </p:stCondLst>
                                        </p:cTn>
                                        <p:tgtEl>
                                          <p:spTgt spid="159"/>
                                        </p:tgtEl>
                                        <p:attrNameLst>
                                          <p:attrName>r</p:attrName>
                                        </p:attrNameLst>
                                      </p:cBhvr>
                                    </p:animRot>
                                    <p:animRot by="-240000">
                                      <p:cBhvr>
                                        <p:cTn id="453" dur="200" fill="hold">
                                          <p:stCondLst>
                                            <p:cond delay="200"/>
                                          </p:stCondLst>
                                        </p:cTn>
                                        <p:tgtEl>
                                          <p:spTgt spid="159"/>
                                        </p:tgtEl>
                                        <p:attrNameLst>
                                          <p:attrName>r</p:attrName>
                                        </p:attrNameLst>
                                      </p:cBhvr>
                                    </p:animRot>
                                    <p:animRot by="240000">
                                      <p:cBhvr>
                                        <p:cTn id="454" dur="200" fill="hold">
                                          <p:stCondLst>
                                            <p:cond delay="400"/>
                                          </p:stCondLst>
                                        </p:cTn>
                                        <p:tgtEl>
                                          <p:spTgt spid="159"/>
                                        </p:tgtEl>
                                        <p:attrNameLst>
                                          <p:attrName>r</p:attrName>
                                        </p:attrNameLst>
                                      </p:cBhvr>
                                    </p:animRot>
                                    <p:animRot by="-240000">
                                      <p:cBhvr>
                                        <p:cTn id="455" dur="200" fill="hold">
                                          <p:stCondLst>
                                            <p:cond delay="600"/>
                                          </p:stCondLst>
                                        </p:cTn>
                                        <p:tgtEl>
                                          <p:spTgt spid="159"/>
                                        </p:tgtEl>
                                        <p:attrNameLst>
                                          <p:attrName>r</p:attrName>
                                        </p:attrNameLst>
                                      </p:cBhvr>
                                    </p:animRot>
                                    <p:animRot by="120000">
                                      <p:cBhvr>
                                        <p:cTn id="456" dur="200" fill="hold">
                                          <p:stCondLst>
                                            <p:cond delay="800"/>
                                          </p:stCondLst>
                                        </p:cTn>
                                        <p:tgtEl>
                                          <p:spTgt spid="159"/>
                                        </p:tgtEl>
                                        <p:attrNameLst>
                                          <p:attrName>r</p:attrName>
                                        </p:attrNameLst>
                                      </p:cBhvr>
                                    </p:animRot>
                                  </p:childTnLst>
                                </p:cTn>
                              </p:par>
                              <p:par>
                                <p:cTn id="457" presetID="32" presetClass="emph" presetSubtype="0" fill="hold" nodeType="withEffect">
                                  <p:stCondLst>
                                    <p:cond delay="0"/>
                                  </p:stCondLst>
                                  <p:childTnLst>
                                    <p:animRot by="120000">
                                      <p:cBhvr>
                                        <p:cTn id="458" dur="100" fill="hold">
                                          <p:stCondLst>
                                            <p:cond delay="0"/>
                                          </p:stCondLst>
                                        </p:cTn>
                                        <p:tgtEl>
                                          <p:spTgt spid="161"/>
                                        </p:tgtEl>
                                        <p:attrNameLst>
                                          <p:attrName>r</p:attrName>
                                        </p:attrNameLst>
                                      </p:cBhvr>
                                    </p:animRot>
                                    <p:animRot by="-240000">
                                      <p:cBhvr>
                                        <p:cTn id="459" dur="200" fill="hold">
                                          <p:stCondLst>
                                            <p:cond delay="200"/>
                                          </p:stCondLst>
                                        </p:cTn>
                                        <p:tgtEl>
                                          <p:spTgt spid="161"/>
                                        </p:tgtEl>
                                        <p:attrNameLst>
                                          <p:attrName>r</p:attrName>
                                        </p:attrNameLst>
                                      </p:cBhvr>
                                    </p:animRot>
                                    <p:animRot by="240000">
                                      <p:cBhvr>
                                        <p:cTn id="460" dur="200" fill="hold">
                                          <p:stCondLst>
                                            <p:cond delay="400"/>
                                          </p:stCondLst>
                                        </p:cTn>
                                        <p:tgtEl>
                                          <p:spTgt spid="161"/>
                                        </p:tgtEl>
                                        <p:attrNameLst>
                                          <p:attrName>r</p:attrName>
                                        </p:attrNameLst>
                                      </p:cBhvr>
                                    </p:animRot>
                                    <p:animRot by="-240000">
                                      <p:cBhvr>
                                        <p:cTn id="461" dur="200" fill="hold">
                                          <p:stCondLst>
                                            <p:cond delay="600"/>
                                          </p:stCondLst>
                                        </p:cTn>
                                        <p:tgtEl>
                                          <p:spTgt spid="161"/>
                                        </p:tgtEl>
                                        <p:attrNameLst>
                                          <p:attrName>r</p:attrName>
                                        </p:attrNameLst>
                                      </p:cBhvr>
                                    </p:animRot>
                                    <p:animRot by="120000">
                                      <p:cBhvr>
                                        <p:cTn id="462" dur="200" fill="hold">
                                          <p:stCondLst>
                                            <p:cond delay="800"/>
                                          </p:stCondLst>
                                        </p:cTn>
                                        <p:tgtEl>
                                          <p:spTgt spid="161"/>
                                        </p:tgtEl>
                                        <p:attrNameLst>
                                          <p:attrName>r</p:attrName>
                                        </p:attrNameLst>
                                      </p:cBhvr>
                                    </p:animRot>
                                  </p:childTnLst>
                                </p:cTn>
                              </p:par>
                              <p:par>
                                <p:cTn id="463" presetID="32" presetClass="emph" presetSubtype="0" fill="hold" nodeType="withEffect">
                                  <p:stCondLst>
                                    <p:cond delay="0"/>
                                  </p:stCondLst>
                                  <p:childTnLst>
                                    <p:animRot by="120000">
                                      <p:cBhvr>
                                        <p:cTn id="464" dur="100" fill="hold">
                                          <p:stCondLst>
                                            <p:cond delay="0"/>
                                          </p:stCondLst>
                                        </p:cTn>
                                        <p:tgtEl>
                                          <p:spTgt spid="163"/>
                                        </p:tgtEl>
                                        <p:attrNameLst>
                                          <p:attrName>r</p:attrName>
                                        </p:attrNameLst>
                                      </p:cBhvr>
                                    </p:animRot>
                                    <p:animRot by="-240000">
                                      <p:cBhvr>
                                        <p:cTn id="465" dur="200" fill="hold">
                                          <p:stCondLst>
                                            <p:cond delay="200"/>
                                          </p:stCondLst>
                                        </p:cTn>
                                        <p:tgtEl>
                                          <p:spTgt spid="163"/>
                                        </p:tgtEl>
                                        <p:attrNameLst>
                                          <p:attrName>r</p:attrName>
                                        </p:attrNameLst>
                                      </p:cBhvr>
                                    </p:animRot>
                                    <p:animRot by="240000">
                                      <p:cBhvr>
                                        <p:cTn id="466" dur="200" fill="hold">
                                          <p:stCondLst>
                                            <p:cond delay="400"/>
                                          </p:stCondLst>
                                        </p:cTn>
                                        <p:tgtEl>
                                          <p:spTgt spid="163"/>
                                        </p:tgtEl>
                                        <p:attrNameLst>
                                          <p:attrName>r</p:attrName>
                                        </p:attrNameLst>
                                      </p:cBhvr>
                                    </p:animRot>
                                    <p:animRot by="-240000">
                                      <p:cBhvr>
                                        <p:cTn id="467" dur="200" fill="hold">
                                          <p:stCondLst>
                                            <p:cond delay="600"/>
                                          </p:stCondLst>
                                        </p:cTn>
                                        <p:tgtEl>
                                          <p:spTgt spid="163"/>
                                        </p:tgtEl>
                                        <p:attrNameLst>
                                          <p:attrName>r</p:attrName>
                                        </p:attrNameLst>
                                      </p:cBhvr>
                                    </p:animRot>
                                    <p:animRot by="120000">
                                      <p:cBhvr>
                                        <p:cTn id="468" dur="200" fill="hold">
                                          <p:stCondLst>
                                            <p:cond delay="800"/>
                                          </p:stCondLst>
                                        </p:cTn>
                                        <p:tgtEl>
                                          <p:spTgt spid="163"/>
                                        </p:tgtEl>
                                        <p:attrNameLst>
                                          <p:attrName>r</p:attrName>
                                        </p:attrNameLst>
                                      </p:cBhvr>
                                    </p:animRot>
                                  </p:childTnLst>
                                </p:cTn>
                              </p:par>
                              <p:par>
                                <p:cTn id="469" presetID="32" presetClass="emph" presetSubtype="0" fill="hold" nodeType="withEffect">
                                  <p:stCondLst>
                                    <p:cond delay="0"/>
                                  </p:stCondLst>
                                  <p:childTnLst>
                                    <p:animRot by="120000">
                                      <p:cBhvr>
                                        <p:cTn id="470" dur="100" fill="hold">
                                          <p:stCondLst>
                                            <p:cond delay="0"/>
                                          </p:stCondLst>
                                        </p:cTn>
                                        <p:tgtEl>
                                          <p:spTgt spid="165"/>
                                        </p:tgtEl>
                                        <p:attrNameLst>
                                          <p:attrName>r</p:attrName>
                                        </p:attrNameLst>
                                      </p:cBhvr>
                                    </p:animRot>
                                    <p:animRot by="-240000">
                                      <p:cBhvr>
                                        <p:cTn id="471" dur="200" fill="hold">
                                          <p:stCondLst>
                                            <p:cond delay="200"/>
                                          </p:stCondLst>
                                        </p:cTn>
                                        <p:tgtEl>
                                          <p:spTgt spid="165"/>
                                        </p:tgtEl>
                                        <p:attrNameLst>
                                          <p:attrName>r</p:attrName>
                                        </p:attrNameLst>
                                      </p:cBhvr>
                                    </p:animRot>
                                    <p:animRot by="240000">
                                      <p:cBhvr>
                                        <p:cTn id="472" dur="200" fill="hold">
                                          <p:stCondLst>
                                            <p:cond delay="400"/>
                                          </p:stCondLst>
                                        </p:cTn>
                                        <p:tgtEl>
                                          <p:spTgt spid="165"/>
                                        </p:tgtEl>
                                        <p:attrNameLst>
                                          <p:attrName>r</p:attrName>
                                        </p:attrNameLst>
                                      </p:cBhvr>
                                    </p:animRot>
                                    <p:animRot by="-240000">
                                      <p:cBhvr>
                                        <p:cTn id="473" dur="200" fill="hold">
                                          <p:stCondLst>
                                            <p:cond delay="600"/>
                                          </p:stCondLst>
                                        </p:cTn>
                                        <p:tgtEl>
                                          <p:spTgt spid="165"/>
                                        </p:tgtEl>
                                        <p:attrNameLst>
                                          <p:attrName>r</p:attrName>
                                        </p:attrNameLst>
                                      </p:cBhvr>
                                    </p:animRot>
                                    <p:animRot by="120000">
                                      <p:cBhvr>
                                        <p:cTn id="474" dur="200" fill="hold">
                                          <p:stCondLst>
                                            <p:cond delay="800"/>
                                          </p:stCondLst>
                                        </p:cTn>
                                        <p:tgtEl>
                                          <p:spTgt spid="165"/>
                                        </p:tgtEl>
                                        <p:attrNameLst>
                                          <p:attrName>r</p:attrName>
                                        </p:attrNameLst>
                                      </p:cBhvr>
                                    </p:animRot>
                                  </p:childTnLst>
                                </p:cTn>
                              </p:par>
                              <p:par>
                                <p:cTn id="475" presetID="32" presetClass="emph" presetSubtype="0" fill="hold" nodeType="withEffect">
                                  <p:stCondLst>
                                    <p:cond delay="0"/>
                                  </p:stCondLst>
                                  <p:childTnLst>
                                    <p:animRot by="120000">
                                      <p:cBhvr>
                                        <p:cTn id="476" dur="100" fill="hold">
                                          <p:stCondLst>
                                            <p:cond delay="0"/>
                                          </p:stCondLst>
                                        </p:cTn>
                                        <p:tgtEl>
                                          <p:spTgt spid="167"/>
                                        </p:tgtEl>
                                        <p:attrNameLst>
                                          <p:attrName>r</p:attrName>
                                        </p:attrNameLst>
                                      </p:cBhvr>
                                    </p:animRot>
                                    <p:animRot by="-240000">
                                      <p:cBhvr>
                                        <p:cTn id="477" dur="200" fill="hold">
                                          <p:stCondLst>
                                            <p:cond delay="200"/>
                                          </p:stCondLst>
                                        </p:cTn>
                                        <p:tgtEl>
                                          <p:spTgt spid="167"/>
                                        </p:tgtEl>
                                        <p:attrNameLst>
                                          <p:attrName>r</p:attrName>
                                        </p:attrNameLst>
                                      </p:cBhvr>
                                    </p:animRot>
                                    <p:animRot by="240000">
                                      <p:cBhvr>
                                        <p:cTn id="478" dur="200" fill="hold">
                                          <p:stCondLst>
                                            <p:cond delay="400"/>
                                          </p:stCondLst>
                                        </p:cTn>
                                        <p:tgtEl>
                                          <p:spTgt spid="167"/>
                                        </p:tgtEl>
                                        <p:attrNameLst>
                                          <p:attrName>r</p:attrName>
                                        </p:attrNameLst>
                                      </p:cBhvr>
                                    </p:animRot>
                                    <p:animRot by="-240000">
                                      <p:cBhvr>
                                        <p:cTn id="479" dur="200" fill="hold">
                                          <p:stCondLst>
                                            <p:cond delay="600"/>
                                          </p:stCondLst>
                                        </p:cTn>
                                        <p:tgtEl>
                                          <p:spTgt spid="167"/>
                                        </p:tgtEl>
                                        <p:attrNameLst>
                                          <p:attrName>r</p:attrName>
                                        </p:attrNameLst>
                                      </p:cBhvr>
                                    </p:animRot>
                                    <p:animRot by="120000">
                                      <p:cBhvr>
                                        <p:cTn id="480" dur="200" fill="hold">
                                          <p:stCondLst>
                                            <p:cond delay="800"/>
                                          </p:stCondLst>
                                        </p:cTn>
                                        <p:tgtEl>
                                          <p:spTgt spid="167"/>
                                        </p:tgtEl>
                                        <p:attrNameLst>
                                          <p:attrName>r</p:attrName>
                                        </p:attrNameLst>
                                      </p:cBhvr>
                                    </p:animRot>
                                  </p:childTnLst>
                                </p:cTn>
                              </p:par>
                              <p:par>
                                <p:cTn id="481" presetID="32" presetClass="emph" presetSubtype="0" fill="hold" nodeType="withEffect">
                                  <p:stCondLst>
                                    <p:cond delay="0"/>
                                  </p:stCondLst>
                                  <p:childTnLst>
                                    <p:animRot by="120000">
                                      <p:cBhvr>
                                        <p:cTn id="482" dur="100" fill="hold">
                                          <p:stCondLst>
                                            <p:cond delay="0"/>
                                          </p:stCondLst>
                                        </p:cTn>
                                        <p:tgtEl>
                                          <p:spTgt spid="169"/>
                                        </p:tgtEl>
                                        <p:attrNameLst>
                                          <p:attrName>r</p:attrName>
                                        </p:attrNameLst>
                                      </p:cBhvr>
                                    </p:animRot>
                                    <p:animRot by="-240000">
                                      <p:cBhvr>
                                        <p:cTn id="483" dur="200" fill="hold">
                                          <p:stCondLst>
                                            <p:cond delay="200"/>
                                          </p:stCondLst>
                                        </p:cTn>
                                        <p:tgtEl>
                                          <p:spTgt spid="169"/>
                                        </p:tgtEl>
                                        <p:attrNameLst>
                                          <p:attrName>r</p:attrName>
                                        </p:attrNameLst>
                                      </p:cBhvr>
                                    </p:animRot>
                                    <p:animRot by="240000">
                                      <p:cBhvr>
                                        <p:cTn id="484" dur="200" fill="hold">
                                          <p:stCondLst>
                                            <p:cond delay="400"/>
                                          </p:stCondLst>
                                        </p:cTn>
                                        <p:tgtEl>
                                          <p:spTgt spid="169"/>
                                        </p:tgtEl>
                                        <p:attrNameLst>
                                          <p:attrName>r</p:attrName>
                                        </p:attrNameLst>
                                      </p:cBhvr>
                                    </p:animRot>
                                    <p:animRot by="-240000">
                                      <p:cBhvr>
                                        <p:cTn id="485" dur="200" fill="hold">
                                          <p:stCondLst>
                                            <p:cond delay="600"/>
                                          </p:stCondLst>
                                        </p:cTn>
                                        <p:tgtEl>
                                          <p:spTgt spid="169"/>
                                        </p:tgtEl>
                                        <p:attrNameLst>
                                          <p:attrName>r</p:attrName>
                                        </p:attrNameLst>
                                      </p:cBhvr>
                                    </p:animRot>
                                    <p:animRot by="120000">
                                      <p:cBhvr>
                                        <p:cTn id="486" dur="200" fill="hold">
                                          <p:stCondLst>
                                            <p:cond delay="800"/>
                                          </p:stCondLst>
                                        </p:cTn>
                                        <p:tgtEl>
                                          <p:spTgt spid="169"/>
                                        </p:tgtEl>
                                        <p:attrNameLst>
                                          <p:attrName>r</p:attrName>
                                        </p:attrNameLst>
                                      </p:cBhvr>
                                    </p:animRot>
                                  </p:childTnLst>
                                </p:cTn>
                              </p:par>
                              <p:par>
                                <p:cTn id="487" presetID="32" presetClass="emph" presetSubtype="0" fill="hold" nodeType="withEffect">
                                  <p:stCondLst>
                                    <p:cond delay="0"/>
                                  </p:stCondLst>
                                  <p:childTnLst>
                                    <p:animRot by="120000">
                                      <p:cBhvr>
                                        <p:cTn id="488" dur="100" fill="hold">
                                          <p:stCondLst>
                                            <p:cond delay="0"/>
                                          </p:stCondLst>
                                        </p:cTn>
                                        <p:tgtEl>
                                          <p:spTgt spid="171"/>
                                        </p:tgtEl>
                                        <p:attrNameLst>
                                          <p:attrName>r</p:attrName>
                                        </p:attrNameLst>
                                      </p:cBhvr>
                                    </p:animRot>
                                    <p:animRot by="-240000">
                                      <p:cBhvr>
                                        <p:cTn id="489" dur="200" fill="hold">
                                          <p:stCondLst>
                                            <p:cond delay="200"/>
                                          </p:stCondLst>
                                        </p:cTn>
                                        <p:tgtEl>
                                          <p:spTgt spid="171"/>
                                        </p:tgtEl>
                                        <p:attrNameLst>
                                          <p:attrName>r</p:attrName>
                                        </p:attrNameLst>
                                      </p:cBhvr>
                                    </p:animRot>
                                    <p:animRot by="240000">
                                      <p:cBhvr>
                                        <p:cTn id="490" dur="200" fill="hold">
                                          <p:stCondLst>
                                            <p:cond delay="400"/>
                                          </p:stCondLst>
                                        </p:cTn>
                                        <p:tgtEl>
                                          <p:spTgt spid="171"/>
                                        </p:tgtEl>
                                        <p:attrNameLst>
                                          <p:attrName>r</p:attrName>
                                        </p:attrNameLst>
                                      </p:cBhvr>
                                    </p:animRot>
                                    <p:animRot by="-240000">
                                      <p:cBhvr>
                                        <p:cTn id="491" dur="200" fill="hold">
                                          <p:stCondLst>
                                            <p:cond delay="600"/>
                                          </p:stCondLst>
                                        </p:cTn>
                                        <p:tgtEl>
                                          <p:spTgt spid="171"/>
                                        </p:tgtEl>
                                        <p:attrNameLst>
                                          <p:attrName>r</p:attrName>
                                        </p:attrNameLst>
                                      </p:cBhvr>
                                    </p:animRot>
                                    <p:animRot by="120000">
                                      <p:cBhvr>
                                        <p:cTn id="492" dur="200" fill="hold">
                                          <p:stCondLst>
                                            <p:cond delay="800"/>
                                          </p:stCondLst>
                                        </p:cTn>
                                        <p:tgtEl>
                                          <p:spTgt spid="171"/>
                                        </p:tgtEl>
                                        <p:attrNameLst>
                                          <p:attrName>r</p:attrName>
                                        </p:attrNameLst>
                                      </p:cBhvr>
                                    </p:animRot>
                                  </p:childTnLst>
                                </p:cTn>
                              </p:par>
                              <p:par>
                                <p:cTn id="493" presetID="32" presetClass="emph" presetSubtype="0" fill="hold" nodeType="withEffect">
                                  <p:stCondLst>
                                    <p:cond delay="0"/>
                                  </p:stCondLst>
                                  <p:childTnLst>
                                    <p:animRot by="120000">
                                      <p:cBhvr>
                                        <p:cTn id="494" dur="100" fill="hold">
                                          <p:stCondLst>
                                            <p:cond delay="0"/>
                                          </p:stCondLst>
                                        </p:cTn>
                                        <p:tgtEl>
                                          <p:spTgt spid="173"/>
                                        </p:tgtEl>
                                        <p:attrNameLst>
                                          <p:attrName>r</p:attrName>
                                        </p:attrNameLst>
                                      </p:cBhvr>
                                    </p:animRot>
                                    <p:animRot by="-240000">
                                      <p:cBhvr>
                                        <p:cTn id="495" dur="200" fill="hold">
                                          <p:stCondLst>
                                            <p:cond delay="200"/>
                                          </p:stCondLst>
                                        </p:cTn>
                                        <p:tgtEl>
                                          <p:spTgt spid="173"/>
                                        </p:tgtEl>
                                        <p:attrNameLst>
                                          <p:attrName>r</p:attrName>
                                        </p:attrNameLst>
                                      </p:cBhvr>
                                    </p:animRot>
                                    <p:animRot by="240000">
                                      <p:cBhvr>
                                        <p:cTn id="496" dur="200" fill="hold">
                                          <p:stCondLst>
                                            <p:cond delay="400"/>
                                          </p:stCondLst>
                                        </p:cTn>
                                        <p:tgtEl>
                                          <p:spTgt spid="173"/>
                                        </p:tgtEl>
                                        <p:attrNameLst>
                                          <p:attrName>r</p:attrName>
                                        </p:attrNameLst>
                                      </p:cBhvr>
                                    </p:animRot>
                                    <p:animRot by="-240000">
                                      <p:cBhvr>
                                        <p:cTn id="497" dur="200" fill="hold">
                                          <p:stCondLst>
                                            <p:cond delay="600"/>
                                          </p:stCondLst>
                                        </p:cTn>
                                        <p:tgtEl>
                                          <p:spTgt spid="173"/>
                                        </p:tgtEl>
                                        <p:attrNameLst>
                                          <p:attrName>r</p:attrName>
                                        </p:attrNameLst>
                                      </p:cBhvr>
                                    </p:animRot>
                                    <p:animRot by="120000">
                                      <p:cBhvr>
                                        <p:cTn id="498" dur="200" fill="hold">
                                          <p:stCondLst>
                                            <p:cond delay="800"/>
                                          </p:stCondLst>
                                        </p:cTn>
                                        <p:tgtEl>
                                          <p:spTgt spid="173"/>
                                        </p:tgtEl>
                                        <p:attrNameLst>
                                          <p:attrName>r</p:attrName>
                                        </p:attrNameLst>
                                      </p:cBhvr>
                                    </p:animRot>
                                  </p:childTnLst>
                                </p:cTn>
                              </p:par>
                              <p:par>
                                <p:cTn id="499" presetID="32" presetClass="emph" presetSubtype="0" fill="hold" nodeType="withEffect">
                                  <p:stCondLst>
                                    <p:cond delay="0"/>
                                  </p:stCondLst>
                                  <p:childTnLst>
                                    <p:animRot by="120000">
                                      <p:cBhvr>
                                        <p:cTn id="500" dur="100" fill="hold">
                                          <p:stCondLst>
                                            <p:cond delay="0"/>
                                          </p:stCondLst>
                                        </p:cTn>
                                        <p:tgtEl>
                                          <p:spTgt spid="175"/>
                                        </p:tgtEl>
                                        <p:attrNameLst>
                                          <p:attrName>r</p:attrName>
                                        </p:attrNameLst>
                                      </p:cBhvr>
                                    </p:animRot>
                                    <p:animRot by="-240000">
                                      <p:cBhvr>
                                        <p:cTn id="501" dur="200" fill="hold">
                                          <p:stCondLst>
                                            <p:cond delay="200"/>
                                          </p:stCondLst>
                                        </p:cTn>
                                        <p:tgtEl>
                                          <p:spTgt spid="175"/>
                                        </p:tgtEl>
                                        <p:attrNameLst>
                                          <p:attrName>r</p:attrName>
                                        </p:attrNameLst>
                                      </p:cBhvr>
                                    </p:animRot>
                                    <p:animRot by="240000">
                                      <p:cBhvr>
                                        <p:cTn id="502" dur="200" fill="hold">
                                          <p:stCondLst>
                                            <p:cond delay="400"/>
                                          </p:stCondLst>
                                        </p:cTn>
                                        <p:tgtEl>
                                          <p:spTgt spid="175"/>
                                        </p:tgtEl>
                                        <p:attrNameLst>
                                          <p:attrName>r</p:attrName>
                                        </p:attrNameLst>
                                      </p:cBhvr>
                                    </p:animRot>
                                    <p:animRot by="-240000">
                                      <p:cBhvr>
                                        <p:cTn id="503" dur="200" fill="hold">
                                          <p:stCondLst>
                                            <p:cond delay="600"/>
                                          </p:stCondLst>
                                        </p:cTn>
                                        <p:tgtEl>
                                          <p:spTgt spid="175"/>
                                        </p:tgtEl>
                                        <p:attrNameLst>
                                          <p:attrName>r</p:attrName>
                                        </p:attrNameLst>
                                      </p:cBhvr>
                                    </p:animRot>
                                    <p:animRot by="120000">
                                      <p:cBhvr>
                                        <p:cTn id="504" dur="200" fill="hold">
                                          <p:stCondLst>
                                            <p:cond delay="800"/>
                                          </p:stCondLst>
                                        </p:cTn>
                                        <p:tgtEl>
                                          <p:spTgt spid="175"/>
                                        </p:tgtEl>
                                        <p:attrNameLst>
                                          <p:attrName>r</p:attrName>
                                        </p:attrNameLst>
                                      </p:cBhvr>
                                    </p:animRot>
                                  </p:childTnLst>
                                </p:cTn>
                              </p:par>
                              <p:par>
                                <p:cTn id="505" presetID="32" presetClass="emph" presetSubtype="0" fill="hold" nodeType="withEffect">
                                  <p:stCondLst>
                                    <p:cond delay="0"/>
                                  </p:stCondLst>
                                  <p:childTnLst>
                                    <p:animRot by="120000">
                                      <p:cBhvr>
                                        <p:cTn id="506" dur="100" fill="hold">
                                          <p:stCondLst>
                                            <p:cond delay="0"/>
                                          </p:stCondLst>
                                        </p:cTn>
                                        <p:tgtEl>
                                          <p:spTgt spid="177"/>
                                        </p:tgtEl>
                                        <p:attrNameLst>
                                          <p:attrName>r</p:attrName>
                                        </p:attrNameLst>
                                      </p:cBhvr>
                                    </p:animRot>
                                    <p:animRot by="-240000">
                                      <p:cBhvr>
                                        <p:cTn id="507" dur="200" fill="hold">
                                          <p:stCondLst>
                                            <p:cond delay="200"/>
                                          </p:stCondLst>
                                        </p:cTn>
                                        <p:tgtEl>
                                          <p:spTgt spid="177"/>
                                        </p:tgtEl>
                                        <p:attrNameLst>
                                          <p:attrName>r</p:attrName>
                                        </p:attrNameLst>
                                      </p:cBhvr>
                                    </p:animRot>
                                    <p:animRot by="240000">
                                      <p:cBhvr>
                                        <p:cTn id="508" dur="200" fill="hold">
                                          <p:stCondLst>
                                            <p:cond delay="400"/>
                                          </p:stCondLst>
                                        </p:cTn>
                                        <p:tgtEl>
                                          <p:spTgt spid="177"/>
                                        </p:tgtEl>
                                        <p:attrNameLst>
                                          <p:attrName>r</p:attrName>
                                        </p:attrNameLst>
                                      </p:cBhvr>
                                    </p:animRot>
                                    <p:animRot by="-240000">
                                      <p:cBhvr>
                                        <p:cTn id="509" dur="200" fill="hold">
                                          <p:stCondLst>
                                            <p:cond delay="600"/>
                                          </p:stCondLst>
                                        </p:cTn>
                                        <p:tgtEl>
                                          <p:spTgt spid="177"/>
                                        </p:tgtEl>
                                        <p:attrNameLst>
                                          <p:attrName>r</p:attrName>
                                        </p:attrNameLst>
                                      </p:cBhvr>
                                    </p:animRot>
                                    <p:animRot by="120000">
                                      <p:cBhvr>
                                        <p:cTn id="510" dur="200" fill="hold">
                                          <p:stCondLst>
                                            <p:cond delay="800"/>
                                          </p:stCondLst>
                                        </p:cTn>
                                        <p:tgtEl>
                                          <p:spTgt spid="177"/>
                                        </p:tgtEl>
                                        <p:attrNameLst>
                                          <p:attrName>r</p:attrName>
                                        </p:attrNameLst>
                                      </p:cBhvr>
                                    </p:animRot>
                                  </p:childTnLst>
                                </p:cTn>
                              </p:par>
                              <p:par>
                                <p:cTn id="511" presetID="32" presetClass="emph" presetSubtype="0" fill="hold" nodeType="withEffect">
                                  <p:stCondLst>
                                    <p:cond delay="0"/>
                                  </p:stCondLst>
                                  <p:childTnLst>
                                    <p:animRot by="120000">
                                      <p:cBhvr>
                                        <p:cTn id="512" dur="100" fill="hold">
                                          <p:stCondLst>
                                            <p:cond delay="0"/>
                                          </p:stCondLst>
                                        </p:cTn>
                                        <p:tgtEl>
                                          <p:spTgt spid="179"/>
                                        </p:tgtEl>
                                        <p:attrNameLst>
                                          <p:attrName>r</p:attrName>
                                        </p:attrNameLst>
                                      </p:cBhvr>
                                    </p:animRot>
                                    <p:animRot by="-240000">
                                      <p:cBhvr>
                                        <p:cTn id="513" dur="200" fill="hold">
                                          <p:stCondLst>
                                            <p:cond delay="200"/>
                                          </p:stCondLst>
                                        </p:cTn>
                                        <p:tgtEl>
                                          <p:spTgt spid="179"/>
                                        </p:tgtEl>
                                        <p:attrNameLst>
                                          <p:attrName>r</p:attrName>
                                        </p:attrNameLst>
                                      </p:cBhvr>
                                    </p:animRot>
                                    <p:animRot by="240000">
                                      <p:cBhvr>
                                        <p:cTn id="514" dur="200" fill="hold">
                                          <p:stCondLst>
                                            <p:cond delay="400"/>
                                          </p:stCondLst>
                                        </p:cTn>
                                        <p:tgtEl>
                                          <p:spTgt spid="179"/>
                                        </p:tgtEl>
                                        <p:attrNameLst>
                                          <p:attrName>r</p:attrName>
                                        </p:attrNameLst>
                                      </p:cBhvr>
                                    </p:animRot>
                                    <p:animRot by="-240000">
                                      <p:cBhvr>
                                        <p:cTn id="515" dur="200" fill="hold">
                                          <p:stCondLst>
                                            <p:cond delay="600"/>
                                          </p:stCondLst>
                                        </p:cTn>
                                        <p:tgtEl>
                                          <p:spTgt spid="179"/>
                                        </p:tgtEl>
                                        <p:attrNameLst>
                                          <p:attrName>r</p:attrName>
                                        </p:attrNameLst>
                                      </p:cBhvr>
                                    </p:animRot>
                                    <p:animRot by="120000">
                                      <p:cBhvr>
                                        <p:cTn id="516" dur="200" fill="hold">
                                          <p:stCondLst>
                                            <p:cond delay="800"/>
                                          </p:stCondLst>
                                        </p:cTn>
                                        <p:tgtEl>
                                          <p:spTgt spid="179"/>
                                        </p:tgtEl>
                                        <p:attrNameLst>
                                          <p:attrName>r</p:attrName>
                                        </p:attrNameLst>
                                      </p:cBhvr>
                                    </p:animRot>
                                  </p:childTnLst>
                                </p:cTn>
                              </p:par>
                              <p:par>
                                <p:cTn id="517" presetID="32" presetClass="emph" presetSubtype="0" fill="hold" nodeType="withEffect">
                                  <p:stCondLst>
                                    <p:cond delay="0"/>
                                  </p:stCondLst>
                                  <p:childTnLst>
                                    <p:animRot by="120000">
                                      <p:cBhvr>
                                        <p:cTn id="518" dur="100" fill="hold">
                                          <p:stCondLst>
                                            <p:cond delay="0"/>
                                          </p:stCondLst>
                                        </p:cTn>
                                        <p:tgtEl>
                                          <p:spTgt spid="181"/>
                                        </p:tgtEl>
                                        <p:attrNameLst>
                                          <p:attrName>r</p:attrName>
                                        </p:attrNameLst>
                                      </p:cBhvr>
                                    </p:animRot>
                                    <p:animRot by="-240000">
                                      <p:cBhvr>
                                        <p:cTn id="519" dur="200" fill="hold">
                                          <p:stCondLst>
                                            <p:cond delay="200"/>
                                          </p:stCondLst>
                                        </p:cTn>
                                        <p:tgtEl>
                                          <p:spTgt spid="181"/>
                                        </p:tgtEl>
                                        <p:attrNameLst>
                                          <p:attrName>r</p:attrName>
                                        </p:attrNameLst>
                                      </p:cBhvr>
                                    </p:animRot>
                                    <p:animRot by="240000">
                                      <p:cBhvr>
                                        <p:cTn id="520" dur="200" fill="hold">
                                          <p:stCondLst>
                                            <p:cond delay="400"/>
                                          </p:stCondLst>
                                        </p:cTn>
                                        <p:tgtEl>
                                          <p:spTgt spid="181"/>
                                        </p:tgtEl>
                                        <p:attrNameLst>
                                          <p:attrName>r</p:attrName>
                                        </p:attrNameLst>
                                      </p:cBhvr>
                                    </p:animRot>
                                    <p:animRot by="-240000">
                                      <p:cBhvr>
                                        <p:cTn id="521" dur="200" fill="hold">
                                          <p:stCondLst>
                                            <p:cond delay="600"/>
                                          </p:stCondLst>
                                        </p:cTn>
                                        <p:tgtEl>
                                          <p:spTgt spid="181"/>
                                        </p:tgtEl>
                                        <p:attrNameLst>
                                          <p:attrName>r</p:attrName>
                                        </p:attrNameLst>
                                      </p:cBhvr>
                                    </p:animRot>
                                    <p:animRot by="120000">
                                      <p:cBhvr>
                                        <p:cTn id="522" dur="200" fill="hold">
                                          <p:stCondLst>
                                            <p:cond delay="800"/>
                                          </p:stCondLst>
                                        </p:cTn>
                                        <p:tgtEl>
                                          <p:spTgt spid="181"/>
                                        </p:tgtEl>
                                        <p:attrNameLst>
                                          <p:attrName>r</p:attrName>
                                        </p:attrNameLst>
                                      </p:cBhvr>
                                    </p:animRot>
                                  </p:childTnLst>
                                </p:cTn>
                              </p:par>
                              <p:par>
                                <p:cTn id="523" presetID="32" presetClass="emph" presetSubtype="0" fill="hold" nodeType="withEffect">
                                  <p:stCondLst>
                                    <p:cond delay="0"/>
                                  </p:stCondLst>
                                  <p:childTnLst>
                                    <p:animRot by="120000">
                                      <p:cBhvr>
                                        <p:cTn id="524" dur="100" fill="hold">
                                          <p:stCondLst>
                                            <p:cond delay="0"/>
                                          </p:stCondLst>
                                        </p:cTn>
                                        <p:tgtEl>
                                          <p:spTgt spid="183"/>
                                        </p:tgtEl>
                                        <p:attrNameLst>
                                          <p:attrName>r</p:attrName>
                                        </p:attrNameLst>
                                      </p:cBhvr>
                                    </p:animRot>
                                    <p:animRot by="-240000">
                                      <p:cBhvr>
                                        <p:cTn id="525" dur="200" fill="hold">
                                          <p:stCondLst>
                                            <p:cond delay="200"/>
                                          </p:stCondLst>
                                        </p:cTn>
                                        <p:tgtEl>
                                          <p:spTgt spid="183"/>
                                        </p:tgtEl>
                                        <p:attrNameLst>
                                          <p:attrName>r</p:attrName>
                                        </p:attrNameLst>
                                      </p:cBhvr>
                                    </p:animRot>
                                    <p:animRot by="240000">
                                      <p:cBhvr>
                                        <p:cTn id="526" dur="200" fill="hold">
                                          <p:stCondLst>
                                            <p:cond delay="400"/>
                                          </p:stCondLst>
                                        </p:cTn>
                                        <p:tgtEl>
                                          <p:spTgt spid="183"/>
                                        </p:tgtEl>
                                        <p:attrNameLst>
                                          <p:attrName>r</p:attrName>
                                        </p:attrNameLst>
                                      </p:cBhvr>
                                    </p:animRot>
                                    <p:animRot by="-240000">
                                      <p:cBhvr>
                                        <p:cTn id="527" dur="200" fill="hold">
                                          <p:stCondLst>
                                            <p:cond delay="600"/>
                                          </p:stCondLst>
                                        </p:cTn>
                                        <p:tgtEl>
                                          <p:spTgt spid="183"/>
                                        </p:tgtEl>
                                        <p:attrNameLst>
                                          <p:attrName>r</p:attrName>
                                        </p:attrNameLst>
                                      </p:cBhvr>
                                    </p:animRot>
                                    <p:animRot by="120000">
                                      <p:cBhvr>
                                        <p:cTn id="528" dur="200" fill="hold">
                                          <p:stCondLst>
                                            <p:cond delay="800"/>
                                          </p:stCondLst>
                                        </p:cTn>
                                        <p:tgtEl>
                                          <p:spTgt spid="183"/>
                                        </p:tgtEl>
                                        <p:attrNameLst>
                                          <p:attrName>r</p:attrName>
                                        </p:attrNameLst>
                                      </p:cBhvr>
                                    </p:animRot>
                                  </p:childTnLst>
                                </p:cTn>
                              </p:par>
                            </p:childTnLst>
                          </p:cTn>
                        </p:par>
                        <p:par>
                          <p:cTn id="529" fill="hold">
                            <p:stCondLst>
                              <p:cond delay="7500"/>
                            </p:stCondLst>
                            <p:childTnLst>
                              <p:par>
                                <p:cTn id="530" presetID="27" presetClass="emph" presetSubtype="0" fill="remove" grpId="1" nodeType="afterEffect">
                                  <p:stCondLst>
                                    <p:cond delay="0"/>
                                  </p:stCondLst>
                                  <p:childTnLst>
                                    <p:animClr clrSpc="rgb" dir="cw">
                                      <p:cBhvr override="childStyle">
                                        <p:cTn id="531" dur="250" autoRev="1" fill="remove"/>
                                        <p:tgtEl>
                                          <p:spTgt spid="17"/>
                                        </p:tgtEl>
                                        <p:attrNameLst>
                                          <p:attrName>style.color</p:attrName>
                                        </p:attrNameLst>
                                      </p:cBhvr>
                                      <p:to>
                                        <a:srgbClr val="FF0000"/>
                                      </p:to>
                                    </p:animClr>
                                    <p:animClr clrSpc="rgb" dir="cw">
                                      <p:cBhvr>
                                        <p:cTn id="532" dur="250" autoRev="1" fill="remove"/>
                                        <p:tgtEl>
                                          <p:spTgt spid="17"/>
                                        </p:tgtEl>
                                        <p:attrNameLst>
                                          <p:attrName>fillcolor</p:attrName>
                                        </p:attrNameLst>
                                      </p:cBhvr>
                                      <p:to>
                                        <a:srgbClr val="FF0000"/>
                                      </p:to>
                                    </p:animClr>
                                    <p:set>
                                      <p:cBhvr>
                                        <p:cTn id="533" dur="250" autoRev="1" fill="remove"/>
                                        <p:tgtEl>
                                          <p:spTgt spid="17"/>
                                        </p:tgtEl>
                                        <p:attrNameLst>
                                          <p:attrName>fill.type</p:attrName>
                                        </p:attrNameLst>
                                      </p:cBhvr>
                                      <p:to>
                                        <p:strVal val="solid"/>
                                      </p:to>
                                    </p:set>
                                    <p:set>
                                      <p:cBhvr>
                                        <p:cTn id="534" dur="250" autoRev="1" fill="remove"/>
                                        <p:tgtEl>
                                          <p:spTgt spid="17"/>
                                        </p:tgtEl>
                                        <p:attrNameLst>
                                          <p:attrName>fill.on</p:attrName>
                                        </p:attrNameLst>
                                      </p:cBhvr>
                                      <p:to>
                                        <p:strVal val="true"/>
                                      </p:to>
                                    </p:set>
                                  </p:childTnLst>
                                </p:cTn>
                              </p:par>
                              <p:par>
                                <p:cTn id="535" presetID="27" presetClass="emph" presetSubtype="0" fill="remove" grpId="1" nodeType="withEffect">
                                  <p:stCondLst>
                                    <p:cond delay="0"/>
                                  </p:stCondLst>
                                  <p:childTnLst>
                                    <p:animClr clrSpc="rgb" dir="cw">
                                      <p:cBhvr override="childStyle">
                                        <p:cTn id="536" dur="250" autoRev="1" fill="remove"/>
                                        <p:tgtEl>
                                          <p:spTgt spid="18"/>
                                        </p:tgtEl>
                                        <p:attrNameLst>
                                          <p:attrName>style.color</p:attrName>
                                        </p:attrNameLst>
                                      </p:cBhvr>
                                      <p:to>
                                        <a:srgbClr val="FF0000"/>
                                      </p:to>
                                    </p:animClr>
                                    <p:animClr clrSpc="rgb" dir="cw">
                                      <p:cBhvr>
                                        <p:cTn id="537" dur="250" autoRev="1" fill="remove"/>
                                        <p:tgtEl>
                                          <p:spTgt spid="18"/>
                                        </p:tgtEl>
                                        <p:attrNameLst>
                                          <p:attrName>fillcolor</p:attrName>
                                        </p:attrNameLst>
                                      </p:cBhvr>
                                      <p:to>
                                        <a:srgbClr val="FF0000"/>
                                      </p:to>
                                    </p:animClr>
                                    <p:set>
                                      <p:cBhvr>
                                        <p:cTn id="538" dur="250" autoRev="1" fill="remove"/>
                                        <p:tgtEl>
                                          <p:spTgt spid="18"/>
                                        </p:tgtEl>
                                        <p:attrNameLst>
                                          <p:attrName>fill.type</p:attrName>
                                        </p:attrNameLst>
                                      </p:cBhvr>
                                      <p:to>
                                        <p:strVal val="solid"/>
                                      </p:to>
                                    </p:set>
                                    <p:set>
                                      <p:cBhvr>
                                        <p:cTn id="539" dur="250" autoRev="1" fill="remove"/>
                                        <p:tgtEl>
                                          <p:spTgt spid="18"/>
                                        </p:tgtEl>
                                        <p:attrNameLst>
                                          <p:attrName>fill.on</p:attrName>
                                        </p:attrNameLst>
                                      </p:cBhvr>
                                      <p:to>
                                        <p:strVal val="true"/>
                                      </p:to>
                                    </p:set>
                                  </p:childTnLst>
                                </p:cTn>
                              </p:par>
                              <p:par>
                                <p:cTn id="540" presetID="27" presetClass="emph" presetSubtype="0" fill="remove" grpId="1" nodeType="withEffect">
                                  <p:stCondLst>
                                    <p:cond delay="0"/>
                                  </p:stCondLst>
                                  <p:childTnLst>
                                    <p:animClr clrSpc="rgb" dir="cw">
                                      <p:cBhvr override="childStyle">
                                        <p:cTn id="541" dur="250" autoRev="1" fill="remove"/>
                                        <p:tgtEl>
                                          <p:spTgt spid="19"/>
                                        </p:tgtEl>
                                        <p:attrNameLst>
                                          <p:attrName>style.color</p:attrName>
                                        </p:attrNameLst>
                                      </p:cBhvr>
                                      <p:to>
                                        <a:srgbClr val="FF0000"/>
                                      </p:to>
                                    </p:animClr>
                                    <p:animClr clrSpc="rgb" dir="cw">
                                      <p:cBhvr>
                                        <p:cTn id="542" dur="250" autoRev="1" fill="remove"/>
                                        <p:tgtEl>
                                          <p:spTgt spid="19"/>
                                        </p:tgtEl>
                                        <p:attrNameLst>
                                          <p:attrName>fillcolor</p:attrName>
                                        </p:attrNameLst>
                                      </p:cBhvr>
                                      <p:to>
                                        <a:srgbClr val="FF0000"/>
                                      </p:to>
                                    </p:animClr>
                                    <p:set>
                                      <p:cBhvr>
                                        <p:cTn id="543" dur="250" autoRev="1" fill="remove"/>
                                        <p:tgtEl>
                                          <p:spTgt spid="19"/>
                                        </p:tgtEl>
                                        <p:attrNameLst>
                                          <p:attrName>fill.type</p:attrName>
                                        </p:attrNameLst>
                                      </p:cBhvr>
                                      <p:to>
                                        <p:strVal val="solid"/>
                                      </p:to>
                                    </p:set>
                                    <p:set>
                                      <p:cBhvr>
                                        <p:cTn id="544" dur="250" autoRev="1" fill="remove"/>
                                        <p:tgtEl>
                                          <p:spTgt spid="19"/>
                                        </p:tgtEl>
                                        <p:attrNameLst>
                                          <p:attrName>fill.on</p:attrName>
                                        </p:attrNameLst>
                                      </p:cBhvr>
                                      <p:to>
                                        <p:strVal val="true"/>
                                      </p:to>
                                    </p:set>
                                  </p:childTnLst>
                                </p:cTn>
                              </p:par>
                              <p:par>
                                <p:cTn id="545" presetID="27" presetClass="emph" presetSubtype="0" fill="remove" grpId="1" nodeType="withEffect">
                                  <p:stCondLst>
                                    <p:cond delay="0"/>
                                  </p:stCondLst>
                                  <p:childTnLst>
                                    <p:animClr clrSpc="rgb" dir="cw">
                                      <p:cBhvr override="childStyle">
                                        <p:cTn id="546" dur="250" autoRev="1" fill="remove"/>
                                        <p:tgtEl>
                                          <p:spTgt spid="20"/>
                                        </p:tgtEl>
                                        <p:attrNameLst>
                                          <p:attrName>style.color</p:attrName>
                                        </p:attrNameLst>
                                      </p:cBhvr>
                                      <p:to>
                                        <a:srgbClr val="FF0000"/>
                                      </p:to>
                                    </p:animClr>
                                    <p:animClr clrSpc="rgb" dir="cw">
                                      <p:cBhvr>
                                        <p:cTn id="547" dur="250" autoRev="1" fill="remove"/>
                                        <p:tgtEl>
                                          <p:spTgt spid="20"/>
                                        </p:tgtEl>
                                        <p:attrNameLst>
                                          <p:attrName>fillcolor</p:attrName>
                                        </p:attrNameLst>
                                      </p:cBhvr>
                                      <p:to>
                                        <a:srgbClr val="FF0000"/>
                                      </p:to>
                                    </p:animClr>
                                    <p:set>
                                      <p:cBhvr>
                                        <p:cTn id="548" dur="250" autoRev="1" fill="remove"/>
                                        <p:tgtEl>
                                          <p:spTgt spid="20"/>
                                        </p:tgtEl>
                                        <p:attrNameLst>
                                          <p:attrName>fill.type</p:attrName>
                                        </p:attrNameLst>
                                      </p:cBhvr>
                                      <p:to>
                                        <p:strVal val="solid"/>
                                      </p:to>
                                    </p:set>
                                    <p:set>
                                      <p:cBhvr>
                                        <p:cTn id="549" dur="250" autoRev="1" fill="remove"/>
                                        <p:tgtEl>
                                          <p:spTgt spid="20"/>
                                        </p:tgtEl>
                                        <p:attrNameLst>
                                          <p:attrName>fill.on</p:attrName>
                                        </p:attrNameLst>
                                      </p:cBhvr>
                                      <p:to>
                                        <p:strVal val="true"/>
                                      </p:to>
                                    </p:set>
                                  </p:childTnLst>
                                </p:cTn>
                              </p:par>
                              <p:par>
                                <p:cTn id="550" presetID="27" presetClass="emph" presetSubtype="0" fill="remove" grpId="1" nodeType="withEffect">
                                  <p:stCondLst>
                                    <p:cond delay="0"/>
                                  </p:stCondLst>
                                  <p:childTnLst>
                                    <p:animClr clrSpc="rgb" dir="cw">
                                      <p:cBhvr override="childStyle">
                                        <p:cTn id="551" dur="250" autoRev="1" fill="remove"/>
                                        <p:tgtEl>
                                          <p:spTgt spid="33"/>
                                        </p:tgtEl>
                                        <p:attrNameLst>
                                          <p:attrName>style.color</p:attrName>
                                        </p:attrNameLst>
                                      </p:cBhvr>
                                      <p:to>
                                        <a:srgbClr val="FF0000"/>
                                      </p:to>
                                    </p:animClr>
                                    <p:animClr clrSpc="rgb" dir="cw">
                                      <p:cBhvr>
                                        <p:cTn id="552" dur="250" autoRev="1" fill="remove"/>
                                        <p:tgtEl>
                                          <p:spTgt spid="33"/>
                                        </p:tgtEl>
                                        <p:attrNameLst>
                                          <p:attrName>fillcolor</p:attrName>
                                        </p:attrNameLst>
                                      </p:cBhvr>
                                      <p:to>
                                        <a:srgbClr val="FF0000"/>
                                      </p:to>
                                    </p:animClr>
                                    <p:set>
                                      <p:cBhvr>
                                        <p:cTn id="553" dur="250" autoRev="1" fill="remove"/>
                                        <p:tgtEl>
                                          <p:spTgt spid="33"/>
                                        </p:tgtEl>
                                        <p:attrNameLst>
                                          <p:attrName>fill.type</p:attrName>
                                        </p:attrNameLst>
                                      </p:cBhvr>
                                      <p:to>
                                        <p:strVal val="solid"/>
                                      </p:to>
                                    </p:set>
                                    <p:set>
                                      <p:cBhvr>
                                        <p:cTn id="554" dur="250" autoRev="1" fill="remove"/>
                                        <p:tgtEl>
                                          <p:spTgt spid="33"/>
                                        </p:tgtEl>
                                        <p:attrNameLst>
                                          <p:attrName>fill.on</p:attrName>
                                        </p:attrNameLst>
                                      </p:cBhvr>
                                      <p:to>
                                        <p:strVal val="true"/>
                                      </p:to>
                                    </p:set>
                                  </p:childTnLst>
                                </p:cTn>
                              </p:par>
                            </p:childTnLst>
                          </p:cTn>
                        </p:par>
                        <p:par>
                          <p:cTn id="555" fill="hold">
                            <p:stCondLst>
                              <p:cond delay="8000"/>
                            </p:stCondLst>
                            <p:childTnLst>
                              <p:par>
                                <p:cTn id="556" presetID="32" presetClass="emph" presetSubtype="0" fill="hold" nodeType="afterEffect">
                                  <p:stCondLst>
                                    <p:cond delay="0"/>
                                  </p:stCondLst>
                                  <p:childTnLst>
                                    <p:animRot by="120000">
                                      <p:cBhvr>
                                        <p:cTn id="557" dur="100" fill="hold">
                                          <p:stCondLst>
                                            <p:cond delay="0"/>
                                          </p:stCondLst>
                                        </p:cTn>
                                        <p:tgtEl>
                                          <p:spTgt spid="39"/>
                                        </p:tgtEl>
                                        <p:attrNameLst>
                                          <p:attrName>r</p:attrName>
                                        </p:attrNameLst>
                                      </p:cBhvr>
                                    </p:animRot>
                                    <p:animRot by="-240000">
                                      <p:cBhvr>
                                        <p:cTn id="558" dur="200" fill="hold">
                                          <p:stCondLst>
                                            <p:cond delay="200"/>
                                          </p:stCondLst>
                                        </p:cTn>
                                        <p:tgtEl>
                                          <p:spTgt spid="39"/>
                                        </p:tgtEl>
                                        <p:attrNameLst>
                                          <p:attrName>r</p:attrName>
                                        </p:attrNameLst>
                                      </p:cBhvr>
                                    </p:animRot>
                                    <p:animRot by="240000">
                                      <p:cBhvr>
                                        <p:cTn id="559" dur="200" fill="hold">
                                          <p:stCondLst>
                                            <p:cond delay="400"/>
                                          </p:stCondLst>
                                        </p:cTn>
                                        <p:tgtEl>
                                          <p:spTgt spid="39"/>
                                        </p:tgtEl>
                                        <p:attrNameLst>
                                          <p:attrName>r</p:attrName>
                                        </p:attrNameLst>
                                      </p:cBhvr>
                                    </p:animRot>
                                    <p:animRot by="-240000">
                                      <p:cBhvr>
                                        <p:cTn id="560" dur="200" fill="hold">
                                          <p:stCondLst>
                                            <p:cond delay="600"/>
                                          </p:stCondLst>
                                        </p:cTn>
                                        <p:tgtEl>
                                          <p:spTgt spid="39"/>
                                        </p:tgtEl>
                                        <p:attrNameLst>
                                          <p:attrName>r</p:attrName>
                                        </p:attrNameLst>
                                      </p:cBhvr>
                                    </p:animRot>
                                    <p:animRot by="120000">
                                      <p:cBhvr>
                                        <p:cTn id="561" dur="200" fill="hold">
                                          <p:stCondLst>
                                            <p:cond delay="800"/>
                                          </p:stCondLst>
                                        </p:cTn>
                                        <p:tgtEl>
                                          <p:spTgt spid="39"/>
                                        </p:tgtEl>
                                        <p:attrNameLst>
                                          <p:attrName>r</p:attrName>
                                        </p:attrNameLst>
                                      </p:cBhvr>
                                    </p:animRot>
                                  </p:childTnLst>
                                </p:cTn>
                              </p:par>
                              <p:par>
                                <p:cTn id="562" presetID="32" presetClass="emph" presetSubtype="0" fill="hold" nodeType="withEffect">
                                  <p:stCondLst>
                                    <p:cond delay="0"/>
                                  </p:stCondLst>
                                  <p:childTnLst>
                                    <p:animRot by="120000">
                                      <p:cBhvr>
                                        <p:cTn id="563" dur="100" fill="hold">
                                          <p:stCondLst>
                                            <p:cond delay="0"/>
                                          </p:stCondLst>
                                        </p:cTn>
                                        <p:tgtEl>
                                          <p:spTgt spid="41"/>
                                        </p:tgtEl>
                                        <p:attrNameLst>
                                          <p:attrName>r</p:attrName>
                                        </p:attrNameLst>
                                      </p:cBhvr>
                                    </p:animRot>
                                    <p:animRot by="-240000">
                                      <p:cBhvr>
                                        <p:cTn id="564" dur="200" fill="hold">
                                          <p:stCondLst>
                                            <p:cond delay="200"/>
                                          </p:stCondLst>
                                        </p:cTn>
                                        <p:tgtEl>
                                          <p:spTgt spid="41"/>
                                        </p:tgtEl>
                                        <p:attrNameLst>
                                          <p:attrName>r</p:attrName>
                                        </p:attrNameLst>
                                      </p:cBhvr>
                                    </p:animRot>
                                    <p:animRot by="240000">
                                      <p:cBhvr>
                                        <p:cTn id="565" dur="200" fill="hold">
                                          <p:stCondLst>
                                            <p:cond delay="400"/>
                                          </p:stCondLst>
                                        </p:cTn>
                                        <p:tgtEl>
                                          <p:spTgt spid="41"/>
                                        </p:tgtEl>
                                        <p:attrNameLst>
                                          <p:attrName>r</p:attrName>
                                        </p:attrNameLst>
                                      </p:cBhvr>
                                    </p:animRot>
                                    <p:animRot by="-240000">
                                      <p:cBhvr>
                                        <p:cTn id="566" dur="200" fill="hold">
                                          <p:stCondLst>
                                            <p:cond delay="600"/>
                                          </p:stCondLst>
                                        </p:cTn>
                                        <p:tgtEl>
                                          <p:spTgt spid="41"/>
                                        </p:tgtEl>
                                        <p:attrNameLst>
                                          <p:attrName>r</p:attrName>
                                        </p:attrNameLst>
                                      </p:cBhvr>
                                    </p:animRot>
                                    <p:animRot by="120000">
                                      <p:cBhvr>
                                        <p:cTn id="567" dur="200" fill="hold">
                                          <p:stCondLst>
                                            <p:cond delay="800"/>
                                          </p:stCondLst>
                                        </p:cTn>
                                        <p:tgtEl>
                                          <p:spTgt spid="41"/>
                                        </p:tgtEl>
                                        <p:attrNameLst>
                                          <p:attrName>r</p:attrName>
                                        </p:attrNameLst>
                                      </p:cBhvr>
                                    </p:animRot>
                                  </p:childTnLst>
                                </p:cTn>
                              </p:par>
                              <p:par>
                                <p:cTn id="568" presetID="32" presetClass="emph" presetSubtype="0" fill="hold" nodeType="withEffect">
                                  <p:stCondLst>
                                    <p:cond delay="0"/>
                                  </p:stCondLst>
                                  <p:childTnLst>
                                    <p:animRot by="120000">
                                      <p:cBhvr>
                                        <p:cTn id="569" dur="100" fill="hold">
                                          <p:stCondLst>
                                            <p:cond delay="0"/>
                                          </p:stCondLst>
                                        </p:cTn>
                                        <p:tgtEl>
                                          <p:spTgt spid="43"/>
                                        </p:tgtEl>
                                        <p:attrNameLst>
                                          <p:attrName>r</p:attrName>
                                        </p:attrNameLst>
                                      </p:cBhvr>
                                    </p:animRot>
                                    <p:animRot by="-240000">
                                      <p:cBhvr>
                                        <p:cTn id="570" dur="200" fill="hold">
                                          <p:stCondLst>
                                            <p:cond delay="200"/>
                                          </p:stCondLst>
                                        </p:cTn>
                                        <p:tgtEl>
                                          <p:spTgt spid="43"/>
                                        </p:tgtEl>
                                        <p:attrNameLst>
                                          <p:attrName>r</p:attrName>
                                        </p:attrNameLst>
                                      </p:cBhvr>
                                    </p:animRot>
                                    <p:animRot by="240000">
                                      <p:cBhvr>
                                        <p:cTn id="571" dur="200" fill="hold">
                                          <p:stCondLst>
                                            <p:cond delay="400"/>
                                          </p:stCondLst>
                                        </p:cTn>
                                        <p:tgtEl>
                                          <p:spTgt spid="43"/>
                                        </p:tgtEl>
                                        <p:attrNameLst>
                                          <p:attrName>r</p:attrName>
                                        </p:attrNameLst>
                                      </p:cBhvr>
                                    </p:animRot>
                                    <p:animRot by="-240000">
                                      <p:cBhvr>
                                        <p:cTn id="572" dur="200" fill="hold">
                                          <p:stCondLst>
                                            <p:cond delay="600"/>
                                          </p:stCondLst>
                                        </p:cTn>
                                        <p:tgtEl>
                                          <p:spTgt spid="43"/>
                                        </p:tgtEl>
                                        <p:attrNameLst>
                                          <p:attrName>r</p:attrName>
                                        </p:attrNameLst>
                                      </p:cBhvr>
                                    </p:animRot>
                                    <p:animRot by="120000">
                                      <p:cBhvr>
                                        <p:cTn id="573" dur="200" fill="hold">
                                          <p:stCondLst>
                                            <p:cond delay="800"/>
                                          </p:stCondLst>
                                        </p:cTn>
                                        <p:tgtEl>
                                          <p:spTgt spid="43"/>
                                        </p:tgtEl>
                                        <p:attrNameLst>
                                          <p:attrName>r</p:attrName>
                                        </p:attrNameLst>
                                      </p:cBhvr>
                                    </p:animRot>
                                  </p:childTnLst>
                                </p:cTn>
                              </p:par>
                              <p:par>
                                <p:cTn id="574" presetID="32" presetClass="emph" presetSubtype="0" fill="hold" nodeType="withEffect">
                                  <p:stCondLst>
                                    <p:cond delay="0"/>
                                  </p:stCondLst>
                                  <p:childTnLst>
                                    <p:animRot by="120000">
                                      <p:cBhvr>
                                        <p:cTn id="575" dur="100" fill="hold">
                                          <p:stCondLst>
                                            <p:cond delay="0"/>
                                          </p:stCondLst>
                                        </p:cTn>
                                        <p:tgtEl>
                                          <p:spTgt spid="45"/>
                                        </p:tgtEl>
                                        <p:attrNameLst>
                                          <p:attrName>r</p:attrName>
                                        </p:attrNameLst>
                                      </p:cBhvr>
                                    </p:animRot>
                                    <p:animRot by="-240000">
                                      <p:cBhvr>
                                        <p:cTn id="576" dur="200" fill="hold">
                                          <p:stCondLst>
                                            <p:cond delay="200"/>
                                          </p:stCondLst>
                                        </p:cTn>
                                        <p:tgtEl>
                                          <p:spTgt spid="45"/>
                                        </p:tgtEl>
                                        <p:attrNameLst>
                                          <p:attrName>r</p:attrName>
                                        </p:attrNameLst>
                                      </p:cBhvr>
                                    </p:animRot>
                                    <p:animRot by="240000">
                                      <p:cBhvr>
                                        <p:cTn id="577" dur="200" fill="hold">
                                          <p:stCondLst>
                                            <p:cond delay="400"/>
                                          </p:stCondLst>
                                        </p:cTn>
                                        <p:tgtEl>
                                          <p:spTgt spid="45"/>
                                        </p:tgtEl>
                                        <p:attrNameLst>
                                          <p:attrName>r</p:attrName>
                                        </p:attrNameLst>
                                      </p:cBhvr>
                                    </p:animRot>
                                    <p:animRot by="-240000">
                                      <p:cBhvr>
                                        <p:cTn id="578" dur="200" fill="hold">
                                          <p:stCondLst>
                                            <p:cond delay="600"/>
                                          </p:stCondLst>
                                        </p:cTn>
                                        <p:tgtEl>
                                          <p:spTgt spid="45"/>
                                        </p:tgtEl>
                                        <p:attrNameLst>
                                          <p:attrName>r</p:attrName>
                                        </p:attrNameLst>
                                      </p:cBhvr>
                                    </p:animRot>
                                    <p:animRot by="120000">
                                      <p:cBhvr>
                                        <p:cTn id="579" dur="200" fill="hold">
                                          <p:stCondLst>
                                            <p:cond delay="800"/>
                                          </p:stCondLst>
                                        </p:cTn>
                                        <p:tgtEl>
                                          <p:spTgt spid="45"/>
                                        </p:tgtEl>
                                        <p:attrNameLst>
                                          <p:attrName>r</p:attrName>
                                        </p:attrNameLst>
                                      </p:cBhvr>
                                    </p:animRot>
                                  </p:childTnLst>
                                </p:cTn>
                              </p:par>
                              <p:par>
                                <p:cTn id="580" presetID="32" presetClass="emph" presetSubtype="0" fill="hold" nodeType="withEffect">
                                  <p:stCondLst>
                                    <p:cond delay="0"/>
                                  </p:stCondLst>
                                  <p:childTnLst>
                                    <p:animRot by="120000">
                                      <p:cBhvr>
                                        <p:cTn id="581" dur="100" fill="hold">
                                          <p:stCondLst>
                                            <p:cond delay="0"/>
                                          </p:stCondLst>
                                        </p:cTn>
                                        <p:tgtEl>
                                          <p:spTgt spid="47"/>
                                        </p:tgtEl>
                                        <p:attrNameLst>
                                          <p:attrName>r</p:attrName>
                                        </p:attrNameLst>
                                      </p:cBhvr>
                                    </p:animRot>
                                    <p:animRot by="-240000">
                                      <p:cBhvr>
                                        <p:cTn id="582" dur="200" fill="hold">
                                          <p:stCondLst>
                                            <p:cond delay="200"/>
                                          </p:stCondLst>
                                        </p:cTn>
                                        <p:tgtEl>
                                          <p:spTgt spid="47"/>
                                        </p:tgtEl>
                                        <p:attrNameLst>
                                          <p:attrName>r</p:attrName>
                                        </p:attrNameLst>
                                      </p:cBhvr>
                                    </p:animRot>
                                    <p:animRot by="240000">
                                      <p:cBhvr>
                                        <p:cTn id="583" dur="200" fill="hold">
                                          <p:stCondLst>
                                            <p:cond delay="400"/>
                                          </p:stCondLst>
                                        </p:cTn>
                                        <p:tgtEl>
                                          <p:spTgt spid="47"/>
                                        </p:tgtEl>
                                        <p:attrNameLst>
                                          <p:attrName>r</p:attrName>
                                        </p:attrNameLst>
                                      </p:cBhvr>
                                    </p:animRot>
                                    <p:animRot by="-240000">
                                      <p:cBhvr>
                                        <p:cTn id="584" dur="200" fill="hold">
                                          <p:stCondLst>
                                            <p:cond delay="600"/>
                                          </p:stCondLst>
                                        </p:cTn>
                                        <p:tgtEl>
                                          <p:spTgt spid="47"/>
                                        </p:tgtEl>
                                        <p:attrNameLst>
                                          <p:attrName>r</p:attrName>
                                        </p:attrNameLst>
                                      </p:cBhvr>
                                    </p:animRot>
                                    <p:animRot by="120000">
                                      <p:cBhvr>
                                        <p:cTn id="585" dur="200" fill="hold">
                                          <p:stCondLst>
                                            <p:cond delay="800"/>
                                          </p:stCondLst>
                                        </p:cTn>
                                        <p:tgtEl>
                                          <p:spTgt spid="47"/>
                                        </p:tgtEl>
                                        <p:attrNameLst>
                                          <p:attrName>r</p:attrName>
                                        </p:attrNameLst>
                                      </p:cBhvr>
                                    </p:animRot>
                                  </p:childTnLst>
                                </p:cTn>
                              </p:par>
                              <p:par>
                                <p:cTn id="586" presetID="32" presetClass="emph" presetSubtype="0" fill="hold" nodeType="withEffect">
                                  <p:stCondLst>
                                    <p:cond delay="0"/>
                                  </p:stCondLst>
                                  <p:childTnLst>
                                    <p:animRot by="120000">
                                      <p:cBhvr>
                                        <p:cTn id="587" dur="100" fill="hold">
                                          <p:stCondLst>
                                            <p:cond delay="0"/>
                                          </p:stCondLst>
                                        </p:cTn>
                                        <p:tgtEl>
                                          <p:spTgt spid="49"/>
                                        </p:tgtEl>
                                        <p:attrNameLst>
                                          <p:attrName>r</p:attrName>
                                        </p:attrNameLst>
                                      </p:cBhvr>
                                    </p:animRot>
                                    <p:animRot by="-240000">
                                      <p:cBhvr>
                                        <p:cTn id="588" dur="200" fill="hold">
                                          <p:stCondLst>
                                            <p:cond delay="200"/>
                                          </p:stCondLst>
                                        </p:cTn>
                                        <p:tgtEl>
                                          <p:spTgt spid="49"/>
                                        </p:tgtEl>
                                        <p:attrNameLst>
                                          <p:attrName>r</p:attrName>
                                        </p:attrNameLst>
                                      </p:cBhvr>
                                    </p:animRot>
                                    <p:animRot by="240000">
                                      <p:cBhvr>
                                        <p:cTn id="589" dur="200" fill="hold">
                                          <p:stCondLst>
                                            <p:cond delay="400"/>
                                          </p:stCondLst>
                                        </p:cTn>
                                        <p:tgtEl>
                                          <p:spTgt spid="49"/>
                                        </p:tgtEl>
                                        <p:attrNameLst>
                                          <p:attrName>r</p:attrName>
                                        </p:attrNameLst>
                                      </p:cBhvr>
                                    </p:animRot>
                                    <p:animRot by="-240000">
                                      <p:cBhvr>
                                        <p:cTn id="590" dur="200" fill="hold">
                                          <p:stCondLst>
                                            <p:cond delay="600"/>
                                          </p:stCondLst>
                                        </p:cTn>
                                        <p:tgtEl>
                                          <p:spTgt spid="49"/>
                                        </p:tgtEl>
                                        <p:attrNameLst>
                                          <p:attrName>r</p:attrName>
                                        </p:attrNameLst>
                                      </p:cBhvr>
                                    </p:animRot>
                                    <p:animRot by="120000">
                                      <p:cBhvr>
                                        <p:cTn id="591" dur="200" fill="hold">
                                          <p:stCondLst>
                                            <p:cond delay="800"/>
                                          </p:stCondLst>
                                        </p:cTn>
                                        <p:tgtEl>
                                          <p:spTgt spid="49"/>
                                        </p:tgtEl>
                                        <p:attrNameLst>
                                          <p:attrName>r</p:attrName>
                                        </p:attrNameLst>
                                      </p:cBhvr>
                                    </p:animRot>
                                  </p:childTnLst>
                                </p:cTn>
                              </p:par>
                              <p:par>
                                <p:cTn id="592" presetID="32" presetClass="emph" presetSubtype="0" fill="hold" nodeType="withEffect">
                                  <p:stCondLst>
                                    <p:cond delay="0"/>
                                  </p:stCondLst>
                                  <p:childTnLst>
                                    <p:animRot by="120000">
                                      <p:cBhvr>
                                        <p:cTn id="593" dur="100" fill="hold">
                                          <p:stCondLst>
                                            <p:cond delay="0"/>
                                          </p:stCondLst>
                                        </p:cTn>
                                        <p:tgtEl>
                                          <p:spTgt spid="51"/>
                                        </p:tgtEl>
                                        <p:attrNameLst>
                                          <p:attrName>r</p:attrName>
                                        </p:attrNameLst>
                                      </p:cBhvr>
                                    </p:animRot>
                                    <p:animRot by="-240000">
                                      <p:cBhvr>
                                        <p:cTn id="594" dur="200" fill="hold">
                                          <p:stCondLst>
                                            <p:cond delay="200"/>
                                          </p:stCondLst>
                                        </p:cTn>
                                        <p:tgtEl>
                                          <p:spTgt spid="51"/>
                                        </p:tgtEl>
                                        <p:attrNameLst>
                                          <p:attrName>r</p:attrName>
                                        </p:attrNameLst>
                                      </p:cBhvr>
                                    </p:animRot>
                                    <p:animRot by="240000">
                                      <p:cBhvr>
                                        <p:cTn id="595" dur="200" fill="hold">
                                          <p:stCondLst>
                                            <p:cond delay="400"/>
                                          </p:stCondLst>
                                        </p:cTn>
                                        <p:tgtEl>
                                          <p:spTgt spid="51"/>
                                        </p:tgtEl>
                                        <p:attrNameLst>
                                          <p:attrName>r</p:attrName>
                                        </p:attrNameLst>
                                      </p:cBhvr>
                                    </p:animRot>
                                    <p:animRot by="-240000">
                                      <p:cBhvr>
                                        <p:cTn id="596" dur="200" fill="hold">
                                          <p:stCondLst>
                                            <p:cond delay="600"/>
                                          </p:stCondLst>
                                        </p:cTn>
                                        <p:tgtEl>
                                          <p:spTgt spid="51"/>
                                        </p:tgtEl>
                                        <p:attrNameLst>
                                          <p:attrName>r</p:attrName>
                                        </p:attrNameLst>
                                      </p:cBhvr>
                                    </p:animRot>
                                    <p:animRot by="120000">
                                      <p:cBhvr>
                                        <p:cTn id="597" dur="200" fill="hold">
                                          <p:stCondLst>
                                            <p:cond delay="800"/>
                                          </p:stCondLst>
                                        </p:cTn>
                                        <p:tgtEl>
                                          <p:spTgt spid="51"/>
                                        </p:tgtEl>
                                        <p:attrNameLst>
                                          <p:attrName>r</p:attrName>
                                        </p:attrNameLst>
                                      </p:cBhvr>
                                    </p:animRot>
                                  </p:childTnLst>
                                </p:cTn>
                              </p:par>
                              <p:par>
                                <p:cTn id="598" presetID="32" presetClass="emph" presetSubtype="0" fill="hold" nodeType="withEffect">
                                  <p:stCondLst>
                                    <p:cond delay="0"/>
                                  </p:stCondLst>
                                  <p:childTnLst>
                                    <p:animRot by="120000">
                                      <p:cBhvr>
                                        <p:cTn id="599" dur="100" fill="hold">
                                          <p:stCondLst>
                                            <p:cond delay="0"/>
                                          </p:stCondLst>
                                        </p:cTn>
                                        <p:tgtEl>
                                          <p:spTgt spid="61"/>
                                        </p:tgtEl>
                                        <p:attrNameLst>
                                          <p:attrName>r</p:attrName>
                                        </p:attrNameLst>
                                      </p:cBhvr>
                                    </p:animRot>
                                    <p:animRot by="-240000">
                                      <p:cBhvr>
                                        <p:cTn id="600" dur="200" fill="hold">
                                          <p:stCondLst>
                                            <p:cond delay="200"/>
                                          </p:stCondLst>
                                        </p:cTn>
                                        <p:tgtEl>
                                          <p:spTgt spid="61"/>
                                        </p:tgtEl>
                                        <p:attrNameLst>
                                          <p:attrName>r</p:attrName>
                                        </p:attrNameLst>
                                      </p:cBhvr>
                                    </p:animRot>
                                    <p:animRot by="240000">
                                      <p:cBhvr>
                                        <p:cTn id="601" dur="200" fill="hold">
                                          <p:stCondLst>
                                            <p:cond delay="400"/>
                                          </p:stCondLst>
                                        </p:cTn>
                                        <p:tgtEl>
                                          <p:spTgt spid="61"/>
                                        </p:tgtEl>
                                        <p:attrNameLst>
                                          <p:attrName>r</p:attrName>
                                        </p:attrNameLst>
                                      </p:cBhvr>
                                    </p:animRot>
                                    <p:animRot by="-240000">
                                      <p:cBhvr>
                                        <p:cTn id="602" dur="200" fill="hold">
                                          <p:stCondLst>
                                            <p:cond delay="600"/>
                                          </p:stCondLst>
                                        </p:cTn>
                                        <p:tgtEl>
                                          <p:spTgt spid="61"/>
                                        </p:tgtEl>
                                        <p:attrNameLst>
                                          <p:attrName>r</p:attrName>
                                        </p:attrNameLst>
                                      </p:cBhvr>
                                    </p:animRot>
                                    <p:animRot by="120000">
                                      <p:cBhvr>
                                        <p:cTn id="603" dur="200" fill="hold">
                                          <p:stCondLst>
                                            <p:cond delay="800"/>
                                          </p:stCondLst>
                                        </p:cTn>
                                        <p:tgtEl>
                                          <p:spTgt spid="61"/>
                                        </p:tgtEl>
                                        <p:attrNameLst>
                                          <p:attrName>r</p:attrName>
                                        </p:attrNameLst>
                                      </p:cBhvr>
                                    </p:animRot>
                                  </p:childTnLst>
                                </p:cTn>
                              </p:par>
                              <p:par>
                                <p:cTn id="604" presetID="32" presetClass="emph" presetSubtype="0" fill="hold" nodeType="withEffect">
                                  <p:stCondLst>
                                    <p:cond delay="0"/>
                                  </p:stCondLst>
                                  <p:childTnLst>
                                    <p:animRot by="120000">
                                      <p:cBhvr>
                                        <p:cTn id="605" dur="100" fill="hold">
                                          <p:stCondLst>
                                            <p:cond delay="0"/>
                                          </p:stCondLst>
                                        </p:cTn>
                                        <p:tgtEl>
                                          <p:spTgt spid="63"/>
                                        </p:tgtEl>
                                        <p:attrNameLst>
                                          <p:attrName>r</p:attrName>
                                        </p:attrNameLst>
                                      </p:cBhvr>
                                    </p:animRot>
                                    <p:animRot by="-240000">
                                      <p:cBhvr>
                                        <p:cTn id="606" dur="200" fill="hold">
                                          <p:stCondLst>
                                            <p:cond delay="200"/>
                                          </p:stCondLst>
                                        </p:cTn>
                                        <p:tgtEl>
                                          <p:spTgt spid="63"/>
                                        </p:tgtEl>
                                        <p:attrNameLst>
                                          <p:attrName>r</p:attrName>
                                        </p:attrNameLst>
                                      </p:cBhvr>
                                    </p:animRot>
                                    <p:animRot by="240000">
                                      <p:cBhvr>
                                        <p:cTn id="607" dur="200" fill="hold">
                                          <p:stCondLst>
                                            <p:cond delay="400"/>
                                          </p:stCondLst>
                                        </p:cTn>
                                        <p:tgtEl>
                                          <p:spTgt spid="63"/>
                                        </p:tgtEl>
                                        <p:attrNameLst>
                                          <p:attrName>r</p:attrName>
                                        </p:attrNameLst>
                                      </p:cBhvr>
                                    </p:animRot>
                                    <p:animRot by="-240000">
                                      <p:cBhvr>
                                        <p:cTn id="608" dur="200" fill="hold">
                                          <p:stCondLst>
                                            <p:cond delay="600"/>
                                          </p:stCondLst>
                                        </p:cTn>
                                        <p:tgtEl>
                                          <p:spTgt spid="63"/>
                                        </p:tgtEl>
                                        <p:attrNameLst>
                                          <p:attrName>r</p:attrName>
                                        </p:attrNameLst>
                                      </p:cBhvr>
                                    </p:animRot>
                                    <p:animRot by="120000">
                                      <p:cBhvr>
                                        <p:cTn id="609" dur="200" fill="hold">
                                          <p:stCondLst>
                                            <p:cond delay="800"/>
                                          </p:stCondLst>
                                        </p:cTn>
                                        <p:tgtEl>
                                          <p:spTgt spid="63"/>
                                        </p:tgtEl>
                                        <p:attrNameLst>
                                          <p:attrName>r</p:attrName>
                                        </p:attrNameLst>
                                      </p:cBhvr>
                                    </p:animRot>
                                  </p:childTnLst>
                                </p:cTn>
                              </p:par>
                              <p:par>
                                <p:cTn id="610" presetID="32" presetClass="emph" presetSubtype="0" fill="hold" nodeType="withEffect">
                                  <p:stCondLst>
                                    <p:cond delay="0"/>
                                  </p:stCondLst>
                                  <p:childTnLst>
                                    <p:animRot by="120000">
                                      <p:cBhvr>
                                        <p:cTn id="611" dur="100" fill="hold">
                                          <p:stCondLst>
                                            <p:cond delay="0"/>
                                          </p:stCondLst>
                                        </p:cTn>
                                        <p:tgtEl>
                                          <p:spTgt spid="67"/>
                                        </p:tgtEl>
                                        <p:attrNameLst>
                                          <p:attrName>r</p:attrName>
                                        </p:attrNameLst>
                                      </p:cBhvr>
                                    </p:animRot>
                                    <p:animRot by="-240000">
                                      <p:cBhvr>
                                        <p:cTn id="612" dur="200" fill="hold">
                                          <p:stCondLst>
                                            <p:cond delay="200"/>
                                          </p:stCondLst>
                                        </p:cTn>
                                        <p:tgtEl>
                                          <p:spTgt spid="67"/>
                                        </p:tgtEl>
                                        <p:attrNameLst>
                                          <p:attrName>r</p:attrName>
                                        </p:attrNameLst>
                                      </p:cBhvr>
                                    </p:animRot>
                                    <p:animRot by="240000">
                                      <p:cBhvr>
                                        <p:cTn id="613" dur="200" fill="hold">
                                          <p:stCondLst>
                                            <p:cond delay="400"/>
                                          </p:stCondLst>
                                        </p:cTn>
                                        <p:tgtEl>
                                          <p:spTgt spid="67"/>
                                        </p:tgtEl>
                                        <p:attrNameLst>
                                          <p:attrName>r</p:attrName>
                                        </p:attrNameLst>
                                      </p:cBhvr>
                                    </p:animRot>
                                    <p:animRot by="-240000">
                                      <p:cBhvr>
                                        <p:cTn id="614" dur="200" fill="hold">
                                          <p:stCondLst>
                                            <p:cond delay="600"/>
                                          </p:stCondLst>
                                        </p:cTn>
                                        <p:tgtEl>
                                          <p:spTgt spid="67"/>
                                        </p:tgtEl>
                                        <p:attrNameLst>
                                          <p:attrName>r</p:attrName>
                                        </p:attrNameLst>
                                      </p:cBhvr>
                                    </p:animRot>
                                    <p:animRot by="120000">
                                      <p:cBhvr>
                                        <p:cTn id="615" dur="200" fill="hold">
                                          <p:stCondLst>
                                            <p:cond delay="800"/>
                                          </p:stCondLst>
                                        </p:cTn>
                                        <p:tgtEl>
                                          <p:spTgt spid="67"/>
                                        </p:tgtEl>
                                        <p:attrNameLst>
                                          <p:attrName>r</p:attrName>
                                        </p:attrNameLst>
                                      </p:cBhvr>
                                    </p:animRot>
                                  </p:childTnLst>
                                </p:cTn>
                              </p:par>
                              <p:par>
                                <p:cTn id="616" presetID="32" presetClass="emph" presetSubtype="0" fill="hold" nodeType="withEffect">
                                  <p:stCondLst>
                                    <p:cond delay="0"/>
                                  </p:stCondLst>
                                  <p:childTnLst>
                                    <p:animRot by="120000">
                                      <p:cBhvr>
                                        <p:cTn id="617" dur="100" fill="hold">
                                          <p:stCondLst>
                                            <p:cond delay="0"/>
                                          </p:stCondLst>
                                        </p:cTn>
                                        <p:tgtEl>
                                          <p:spTgt spid="69"/>
                                        </p:tgtEl>
                                        <p:attrNameLst>
                                          <p:attrName>r</p:attrName>
                                        </p:attrNameLst>
                                      </p:cBhvr>
                                    </p:animRot>
                                    <p:animRot by="-240000">
                                      <p:cBhvr>
                                        <p:cTn id="618" dur="200" fill="hold">
                                          <p:stCondLst>
                                            <p:cond delay="200"/>
                                          </p:stCondLst>
                                        </p:cTn>
                                        <p:tgtEl>
                                          <p:spTgt spid="69"/>
                                        </p:tgtEl>
                                        <p:attrNameLst>
                                          <p:attrName>r</p:attrName>
                                        </p:attrNameLst>
                                      </p:cBhvr>
                                    </p:animRot>
                                    <p:animRot by="240000">
                                      <p:cBhvr>
                                        <p:cTn id="619" dur="200" fill="hold">
                                          <p:stCondLst>
                                            <p:cond delay="400"/>
                                          </p:stCondLst>
                                        </p:cTn>
                                        <p:tgtEl>
                                          <p:spTgt spid="69"/>
                                        </p:tgtEl>
                                        <p:attrNameLst>
                                          <p:attrName>r</p:attrName>
                                        </p:attrNameLst>
                                      </p:cBhvr>
                                    </p:animRot>
                                    <p:animRot by="-240000">
                                      <p:cBhvr>
                                        <p:cTn id="620" dur="200" fill="hold">
                                          <p:stCondLst>
                                            <p:cond delay="600"/>
                                          </p:stCondLst>
                                        </p:cTn>
                                        <p:tgtEl>
                                          <p:spTgt spid="69"/>
                                        </p:tgtEl>
                                        <p:attrNameLst>
                                          <p:attrName>r</p:attrName>
                                        </p:attrNameLst>
                                      </p:cBhvr>
                                    </p:animRot>
                                    <p:animRot by="120000">
                                      <p:cBhvr>
                                        <p:cTn id="621" dur="200" fill="hold">
                                          <p:stCondLst>
                                            <p:cond delay="800"/>
                                          </p:stCondLst>
                                        </p:cTn>
                                        <p:tgtEl>
                                          <p:spTgt spid="69"/>
                                        </p:tgtEl>
                                        <p:attrNameLst>
                                          <p:attrName>r</p:attrName>
                                        </p:attrNameLst>
                                      </p:cBhvr>
                                    </p:animRot>
                                  </p:childTnLst>
                                </p:cTn>
                              </p:par>
                              <p:par>
                                <p:cTn id="622" presetID="32" presetClass="emph" presetSubtype="0" fill="hold" nodeType="withEffect">
                                  <p:stCondLst>
                                    <p:cond delay="0"/>
                                  </p:stCondLst>
                                  <p:childTnLst>
                                    <p:animRot by="120000">
                                      <p:cBhvr>
                                        <p:cTn id="623" dur="100" fill="hold">
                                          <p:stCondLst>
                                            <p:cond delay="0"/>
                                          </p:stCondLst>
                                        </p:cTn>
                                        <p:tgtEl>
                                          <p:spTgt spid="71"/>
                                        </p:tgtEl>
                                        <p:attrNameLst>
                                          <p:attrName>r</p:attrName>
                                        </p:attrNameLst>
                                      </p:cBhvr>
                                    </p:animRot>
                                    <p:animRot by="-240000">
                                      <p:cBhvr>
                                        <p:cTn id="624" dur="200" fill="hold">
                                          <p:stCondLst>
                                            <p:cond delay="200"/>
                                          </p:stCondLst>
                                        </p:cTn>
                                        <p:tgtEl>
                                          <p:spTgt spid="71"/>
                                        </p:tgtEl>
                                        <p:attrNameLst>
                                          <p:attrName>r</p:attrName>
                                        </p:attrNameLst>
                                      </p:cBhvr>
                                    </p:animRot>
                                    <p:animRot by="240000">
                                      <p:cBhvr>
                                        <p:cTn id="625" dur="200" fill="hold">
                                          <p:stCondLst>
                                            <p:cond delay="400"/>
                                          </p:stCondLst>
                                        </p:cTn>
                                        <p:tgtEl>
                                          <p:spTgt spid="71"/>
                                        </p:tgtEl>
                                        <p:attrNameLst>
                                          <p:attrName>r</p:attrName>
                                        </p:attrNameLst>
                                      </p:cBhvr>
                                    </p:animRot>
                                    <p:animRot by="-240000">
                                      <p:cBhvr>
                                        <p:cTn id="626" dur="200" fill="hold">
                                          <p:stCondLst>
                                            <p:cond delay="600"/>
                                          </p:stCondLst>
                                        </p:cTn>
                                        <p:tgtEl>
                                          <p:spTgt spid="71"/>
                                        </p:tgtEl>
                                        <p:attrNameLst>
                                          <p:attrName>r</p:attrName>
                                        </p:attrNameLst>
                                      </p:cBhvr>
                                    </p:animRot>
                                    <p:animRot by="120000">
                                      <p:cBhvr>
                                        <p:cTn id="627" dur="200" fill="hold">
                                          <p:stCondLst>
                                            <p:cond delay="800"/>
                                          </p:stCondLst>
                                        </p:cTn>
                                        <p:tgtEl>
                                          <p:spTgt spid="71"/>
                                        </p:tgtEl>
                                        <p:attrNameLst>
                                          <p:attrName>r</p:attrName>
                                        </p:attrNameLst>
                                      </p:cBhvr>
                                    </p:animRot>
                                  </p:childTnLst>
                                </p:cTn>
                              </p:par>
                              <p:par>
                                <p:cTn id="628" presetID="32" presetClass="emph" presetSubtype="0" fill="hold" nodeType="withEffect">
                                  <p:stCondLst>
                                    <p:cond delay="0"/>
                                  </p:stCondLst>
                                  <p:childTnLst>
                                    <p:animRot by="120000">
                                      <p:cBhvr>
                                        <p:cTn id="629" dur="100" fill="hold">
                                          <p:stCondLst>
                                            <p:cond delay="0"/>
                                          </p:stCondLst>
                                        </p:cTn>
                                        <p:tgtEl>
                                          <p:spTgt spid="73"/>
                                        </p:tgtEl>
                                        <p:attrNameLst>
                                          <p:attrName>r</p:attrName>
                                        </p:attrNameLst>
                                      </p:cBhvr>
                                    </p:animRot>
                                    <p:animRot by="-240000">
                                      <p:cBhvr>
                                        <p:cTn id="630" dur="200" fill="hold">
                                          <p:stCondLst>
                                            <p:cond delay="200"/>
                                          </p:stCondLst>
                                        </p:cTn>
                                        <p:tgtEl>
                                          <p:spTgt spid="73"/>
                                        </p:tgtEl>
                                        <p:attrNameLst>
                                          <p:attrName>r</p:attrName>
                                        </p:attrNameLst>
                                      </p:cBhvr>
                                    </p:animRot>
                                    <p:animRot by="240000">
                                      <p:cBhvr>
                                        <p:cTn id="631" dur="200" fill="hold">
                                          <p:stCondLst>
                                            <p:cond delay="400"/>
                                          </p:stCondLst>
                                        </p:cTn>
                                        <p:tgtEl>
                                          <p:spTgt spid="73"/>
                                        </p:tgtEl>
                                        <p:attrNameLst>
                                          <p:attrName>r</p:attrName>
                                        </p:attrNameLst>
                                      </p:cBhvr>
                                    </p:animRot>
                                    <p:animRot by="-240000">
                                      <p:cBhvr>
                                        <p:cTn id="632" dur="200" fill="hold">
                                          <p:stCondLst>
                                            <p:cond delay="600"/>
                                          </p:stCondLst>
                                        </p:cTn>
                                        <p:tgtEl>
                                          <p:spTgt spid="73"/>
                                        </p:tgtEl>
                                        <p:attrNameLst>
                                          <p:attrName>r</p:attrName>
                                        </p:attrNameLst>
                                      </p:cBhvr>
                                    </p:animRot>
                                    <p:animRot by="120000">
                                      <p:cBhvr>
                                        <p:cTn id="633" dur="200" fill="hold">
                                          <p:stCondLst>
                                            <p:cond delay="800"/>
                                          </p:stCondLst>
                                        </p:cTn>
                                        <p:tgtEl>
                                          <p:spTgt spid="73"/>
                                        </p:tgtEl>
                                        <p:attrNameLst>
                                          <p:attrName>r</p:attrName>
                                        </p:attrNameLst>
                                      </p:cBhvr>
                                    </p:animRot>
                                  </p:childTnLst>
                                </p:cTn>
                              </p:par>
                              <p:par>
                                <p:cTn id="634" presetID="32" presetClass="emph" presetSubtype="0" fill="hold" nodeType="withEffect">
                                  <p:stCondLst>
                                    <p:cond delay="0"/>
                                  </p:stCondLst>
                                  <p:childTnLst>
                                    <p:animRot by="120000">
                                      <p:cBhvr>
                                        <p:cTn id="635" dur="100" fill="hold">
                                          <p:stCondLst>
                                            <p:cond delay="0"/>
                                          </p:stCondLst>
                                        </p:cTn>
                                        <p:tgtEl>
                                          <p:spTgt spid="75"/>
                                        </p:tgtEl>
                                        <p:attrNameLst>
                                          <p:attrName>r</p:attrName>
                                        </p:attrNameLst>
                                      </p:cBhvr>
                                    </p:animRot>
                                    <p:animRot by="-240000">
                                      <p:cBhvr>
                                        <p:cTn id="636" dur="200" fill="hold">
                                          <p:stCondLst>
                                            <p:cond delay="200"/>
                                          </p:stCondLst>
                                        </p:cTn>
                                        <p:tgtEl>
                                          <p:spTgt spid="75"/>
                                        </p:tgtEl>
                                        <p:attrNameLst>
                                          <p:attrName>r</p:attrName>
                                        </p:attrNameLst>
                                      </p:cBhvr>
                                    </p:animRot>
                                    <p:animRot by="240000">
                                      <p:cBhvr>
                                        <p:cTn id="637" dur="200" fill="hold">
                                          <p:stCondLst>
                                            <p:cond delay="400"/>
                                          </p:stCondLst>
                                        </p:cTn>
                                        <p:tgtEl>
                                          <p:spTgt spid="75"/>
                                        </p:tgtEl>
                                        <p:attrNameLst>
                                          <p:attrName>r</p:attrName>
                                        </p:attrNameLst>
                                      </p:cBhvr>
                                    </p:animRot>
                                    <p:animRot by="-240000">
                                      <p:cBhvr>
                                        <p:cTn id="638" dur="200" fill="hold">
                                          <p:stCondLst>
                                            <p:cond delay="600"/>
                                          </p:stCondLst>
                                        </p:cTn>
                                        <p:tgtEl>
                                          <p:spTgt spid="75"/>
                                        </p:tgtEl>
                                        <p:attrNameLst>
                                          <p:attrName>r</p:attrName>
                                        </p:attrNameLst>
                                      </p:cBhvr>
                                    </p:animRot>
                                    <p:animRot by="120000">
                                      <p:cBhvr>
                                        <p:cTn id="639" dur="200" fill="hold">
                                          <p:stCondLst>
                                            <p:cond delay="800"/>
                                          </p:stCondLst>
                                        </p:cTn>
                                        <p:tgtEl>
                                          <p:spTgt spid="75"/>
                                        </p:tgtEl>
                                        <p:attrNameLst>
                                          <p:attrName>r</p:attrName>
                                        </p:attrNameLst>
                                      </p:cBhvr>
                                    </p:animRot>
                                  </p:childTnLst>
                                </p:cTn>
                              </p:par>
                              <p:par>
                                <p:cTn id="640" presetID="32" presetClass="emph" presetSubtype="0" fill="hold" nodeType="withEffect">
                                  <p:stCondLst>
                                    <p:cond delay="0"/>
                                  </p:stCondLst>
                                  <p:childTnLst>
                                    <p:animRot by="120000">
                                      <p:cBhvr>
                                        <p:cTn id="641" dur="100" fill="hold">
                                          <p:stCondLst>
                                            <p:cond delay="0"/>
                                          </p:stCondLst>
                                        </p:cTn>
                                        <p:tgtEl>
                                          <p:spTgt spid="77"/>
                                        </p:tgtEl>
                                        <p:attrNameLst>
                                          <p:attrName>r</p:attrName>
                                        </p:attrNameLst>
                                      </p:cBhvr>
                                    </p:animRot>
                                    <p:animRot by="-240000">
                                      <p:cBhvr>
                                        <p:cTn id="642" dur="200" fill="hold">
                                          <p:stCondLst>
                                            <p:cond delay="200"/>
                                          </p:stCondLst>
                                        </p:cTn>
                                        <p:tgtEl>
                                          <p:spTgt spid="77"/>
                                        </p:tgtEl>
                                        <p:attrNameLst>
                                          <p:attrName>r</p:attrName>
                                        </p:attrNameLst>
                                      </p:cBhvr>
                                    </p:animRot>
                                    <p:animRot by="240000">
                                      <p:cBhvr>
                                        <p:cTn id="643" dur="200" fill="hold">
                                          <p:stCondLst>
                                            <p:cond delay="400"/>
                                          </p:stCondLst>
                                        </p:cTn>
                                        <p:tgtEl>
                                          <p:spTgt spid="77"/>
                                        </p:tgtEl>
                                        <p:attrNameLst>
                                          <p:attrName>r</p:attrName>
                                        </p:attrNameLst>
                                      </p:cBhvr>
                                    </p:animRot>
                                    <p:animRot by="-240000">
                                      <p:cBhvr>
                                        <p:cTn id="644" dur="200" fill="hold">
                                          <p:stCondLst>
                                            <p:cond delay="600"/>
                                          </p:stCondLst>
                                        </p:cTn>
                                        <p:tgtEl>
                                          <p:spTgt spid="77"/>
                                        </p:tgtEl>
                                        <p:attrNameLst>
                                          <p:attrName>r</p:attrName>
                                        </p:attrNameLst>
                                      </p:cBhvr>
                                    </p:animRot>
                                    <p:animRot by="120000">
                                      <p:cBhvr>
                                        <p:cTn id="645" dur="200" fill="hold">
                                          <p:stCondLst>
                                            <p:cond delay="800"/>
                                          </p:stCondLst>
                                        </p:cTn>
                                        <p:tgtEl>
                                          <p:spTgt spid="77"/>
                                        </p:tgtEl>
                                        <p:attrNameLst>
                                          <p:attrName>r</p:attrName>
                                        </p:attrNameLst>
                                      </p:cBhvr>
                                    </p:animRot>
                                  </p:childTnLst>
                                </p:cTn>
                              </p:par>
                              <p:par>
                                <p:cTn id="646" presetID="32" presetClass="emph" presetSubtype="0" fill="hold" nodeType="withEffect">
                                  <p:stCondLst>
                                    <p:cond delay="0"/>
                                  </p:stCondLst>
                                  <p:childTnLst>
                                    <p:animRot by="120000">
                                      <p:cBhvr>
                                        <p:cTn id="647" dur="100" fill="hold">
                                          <p:stCondLst>
                                            <p:cond delay="0"/>
                                          </p:stCondLst>
                                        </p:cTn>
                                        <p:tgtEl>
                                          <p:spTgt spid="79"/>
                                        </p:tgtEl>
                                        <p:attrNameLst>
                                          <p:attrName>r</p:attrName>
                                        </p:attrNameLst>
                                      </p:cBhvr>
                                    </p:animRot>
                                    <p:animRot by="-240000">
                                      <p:cBhvr>
                                        <p:cTn id="648" dur="200" fill="hold">
                                          <p:stCondLst>
                                            <p:cond delay="200"/>
                                          </p:stCondLst>
                                        </p:cTn>
                                        <p:tgtEl>
                                          <p:spTgt spid="79"/>
                                        </p:tgtEl>
                                        <p:attrNameLst>
                                          <p:attrName>r</p:attrName>
                                        </p:attrNameLst>
                                      </p:cBhvr>
                                    </p:animRot>
                                    <p:animRot by="240000">
                                      <p:cBhvr>
                                        <p:cTn id="649" dur="200" fill="hold">
                                          <p:stCondLst>
                                            <p:cond delay="400"/>
                                          </p:stCondLst>
                                        </p:cTn>
                                        <p:tgtEl>
                                          <p:spTgt spid="79"/>
                                        </p:tgtEl>
                                        <p:attrNameLst>
                                          <p:attrName>r</p:attrName>
                                        </p:attrNameLst>
                                      </p:cBhvr>
                                    </p:animRot>
                                    <p:animRot by="-240000">
                                      <p:cBhvr>
                                        <p:cTn id="650" dur="200" fill="hold">
                                          <p:stCondLst>
                                            <p:cond delay="600"/>
                                          </p:stCondLst>
                                        </p:cTn>
                                        <p:tgtEl>
                                          <p:spTgt spid="79"/>
                                        </p:tgtEl>
                                        <p:attrNameLst>
                                          <p:attrName>r</p:attrName>
                                        </p:attrNameLst>
                                      </p:cBhvr>
                                    </p:animRot>
                                    <p:animRot by="120000">
                                      <p:cBhvr>
                                        <p:cTn id="651" dur="200" fill="hold">
                                          <p:stCondLst>
                                            <p:cond delay="800"/>
                                          </p:stCondLst>
                                        </p:cTn>
                                        <p:tgtEl>
                                          <p:spTgt spid="79"/>
                                        </p:tgtEl>
                                        <p:attrNameLst>
                                          <p:attrName>r</p:attrName>
                                        </p:attrNameLst>
                                      </p:cBhvr>
                                    </p:animRot>
                                  </p:childTnLst>
                                </p:cTn>
                              </p:par>
                              <p:par>
                                <p:cTn id="652" presetID="32" presetClass="emph" presetSubtype="0" fill="hold" nodeType="withEffect">
                                  <p:stCondLst>
                                    <p:cond delay="0"/>
                                  </p:stCondLst>
                                  <p:childTnLst>
                                    <p:animRot by="120000">
                                      <p:cBhvr>
                                        <p:cTn id="653" dur="100" fill="hold">
                                          <p:stCondLst>
                                            <p:cond delay="0"/>
                                          </p:stCondLst>
                                        </p:cTn>
                                        <p:tgtEl>
                                          <p:spTgt spid="81"/>
                                        </p:tgtEl>
                                        <p:attrNameLst>
                                          <p:attrName>r</p:attrName>
                                        </p:attrNameLst>
                                      </p:cBhvr>
                                    </p:animRot>
                                    <p:animRot by="-240000">
                                      <p:cBhvr>
                                        <p:cTn id="654" dur="200" fill="hold">
                                          <p:stCondLst>
                                            <p:cond delay="200"/>
                                          </p:stCondLst>
                                        </p:cTn>
                                        <p:tgtEl>
                                          <p:spTgt spid="81"/>
                                        </p:tgtEl>
                                        <p:attrNameLst>
                                          <p:attrName>r</p:attrName>
                                        </p:attrNameLst>
                                      </p:cBhvr>
                                    </p:animRot>
                                    <p:animRot by="240000">
                                      <p:cBhvr>
                                        <p:cTn id="655" dur="200" fill="hold">
                                          <p:stCondLst>
                                            <p:cond delay="400"/>
                                          </p:stCondLst>
                                        </p:cTn>
                                        <p:tgtEl>
                                          <p:spTgt spid="81"/>
                                        </p:tgtEl>
                                        <p:attrNameLst>
                                          <p:attrName>r</p:attrName>
                                        </p:attrNameLst>
                                      </p:cBhvr>
                                    </p:animRot>
                                    <p:animRot by="-240000">
                                      <p:cBhvr>
                                        <p:cTn id="656" dur="200" fill="hold">
                                          <p:stCondLst>
                                            <p:cond delay="600"/>
                                          </p:stCondLst>
                                        </p:cTn>
                                        <p:tgtEl>
                                          <p:spTgt spid="81"/>
                                        </p:tgtEl>
                                        <p:attrNameLst>
                                          <p:attrName>r</p:attrName>
                                        </p:attrNameLst>
                                      </p:cBhvr>
                                    </p:animRot>
                                    <p:animRot by="120000">
                                      <p:cBhvr>
                                        <p:cTn id="657" dur="200" fill="hold">
                                          <p:stCondLst>
                                            <p:cond delay="800"/>
                                          </p:stCondLst>
                                        </p:cTn>
                                        <p:tgtEl>
                                          <p:spTgt spid="81"/>
                                        </p:tgtEl>
                                        <p:attrNameLst>
                                          <p:attrName>r</p:attrName>
                                        </p:attrNameLst>
                                      </p:cBhvr>
                                    </p:animRot>
                                  </p:childTnLst>
                                </p:cTn>
                              </p:par>
                              <p:par>
                                <p:cTn id="658" presetID="32" presetClass="emph" presetSubtype="0" fill="hold" nodeType="withEffect">
                                  <p:stCondLst>
                                    <p:cond delay="0"/>
                                  </p:stCondLst>
                                  <p:childTnLst>
                                    <p:animRot by="120000">
                                      <p:cBhvr>
                                        <p:cTn id="659" dur="100" fill="hold">
                                          <p:stCondLst>
                                            <p:cond delay="0"/>
                                          </p:stCondLst>
                                        </p:cTn>
                                        <p:tgtEl>
                                          <p:spTgt spid="83"/>
                                        </p:tgtEl>
                                        <p:attrNameLst>
                                          <p:attrName>r</p:attrName>
                                        </p:attrNameLst>
                                      </p:cBhvr>
                                    </p:animRot>
                                    <p:animRot by="-240000">
                                      <p:cBhvr>
                                        <p:cTn id="660" dur="200" fill="hold">
                                          <p:stCondLst>
                                            <p:cond delay="200"/>
                                          </p:stCondLst>
                                        </p:cTn>
                                        <p:tgtEl>
                                          <p:spTgt spid="83"/>
                                        </p:tgtEl>
                                        <p:attrNameLst>
                                          <p:attrName>r</p:attrName>
                                        </p:attrNameLst>
                                      </p:cBhvr>
                                    </p:animRot>
                                    <p:animRot by="240000">
                                      <p:cBhvr>
                                        <p:cTn id="661" dur="200" fill="hold">
                                          <p:stCondLst>
                                            <p:cond delay="400"/>
                                          </p:stCondLst>
                                        </p:cTn>
                                        <p:tgtEl>
                                          <p:spTgt spid="83"/>
                                        </p:tgtEl>
                                        <p:attrNameLst>
                                          <p:attrName>r</p:attrName>
                                        </p:attrNameLst>
                                      </p:cBhvr>
                                    </p:animRot>
                                    <p:animRot by="-240000">
                                      <p:cBhvr>
                                        <p:cTn id="662" dur="200" fill="hold">
                                          <p:stCondLst>
                                            <p:cond delay="600"/>
                                          </p:stCondLst>
                                        </p:cTn>
                                        <p:tgtEl>
                                          <p:spTgt spid="83"/>
                                        </p:tgtEl>
                                        <p:attrNameLst>
                                          <p:attrName>r</p:attrName>
                                        </p:attrNameLst>
                                      </p:cBhvr>
                                    </p:animRot>
                                    <p:animRot by="120000">
                                      <p:cBhvr>
                                        <p:cTn id="663" dur="200" fill="hold">
                                          <p:stCondLst>
                                            <p:cond delay="800"/>
                                          </p:stCondLst>
                                        </p:cTn>
                                        <p:tgtEl>
                                          <p:spTgt spid="83"/>
                                        </p:tgtEl>
                                        <p:attrNameLst>
                                          <p:attrName>r</p:attrName>
                                        </p:attrNameLst>
                                      </p:cBhvr>
                                    </p:animRot>
                                  </p:childTnLst>
                                </p:cTn>
                              </p:par>
                              <p:par>
                                <p:cTn id="664" presetID="32" presetClass="emph" presetSubtype="0" fill="hold" nodeType="withEffect">
                                  <p:stCondLst>
                                    <p:cond delay="0"/>
                                  </p:stCondLst>
                                  <p:childTnLst>
                                    <p:animRot by="120000">
                                      <p:cBhvr>
                                        <p:cTn id="665" dur="100" fill="hold">
                                          <p:stCondLst>
                                            <p:cond delay="0"/>
                                          </p:stCondLst>
                                        </p:cTn>
                                        <p:tgtEl>
                                          <p:spTgt spid="85"/>
                                        </p:tgtEl>
                                        <p:attrNameLst>
                                          <p:attrName>r</p:attrName>
                                        </p:attrNameLst>
                                      </p:cBhvr>
                                    </p:animRot>
                                    <p:animRot by="-240000">
                                      <p:cBhvr>
                                        <p:cTn id="666" dur="200" fill="hold">
                                          <p:stCondLst>
                                            <p:cond delay="200"/>
                                          </p:stCondLst>
                                        </p:cTn>
                                        <p:tgtEl>
                                          <p:spTgt spid="85"/>
                                        </p:tgtEl>
                                        <p:attrNameLst>
                                          <p:attrName>r</p:attrName>
                                        </p:attrNameLst>
                                      </p:cBhvr>
                                    </p:animRot>
                                    <p:animRot by="240000">
                                      <p:cBhvr>
                                        <p:cTn id="667" dur="200" fill="hold">
                                          <p:stCondLst>
                                            <p:cond delay="400"/>
                                          </p:stCondLst>
                                        </p:cTn>
                                        <p:tgtEl>
                                          <p:spTgt spid="85"/>
                                        </p:tgtEl>
                                        <p:attrNameLst>
                                          <p:attrName>r</p:attrName>
                                        </p:attrNameLst>
                                      </p:cBhvr>
                                    </p:animRot>
                                    <p:animRot by="-240000">
                                      <p:cBhvr>
                                        <p:cTn id="668" dur="200" fill="hold">
                                          <p:stCondLst>
                                            <p:cond delay="600"/>
                                          </p:stCondLst>
                                        </p:cTn>
                                        <p:tgtEl>
                                          <p:spTgt spid="85"/>
                                        </p:tgtEl>
                                        <p:attrNameLst>
                                          <p:attrName>r</p:attrName>
                                        </p:attrNameLst>
                                      </p:cBhvr>
                                    </p:animRot>
                                    <p:animRot by="120000">
                                      <p:cBhvr>
                                        <p:cTn id="669" dur="200" fill="hold">
                                          <p:stCondLst>
                                            <p:cond delay="800"/>
                                          </p:stCondLst>
                                        </p:cTn>
                                        <p:tgtEl>
                                          <p:spTgt spid="85"/>
                                        </p:tgtEl>
                                        <p:attrNameLst>
                                          <p:attrName>r</p:attrName>
                                        </p:attrNameLst>
                                      </p:cBhvr>
                                    </p:animRot>
                                  </p:childTnLst>
                                </p:cTn>
                              </p:par>
                              <p:par>
                                <p:cTn id="670" presetID="32" presetClass="emph" presetSubtype="0" fill="hold" nodeType="withEffect">
                                  <p:stCondLst>
                                    <p:cond delay="0"/>
                                  </p:stCondLst>
                                  <p:childTnLst>
                                    <p:animRot by="120000">
                                      <p:cBhvr>
                                        <p:cTn id="671" dur="100" fill="hold">
                                          <p:stCondLst>
                                            <p:cond delay="0"/>
                                          </p:stCondLst>
                                        </p:cTn>
                                        <p:tgtEl>
                                          <p:spTgt spid="87"/>
                                        </p:tgtEl>
                                        <p:attrNameLst>
                                          <p:attrName>r</p:attrName>
                                        </p:attrNameLst>
                                      </p:cBhvr>
                                    </p:animRot>
                                    <p:animRot by="-240000">
                                      <p:cBhvr>
                                        <p:cTn id="672" dur="200" fill="hold">
                                          <p:stCondLst>
                                            <p:cond delay="200"/>
                                          </p:stCondLst>
                                        </p:cTn>
                                        <p:tgtEl>
                                          <p:spTgt spid="87"/>
                                        </p:tgtEl>
                                        <p:attrNameLst>
                                          <p:attrName>r</p:attrName>
                                        </p:attrNameLst>
                                      </p:cBhvr>
                                    </p:animRot>
                                    <p:animRot by="240000">
                                      <p:cBhvr>
                                        <p:cTn id="673" dur="200" fill="hold">
                                          <p:stCondLst>
                                            <p:cond delay="400"/>
                                          </p:stCondLst>
                                        </p:cTn>
                                        <p:tgtEl>
                                          <p:spTgt spid="87"/>
                                        </p:tgtEl>
                                        <p:attrNameLst>
                                          <p:attrName>r</p:attrName>
                                        </p:attrNameLst>
                                      </p:cBhvr>
                                    </p:animRot>
                                    <p:animRot by="-240000">
                                      <p:cBhvr>
                                        <p:cTn id="674" dur="200" fill="hold">
                                          <p:stCondLst>
                                            <p:cond delay="600"/>
                                          </p:stCondLst>
                                        </p:cTn>
                                        <p:tgtEl>
                                          <p:spTgt spid="87"/>
                                        </p:tgtEl>
                                        <p:attrNameLst>
                                          <p:attrName>r</p:attrName>
                                        </p:attrNameLst>
                                      </p:cBhvr>
                                    </p:animRot>
                                    <p:animRot by="120000">
                                      <p:cBhvr>
                                        <p:cTn id="675" dur="200" fill="hold">
                                          <p:stCondLst>
                                            <p:cond delay="800"/>
                                          </p:stCondLst>
                                        </p:cTn>
                                        <p:tgtEl>
                                          <p:spTgt spid="87"/>
                                        </p:tgtEl>
                                        <p:attrNameLst>
                                          <p:attrName>r</p:attrName>
                                        </p:attrNameLst>
                                      </p:cBhvr>
                                    </p:animRot>
                                  </p:childTnLst>
                                </p:cTn>
                              </p:par>
                              <p:par>
                                <p:cTn id="676" presetID="32" presetClass="emph" presetSubtype="0" fill="hold" nodeType="withEffect">
                                  <p:stCondLst>
                                    <p:cond delay="0"/>
                                  </p:stCondLst>
                                  <p:childTnLst>
                                    <p:animRot by="120000">
                                      <p:cBhvr>
                                        <p:cTn id="677" dur="100" fill="hold">
                                          <p:stCondLst>
                                            <p:cond delay="0"/>
                                          </p:stCondLst>
                                        </p:cTn>
                                        <p:tgtEl>
                                          <p:spTgt spid="89"/>
                                        </p:tgtEl>
                                        <p:attrNameLst>
                                          <p:attrName>r</p:attrName>
                                        </p:attrNameLst>
                                      </p:cBhvr>
                                    </p:animRot>
                                    <p:animRot by="-240000">
                                      <p:cBhvr>
                                        <p:cTn id="678" dur="200" fill="hold">
                                          <p:stCondLst>
                                            <p:cond delay="200"/>
                                          </p:stCondLst>
                                        </p:cTn>
                                        <p:tgtEl>
                                          <p:spTgt spid="89"/>
                                        </p:tgtEl>
                                        <p:attrNameLst>
                                          <p:attrName>r</p:attrName>
                                        </p:attrNameLst>
                                      </p:cBhvr>
                                    </p:animRot>
                                    <p:animRot by="240000">
                                      <p:cBhvr>
                                        <p:cTn id="679" dur="200" fill="hold">
                                          <p:stCondLst>
                                            <p:cond delay="400"/>
                                          </p:stCondLst>
                                        </p:cTn>
                                        <p:tgtEl>
                                          <p:spTgt spid="89"/>
                                        </p:tgtEl>
                                        <p:attrNameLst>
                                          <p:attrName>r</p:attrName>
                                        </p:attrNameLst>
                                      </p:cBhvr>
                                    </p:animRot>
                                    <p:animRot by="-240000">
                                      <p:cBhvr>
                                        <p:cTn id="680" dur="200" fill="hold">
                                          <p:stCondLst>
                                            <p:cond delay="600"/>
                                          </p:stCondLst>
                                        </p:cTn>
                                        <p:tgtEl>
                                          <p:spTgt spid="89"/>
                                        </p:tgtEl>
                                        <p:attrNameLst>
                                          <p:attrName>r</p:attrName>
                                        </p:attrNameLst>
                                      </p:cBhvr>
                                    </p:animRot>
                                    <p:animRot by="120000">
                                      <p:cBhvr>
                                        <p:cTn id="681" dur="200" fill="hold">
                                          <p:stCondLst>
                                            <p:cond delay="800"/>
                                          </p:stCondLst>
                                        </p:cTn>
                                        <p:tgtEl>
                                          <p:spTgt spid="89"/>
                                        </p:tgtEl>
                                        <p:attrNameLst>
                                          <p:attrName>r</p:attrName>
                                        </p:attrNameLst>
                                      </p:cBhvr>
                                    </p:animRot>
                                  </p:childTnLst>
                                </p:cTn>
                              </p:par>
                              <p:par>
                                <p:cTn id="682" presetID="32" presetClass="emph" presetSubtype="0" fill="hold" nodeType="withEffect">
                                  <p:stCondLst>
                                    <p:cond delay="0"/>
                                  </p:stCondLst>
                                  <p:childTnLst>
                                    <p:animRot by="120000">
                                      <p:cBhvr>
                                        <p:cTn id="683" dur="100" fill="hold">
                                          <p:stCondLst>
                                            <p:cond delay="0"/>
                                          </p:stCondLst>
                                        </p:cTn>
                                        <p:tgtEl>
                                          <p:spTgt spid="95"/>
                                        </p:tgtEl>
                                        <p:attrNameLst>
                                          <p:attrName>r</p:attrName>
                                        </p:attrNameLst>
                                      </p:cBhvr>
                                    </p:animRot>
                                    <p:animRot by="-240000">
                                      <p:cBhvr>
                                        <p:cTn id="684" dur="200" fill="hold">
                                          <p:stCondLst>
                                            <p:cond delay="200"/>
                                          </p:stCondLst>
                                        </p:cTn>
                                        <p:tgtEl>
                                          <p:spTgt spid="95"/>
                                        </p:tgtEl>
                                        <p:attrNameLst>
                                          <p:attrName>r</p:attrName>
                                        </p:attrNameLst>
                                      </p:cBhvr>
                                    </p:animRot>
                                    <p:animRot by="240000">
                                      <p:cBhvr>
                                        <p:cTn id="685" dur="200" fill="hold">
                                          <p:stCondLst>
                                            <p:cond delay="400"/>
                                          </p:stCondLst>
                                        </p:cTn>
                                        <p:tgtEl>
                                          <p:spTgt spid="95"/>
                                        </p:tgtEl>
                                        <p:attrNameLst>
                                          <p:attrName>r</p:attrName>
                                        </p:attrNameLst>
                                      </p:cBhvr>
                                    </p:animRot>
                                    <p:animRot by="-240000">
                                      <p:cBhvr>
                                        <p:cTn id="686" dur="200" fill="hold">
                                          <p:stCondLst>
                                            <p:cond delay="600"/>
                                          </p:stCondLst>
                                        </p:cTn>
                                        <p:tgtEl>
                                          <p:spTgt spid="95"/>
                                        </p:tgtEl>
                                        <p:attrNameLst>
                                          <p:attrName>r</p:attrName>
                                        </p:attrNameLst>
                                      </p:cBhvr>
                                    </p:animRot>
                                    <p:animRot by="120000">
                                      <p:cBhvr>
                                        <p:cTn id="687" dur="200" fill="hold">
                                          <p:stCondLst>
                                            <p:cond delay="800"/>
                                          </p:stCondLst>
                                        </p:cTn>
                                        <p:tgtEl>
                                          <p:spTgt spid="95"/>
                                        </p:tgtEl>
                                        <p:attrNameLst>
                                          <p:attrName>r</p:attrName>
                                        </p:attrNameLst>
                                      </p:cBhvr>
                                    </p:animRot>
                                  </p:childTnLst>
                                </p:cTn>
                              </p:par>
                              <p:par>
                                <p:cTn id="688" presetID="32" presetClass="emph" presetSubtype="0" fill="hold" nodeType="withEffect">
                                  <p:stCondLst>
                                    <p:cond delay="0"/>
                                  </p:stCondLst>
                                  <p:childTnLst>
                                    <p:animRot by="120000">
                                      <p:cBhvr>
                                        <p:cTn id="689" dur="100" fill="hold">
                                          <p:stCondLst>
                                            <p:cond delay="0"/>
                                          </p:stCondLst>
                                        </p:cTn>
                                        <p:tgtEl>
                                          <p:spTgt spid="97"/>
                                        </p:tgtEl>
                                        <p:attrNameLst>
                                          <p:attrName>r</p:attrName>
                                        </p:attrNameLst>
                                      </p:cBhvr>
                                    </p:animRot>
                                    <p:animRot by="-240000">
                                      <p:cBhvr>
                                        <p:cTn id="690" dur="200" fill="hold">
                                          <p:stCondLst>
                                            <p:cond delay="200"/>
                                          </p:stCondLst>
                                        </p:cTn>
                                        <p:tgtEl>
                                          <p:spTgt spid="97"/>
                                        </p:tgtEl>
                                        <p:attrNameLst>
                                          <p:attrName>r</p:attrName>
                                        </p:attrNameLst>
                                      </p:cBhvr>
                                    </p:animRot>
                                    <p:animRot by="240000">
                                      <p:cBhvr>
                                        <p:cTn id="691" dur="200" fill="hold">
                                          <p:stCondLst>
                                            <p:cond delay="400"/>
                                          </p:stCondLst>
                                        </p:cTn>
                                        <p:tgtEl>
                                          <p:spTgt spid="97"/>
                                        </p:tgtEl>
                                        <p:attrNameLst>
                                          <p:attrName>r</p:attrName>
                                        </p:attrNameLst>
                                      </p:cBhvr>
                                    </p:animRot>
                                    <p:animRot by="-240000">
                                      <p:cBhvr>
                                        <p:cTn id="692" dur="200" fill="hold">
                                          <p:stCondLst>
                                            <p:cond delay="600"/>
                                          </p:stCondLst>
                                        </p:cTn>
                                        <p:tgtEl>
                                          <p:spTgt spid="97"/>
                                        </p:tgtEl>
                                        <p:attrNameLst>
                                          <p:attrName>r</p:attrName>
                                        </p:attrNameLst>
                                      </p:cBhvr>
                                    </p:animRot>
                                    <p:animRot by="120000">
                                      <p:cBhvr>
                                        <p:cTn id="693" dur="200" fill="hold">
                                          <p:stCondLst>
                                            <p:cond delay="800"/>
                                          </p:stCondLst>
                                        </p:cTn>
                                        <p:tgtEl>
                                          <p:spTgt spid="97"/>
                                        </p:tgtEl>
                                        <p:attrNameLst>
                                          <p:attrName>r</p:attrName>
                                        </p:attrNameLst>
                                      </p:cBhvr>
                                    </p:animRot>
                                  </p:childTnLst>
                                </p:cTn>
                              </p:par>
                              <p:par>
                                <p:cTn id="694" presetID="32" presetClass="emph" presetSubtype="0" fill="hold" nodeType="withEffect">
                                  <p:stCondLst>
                                    <p:cond delay="0"/>
                                  </p:stCondLst>
                                  <p:childTnLst>
                                    <p:animRot by="120000">
                                      <p:cBhvr>
                                        <p:cTn id="695" dur="100" fill="hold">
                                          <p:stCondLst>
                                            <p:cond delay="0"/>
                                          </p:stCondLst>
                                        </p:cTn>
                                        <p:tgtEl>
                                          <p:spTgt spid="99"/>
                                        </p:tgtEl>
                                        <p:attrNameLst>
                                          <p:attrName>r</p:attrName>
                                        </p:attrNameLst>
                                      </p:cBhvr>
                                    </p:animRot>
                                    <p:animRot by="-240000">
                                      <p:cBhvr>
                                        <p:cTn id="696" dur="200" fill="hold">
                                          <p:stCondLst>
                                            <p:cond delay="200"/>
                                          </p:stCondLst>
                                        </p:cTn>
                                        <p:tgtEl>
                                          <p:spTgt spid="99"/>
                                        </p:tgtEl>
                                        <p:attrNameLst>
                                          <p:attrName>r</p:attrName>
                                        </p:attrNameLst>
                                      </p:cBhvr>
                                    </p:animRot>
                                    <p:animRot by="240000">
                                      <p:cBhvr>
                                        <p:cTn id="697" dur="200" fill="hold">
                                          <p:stCondLst>
                                            <p:cond delay="400"/>
                                          </p:stCondLst>
                                        </p:cTn>
                                        <p:tgtEl>
                                          <p:spTgt spid="99"/>
                                        </p:tgtEl>
                                        <p:attrNameLst>
                                          <p:attrName>r</p:attrName>
                                        </p:attrNameLst>
                                      </p:cBhvr>
                                    </p:animRot>
                                    <p:animRot by="-240000">
                                      <p:cBhvr>
                                        <p:cTn id="698" dur="200" fill="hold">
                                          <p:stCondLst>
                                            <p:cond delay="600"/>
                                          </p:stCondLst>
                                        </p:cTn>
                                        <p:tgtEl>
                                          <p:spTgt spid="99"/>
                                        </p:tgtEl>
                                        <p:attrNameLst>
                                          <p:attrName>r</p:attrName>
                                        </p:attrNameLst>
                                      </p:cBhvr>
                                    </p:animRot>
                                    <p:animRot by="120000">
                                      <p:cBhvr>
                                        <p:cTn id="699" dur="200" fill="hold">
                                          <p:stCondLst>
                                            <p:cond delay="800"/>
                                          </p:stCondLst>
                                        </p:cTn>
                                        <p:tgtEl>
                                          <p:spTgt spid="99"/>
                                        </p:tgtEl>
                                        <p:attrNameLst>
                                          <p:attrName>r</p:attrName>
                                        </p:attrNameLst>
                                      </p:cBhvr>
                                    </p:animRot>
                                  </p:childTnLst>
                                </p:cTn>
                              </p:par>
                              <p:par>
                                <p:cTn id="700" presetID="32" presetClass="emph" presetSubtype="0" fill="hold" nodeType="withEffect">
                                  <p:stCondLst>
                                    <p:cond delay="0"/>
                                  </p:stCondLst>
                                  <p:childTnLst>
                                    <p:animRot by="120000">
                                      <p:cBhvr>
                                        <p:cTn id="701" dur="100" fill="hold">
                                          <p:stCondLst>
                                            <p:cond delay="0"/>
                                          </p:stCondLst>
                                        </p:cTn>
                                        <p:tgtEl>
                                          <p:spTgt spid="101"/>
                                        </p:tgtEl>
                                        <p:attrNameLst>
                                          <p:attrName>r</p:attrName>
                                        </p:attrNameLst>
                                      </p:cBhvr>
                                    </p:animRot>
                                    <p:animRot by="-240000">
                                      <p:cBhvr>
                                        <p:cTn id="702" dur="200" fill="hold">
                                          <p:stCondLst>
                                            <p:cond delay="200"/>
                                          </p:stCondLst>
                                        </p:cTn>
                                        <p:tgtEl>
                                          <p:spTgt spid="101"/>
                                        </p:tgtEl>
                                        <p:attrNameLst>
                                          <p:attrName>r</p:attrName>
                                        </p:attrNameLst>
                                      </p:cBhvr>
                                    </p:animRot>
                                    <p:animRot by="240000">
                                      <p:cBhvr>
                                        <p:cTn id="703" dur="200" fill="hold">
                                          <p:stCondLst>
                                            <p:cond delay="400"/>
                                          </p:stCondLst>
                                        </p:cTn>
                                        <p:tgtEl>
                                          <p:spTgt spid="101"/>
                                        </p:tgtEl>
                                        <p:attrNameLst>
                                          <p:attrName>r</p:attrName>
                                        </p:attrNameLst>
                                      </p:cBhvr>
                                    </p:animRot>
                                    <p:animRot by="-240000">
                                      <p:cBhvr>
                                        <p:cTn id="704" dur="200" fill="hold">
                                          <p:stCondLst>
                                            <p:cond delay="600"/>
                                          </p:stCondLst>
                                        </p:cTn>
                                        <p:tgtEl>
                                          <p:spTgt spid="101"/>
                                        </p:tgtEl>
                                        <p:attrNameLst>
                                          <p:attrName>r</p:attrName>
                                        </p:attrNameLst>
                                      </p:cBhvr>
                                    </p:animRot>
                                    <p:animRot by="120000">
                                      <p:cBhvr>
                                        <p:cTn id="705" dur="200" fill="hold">
                                          <p:stCondLst>
                                            <p:cond delay="800"/>
                                          </p:stCondLst>
                                        </p:cTn>
                                        <p:tgtEl>
                                          <p:spTgt spid="101"/>
                                        </p:tgtEl>
                                        <p:attrNameLst>
                                          <p:attrName>r</p:attrName>
                                        </p:attrNameLst>
                                      </p:cBhvr>
                                    </p:animRot>
                                  </p:childTnLst>
                                </p:cTn>
                              </p:par>
                              <p:par>
                                <p:cTn id="706" presetID="32" presetClass="emph" presetSubtype="0" fill="hold" nodeType="withEffect">
                                  <p:stCondLst>
                                    <p:cond delay="0"/>
                                  </p:stCondLst>
                                  <p:childTnLst>
                                    <p:animRot by="120000">
                                      <p:cBhvr>
                                        <p:cTn id="707" dur="100" fill="hold">
                                          <p:stCondLst>
                                            <p:cond delay="0"/>
                                          </p:stCondLst>
                                        </p:cTn>
                                        <p:tgtEl>
                                          <p:spTgt spid="103"/>
                                        </p:tgtEl>
                                        <p:attrNameLst>
                                          <p:attrName>r</p:attrName>
                                        </p:attrNameLst>
                                      </p:cBhvr>
                                    </p:animRot>
                                    <p:animRot by="-240000">
                                      <p:cBhvr>
                                        <p:cTn id="708" dur="200" fill="hold">
                                          <p:stCondLst>
                                            <p:cond delay="200"/>
                                          </p:stCondLst>
                                        </p:cTn>
                                        <p:tgtEl>
                                          <p:spTgt spid="103"/>
                                        </p:tgtEl>
                                        <p:attrNameLst>
                                          <p:attrName>r</p:attrName>
                                        </p:attrNameLst>
                                      </p:cBhvr>
                                    </p:animRot>
                                    <p:animRot by="240000">
                                      <p:cBhvr>
                                        <p:cTn id="709" dur="200" fill="hold">
                                          <p:stCondLst>
                                            <p:cond delay="400"/>
                                          </p:stCondLst>
                                        </p:cTn>
                                        <p:tgtEl>
                                          <p:spTgt spid="103"/>
                                        </p:tgtEl>
                                        <p:attrNameLst>
                                          <p:attrName>r</p:attrName>
                                        </p:attrNameLst>
                                      </p:cBhvr>
                                    </p:animRot>
                                    <p:animRot by="-240000">
                                      <p:cBhvr>
                                        <p:cTn id="710" dur="200" fill="hold">
                                          <p:stCondLst>
                                            <p:cond delay="600"/>
                                          </p:stCondLst>
                                        </p:cTn>
                                        <p:tgtEl>
                                          <p:spTgt spid="103"/>
                                        </p:tgtEl>
                                        <p:attrNameLst>
                                          <p:attrName>r</p:attrName>
                                        </p:attrNameLst>
                                      </p:cBhvr>
                                    </p:animRot>
                                    <p:animRot by="120000">
                                      <p:cBhvr>
                                        <p:cTn id="711" dur="200" fill="hold">
                                          <p:stCondLst>
                                            <p:cond delay="800"/>
                                          </p:stCondLst>
                                        </p:cTn>
                                        <p:tgtEl>
                                          <p:spTgt spid="103"/>
                                        </p:tgtEl>
                                        <p:attrNameLst>
                                          <p:attrName>r</p:attrName>
                                        </p:attrNameLst>
                                      </p:cBhvr>
                                    </p:animRot>
                                  </p:childTnLst>
                                </p:cTn>
                              </p:par>
                              <p:par>
                                <p:cTn id="712" presetID="32" presetClass="emph" presetSubtype="0" fill="hold" nodeType="withEffect">
                                  <p:stCondLst>
                                    <p:cond delay="0"/>
                                  </p:stCondLst>
                                  <p:childTnLst>
                                    <p:animRot by="120000">
                                      <p:cBhvr>
                                        <p:cTn id="713" dur="100" fill="hold">
                                          <p:stCondLst>
                                            <p:cond delay="0"/>
                                          </p:stCondLst>
                                        </p:cTn>
                                        <p:tgtEl>
                                          <p:spTgt spid="105"/>
                                        </p:tgtEl>
                                        <p:attrNameLst>
                                          <p:attrName>r</p:attrName>
                                        </p:attrNameLst>
                                      </p:cBhvr>
                                    </p:animRot>
                                    <p:animRot by="-240000">
                                      <p:cBhvr>
                                        <p:cTn id="714" dur="200" fill="hold">
                                          <p:stCondLst>
                                            <p:cond delay="200"/>
                                          </p:stCondLst>
                                        </p:cTn>
                                        <p:tgtEl>
                                          <p:spTgt spid="105"/>
                                        </p:tgtEl>
                                        <p:attrNameLst>
                                          <p:attrName>r</p:attrName>
                                        </p:attrNameLst>
                                      </p:cBhvr>
                                    </p:animRot>
                                    <p:animRot by="240000">
                                      <p:cBhvr>
                                        <p:cTn id="715" dur="200" fill="hold">
                                          <p:stCondLst>
                                            <p:cond delay="400"/>
                                          </p:stCondLst>
                                        </p:cTn>
                                        <p:tgtEl>
                                          <p:spTgt spid="105"/>
                                        </p:tgtEl>
                                        <p:attrNameLst>
                                          <p:attrName>r</p:attrName>
                                        </p:attrNameLst>
                                      </p:cBhvr>
                                    </p:animRot>
                                    <p:animRot by="-240000">
                                      <p:cBhvr>
                                        <p:cTn id="716" dur="200" fill="hold">
                                          <p:stCondLst>
                                            <p:cond delay="600"/>
                                          </p:stCondLst>
                                        </p:cTn>
                                        <p:tgtEl>
                                          <p:spTgt spid="105"/>
                                        </p:tgtEl>
                                        <p:attrNameLst>
                                          <p:attrName>r</p:attrName>
                                        </p:attrNameLst>
                                      </p:cBhvr>
                                    </p:animRot>
                                    <p:animRot by="120000">
                                      <p:cBhvr>
                                        <p:cTn id="717" dur="200" fill="hold">
                                          <p:stCondLst>
                                            <p:cond delay="800"/>
                                          </p:stCondLst>
                                        </p:cTn>
                                        <p:tgtEl>
                                          <p:spTgt spid="105"/>
                                        </p:tgtEl>
                                        <p:attrNameLst>
                                          <p:attrName>r</p:attrName>
                                        </p:attrNameLst>
                                      </p:cBhvr>
                                    </p:animRot>
                                  </p:childTnLst>
                                </p:cTn>
                              </p:par>
                              <p:par>
                                <p:cTn id="718" presetID="32" presetClass="emph" presetSubtype="0" fill="hold" nodeType="withEffect">
                                  <p:stCondLst>
                                    <p:cond delay="0"/>
                                  </p:stCondLst>
                                  <p:childTnLst>
                                    <p:animRot by="120000">
                                      <p:cBhvr>
                                        <p:cTn id="719" dur="100" fill="hold">
                                          <p:stCondLst>
                                            <p:cond delay="0"/>
                                          </p:stCondLst>
                                        </p:cTn>
                                        <p:tgtEl>
                                          <p:spTgt spid="107"/>
                                        </p:tgtEl>
                                        <p:attrNameLst>
                                          <p:attrName>r</p:attrName>
                                        </p:attrNameLst>
                                      </p:cBhvr>
                                    </p:animRot>
                                    <p:animRot by="-240000">
                                      <p:cBhvr>
                                        <p:cTn id="720" dur="200" fill="hold">
                                          <p:stCondLst>
                                            <p:cond delay="200"/>
                                          </p:stCondLst>
                                        </p:cTn>
                                        <p:tgtEl>
                                          <p:spTgt spid="107"/>
                                        </p:tgtEl>
                                        <p:attrNameLst>
                                          <p:attrName>r</p:attrName>
                                        </p:attrNameLst>
                                      </p:cBhvr>
                                    </p:animRot>
                                    <p:animRot by="240000">
                                      <p:cBhvr>
                                        <p:cTn id="721" dur="200" fill="hold">
                                          <p:stCondLst>
                                            <p:cond delay="400"/>
                                          </p:stCondLst>
                                        </p:cTn>
                                        <p:tgtEl>
                                          <p:spTgt spid="107"/>
                                        </p:tgtEl>
                                        <p:attrNameLst>
                                          <p:attrName>r</p:attrName>
                                        </p:attrNameLst>
                                      </p:cBhvr>
                                    </p:animRot>
                                    <p:animRot by="-240000">
                                      <p:cBhvr>
                                        <p:cTn id="722" dur="200" fill="hold">
                                          <p:stCondLst>
                                            <p:cond delay="600"/>
                                          </p:stCondLst>
                                        </p:cTn>
                                        <p:tgtEl>
                                          <p:spTgt spid="107"/>
                                        </p:tgtEl>
                                        <p:attrNameLst>
                                          <p:attrName>r</p:attrName>
                                        </p:attrNameLst>
                                      </p:cBhvr>
                                    </p:animRot>
                                    <p:animRot by="120000">
                                      <p:cBhvr>
                                        <p:cTn id="723" dur="200" fill="hold">
                                          <p:stCondLst>
                                            <p:cond delay="800"/>
                                          </p:stCondLst>
                                        </p:cTn>
                                        <p:tgtEl>
                                          <p:spTgt spid="107"/>
                                        </p:tgtEl>
                                        <p:attrNameLst>
                                          <p:attrName>r</p:attrName>
                                        </p:attrNameLst>
                                      </p:cBhvr>
                                    </p:animRot>
                                  </p:childTnLst>
                                </p:cTn>
                              </p:par>
                              <p:par>
                                <p:cTn id="724" presetID="32" presetClass="emph" presetSubtype="0" fill="hold" nodeType="withEffect">
                                  <p:stCondLst>
                                    <p:cond delay="0"/>
                                  </p:stCondLst>
                                  <p:childTnLst>
                                    <p:animRot by="120000">
                                      <p:cBhvr>
                                        <p:cTn id="725" dur="100" fill="hold">
                                          <p:stCondLst>
                                            <p:cond delay="0"/>
                                          </p:stCondLst>
                                        </p:cTn>
                                        <p:tgtEl>
                                          <p:spTgt spid="109"/>
                                        </p:tgtEl>
                                        <p:attrNameLst>
                                          <p:attrName>r</p:attrName>
                                        </p:attrNameLst>
                                      </p:cBhvr>
                                    </p:animRot>
                                    <p:animRot by="-240000">
                                      <p:cBhvr>
                                        <p:cTn id="726" dur="200" fill="hold">
                                          <p:stCondLst>
                                            <p:cond delay="200"/>
                                          </p:stCondLst>
                                        </p:cTn>
                                        <p:tgtEl>
                                          <p:spTgt spid="109"/>
                                        </p:tgtEl>
                                        <p:attrNameLst>
                                          <p:attrName>r</p:attrName>
                                        </p:attrNameLst>
                                      </p:cBhvr>
                                    </p:animRot>
                                    <p:animRot by="240000">
                                      <p:cBhvr>
                                        <p:cTn id="727" dur="200" fill="hold">
                                          <p:stCondLst>
                                            <p:cond delay="400"/>
                                          </p:stCondLst>
                                        </p:cTn>
                                        <p:tgtEl>
                                          <p:spTgt spid="109"/>
                                        </p:tgtEl>
                                        <p:attrNameLst>
                                          <p:attrName>r</p:attrName>
                                        </p:attrNameLst>
                                      </p:cBhvr>
                                    </p:animRot>
                                    <p:animRot by="-240000">
                                      <p:cBhvr>
                                        <p:cTn id="728" dur="200" fill="hold">
                                          <p:stCondLst>
                                            <p:cond delay="600"/>
                                          </p:stCondLst>
                                        </p:cTn>
                                        <p:tgtEl>
                                          <p:spTgt spid="109"/>
                                        </p:tgtEl>
                                        <p:attrNameLst>
                                          <p:attrName>r</p:attrName>
                                        </p:attrNameLst>
                                      </p:cBhvr>
                                    </p:animRot>
                                    <p:animRot by="120000">
                                      <p:cBhvr>
                                        <p:cTn id="729" dur="200" fill="hold">
                                          <p:stCondLst>
                                            <p:cond delay="800"/>
                                          </p:stCondLst>
                                        </p:cTn>
                                        <p:tgtEl>
                                          <p:spTgt spid="109"/>
                                        </p:tgtEl>
                                        <p:attrNameLst>
                                          <p:attrName>r</p:attrName>
                                        </p:attrNameLst>
                                      </p:cBhvr>
                                    </p:animRot>
                                  </p:childTnLst>
                                </p:cTn>
                              </p:par>
                              <p:par>
                                <p:cTn id="730" presetID="32" presetClass="emph" presetSubtype="0" fill="hold" nodeType="withEffect">
                                  <p:stCondLst>
                                    <p:cond delay="0"/>
                                  </p:stCondLst>
                                  <p:childTnLst>
                                    <p:animRot by="120000">
                                      <p:cBhvr>
                                        <p:cTn id="731" dur="100" fill="hold">
                                          <p:stCondLst>
                                            <p:cond delay="0"/>
                                          </p:stCondLst>
                                        </p:cTn>
                                        <p:tgtEl>
                                          <p:spTgt spid="111"/>
                                        </p:tgtEl>
                                        <p:attrNameLst>
                                          <p:attrName>r</p:attrName>
                                        </p:attrNameLst>
                                      </p:cBhvr>
                                    </p:animRot>
                                    <p:animRot by="-240000">
                                      <p:cBhvr>
                                        <p:cTn id="732" dur="200" fill="hold">
                                          <p:stCondLst>
                                            <p:cond delay="200"/>
                                          </p:stCondLst>
                                        </p:cTn>
                                        <p:tgtEl>
                                          <p:spTgt spid="111"/>
                                        </p:tgtEl>
                                        <p:attrNameLst>
                                          <p:attrName>r</p:attrName>
                                        </p:attrNameLst>
                                      </p:cBhvr>
                                    </p:animRot>
                                    <p:animRot by="240000">
                                      <p:cBhvr>
                                        <p:cTn id="733" dur="200" fill="hold">
                                          <p:stCondLst>
                                            <p:cond delay="400"/>
                                          </p:stCondLst>
                                        </p:cTn>
                                        <p:tgtEl>
                                          <p:spTgt spid="111"/>
                                        </p:tgtEl>
                                        <p:attrNameLst>
                                          <p:attrName>r</p:attrName>
                                        </p:attrNameLst>
                                      </p:cBhvr>
                                    </p:animRot>
                                    <p:animRot by="-240000">
                                      <p:cBhvr>
                                        <p:cTn id="734" dur="200" fill="hold">
                                          <p:stCondLst>
                                            <p:cond delay="600"/>
                                          </p:stCondLst>
                                        </p:cTn>
                                        <p:tgtEl>
                                          <p:spTgt spid="111"/>
                                        </p:tgtEl>
                                        <p:attrNameLst>
                                          <p:attrName>r</p:attrName>
                                        </p:attrNameLst>
                                      </p:cBhvr>
                                    </p:animRot>
                                    <p:animRot by="120000">
                                      <p:cBhvr>
                                        <p:cTn id="735" dur="200" fill="hold">
                                          <p:stCondLst>
                                            <p:cond delay="800"/>
                                          </p:stCondLst>
                                        </p:cTn>
                                        <p:tgtEl>
                                          <p:spTgt spid="111"/>
                                        </p:tgtEl>
                                        <p:attrNameLst>
                                          <p:attrName>r</p:attrName>
                                        </p:attrNameLst>
                                      </p:cBhvr>
                                    </p:animRot>
                                  </p:childTnLst>
                                </p:cTn>
                              </p:par>
                              <p:par>
                                <p:cTn id="736" presetID="32" presetClass="emph" presetSubtype="0" fill="hold" nodeType="withEffect">
                                  <p:stCondLst>
                                    <p:cond delay="0"/>
                                  </p:stCondLst>
                                  <p:childTnLst>
                                    <p:animRot by="120000">
                                      <p:cBhvr>
                                        <p:cTn id="737" dur="100" fill="hold">
                                          <p:stCondLst>
                                            <p:cond delay="0"/>
                                          </p:stCondLst>
                                        </p:cTn>
                                        <p:tgtEl>
                                          <p:spTgt spid="113"/>
                                        </p:tgtEl>
                                        <p:attrNameLst>
                                          <p:attrName>r</p:attrName>
                                        </p:attrNameLst>
                                      </p:cBhvr>
                                    </p:animRot>
                                    <p:animRot by="-240000">
                                      <p:cBhvr>
                                        <p:cTn id="738" dur="200" fill="hold">
                                          <p:stCondLst>
                                            <p:cond delay="200"/>
                                          </p:stCondLst>
                                        </p:cTn>
                                        <p:tgtEl>
                                          <p:spTgt spid="113"/>
                                        </p:tgtEl>
                                        <p:attrNameLst>
                                          <p:attrName>r</p:attrName>
                                        </p:attrNameLst>
                                      </p:cBhvr>
                                    </p:animRot>
                                    <p:animRot by="240000">
                                      <p:cBhvr>
                                        <p:cTn id="739" dur="200" fill="hold">
                                          <p:stCondLst>
                                            <p:cond delay="400"/>
                                          </p:stCondLst>
                                        </p:cTn>
                                        <p:tgtEl>
                                          <p:spTgt spid="113"/>
                                        </p:tgtEl>
                                        <p:attrNameLst>
                                          <p:attrName>r</p:attrName>
                                        </p:attrNameLst>
                                      </p:cBhvr>
                                    </p:animRot>
                                    <p:animRot by="-240000">
                                      <p:cBhvr>
                                        <p:cTn id="740" dur="200" fill="hold">
                                          <p:stCondLst>
                                            <p:cond delay="600"/>
                                          </p:stCondLst>
                                        </p:cTn>
                                        <p:tgtEl>
                                          <p:spTgt spid="113"/>
                                        </p:tgtEl>
                                        <p:attrNameLst>
                                          <p:attrName>r</p:attrName>
                                        </p:attrNameLst>
                                      </p:cBhvr>
                                    </p:animRot>
                                    <p:animRot by="120000">
                                      <p:cBhvr>
                                        <p:cTn id="741" dur="200" fill="hold">
                                          <p:stCondLst>
                                            <p:cond delay="800"/>
                                          </p:stCondLst>
                                        </p:cTn>
                                        <p:tgtEl>
                                          <p:spTgt spid="113"/>
                                        </p:tgtEl>
                                        <p:attrNameLst>
                                          <p:attrName>r</p:attrName>
                                        </p:attrNameLst>
                                      </p:cBhvr>
                                    </p:animRot>
                                  </p:childTnLst>
                                </p:cTn>
                              </p:par>
                              <p:par>
                                <p:cTn id="742" presetID="32" presetClass="emph" presetSubtype="0" fill="hold" nodeType="withEffect">
                                  <p:stCondLst>
                                    <p:cond delay="0"/>
                                  </p:stCondLst>
                                  <p:childTnLst>
                                    <p:animRot by="120000">
                                      <p:cBhvr>
                                        <p:cTn id="743" dur="100" fill="hold">
                                          <p:stCondLst>
                                            <p:cond delay="0"/>
                                          </p:stCondLst>
                                        </p:cTn>
                                        <p:tgtEl>
                                          <p:spTgt spid="115"/>
                                        </p:tgtEl>
                                        <p:attrNameLst>
                                          <p:attrName>r</p:attrName>
                                        </p:attrNameLst>
                                      </p:cBhvr>
                                    </p:animRot>
                                    <p:animRot by="-240000">
                                      <p:cBhvr>
                                        <p:cTn id="744" dur="200" fill="hold">
                                          <p:stCondLst>
                                            <p:cond delay="200"/>
                                          </p:stCondLst>
                                        </p:cTn>
                                        <p:tgtEl>
                                          <p:spTgt spid="115"/>
                                        </p:tgtEl>
                                        <p:attrNameLst>
                                          <p:attrName>r</p:attrName>
                                        </p:attrNameLst>
                                      </p:cBhvr>
                                    </p:animRot>
                                    <p:animRot by="240000">
                                      <p:cBhvr>
                                        <p:cTn id="745" dur="200" fill="hold">
                                          <p:stCondLst>
                                            <p:cond delay="400"/>
                                          </p:stCondLst>
                                        </p:cTn>
                                        <p:tgtEl>
                                          <p:spTgt spid="115"/>
                                        </p:tgtEl>
                                        <p:attrNameLst>
                                          <p:attrName>r</p:attrName>
                                        </p:attrNameLst>
                                      </p:cBhvr>
                                    </p:animRot>
                                    <p:animRot by="-240000">
                                      <p:cBhvr>
                                        <p:cTn id="746" dur="200" fill="hold">
                                          <p:stCondLst>
                                            <p:cond delay="600"/>
                                          </p:stCondLst>
                                        </p:cTn>
                                        <p:tgtEl>
                                          <p:spTgt spid="115"/>
                                        </p:tgtEl>
                                        <p:attrNameLst>
                                          <p:attrName>r</p:attrName>
                                        </p:attrNameLst>
                                      </p:cBhvr>
                                    </p:animRot>
                                    <p:animRot by="120000">
                                      <p:cBhvr>
                                        <p:cTn id="747" dur="200" fill="hold">
                                          <p:stCondLst>
                                            <p:cond delay="800"/>
                                          </p:stCondLst>
                                        </p:cTn>
                                        <p:tgtEl>
                                          <p:spTgt spid="115"/>
                                        </p:tgtEl>
                                        <p:attrNameLst>
                                          <p:attrName>r</p:attrName>
                                        </p:attrNameLst>
                                      </p:cBhvr>
                                    </p:animRot>
                                  </p:childTnLst>
                                </p:cTn>
                              </p:par>
                              <p:par>
                                <p:cTn id="748" presetID="32" presetClass="emph" presetSubtype="0" fill="hold" nodeType="withEffect">
                                  <p:stCondLst>
                                    <p:cond delay="0"/>
                                  </p:stCondLst>
                                  <p:childTnLst>
                                    <p:animRot by="120000">
                                      <p:cBhvr>
                                        <p:cTn id="749" dur="100" fill="hold">
                                          <p:stCondLst>
                                            <p:cond delay="0"/>
                                          </p:stCondLst>
                                        </p:cTn>
                                        <p:tgtEl>
                                          <p:spTgt spid="117"/>
                                        </p:tgtEl>
                                        <p:attrNameLst>
                                          <p:attrName>r</p:attrName>
                                        </p:attrNameLst>
                                      </p:cBhvr>
                                    </p:animRot>
                                    <p:animRot by="-240000">
                                      <p:cBhvr>
                                        <p:cTn id="750" dur="200" fill="hold">
                                          <p:stCondLst>
                                            <p:cond delay="200"/>
                                          </p:stCondLst>
                                        </p:cTn>
                                        <p:tgtEl>
                                          <p:spTgt spid="117"/>
                                        </p:tgtEl>
                                        <p:attrNameLst>
                                          <p:attrName>r</p:attrName>
                                        </p:attrNameLst>
                                      </p:cBhvr>
                                    </p:animRot>
                                    <p:animRot by="240000">
                                      <p:cBhvr>
                                        <p:cTn id="751" dur="200" fill="hold">
                                          <p:stCondLst>
                                            <p:cond delay="400"/>
                                          </p:stCondLst>
                                        </p:cTn>
                                        <p:tgtEl>
                                          <p:spTgt spid="117"/>
                                        </p:tgtEl>
                                        <p:attrNameLst>
                                          <p:attrName>r</p:attrName>
                                        </p:attrNameLst>
                                      </p:cBhvr>
                                    </p:animRot>
                                    <p:animRot by="-240000">
                                      <p:cBhvr>
                                        <p:cTn id="752" dur="200" fill="hold">
                                          <p:stCondLst>
                                            <p:cond delay="600"/>
                                          </p:stCondLst>
                                        </p:cTn>
                                        <p:tgtEl>
                                          <p:spTgt spid="117"/>
                                        </p:tgtEl>
                                        <p:attrNameLst>
                                          <p:attrName>r</p:attrName>
                                        </p:attrNameLst>
                                      </p:cBhvr>
                                    </p:animRot>
                                    <p:animRot by="120000">
                                      <p:cBhvr>
                                        <p:cTn id="753" dur="200" fill="hold">
                                          <p:stCondLst>
                                            <p:cond delay="800"/>
                                          </p:stCondLst>
                                        </p:cTn>
                                        <p:tgtEl>
                                          <p:spTgt spid="117"/>
                                        </p:tgtEl>
                                        <p:attrNameLst>
                                          <p:attrName>r</p:attrName>
                                        </p:attrNameLst>
                                      </p:cBhvr>
                                    </p:animRot>
                                  </p:childTnLst>
                                </p:cTn>
                              </p:par>
                              <p:par>
                                <p:cTn id="754" presetID="32" presetClass="emph" presetSubtype="0" fill="hold" nodeType="withEffect">
                                  <p:stCondLst>
                                    <p:cond delay="0"/>
                                  </p:stCondLst>
                                  <p:childTnLst>
                                    <p:animRot by="120000">
                                      <p:cBhvr>
                                        <p:cTn id="755" dur="100" fill="hold">
                                          <p:stCondLst>
                                            <p:cond delay="0"/>
                                          </p:stCondLst>
                                        </p:cTn>
                                        <p:tgtEl>
                                          <p:spTgt spid="119"/>
                                        </p:tgtEl>
                                        <p:attrNameLst>
                                          <p:attrName>r</p:attrName>
                                        </p:attrNameLst>
                                      </p:cBhvr>
                                    </p:animRot>
                                    <p:animRot by="-240000">
                                      <p:cBhvr>
                                        <p:cTn id="756" dur="200" fill="hold">
                                          <p:stCondLst>
                                            <p:cond delay="200"/>
                                          </p:stCondLst>
                                        </p:cTn>
                                        <p:tgtEl>
                                          <p:spTgt spid="119"/>
                                        </p:tgtEl>
                                        <p:attrNameLst>
                                          <p:attrName>r</p:attrName>
                                        </p:attrNameLst>
                                      </p:cBhvr>
                                    </p:animRot>
                                    <p:animRot by="240000">
                                      <p:cBhvr>
                                        <p:cTn id="757" dur="200" fill="hold">
                                          <p:stCondLst>
                                            <p:cond delay="400"/>
                                          </p:stCondLst>
                                        </p:cTn>
                                        <p:tgtEl>
                                          <p:spTgt spid="119"/>
                                        </p:tgtEl>
                                        <p:attrNameLst>
                                          <p:attrName>r</p:attrName>
                                        </p:attrNameLst>
                                      </p:cBhvr>
                                    </p:animRot>
                                    <p:animRot by="-240000">
                                      <p:cBhvr>
                                        <p:cTn id="758" dur="200" fill="hold">
                                          <p:stCondLst>
                                            <p:cond delay="600"/>
                                          </p:stCondLst>
                                        </p:cTn>
                                        <p:tgtEl>
                                          <p:spTgt spid="119"/>
                                        </p:tgtEl>
                                        <p:attrNameLst>
                                          <p:attrName>r</p:attrName>
                                        </p:attrNameLst>
                                      </p:cBhvr>
                                    </p:animRot>
                                    <p:animRot by="120000">
                                      <p:cBhvr>
                                        <p:cTn id="759" dur="200" fill="hold">
                                          <p:stCondLst>
                                            <p:cond delay="800"/>
                                          </p:stCondLst>
                                        </p:cTn>
                                        <p:tgtEl>
                                          <p:spTgt spid="119"/>
                                        </p:tgtEl>
                                        <p:attrNameLst>
                                          <p:attrName>r</p:attrName>
                                        </p:attrNameLst>
                                      </p:cBhvr>
                                    </p:animRot>
                                  </p:childTnLst>
                                </p:cTn>
                              </p:par>
                            </p:childTnLst>
                          </p:cTn>
                        </p:par>
                        <p:par>
                          <p:cTn id="760" fill="hold">
                            <p:stCondLst>
                              <p:cond delay="9000"/>
                            </p:stCondLst>
                            <p:childTnLst>
                              <p:par>
                                <p:cTn id="761" presetID="27" presetClass="emph" presetSubtype="0" fill="remove" grpId="1" nodeType="afterEffect">
                                  <p:stCondLst>
                                    <p:cond delay="0"/>
                                  </p:stCondLst>
                                  <p:childTnLst>
                                    <p:animClr clrSpc="rgb" dir="cw">
                                      <p:cBhvr override="childStyle">
                                        <p:cTn id="762" dur="250" autoRev="1" fill="remove"/>
                                        <p:tgtEl>
                                          <p:spTgt spid="13"/>
                                        </p:tgtEl>
                                        <p:attrNameLst>
                                          <p:attrName>style.color</p:attrName>
                                        </p:attrNameLst>
                                      </p:cBhvr>
                                      <p:to>
                                        <a:srgbClr val="E97132"/>
                                      </p:to>
                                    </p:animClr>
                                    <p:animClr clrSpc="rgb" dir="cw">
                                      <p:cBhvr>
                                        <p:cTn id="763" dur="250" autoRev="1" fill="remove"/>
                                        <p:tgtEl>
                                          <p:spTgt spid="13"/>
                                        </p:tgtEl>
                                        <p:attrNameLst>
                                          <p:attrName>fillcolor</p:attrName>
                                        </p:attrNameLst>
                                      </p:cBhvr>
                                      <p:to>
                                        <a:srgbClr val="E97132"/>
                                      </p:to>
                                    </p:animClr>
                                    <p:set>
                                      <p:cBhvr>
                                        <p:cTn id="764" dur="250" autoRev="1" fill="remove"/>
                                        <p:tgtEl>
                                          <p:spTgt spid="13"/>
                                        </p:tgtEl>
                                        <p:attrNameLst>
                                          <p:attrName>fill.type</p:attrName>
                                        </p:attrNameLst>
                                      </p:cBhvr>
                                      <p:to>
                                        <p:strVal val="solid"/>
                                      </p:to>
                                    </p:set>
                                    <p:set>
                                      <p:cBhvr>
                                        <p:cTn id="765" dur="250" autoRev="1" fill="remove"/>
                                        <p:tgtEl>
                                          <p:spTgt spid="13"/>
                                        </p:tgtEl>
                                        <p:attrNameLst>
                                          <p:attrName>fill.on</p:attrName>
                                        </p:attrNameLst>
                                      </p:cBhvr>
                                      <p:to>
                                        <p:strVal val="true"/>
                                      </p:to>
                                    </p:set>
                                  </p:childTnLst>
                                </p:cTn>
                              </p:par>
                              <p:par>
                                <p:cTn id="766" presetID="27" presetClass="emph" presetSubtype="0" fill="remove" grpId="1" nodeType="withEffect">
                                  <p:stCondLst>
                                    <p:cond delay="0"/>
                                  </p:stCondLst>
                                  <p:childTnLst>
                                    <p:animClr clrSpc="rgb" dir="cw">
                                      <p:cBhvr override="childStyle">
                                        <p:cTn id="767" dur="250" autoRev="1" fill="remove"/>
                                        <p:tgtEl>
                                          <p:spTgt spid="14"/>
                                        </p:tgtEl>
                                        <p:attrNameLst>
                                          <p:attrName>style.color</p:attrName>
                                        </p:attrNameLst>
                                      </p:cBhvr>
                                      <p:to>
                                        <a:srgbClr val="E97132"/>
                                      </p:to>
                                    </p:animClr>
                                    <p:animClr clrSpc="rgb" dir="cw">
                                      <p:cBhvr>
                                        <p:cTn id="768" dur="250" autoRev="1" fill="remove"/>
                                        <p:tgtEl>
                                          <p:spTgt spid="14"/>
                                        </p:tgtEl>
                                        <p:attrNameLst>
                                          <p:attrName>fillcolor</p:attrName>
                                        </p:attrNameLst>
                                      </p:cBhvr>
                                      <p:to>
                                        <a:srgbClr val="E97132"/>
                                      </p:to>
                                    </p:animClr>
                                    <p:set>
                                      <p:cBhvr>
                                        <p:cTn id="769" dur="250" autoRev="1" fill="remove"/>
                                        <p:tgtEl>
                                          <p:spTgt spid="14"/>
                                        </p:tgtEl>
                                        <p:attrNameLst>
                                          <p:attrName>fill.type</p:attrName>
                                        </p:attrNameLst>
                                      </p:cBhvr>
                                      <p:to>
                                        <p:strVal val="solid"/>
                                      </p:to>
                                    </p:set>
                                    <p:set>
                                      <p:cBhvr>
                                        <p:cTn id="770" dur="250" autoRev="1" fill="remove"/>
                                        <p:tgtEl>
                                          <p:spTgt spid="14"/>
                                        </p:tgtEl>
                                        <p:attrNameLst>
                                          <p:attrName>fill.on</p:attrName>
                                        </p:attrNameLst>
                                      </p:cBhvr>
                                      <p:to>
                                        <p:strVal val="true"/>
                                      </p:to>
                                    </p:set>
                                  </p:childTnLst>
                                </p:cTn>
                              </p:par>
                              <p:par>
                                <p:cTn id="771" presetID="27" presetClass="emph" presetSubtype="0" fill="remove" grpId="1" nodeType="withEffect">
                                  <p:stCondLst>
                                    <p:cond delay="0"/>
                                  </p:stCondLst>
                                  <p:childTnLst>
                                    <p:animClr clrSpc="rgb" dir="cw">
                                      <p:cBhvr override="childStyle">
                                        <p:cTn id="772" dur="250" autoRev="1" fill="remove"/>
                                        <p:tgtEl>
                                          <p:spTgt spid="15"/>
                                        </p:tgtEl>
                                        <p:attrNameLst>
                                          <p:attrName>style.color</p:attrName>
                                        </p:attrNameLst>
                                      </p:cBhvr>
                                      <p:to>
                                        <a:srgbClr val="E97132"/>
                                      </p:to>
                                    </p:animClr>
                                    <p:animClr clrSpc="rgb" dir="cw">
                                      <p:cBhvr>
                                        <p:cTn id="773" dur="250" autoRev="1" fill="remove"/>
                                        <p:tgtEl>
                                          <p:spTgt spid="15"/>
                                        </p:tgtEl>
                                        <p:attrNameLst>
                                          <p:attrName>fillcolor</p:attrName>
                                        </p:attrNameLst>
                                      </p:cBhvr>
                                      <p:to>
                                        <a:srgbClr val="E97132"/>
                                      </p:to>
                                    </p:animClr>
                                    <p:set>
                                      <p:cBhvr>
                                        <p:cTn id="774" dur="250" autoRev="1" fill="remove"/>
                                        <p:tgtEl>
                                          <p:spTgt spid="15"/>
                                        </p:tgtEl>
                                        <p:attrNameLst>
                                          <p:attrName>fill.type</p:attrName>
                                        </p:attrNameLst>
                                      </p:cBhvr>
                                      <p:to>
                                        <p:strVal val="solid"/>
                                      </p:to>
                                    </p:set>
                                    <p:set>
                                      <p:cBhvr>
                                        <p:cTn id="775" dur="250" autoRev="1" fill="remove"/>
                                        <p:tgtEl>
                                          <p:spTgt spid="15"/>
                                        </p:tgtEl>
                                        <p:attrNameLst>
                                          <p:attrName>fill.on</p:attrName>
                                        </p:attrNameLst>
                                      </p:cBhvr>
                                      <p:to>
                                        <p:strVal val="true"/>
                                      </p:to>
                                    </p:set>
                                  </p:childTnLst>
                                </p:cTn>
                              </p:par>
                              <p:par>
                                <p:cTn id="776" presetID="27" presetClass="emph" presetSubtype="0" fill="remove" grpId="1" nodeType="withEffect">
                                  <p:stCondLst>
                                    <p:cond delay="0"/>
                                  </p:stCondLst>
                                  <p:childTnLst>
                                    <p:animClr clrSpc="rgb" dir="cw">
                                      <p:cBhvr override="childStyle">
                                        <p:cTn id="777" dur="250" autoRev="1" fill="remove"/>
                                        <p:tgtEl>
                                          <p:spTgt spid="16"/>
                                        </p:tgtEl>
                                        <p:attrNameLst>
                                          <p:attrName>style.color</p:attrName>
                                        </p:attrNameLst>
                                      </p:cBhvr>
                                      <p:to>
                                        <a:srgbClr val="E97132"/>
                                      </p:to>
                                    </p:animClr>
                                    <p:animClr clrSpc="rgb" dir="cw">
                                      <p:cBhvr>
                                        <p:cTn id="778" dur="250" autoRev="1" fill="remove"/>
                                        <p:tgtEl>
                                          <p:spTgt spid="16"/>
                                        </p:tgtEl>
                                        <p:attrNameLst>
                                          <p:attrName>fillcolor</p:attrName>
                                        </p:attrNameLst>
                                      </p:cBhvr>
                                      <p:to>
                                        <a:srgbClr val="E97132"/>
                                      </p:to>
                                    </p:animClr>
                                    <p:set>
                                      <p:cBhvr>
                                        <p:cTn id="779" dur="250" autoRev="1" fill="remove"/>
                                        <p:tgtEl>
                                          <p:spTgt spid="16"/>
                                        </p:tgtEl>
                                        <p:attrNameLst>
                                          <p:attrName>fill.type</p:attrName>
                                        </p:attrNameLst>
                                      </p:cBhvr>
                                      <p:to>
                                        <p:strVal val="solid"/>
                                      </p:to>
                                    </p:set>
                                    <p:set>
                                      <p:cBhvr>
                                        <p:cTn id="780" dur="250" autoRev="1" fill="remove"/>
                                        <p:tgtEl>
                                          <p:spTgt spid="16"/>
                                        </p:tgtEl>
                                        <p:attrNameLst>
                                          <p:attrName>fill.on</p:attrName>
                                        </p:attrNameLst>
                                      </p:cBhvr>
                                      <p:to>
                                        <p:strVal val="true"/>
                                      </p:to>
                                    </p:set>
                                  </p:childTnLst>
                                </p:cTn>
                              </p:par>
                              <p:par>
                                <p:cTn id="781" presetID="27" presetClass="emph" presetSubtype="0" fill="remove" grpId="1" nodeType="withEffect">
                                  <p:stCondLst>
                                    <p:cond delay="0"/>
                                  </p:stCondLst>
                                  <p:childTnLst>
                                    <p:animClr clrSpc="rgb" dir="cw">
                                      <p:cBhvr override="childStyle">
                                        <p:cTn id="782" dur="250" autoRev="1" fill="remove"/>
                                        <p:tgtEl>
                                          <p:spTgt spid="29"/>
                                        </p:tgtEl>
                                        <p:attrNameLst>
                                          <p:attrName>style.color</p:attrName>
                                        </p:attrNameLst>
                                      </p:cBhvr>
                                      <p:to>
                                        <a:srgbClr val="E97132"/>
                                      </p:to>
                                    </p:animClr>
                                    <p:animClr clrSpc="rgb" dir="cw">
                                      <p:cBhvr>
                                        <p:cTn id="783" dur="250" autoRev="1" fill="remove"/>
                                        <p:tgtEl>
                                          <p:spTgt spid="29"/>
                                        </p:tgtEl>
                                        <p:attrNameLst>
                                          <p:attrName>fillcolor</p:attrName>
                                        </p:attrNameLst>
                                      </p:cBhvr>
                                      <p:to>
                                        <a:srgbClr val="E97132"/>
                                      </p:to>
                                    </p:animClr>
                                    <p:set>
                                      <p:cBhvr>
                                        <p:cTn id="784" dur="250" autoRev="1" fill="remove"/>
                                        <p:tgtEl>
                                          <p:spTgt spid="29"/>
                                        </p:tgtEl>
                                        <p:attrNameLst>
                                          <p:attrName>fill.type</p:attrName>
                                        </p:attrNameLst>
                                      </p:cBhvr>
                                      <p:to>
                                        <p:strVal val="solid"/>
                                      </p:to>
                                    </p:set>
                                    <p:set>
                                      <p:cBhvr>
                                        <p:cTn id="785" dur="250" autoRev="1" fill="remove"/>
                                        <p:tgtEl>
                                          <p:spTgt spid="29"/>
                                        </p:tgtEl>
                                        <p:attrNameLst>
                                          <p:attrName>fill.on</p:attrName>
                                        </p:attrNameLst>
                                      </p:cBhvr>
                                      <p:to>
                                        <p:strVal val="true"/>
                                      </p:to>
                                    </p:set>
                                  </p:childTnLst>
                                </p:cTn>
                              </p:par>
                              <p:par>
                                <p:cTn id="786" presetID="27" presetClass="emph" presetSubtype="0" fill="remove" grpId="1" nodeType="withEffect">
                                  <p:stCondLst>
                                    <p:cond delay="0"/>
                                  </p:stCondLst>
                                  <p:childTnLst>
                                    <p:animClr clrSpc="rgb" dir="cw">
                                      <p:cBhvr override="childStyle">
                                        <p:cTn id="787" dur="250" autoRev="1" fill="remove"/>
                                        <p:tgtEl>
                                          <p:spTgt spid="30"/>
                                        </p:tgtEl>
                                        <p:attrNameLst>
                                          <p:attrName>style.color</p:attrName>
                                        </p:attrNameLst>
                                      </p:cBhvr>
                                      <p:to>
                                        <a:srgbClr val="E97132"/>
                                      </p:to>
                                    </p:animClr>
                                    <p:animClr clrSpc="rgb" dir="cw">
                                      <p:cBhvr>
                                        <p:cTn id="788" dur="250" autoRev="1" fill="remove"/>
                                        <p:tgtEl>
                                          <p:spTgt spid="30"/>
                                        </p:tgtEl>
                                        <p:attrNameLst>
                                          <p:attrName>fillcolor</p:attrName>
                                        </p:attrNameLst>
                                      </p:cBhvr>
                                      <p:to>
                                        <a:srgbClr val="E97132"/>
                                      </p:to>
                                    </p:animClr>
                                    <p:set>
                                      <p:cBhvr>
                                        <p:cTn id="789" dur="250" autoRev="1" fill="remove"/>
                                        <p:tgtEl>
                                          <p:spTgt spid="30"/>
                                        </p:tgtEl>
                                        <p:attrNameLst>
                                          <p:attrName>fill.type</p:attrName>
                                        </p:attrNameLst>
                                      </p:cBhvr>
                                      <p:to>
                                        <p:strVal val="solid"/>
                                      </p:to>
                                    </p:set>
                                    <p:set>
                                      <p:cBhvr>
                                        <p:cTn id="790" dur="250" autoRev="1" fill="remove"/>
                                        <p:tgtEl>
                                          <p:spTgt spid="30"/>
                                        </p:tgtEl>
                                        <p:attrNameLst>
                                          <p:attrName>fill.on</p:attrName>
                                        </p:attrNameLst>
                                      </p:cBhvr>
                                      <p:to>
                                        <p:strVal val="true"/>
                                      </p:to>
                                    </p:set>
                                  </p:childTnLst>
                                </p:cTn>
                              </p:par>
                              <p:par>
                                <p:cTn id="791" presetID="27" presetClass="emph" presetSubtype="0" fill="remove" grpId="1" nodeType="withEffect">
                                  <p:stCondLst>
                                    <p:cond delay="0"/>
                                  </p:stCondLst>
                                  <p:childTnLst>
                                    <p:animClr clrSpc="rgb" dir="cw">
                                      <p:cBhvr override="childStyle">
                                        <p:cTn id="792" dur="250" autoRev="1" fill="remove"/>
                                        <p:tgtEl>
                                          <p:spTgt spid="35"/>
                                        </p:tgtEl>
                                        <p:attrNameLst>
                                          <p:attrName>style.color</p:attrName>
                                        </p:attrNameLst>
                                      </p:cBhvr>
                                      <p:to>
                                        <a:srgbClr val="E97132"/>
                                      </p:to>
                                    </p:animClr>
                                    <p:animClr clrSpc="rgb" dir="cw">
                                      <p:cBhvr>
                                        <p:cTn id="793" dur="250" autoRev="1" fill="remove"/>
                                        <p:tgtEl>
                                          <p:spTgt spid="35"/>
                                        </p:tgtEl>
                                        <p:attrNameLst>
                                          <p:attrName>fillcolor</p:attrName>
                                        </p:attrNameLst>
                                      </p:cBhvr>
                                      <p:to>
                                        <a:srgbClr val="E97132"/>
                                      </p:to>
                                    </p:animClr>
                                    <p:set>
                                      <p:cBhvr>
                                        <p:cTn id="794" dur="250" autoRev="1" fill="remove"/>
                                        <p:tgtEl>
                                          <p:spTgt spid="35"/>
                                        </p:tgtEl>
                                        <p:attrNameLst>
                                          <p:attrName>fill.type</p:attrName>
                                        </p:attrNameLst>
                                      </p:cBhvr>
                                      <p:to>
                                        <p:strVal val="solid"/>
                                      </p:to>
                                    </p:set>
                                    <p:set>
                                      <p:cBhvr>
                                        <p:cTn id="795" dur="250" autoRev="1" fill="remove"/>
                                        <p:tgtEl>
                                          <p:spTgt spid="35"/>
                                        </p:tgtEl>
                                        <p:attrNameLst>
                                          <p:attrName>fill.on</p:attrName>
                                        </p:attrNameLst>
                                      </p:cBhvr>
                                      <p:to>
                                        <p:strVal val="true"/>
                                      </p:to>
                                    </p:set>
                                  </p:childTnLst>
                                </p:cTn>
                              </p:par>
                            </p:childTnLst>
                          </p:cTn>
                        </p:par>
                      </p:childTnLst>
                    </p:cTn>
                  </p:par>
                  <p:par>
                    <p:cTn id="796" fill="hold">
                      <p:stCondLst>
                        <p:cond delay="indefinite"/>
                      </p:stCondLst>
                      <p:childTnLst>
                        <p:par>
                          <p:cTn id="797" fill="hold">
                            <p:stCondLst>
                              <p:cond delay="0"/>
                            </p:stCondLst>
                            <p:childTnLst>
                              <p:par>
                                <p:cTn id="798" presetID="27" presetClass="emph" presetSubtype="0" fill="remove" grpId="0" nodeType="clickEffect">
                                  <p:stCondLst>
                                    <p:cond delay="0"/>
                                  </p:stCondLst>
                                  <p:childTnLst>
                                    <p:animClr clrSpc="rgb" dir="cw">
                                      <p:cBhvr override="childStyle">
                                        <p:cTn id="799" dur="250" autoRev="1" fill="remove"/>
                                        <p:tgtEl>
                                          <p:spTgt spid="102"/>
                                        </p:tgtEl>
                                        <p:attrNameLst>
                                          <p:attrName>style.color</p:attrName>
                                        </p:attrNameLst>
                                      </p:cBhvr>
                                      <p:to>
                                        <a:srgbClr val="00B050"/>
                                      </p:to>
                                    </p:animClr>
                                    <p:animClr clrSpc="rgb" dir="cw">
                                      <p:cBhvr>
                                        <p:cTn id="800" dur="250" autoRev="1" fill="remove"/>
                                        <p:tgtEl>
                                          <p:spTgt spid="102"/>
                                        </p:tgtEl>
                                        <p:attrNameLst>
                                          <p:attrName>fillcolor</p:attrName>
                                        </p:attrNameLst>
                                      </p:cBhvr>
                                      <p:to>
                                        <a:srgbClr val="00B050"/>
                                      </p:to>
                                    </p:animClr>
                                    <p:set>
                                      <p:cBhvr>
                                        <p:cTn id="801" dur="250" autoRev="1" fill="remove"/>
                                        <p:tgtEl>
                                          <p:spTgt spid="102"/>
                                        </p:tgtEl>
                                        <p:attrNameLst>
                                          <p:attrName>fill.type</p:attrName>
                                        </p:attrNameLst>
                                      </p:cBhvr>
                                      <p:to>
                                        <p:strVal val="solid"/>
                                      </p:to>
                                    </p:set>
                                    <p:set>
                                      <p:cBhvr>
                                        <p:cTn id="802" dur="250" autoRev="1" fill="remove"/>
                                        <p:tgtEl>
                                          <p:spTgt spid="102"/>
                                        </p:tgtEl>
                                        <p:attrNameLst>
                                          <p:attrName>fill.on</p:attrName>
                                        </p:attrNameLst>
                                      </p:cBhvr>
                                      <p:to>
                                        <p:strVal val="true"/>
                                      </p:to>
                                    </p:set>
                                  </p:childTnLst>
                                </p:cTn>
                              </p:par>
                              <p:par>
                                <p:cTn id="803" presetID="27" presetClass="emph" presetSubtype="0" fill="remove" grpId="0" nodeType="withEffect">
                                  <p:stCondLst>
                                    <p:cond delay="0"/>
                                  </p:stCondLst>
                                  <p:childTnLst>
                                    <p:animClr clrSpc="rgb" dir="cw">
                                      <p:cBhvr override="childStyle">
                                        <p:cTn id="804" dur="250" autoRev="1" fill="remove"/>
                                        <p:tgtEl>
                                          <p:spTgt spid="104"/>
                                        </p:tgtEl>
                                        <p:attrNameLst>
                                          <p:attrName>style.color</p:attrName>
                                        </p:attrNameLst>
                                      </p:cBhvr>
                                      <p:to>
                                        <a:srgbClr val="00B050"/>
                                      </p:to>
                                    </p:animClr>
                                    <p:animClr clrSpc="rgb" dir="cw">
                                      <p:cBhvr>
                                        <p:cTn id="805" dur="250" autoRev="1" fill="remove"/>
                                        <p:tgtEl>
                                          <p:spTgt spid="104"/>
                                        </p:tgtEl>
                                        <p:attrNameLst>
                                          <p:attrName>fillcolor</p:attrName>
                                        </p:attrNameLst>
                                      </p:cBhvr>
                                      <p:to>
                                        <a:srgbClr val="00B050"/>
                                      </p:to>
                                    </p:animClr>
                                    <p:set>
                                      <p:cBhvr>
                                        <p:cTn id="806" dur="250" autoRev="1" fill="remove"/>
                                        <p:tgtEl>
                                          <p:spTgt spid="104"/>
                                        </p:tgtEl>
                                        <p:attrNameLst>
                                          <p:attrName>fill.type</p:attrName>
                                        </p:attrNameLst>
                                      </p:cBhvr>
                                      <p:to>
                                        <p:strVal val="solid"/>
                                      </p:to>
                                    </p:set>
                                    <p:set>
                                      <p:cBhvr>
                                        <p:cTn id="807" dur="250" autoRev="1" fill="remove"/>
                                        <p:tgtEl>
                                          <p:spTgt spid="104"/>
                                        </p:tgtEl>
                                        <p:attrNameLst>
                                          <p:attrName>fill.on</p:attrName>
                                        </p:attrNameLst>
                                      </p:cBhvr>
                                      <p:to>
                                        <p:strVal val="true"/>
                                      </p:to>
                                    </p:set>
                                  </p:childTnLst>
                                </p:cTn>
                              </p:par>
                              <p:par>
                                <p:cTn id="808" presetID="27" presetClass="emph" presetSubtype="0" fill="remove" grpId="0" nodeType="withEffect">
                                  <p:stCondLst>
                                    <p:cond delay="0"/>
                                  </p:stCondLst>
                                  <p:childTnLst>
                                    <p:animClr clrSpc="rgb" dir="cw">
                                      <p:cBhvr override="childStyle">
                                        <p:cTn id="809" dur="250" autoRev="1" fill="remove"/>
                                        <p:tgtEl>
                                          <p:spTgt spid="106"/>
                                        </p:tgtEl>
                                        <p:attrNameLst>
                                          <p:attrName>style.color</p:attrName>
                                        </p:attrNameLst>
                                      </p:cBhvr>
                                      <p:to>
                                        <a:srgbClr val="00B050"/>
                                      </p:to>
                                    </p:animClr>
                                    <p:animClr clrSpc="rgb" dir="cw">
                                      <p:cBhvr>
                                        <p:cTn id="810" dur="250" autoRev="1" fill="remove"/>
                                        <p:tgtEl>
                                          <p:spTgt spid="106"/>
                                        </p:tgtEl>
                                        <p:attrNameLst>
                                          <p:attrName>fillcolor</p:attrName>
                                        </p:attrNameLst>
                                      </p:cBhvr>
                                      <p:to>
                                        <a:srgbClr val="00B050"/>
                                      </p:to>
                                    </p:animClr>
                                    <p:set>
                                      <p:cBhvr>
                                        <p:cTn id="811" dur="250" autoRev="1" fill="remove"/>
                                        <p:tgtEl>
                                          <p:spTgt spid="106"/>
                                        </p:tgtEl>
                                        <p:attrNameLst>
                                          <p:attrName>fill.type</p:attrName>
                                        </p:attrNameLst>
                                      </p:cBhvr>
                                      <p:to>
                                        <p:strVal val="solid"/>
                                      </p:to>
                                    </p:set>
                                    <p:set>
                                      <p:cBhvr>
                                        <p:cTn id="812" dur="250" autoRev="1" fill="remove"/>
                                        <p:tgtEl>
                                          <p:spTgt spid="106"/>
                                        </p:tgtEl>
                                        <p:attrNameLst>
                                          <p:attrName>fill.on</p:attrName>
                                        </p:attrNameLst>
                                      </p:cBhvr>
                                      <p:to>
                                        <p:strVal val="true"/>
                                      </p:to>
                                    </p:set>
                                  </p:childTnLst>
                                </p:cTn>
                              </p:par>
                              <p:par>
                                <p:cTn id="813" presetID="27" presetClass="emph" presetSubtype="0" fill="remove" grpId="0" nodeType="withEffect">
                                  <p:stCondLst>
                                    <p:cond delay="0"/>
                                  </p:stCondLst>
                                  <p:childTnLst>
                                    <p:animClr clrSpc="rgb" dir="cw">
                                      <p:cBhvr override="childStyle">
                                        <p:cTn id="814" dur="250" autoRev="1" fill="remove"/>
                                        <p:tgtEl>
                                          <p:spTgt spid="108"/>
                                        </p:tgtEl>
                                        <p:attrNameLst>
                                          <p:attrName>style.color</p:attrName>
                                        </p:attrNameLst>
                                      </p:cBhvr>
                                      <p:to>
                                        <a:srgbClr val="00B050"/>
                                      </p:to>
                                    </p:animClr>
                                    <p:animClr clrSpc="rgb" dir="cw">
                                      <p:cBhvr>
                                        <p:cTn id="815" dur="250" autoRev="1" fill="remove"/>
                                        <p:tgtEl>
                                          <p:spTgt spid="108"/>
                                        </p:tgtEl>
                                        <p:attrNameLst>
                                          <p:attrName>fillcolor</p:attrName>
                                        </p:attrNameLst>
                                      </p:cBhvr>
                                      <p:to>
                                        <a:srgbClr val="00B050"/>
                                      </p:to>
                                    </p:animClr>
                                    <p:set>
                                      <p:cBhvr>
                                        <p:cTn id="816" dur="250" autoRev="1" fill="remove"/>
                                        <p:tgtEl>
                                          <p:spTgt spid="108"/>
                                        </p:tgtEl>
                                        <p:attrNameLst>
                                          <p:attrName>fill.type</p:attrName>
                                        </p:attrNameLst>
                                      </p:cBhvr>
                                      <p:to>
                                        <p:strVal val="solid"/>
                                      </p:to>
                                    </p:set>
                                    <p:set>
                                      <p:cBhvr>
                                        <p:cTn id="817" dur="250" autoRev="1" fill="remove"/>
                                        <p:tgtEl>
                                          <p:spTgt spid="108"/>
                                        </p:tgtEl>
                                        <p:attrNameLst>
                                          <p:attrName>fill.on</p:attrName>
                                        </p:attrNameLst>
                                      </p:cBhvr>
                                      <p:to>
                                        <p:strVal val="true"/>
                                      </p:to>
                                    </p:set>
                                  </p:childTnLst>
                                </p:cTn>
                              </p:par>
                              <p:par>
                                <p:cTn id="818" presetID="27" presetClass="emph" presetSubtype="0" fill="remove" grpId="0" nodeType="withEffect">
                                  <p:stCondLst>
                                    <p:cond delay="0"/>
                                  </p:stCondLst>
                                  <p:childTnLst>
                                    <p:animClr clrSpc="rgb" dir="cw">
                                      <p:cBhvr override="childStyle">
                                        <p:cTn id="819" dur="250" autoRev="1" fill="remove"/>
                                        <p:tgtEl>
                                          <p:spTgt spid="122"/>
                                        </p:tgtEl>
                                        <p:attrNameLst>
                                          <p:attrName>style.color</p:attrName>
                                        </p:attrNameLst>
                                      </p:cBhvr>
                                      <p:to>
                                        <a:srgbClr val="00B050"/>
                                      </p:to>
                                    </p:animClr>
                                    <p:animClr clrSpc="rgb" dir="cw">
                                      <p:cBhvr>
                                        <p:cTn id="820" dur="250" autoRev="1" fill="remove"/>
                                        <p:tgtEl>
                                          <p:spTgt spid="122"/>
                                        </p:tgtEl>
                                        <p:attrNameLst>
                                          <p:attrName>fillcolor</p:attrName>
                                        </p:attrNameLst>
                                      </p:cBhvr>
                                      <p:to>
                                        <a:srgbClr val="00B050"/>
                                      </p:to>
                                    </p:animClr>
                                    <p:set>
                                      <p:cBhvr>
                                        <p:cTn id="821" dur="250" autoRev="1" fill="remove"/>
                                        <p:tgtEl>
                                          <p:spTgt spid="122"/>
                                        </p:tgtEl>
                                        <p:attrNameLst>
                                          <p:attrName>fill.type</p:attrName>
                                        </p:attrNameLst>
                                      </p:cBhvr>
                                      <p:to>
                                        <p:strVal val="solid"/>
                                      </p:to>
                                    </p:set>
                                    <p:set>
                                      <p:cBhvr>
                                        <p:cTn id="822" dur="250" autoRev="1" fill="remove"/>
                                        <p:tgtEl>
                                          <p:spTgt spid="122"/>
                                        </p:tgtEl>
                                        <p:attrNameLst>
                                          <p:attrName>fill.on</p:attrName>
                                        </p:attrNameLst>
                                      </p:cBhvr>
                                      <p:to>
                                        <p:strVal val="true"/>
                                      </p:to>
                                    </p:set>
                                  </p:childTnLst>
                                </p:cTn>
                              </p:par>
                              <p:par>
                                <p:cTn id="823" presetID="27" presetClass="emph" presetSubtype="0" fill="remove" grpId="0" nodeType="withEffect">
                                  <p:stCondLst>
                                    <p:cond delay="0"/>
                                  </p:stCondLst>
                                  <p:childTnLst>
                                    <p:animClr clrSpc="rgb" dir="cw">
                                      <p:cBhvr override="childStyle">
                                        <p:cTn id="824" dur="250" autoRev="1" fill="remove"/>
                                        <p:tgtEl>
                                          <p:spTgt spid="123"/>
                                        </p:tgtEl>
                                        <p:attrNameLst>
                                          <p:attrName>style.color</p:attrName>
                                        </p:attrNameLst>
                                      </p:cBhvr>
                                      <p:to>
                                        <a:srgbClr val="00B050"/>
                                      </p:to>
                                    </p:animClr>
                                    <p:animClr clrSpc="rgb" dir="cw">
                                      <p:cBhvr>
                                        <p:cTn id="825" dur="250" autoRev="1" fill="remove"/>
                                        <p:tgtEl>
                                          <p:spTgt spid="123"/>
                                        </p:tgtEl>
                                        <p:attrNameLst>
                                          <p:attrName>fillcolor</p:attrName>
                                        </p:attrNameLst>
                                      </p:cBhvr>
                                      <p:to>
                                        <a:srgbClr val="00B050"/>
                                      </p:to>
                                    </p:animClr>
                                    <p:set>
                                      <p:cBhvr>
                                        <p:cTn id="826" dur="250" autoRev="1" fill="remove"/>
                                        <p:tgtEl>
                                          <p:spTgt spid="123"/>
                                        </p:tgtEl>
                                        <p:attrNameLst>
                                          <p:attrName>fill.type</p:attrName>
                                        </p:attrNameLst>
                                      </p:cBhvr>
                                      <p:to>
                                        <p:strVal val="solid"/>
                                      </p:to>
                                    </p:set>
                                    <p:set>
                                      <p:cBhvr>
                                        <p:cTn id="827" dur="250" autoRev="1" fill="remove"/>
                                        <p:tgtEl>
                                          <p:spTgt spid="123"/>
                                        </p:tgtEl>
                                        <p:attrNameLst>
                                          <p:attrName>fill.on</p:attrName>
                                        </p:attrNameLst>
                                      </p:cBhvr>
                                      <p:to>
                                        <p:strVal val="true"/>
                                      </p:to>
                                    </p:set>
                                  </p:childTnLst>
                                </p:cTn>
                              </p:par>
                              <p:par>
                                <p:cTn id="828" presetID="27" presetClass="emph" presetSubtype="0" fill="remove" grpId="0" nodeType="withEffect">
                                  <p:stCondLst>
                                    <p:cond delay="0"/>
                                  </p:stCondLst>
                                  <p:childTnLst>
                                    <p:animClr clrSpc="rgb" dir="cw">
                                      <p:cBhvr override="childStyle">
                                        <p:cTn id="829" dur="250" autoRev="1" fill="remove"/>
                                        <p:tgtEl>
                                          <p:spTgt spid="125"/>
                                        </p:tgtEl>
                                        <p:attrNameLst>
                                          <p:attrName>style.color</p:attrName>
                                        </p:attrNameLst>
                                      </p:cBhvr>
                                      <p:to>
                                        <a:srgbClr val="00B050"/>
                                      </p:to>
                                    </p:animClr>
                                    <p:animClr clrSpc="rgb" dir="cw">
                                      <p:cBhvr>
                                        <p:cTn id="830" dur="250" autoRev="1" fill="remove"/>
                                        <p:tgtEl>
                                          <p:spTgt spid="125"/>
                                        </p:tgtEl>
                                        <p:attrNameLst>
                                          <p:attrName>fillcolor</p:attrName>
                                        </p:attrNameLst>
                                      </p:cBhvr>
                                      <p:to>
                                        <a:srgbClr val="00B050"/>
                                      </p:to>
                                    </p:animClr>
                                    <p:set>
                                      <p:cBhvr>
                                        <p:cTn id="831" dur="250" autoRev="1" fill="remove"/>
                                        <p:tgtEl>
                                          <p:spTgt spid="125"/>
                                        </p:tgtEl>
                                        <p:attrNameLst>
                                          <p:attrName>fill.type</p:attrName>
                                        </p:attrNameLst>
                                      </p:cBhvr>
                                      <p:to>
                                        <p:strVal val="solid"/>
                                      </p:to>
                                    </p:set>
                                    <p:set>
                                      <p:cBhvr>
                                        <p:cTn id="832" dur="250" autoRev="1" fill="remove"/>
                                        <p:tgtEl>
                                          <p:spTgt spid="125"/>
                                        </p:tgtEl>
                                        <p:attrNameLst>
                                          <p:attrName>fill.on</p:attrName>
                                        </p:attrNameLst>
                                      </p:cBhvr>
                                      <p:to>
                                        <p:strVal val="true"/>
                                      </p:to>
                                    </p:set>
                                  </p:childTnLst>
                                </p:cTn>
                              </p:par>
                            </p:childTnLst>
                          </p:cTn>
                        </p:par>
                        <p:par>
                          <p:cTn id="833" fill="hold">
                            <p:stCondLst>
                              <p:cond delay="500"/>
                            </p:stCondLst>
                            <p:childTnLst>
                              <p:par>
                                <p:cTn id="834" presetID="32" presetClass="emph" presetSubtype="0" fill="hold" nodeType="afterEffect">
                                  <p:stCondLst>
                                    <p:cond delay="0"/>
                                  </p:stCondLst>
                                  <p:childTnLst>
                                    <p:animRot by="120000">
                                      <p:cBhvr>
                                        <p:cTn id="835" dur="100" fill="hold">
                                          <p:stCondLst>
                                            <p:cond delay="0"/>
                                          </p:stCondLst>
                                        </p:cTn>
                                        <p:tgtEl>
                                          <p:spTgt spid="4"/>
                                        </p:tgtEl>
                                        <p:attrNameLst>
                                          <p:attrName>r</p:attrName>
                                        </p:attrNameLst>
                                      </p:cBhvr>
                                    </p:animRot>
                                    <p:animRot by="-240000">
                                      <p:cBhvr>
                                        <p:cTn id="836" dur="200" fill="hold">
                                          <p:stCondLst>
                                            <p:cond delay="200"/>
                                          </p:stCondLst>
                                        </p:cTn>
                                        <p:tgtEl>
                                          <p:spTgt spid="4"/>
                                        </p:tgtEl>
                                        <p:attrNameLst>
                                          <p:attrName>r</p:attrName>
                                        </p:attrNameLst>
                                      </p:cBhvr>
                                    </p:animRot>
                                    <p:animRot by="240000">
                                      <p:cBhvr>
                                        <p:cTn id="837" dur="200" fill="hold">
                                          <p:stCondLst>
                                            <p:cond delay="400"/>
                                          </p:stCondLst>
                                        </p:cTn>
                                        <p:tgtEl>
                                          <p:spTgt spid="4"/>
                                        </p:tgtEl>
                                        <p:attrNameLst>
                                          <p:attrName>r</p:attrName>
                                        </p:attrNameLst>
                                      </p:cBhvr>
                                    </p:animRot>
                                    <p:animRot by="-240000">
                                      <p:cBhvr>
                                        <p:cTn id="838" dur="200" fill="hold">
                                          <p:stCondLst>
                                            <p:cond delay="600"/>
                                          </p:stCondLst>
                                        </p:cTn>
                                        <p:tgtEl>
                                          <p:spTgt spid="4"/>
                                        </p:tgtEl>
                                        <p:attrNameLst>
                                          <p:attrName>r</p:attrName>
                                        </p:attrNameLst>
                                      </p:cBhvr>
                                    </p:animRot>
                                    <p:animRot by="120000">
                                      <p:cBhvr>
                                        <p:cTn id="839" dur="200" fill="hold">
                                          <p:stCondLst>
                                            <p:cond delay="800"/>
                                          </p:stCondLst>
                                        </p:cTn>
                                        <p:tgtEl>
                                          <p:spTgt spid="4"/>
                                        </p:tgtEl>
                                        <p:attrNameLst>
                                          <p:attrName>r</p:attrName>
                                        </p:attrNameLst>
                                      </p:cBhvr>
                                    </p:animRot>
                                  </p:childTnLst>
                                </p:cTn>
                              </p:par>
                              <p:par>
                                <p:cTn id="840" presetID="32" presetClass="emph" presetSubtype="0" fill="hold" nodeType="withEffect">
                                  <p:stCondLst>
                                    <p:cond delay="0"/>
                                  </p:stCondLst>
                                  <p:childTnLst>
                                    <p:animRot by="120000">
                                      <p:cBhvr>
                                        <p:cTn id="841" dur="100" fill="hold">
                                          <p:stCondLst>
                                            <p:cond delay="0"/>
                                          </p:stCondLst>
                                        </p:cTn>
                                        <p:tgtEl>
                                          <p:spTgt spid="6"/>
                                        </p:tgtEl>
                                        <p:attrNameLst>
                                          <p:attrName>r</p:attrName>
                                        </p:attrNameLst>
                                      </p:cBhvr>
                                    </p:animRot>
                                    <p:animRot by="-240000">
                                      <p:cBhvr>
                                        <p:cTn id="842" dur="200" fill="hold">
                                          <p:stCondLst>
                                            <p:cond delay="200"/>
                                          </p:stCondLst>
                                        </p:cTn>
                                        <p:tgtEl>
                                          <p:spTgt spid="6"/>
                                        </p:tgtEl>
                                        <p:attrNameLst>
                                          <p:attrName>r</p:attrName>
                                        </p:attrNameLst>
                                      </p:cBhvr>
                                    </p:animRot>
                                    <p:animRot by="240000">
                                      <p:cBhvr>
                                        <p:cTn id="843" dur="200" fill="hold">
                                          <p:stCondLst>
                                            <p:cond delay="400"/>
                                          </p:stCondLst>
                                        </p:cTn>
                                        <p:tgtEl>
                                          <p:spTgt spid="6"/>
                                        </p:tgtEl>
                                        <p:attrNameLst>
                                          <p:attrName>r</p:attrName>
                                        </p:attrNameLst>
                                      </p:cBhvr>
                                    </p:animRot>
                                    <p:animRot by="-240000">
                                      <p:cBhvr>
                                        <p:cTn id="844" dur="200" fill="hold">
                                          <p:stCondLst>
                                            <p:cond delay="600"/>
                                          </p:stCondLst>
                                        </p:cTn>
                                        <p:tgtEl>
                                          <p:spTgt spid="6"/>
                                        </p:tgtEl>
                                        <p:attrNameLst>
                                          <p:attrName>r</p:attrName>
                                        </p:attrNameLst>
                                      </p:cBhvr>
                                    </p:animRot>
                                    <p:animRot by="120000">
                                      <p:cBhvr>
                                        <p:cTn id="845" dur="200" fill="hold">
                                          <p:stCondLst>
                                            <p:cond delay="800"/>
                                          </p:stCondLst>
                                        </p:cTn>
                                        <p:tgtEl>
                                          <p:spTgt spid="6"/>
                                        </p:tgtEl>
                                        <p:attrNameLst>
                                          <p:attrName>r</p:attrName>
                                        </p:attrNameLst>
                                      </p:cBhvr>
                                    </p:animRot>
                                  </p:childTnLst>
                                </p:cTn>
                              </p:par>
                              <p:par>
                                <p:cTn id="846" presetID="32" presetClass="emph" presetSubtype="0" fill="hold" nodeType="withEffect">
                                  <p:stCondLst>
                                    <p:cond delay="0"/>
                                  </p:stCondLst>
                                  <p:childTnLst>
                                    <p:animRot by="120000">
                                      <p:cBhvr>
                                        <p:cTn id="847" dur="100" fill="hold">
                                          <p:stCondLst>
                                            <p:cond delay="0"/>
                                          </p:stCondLst>
                                        </p:cTn>
                                        <p:tgtEl>
                                          <p:spTgt spid="8"/>
                                        </p:tgtEl>
                                        <p:attrNameLst>
                                          <p:attrName>r</p:attrName>
                                        </p:attrNameLst>
                                      </p:cBhvr>
                                    </p:animRot>
                                    <p:animRot by="-240000">
                                      <p:cBhvr>
                                        <p:cTn id="848" dur="200" fill="hold">
                                          <p:stCondLst>
                                            <p:cond delay="200"/>
                                          </p:stCondLst>
                                        </p:cTn>
                                        <p:tgtEl>
                                          <p:spTgt spid="8"/>
                                        </p:tgtEl>
                                        <p:attrNameLst>
                                          <p:attrName>r</p:attrName>
                                        </p:attrNameLst>
                                      </p:cBhvr>
                                    </p:animRot>
                                    <p:animRot by="240000">
                                      <p:cBhvr>
                                        <p:cTn id="849" dur="200" fill="hold">
                                          <p:stCondLst>
                                            <p:cond delay="400"/>
                                          </p:stCondLst>
                                        </p:cTn>
                                        <p:tgtEl>
                                          <p:spTgt spid="8"/>
                                        </p:tgtEl>
                                        <p:attrNameLst>
                                          <p:attrName>r</p:attrName>
                                        </p:attrNameLst>
                                      </p:cBhvr>
                                    </p:animRot>
                                    <p:animRot by="-240000">
                                      <p:cBhvr>
                                        <p:cTn id="850" dur="200" fill="hold">
                                          <p:stCondLst>
                                            <p:cond delay="600"/>
                                          </p:stCondLst>
                                        </p:cTn>
                                        <p:tgtEl>
                                          <p:spTgt spid="8"/>
                                        </p:tgtEl>
                                        <p:attrNameLst>
                                          <p:attrName>r</p:attrName>
                                        </p:attrNameLst>
                                      </p:cBhvr>
                                    </p:animRot>
                                    <p:animRot by="120000">
                                      <p:cBhvr>
                                        <p:cTn id="851" dur="200" fill="hold">
                                          <p:stCondLst>
                                            <p:cond delay="800"/>
                                          </p:stCondLst>
                                        </p:cTn>
                                        <p:tgtEl>
                                          <p:spTgt spid="8"/>
                                        </p:tgtEl>
                                        <p:attrNameLst>
                                          <p:attrName>r</p:attrName>
                                        </p:attrNameLst>
                                      </p:cBhvr>
                                    </p:animRot>
                                  </p:childTnLst>
                                </p:cTn>
                              </p:par>
                              <p:par>
                                <p:cTn id="852" presetID="32" presetClass="emph" presetSubtype="0" fill="hold" nodeType="withEffect">
                                  <p:stCondLst>
                                    <p:cond delay="0"/>
                                  </p:stCondLst>
                                  <p:childTnLst>
                                    <p:animRot by="120000">
                                      <p:cBhvr>
                                        <p:cTn id="853" dur="100" fill="hold">
                                          <p:stCondLst>
                                            <p:cond delay="0"/>
                                          </p:stCondLst>
                                        </p:cTn>
                                        <p:tgtEl>
                                          <p:spTgt spid="9"/>
                                        </p:tgtEl>
                                        <p:attrNameLst>
                                          <p:attrName>r</p:attrName>
                                        </p:attrNameLst>
                                      </p:cBhvr>
                                    </p:animRot>
                                    <p:animRot by="-240000">
                                      <p:cBhvr>
                                        <p:cTn id="854" dur="200" fill="hold">
                                          <p:stCondLst>
                                            <p:cond delay="200"/>
                                          </p:stCondLst>
                                        </p:cTn>
                                        <p:tgtEl>
                                          <p:spTgt spid="9"/>
                                        </p:tgtEl>
                                        <p:attrNameLst>
                                          <p:attrName>r</p:attrName>
                                        </p:attrNameLst>
                                      </p:cBhvr>
                                    </p:animRot>
                                    <p:animRot by="240000">
                                      <p:cBhvr>
                                        <p:cTn id="855" dur="200" fill="hold">
                                          <p:stCondLst>
                                            <p:cond delay="400"/>
                                          </p:stCondLst>
                                        </p:cTn>
                                        <p:tgtEl>
                                          <p:spTgt spid="9"/>
                                        </p:tgtEl>
                                        <p:attrNameLst>
                                          <p:attrName>r</p:attrName>
                                        </p:attrNameLst>
                                      </p:cBhvr>
                                    </p:animRot>
                                    <p:animRot by="-240000">
                                      <p:cBhvr>
                                        <p:cTn id="856" dur="200" fill="hold">
                                          <p:stCondLst>
                                            <p:cond delay="600"/>
                                          </p:stCondLst>
                                        </p:cTn>
                                        <p:tgtEl>
                                          <p:spTgt spid="9"/>
                                        </p:tgtEl>
                                        <p:attrNameLst>
                                          <p:attrName>r</p:attrName>
                                        </p:attrNameLst>
                                      </p:cBhvr>
                                    </p:animRot>
                                    <p:animRot by="120000">
                                      <p:cBhvr>
                                        <p:cTn id="857" dur="200" fill="hold">
                                          <p:stCondLst>
                                            <p:cond delay="800"/>
                                          </p:stCondLst>
                                        </p:cTn>
                                        <p:tgtEl>
                                          <p:spTgt spid="9"/>
                                        </p:tgtEl>
                                        <p:attrNameLst>
                                          <p:attrName>r</p:attrName>
                                        </p:attrNameLst>
                                      </p:cBhvr>
                                    </p:animRot>
                                  </p:childTnLst>
                                </p:cTn>
                              </p:par>
                              <p:par>
                                <p:cTn id="858" presetID="32" presetClass="emph" presetSubtype="0" fill="hold" nodeType="withEffect">
                                  <p:stCondLst>
                                    <p:cond delay="0"/>
                                  </p:stCondLst>
                                  <p:childTnLst>
                                    <p:animRot by="120000">
                                      <p:cBhvr>
                                        <p:cTn id="859" dur="100" fill="hold">
                                          <p:stCondLst>
                                            <p:cond delay="0"/>
                                          </p:stCondLst>
                                        </p:cTn>
                                        <p:tgtEl>
                                          <p:spTgt spid="21"/>
                                        </p:tgtEl>
                                        <p:attrNameLst>
                                          <p:attrName>r</p:attrName>
                                        </p:attrNameLst>
                                      </p:cBhvr>
                                    </p:animRot>
                                    <p:animRot by="-240000">
                                      <p:cBhvr>
                                        <p:cTn id="860" dur="200" fill="hold">
                                          <p:stCondLst>
                                            <p:cond delay="200"/>
                                          </p:stCondLst>
                                        </p:cTn>
                                        <p:tgtEl>
                                          <p:spTgt spid="21"/>
                                        </p:tgtEl>
                                        <p:attrNameLst>
                                          <p:attrName>r</p:attrName>
                                        </p:attrNameLst>
                                      </p:cBhvr>
                                    </p:animRot>
                                    <p:animRot by="240000">
                                      <p:cBhvr>
                                        <p:cTn id="861" dur="200" fill="hold">
                                          <p:stCondLst>
                                            <p:cond delay="400"/>
                                          </p:stCondLst>
                                        </p:cTn>
                                        <p:tgtEl>
                                          <p:spTgt spid="21"/>
                                        </p:tgtEl>
                                        <p:attrNameLst>
                                          <p:attrName>r</p:attrName>
                                        </p:attrNameLst>
                                      </p:cBhvr>
                                    </p:animRot>
                                    <p:animRot by="-240000">
                                      <p:cBhvr>
                                        <p:cTn id="862" dur="200" fill="hold">
                                          <p:stCondLst>
                                            <p:cond delay="600"/>
                                          </p:stCondLst>
                                        </p:cTn>
                                        <p:tgtEl>
                                          <p:spTgt spid="21"/>
                                        </p:tgtEl>
                                        <p:attrNameLst>
                                          <p:attrName>r</p:attrName>
                                        </p:attrNameLst>
                                      </p:cBhvr>
                                    </p:animRot>
                                    <p:animRot by="120000">
                                      <p:cBhvr>
                                        <p:cTn id="863" dur="200" fill="hold">
                                          <p:stCondLst>
                                            <p:cond delay="800"/>
                                          </p:stCondLst>
                                        </p:cTn>
                                        <p:tgtEl>
                                          <p:spTgt spid="21"/>
                                        </p:tgtEl>
                                        <p:attrNameLst>
                                          <p:attrName>r</p:attrName>
                                        </p:attrNameLst>
                                      </p:cBhvr>
                                    </p:animRot>
                                  </p:childTnLst>
                                </p:cTn>
                              </p:par>
                              <p:par>
                                <p:cTn id="864" presetID="32" presetClass="emph" presetSubtype="0" fill="hold" nodeType="withEffect">
                                  <p:stCondLst>
                                    <p:cond delay="0"/>
                                  </p:stCondLst>
                                  <p:childTnLst>
                                    <p:animRot by="120000">
                                      <p:cBhvr>
                                        <p:cTn id="865" dur="100" fill="hold">
                                          <p:stCondLst>
                                            <p:cond delay="0"/>
                                          </p:stCondLst>
                                        </p:cTn>
                                        <p:tgtEl>
                                          <p:spTgt spid="22"/>
                                        </p:tgtEl>
                                        <p:attrNameLst>
                                          <p:attrName>r</p:attrName>
                                        </p:attrNameLst>
                                      </p:cBhvr>
                                    </p:animRot>
                                    <p:animRot by="-240000">
                                      <p:cBhvr>
                                        <p:cTn id="866" dur="200" fill="hold">
                                          <p:stCondLst>
                                            <p:cond delay="200"/>
                                          </p:stCondLst>
                                        </p:cTn>
                                        <p:tgtEl>
                                          <p:spTgt spid="22"/>
                                        </p:tgtEl>
                                        <p:attrNameLst>
                                          <p:attrName>r</p:attrName>
                                        </p:attrNameLst>
                                      </p:cBhvr>
                                    </p:animRot>
                                    <p:animRot by="240000">
                                      <p:cBhvr>
                                        <p:cTn id="867" dur="200" fill="hold">
                                          <p:stCondLst>
                                            <p:cond delay="400"/>
                                          </p:stCondLst>
                                        </p:cTn>
                                        <p:tgtEl>
                                          <p:spTgt spid="22"/>
                                        </p:tgtEl>
                                        <p:attrNameLst>
                                          <p:attrName>r</p:attrName>
                                        </p:attrNameLst>
                                      </p:cBhvr>
                                    </p:animRot>
                                    <p:animRot by="-240000">
                                      <p:cBhvr>
                                        <p:cTn id="868" dur="200" fill="hold">
                                          <p:stCondLst>
                                            <p:cond delay="600"/>
                                          </p:stCondLst>
                                        </p:cTn>
                                        <p:tgtEl>
                                          <p:spTgt spid="22"/>
                                        </p:tgtEl>
                                        <p:attrNameLst>
                                          <p:attrName>r</p:attrName>
                                        </p:attrNameLst>
                                      </p:cBhvr>
                                    </p:animRot>
                                    <p:animRot by="120000">
                                      <p:cBhvr>
                                        <p:cTn id="869" dur="200" fill="hold">
                                          <p:stCondLst>
                                            <p:cond delay="800"/>
                                          </p:stCondLst>
                                        </p:cTn>
                                        <p:tgtEl>
                                          <p:spTgt spid="22"/>
                                        </p:tgtEl>
                                        <p:attrNameLst>
                                          <p:attrName>r</p:attrName>
                                        </p:attrNameLst>
                                      </p:cBhvr>
                                    </p:animRot>
                                  </p:childTnLst>
                                </p:cTn>
                              </p:par>
                              <p:par>
                                <p:cTn id="870" presetID="32" presetClass="emph" presetSubtype="0" fill="hold" nodeType="withEffect">
                                  <p:stCondLst>
                                    <p:cond delay="0"/>
                                  </p:stCondLst>
                                  <p:childTnLst>
                                    <p:animRot by="120000">
                                      <p:cBhvr>
                                        <p:cTn id="871" dur="100" fill="hold">
                                          <p:stCondLst>
                                            <p:cond delay="0"/>
                                          </p:stCondLst>
                                        </p:cTn>
                                        <p:tgtEl>
                                          <p:spTgt spid="23"/>
                                        </p:tgtEl>
                                        <p:attrNameLst>
                                          <p:attrName>r</p:attrName>
                                        </p:attrNameLst>
                                      </p:cBhvr>
                                    </p:animRot>
                                    <p:animRot by="-240000">
                                      <p:cBhvr>
                                        <p:cTn id="872" dur="200" fill="hold">
                                          <p:stCondLst>
                                            <p:cond delay="200"/>
                                          </p:stCondLst>
                                        </p:cTn>
                                        <p:tgtEl>
                                          <p:spTgt spid="23"/>
                                        </p:tgtEl>
                                        <p:attrNameLst>
                                          <p:attrName>r</p:attrName>
                                        </p:attrNameLst>
                                      </p:cBhvr>
                                    </p:animRot>
                                    <p:animRot by="240000">
                                      <p:cBhvr>
                                        <p:cTn id="873" dur="200" fill="hold">
                                          <p:stCondLst>
                                            <p:cond delay="400"/>
                                          </p:stCondLst>
                                        </p:cTn>
                                        <p:tgtEl>
                                          <p:spTgt spid="23"/>
                                        </p:tgtEl>
                                        <p:attrNameLst>
                                          <p:attrName>r</p:attrName>
                                        </p:attrNameLst>
                                      </p:cBhvr>
                                    </p:animRot>
                                    <p:animRot by="-240000">
                                      <p:cBhvr>
                                        <p:cTn id="874" dur="200" fill="hold">
                                          <p:stCondLst>
                                            <p:cond delay="600"/>
                                          </p:stCondLst>
                                        </p:cTn>
                                        <p:tgtEl>
                                          <p:spTgt spid="23"/>
                                        </p:tgtEl>
                                        <p:attrNameLst>
                                          <p:attrName>r</p:attrName>
                                        </p:attrNameLst>
                                      </p:cBhvr>
                                    </p:animRot>
                                    <p:animRot by="120000">
                                      <p:cBhvr>
                                        <p:cTn id="875" dur="200" fill="hold">
                                          <p:stCondLst>
                                            <p:cond delay="800"/>
                                          </p:stCondLst>
                                        </p:cTn>
                                        <p:tgtEl>
                                          <p:spTgt spid="23"/>
                                        </p:tgtEl>
                                        <p:attrNameLst>
                                          <p:attrName>r</p:attrName>
                                        </p:attrNameLst>
                                      </p:cBhvr>
                                    </p:animRot>
                                  </p:childTnLst>
                                </p:cTn>
                              </p:par>
                              <p:par>
                                <p:cTn id="876" presetID="32" presetClass="emph" presetSubtype="0" fill="hold" nodeType="withEffect">
                                  <p:stCondLst>
                                    <p:cond delay="0"/>
                                  </p:stCondLst>
                                  <p:childTnLst>
                                    <p:animRot by="120000">
                                      <p:cBhvr>
                                        <p:cTn id="877" dur="100" fill="hold">
                                          <p:stCondLst>
                                            <p:cond delay="0"/>
                                          </p:stCondLst>
                                        </p:cTn>
                                        <p:tgtEl>
                                          <p:spTgt spid="24"/>
                                        </p:tgtEl>
                                        <p:attrNameLst>
                                          <p:attrName>r</p:attrName>
                                        </p:attrNameLst>
                                      </p:cBhvr>
                                    </p:animRot>
                                    <p:animRot by="-240000">
                                      <p:cBhvr>
                                        <p:cTn id="878" dur="200" fill="hold">
                                          <p:stCondLst>
                                            <p:cond delay="200"/>
                                          </p:stCondLst>
                                        </p:cTn>
                                        <p:tgtEl>
                                          <p:spTgt spid="24"/>
                                        </p:tgtEl>
                                        <p:attrNameLst>
                                          <p:attrName>r</p:attrName>
                                        </p:attrNameLst>
                                      </p:cBhvr>
                                    </p:animRot>
                                    <p:animRot by="240000">
                                      <p:cBhvr>
                                        <p:cTn id="879" dur="200" fill="hold">
                                          <p:stCondLst>
                                            <p:cond delay="400"/>
                                          </p:stCondLst>
                                        </p:cTn>
                                        <p:tgtEl>
                                          <p:spTgt spid="24"/>
                                        </p:tgtEl>
                                        <p:attrNameLst>
                                          <p:attrName>r</p:attrName>
                                        </p:attrNameLst>
                                      </p:cBhvr>
                                    </p:animRot>
                                    <p:animRot by="-240000">
                                      <p:cBhvr>
                                        <p:cTn id="880" dur="200" fill="hold">
                                          <p:stCondLst>
                                            <p:cond delay="600"/>
                                          </p:stCondLst>
                                        </p:cTn>
                                        <p:tgtEl>
                                          <p:spTgt spid="24"/>
                                        </p:tgtEl>
                                        <p:attrNameLst>
                                          <p:attrName>r</p:attrName>
                                        </p:attrNameLst>
                                      </p:cBhvr>
                                    </p:animRot>
                                    <p:animRot by="120000">
                                      <p:cBhvr>
                                        <p:cTn id="881" dur="200" fill="hold">
                                          <p:stCondLst>
                                            <p:cond delay="800"/>
                                          </p:stCondLst>
                                        </p:cTn>
                                        <p:tgtEl>
                                          <p:spTgt spid="24"/>
                                        </p:tgtEl>
                                        <p:attrNameLst>
                                          <p:attrName>r</p:attrName>
                                        </p:attrNameLst>
                                      </p:cBhvr>
                                    </p:animRot>
                                  </p:childTnLst>
                                </p:cTn>
                              </p:par>
                              <p:par>
                                <p:cTn id="882" presetID="32" presetClass="emph" presetSubtype="0" fill="hold" nodeType="withEffect">
                                  <p:stCondLst>
                                    <p:cond delay="0"/>
                                  </p:stCondLst>
                                  <p:childTnLst>
                                    <p:animRot by="120000">
                                      <p:cBhvr>
                                        <p:cTn id="883" dur="100" fill="hold">
                                          <p:stCondLst>
                                            <p:cond delay="0"/>
                                          </p:stCondLst>
                                        </p:cTn>
                                        <p:tgtEl>
                                          <p:spTgt spid="25"/>
                                        </p:tgtEl>
                                        <p:attrNameLst>
                                          <p:attrName>r</p:attrName>
                                        </p:attrNameLst>
                                      </p:cBhvr>
                                    </p:animRot>
                                    <p:animRot by="-240000">
                                      <p:cBhvr>
                                        <p:cTn id="884" dur="200" fill="hold">
                                          <p:stCondLst>
                                            <p:cond delay="200"/>
                                          </p:stCondLst>
                                        </p:cTn>
                                        <p:tgtEl>
                                          <p:spTgt spid="25"/>
                                        </p:tgtEl>
                                        <p:attrNameLst>
                                          <p:attrName>r</p:attrName>
                                        </p:attrNameLst>
                                      </p:cBhvr>
                                    </p:animRot>
                                    <p:animRot by="240000">
                                      <p:cBhvr>
                                        <p:cTn id="885" dur="200" fill="hold">
                                          <p:stCondLst>
                                            <p:cond delay="400"/>
                                          </p:stCondLst>
                                        </p:cTn>
                                        <p:tgtEl>
                                          <p:spTgt spid="25"/>
                                        </p:tgtEl>
                                        <p:attrNameLst>
                                          <p:attrName>r</p:attrName>
                                        </p:attrNameLst>
                                      </p:cBhvr>
                                    </p:animRot>
                                    <p:animRot by="-240000">
                                      <p:cBhvr>
                                        <p:cTn id="886" dur="200" fill="hold">
                                          <p:stCondLst>
                                            <p:cond delay="600"/>
                                          </p:stCondLst>
                                        </p:cTn>
                                        <p:tgtEl>
                                          <p:spTgt spid="25"/>
                                        </p:tgtEl>
                                        <p:attrNameLst>
                                          <p:attrName>r</p:attrName>
                                        </p:attrNameLst>
                                      </p:cBhvr>
                                    </p:animRot>
                                    <p:animRot by="120000">
                                      <p:cBhvr>
                                        <p:cTn id="887" dur="200" fill="hold">
                                          <p:stCondLst>
                                            <p:cond delay="800"/>
                                          </p:stCondLst>
                                        </p:cTn>
                                        <p:tgtEl>
                                          <p:spTgt spid="25"/>
                                        </p:tgtEl>
                                        <p:attrNameLst>
                                          <p:attrName>r</p:attrName>
                                        </p:attrNameLst>
                                      </p:cBhvr>
                                    </p:animRot>
                                  </p:childTnLst>
                                </p:cTn>
                              </p:par>
                              <p:par>
                                <p:cTn id="888" presetID="32" presetClass="emph" presetSubtype="0" fill="hold" nodeType="withEffect">
                                  <p:stCondLst>
                                    <p:cond delay="0"/>
                                  </p:stCondLst>
                                  <p:childTnLst>
                                    <p:animRot by="120000">
                                      <p:cBhvr>
                                        <p:cTn id="889" dur="100" fill="hold">
                                          <p:stCondLst>
                                            <p:cond delay="0"/>
                                          </p:stCondLst>
                                        </p:cTn>
                                        <p:tgtEl>
                                          <p:spTgt spid="31"/>
                                        </p:tgtEl>
                                        <p:attrNameLst>
                                          <p:attrName>r</p:attrName>
                                        </p:attrNameLst>
                                      </p:cBhvr>
                                    </p:animRot>
                                    <p:animRot by="-240000">
                                      <p:cBhvr>
                                        <p:cTn id="890" dur="200" fill="hold">
                                          <p:stCondLst>
                                            <p:cond delay="200"/>
                                          </p:stCondLst>
                                        </p:cTn>
                                        <p:tgtEl>
                                          <p:spTgt spid="31"/>
                                        </p:tgtEl>
                                        <p:attrNameLst>
                                          <p:attrName>r</p:attrName>
                                        </p:attrNameLst>
                                      </p:cBhvr>
                                    </p:animRot>
                                    <p:animRot by="240000">
                                      <p:cBhvr>
                                        <p:cTn id="891" dur="200" fill="hold">
                                          <p:stCondLst>
                                            <p:cond delay="400"/>
                                          </p:stCondLst>
                                        </p:cTn>
                                        <p:tgtEl>
                                          <p:spTgt spid="31"/>
                                        </p:tgtEl>
                                        <p:attrNameLst>
                                          <p:attrName>r</p:attrName>
                                        </p:attrNameLst>
                                      </p:cBhvr>
                                    </p:animRot>
                                    <p:animRot by="-240000">
                                      <p:cBhvr>
                                        <p:cTn id="892" dur="200" fill="hold">
                                          <p:stCondLst>
                                            <p:cond delay="600"/>
                                          </p:stCondLst>
                                        </p:cTn>
                                        <p:tgtEl>
                                          <p:spTgt spid="31"/>
                                        </p:tgtEl>
                                        <p:attrNameLst>
                                          <p:attrName>r</p:attrName>
                                        </p:attrNameLst>
                                      </p:cBhvr>
                                    </p:animRot>
                                    <p:animRot by="120000">
                                      <p:cBhvr>
                                        <p:cTn id="893" dur="200" fill="hold">
                                          <p:stCondLst>
                                            <p:cond delay="800"/>
                                          </p:stCondLst>
                                        </p:cTn>
                                        <p:tgtEl>
                                          <p:spTgt spid="31"/>
                                        </p:tgtEl>
                                        <p:attrNameLst>
                                          <p:attrName>r</p:attrName>
                                        </p:attrNameLst>
                                      </p:cBhvr>
                                    </p:animRot>
                                  </p:childTnLst>
                                </p:cTn>
                              </p:par>
                              <p:par>
                                <p:cTn id="894" presetID="32" presetClass="emph" presetSubtype="0" fill="hold" nodeType="withEffect">
                                  <p:stCondLst>
                                    <p:cond delay="0"/>
                                  </p:stCondLst>
                                  <p:childTnLst>
                                    <p:animRot by="120000">
                                      <p:cBhvr>
                                        <p:cTn id="895" dur="100" fill="hold">
                                          <p:stCondLst>
                                            <p:cond delay="0"/>
                                          </p:stCondLst>
                                        </p:cTn>
                                        <p:tgtEl>
                                          <p:spTgt spid="32"/>
                                        </p:tgtEl>
                                        <p:attrNameLst>
                                          <p:attrName>r</p:attrName>
                                        </p:attrNameLst>
                                      </p:cBhvr>
                                    </p:animRot>
                                    <p:animRot by="-240000">
                                      <p:cBhvr>
                                        <p:cTn id="896" dur="200" fill="hold">
                                          <p:stCondLst>
                                            <p:cond delay="200"/>
                                          </p:stCondLst>
                                        </p:cTn>
                                        <p:tgtEl>
                                          <p:spTgt spid="32"/>
                                        </p:tgtEl>
                                        <p:attrNameLst>
                                          <p:attrName>r</p:attrName>
                                        </p:attrNameLst>
                                      </p:cBhvr>
                                    </p:animRot>
                                    <p:animRot by="240000">
                                      <p:cBhvr>
                                        <p:cTn id="897" dur="200" fill="hold">
                                          <p:stCondLst>
                                            <p:cond delay="400"/>
                                          </p:stCondLst>
                                        </p:cTn>
                                        <p:tgtEl>
                                          <p:spTgt spid="32"/>
                                        </p:tgtEl>
                                        <p:attrNameLst>
                                          <p:attrName>r</p:attrName>
                                        </p:attrNameLst>
                                      </p:cBhvr>
                                    </p:animRot>
                                    <p:animRot by="-240000">
                                      <p:cBhvr>
                                        <p:cTn id="898" dur="200" fill="hold">
                                          <p:stCondLst>
                                            <p:cond delay="600"/>
                                          </p:stCondLst>
                                        </p:cTn>
                                        <p:tgtEl>
                                          <p:spTgt spid="32"/>
                                        </p:tgtEl>
                                        <p:attrNameLst>
                                          <p:attrName>r</p:attrName>
                                        </p:attrNameLst>
                                      </p:cBhvr>
                                    </p:animRot>
                                    <p:animRot by="120000">
                                      <p:cBhvr>
                                        <p:cTn id="899" dur="200" fill="hold">
                                          <p:stCondLst>
                                            <p:cond delay="800"/>
                                          </p:stCondLst>
                                        </p:cTn>
                                        <p:tgtEl>
                                          <p:spTgt spid="32"/>
                                        </p:tgtEl>
                                        <p:attrNameLst>
                                          <p:attrName>r</p:attrName>
                                        </p:attrNameLst>
                                      </p:cBhvr>
                                    </p:animRot>
                                  </p:childTnLst>
                                </p:cTn>
                              </p:par>
                              <p:par>
                                <p:cTn id="900" presetID="32" presetClass="emph" presetSubtype="0" fill="hold" nodeType="withEffect">
                                  <p:stCondLst>
                                    <p:cond delay="0"/>
                                  </p:stCondLst>
                                  <p:childTnLst>
                                    <p:animRot by="120000">
                                      <p:cBhvr>
                                        <p:cTn id="901" dur="100" fill="hold">
                                          <p:stCondLst>
                                            <p:cond delay="0"/>
                                          </p:stCondLst>
                                        </p:cTn>
                                        <p:tgtEl>
                                          <p:spTgt spid="34"/>
                                        </p:tgtEl>
                                        <p:attrNameLst>
                                          <p:attrName>r</p:attrName>
                                        </p:attrNameLst>
                                      </p:cBhvr>
                                    </p:animRot>
                                    <p:animRot by="-240000">
                                      <p:cBhvr>
                                        <p:cTn id="902" dur="200" fill="hold">
                                          <p:stCondLst>
                                            <p:cond delay="200"/>
                                          </p:stCondLst>
                                        </p:cTn>
                                        <p:tgtEl>
                                          <p:spTgt spid="34"/>
                                        </p:tgtEl>
                                        <p:attrNameLst>
                                          <p:attrName>r</p:attrName>
                                        </p:attrNameLst>
                                      </p:cBhvr>
                                    </p:animRot>
                                    <p:animRot by="240000">
                                      <p:cBhvr>
                                        <p:cTn id="903" dur="200" fill="hold">
                                          <p:stCondLst>
                                            <p:cond delay="400"/>
                                          </p:stCondLst>
                                        </p:cTn>
                                        <p:tgtEl>
                                          <p:spTgt spid="34"/>
                                        </p:tgtEl>
                                        <p:attrNameLst>
                                          <p:attrName>r</p:attrName>
                                        </p:attrNameLst>
                                      </p:cBhvr>
                                    </p:animRot>
                                    <p:animRot by="-240000">
                                      <p:cBhvr>
                                        <p:cTn id="904" dur="200" fill="hold">
                                          <p:stCondLst>
                                            <p:cond delay="600"/>
                                          </p:stCondLst>
                                        </p:cTn>
                                        <p:tgtEl>
                                          <p:spTgt spid="34"/>
                                        </p:tgtEl>
                                        <p:attrNameLst>
                                          <p:attrName>r</p:attrName>
                                        </p:attrNameLst>
                                      </p:cBhvr>
                                    </p:animRot>
                                    <p:animRot by="120000">
                                      <p:cBhvr>
                                        <p:cTn id="905" dur="200" fill="hold">
                                          <p:stCondLst>
                                            <p:cond delay="800"/>
                                          </p:stCondLst>
                                        </p:cTn>
                                        <p:tgtEl>
                                          <p:spTgt spid="34"/>
                                        </p:tgtEl>
                                        <p:attrNameLst>
                                          <p:attrName>r</p:attrName>
                                        </p:attrNameLst>
                                      </p:cBhvr>
                                    </p:animRot>
                                  </p:childTnLst>
                                </p:cTn>
                              </p:par>
                              <p:par>
                                <p:cTn id="906" presetID="32" presetClass="emph" presetSubtype="0" fill="hold" nodeType="withEffect">
                                  <p:stCondLst>
                                    <p:cond delay="0"/>
                                  </p:stCondLst>
                                  <p:childTnLst>
                                    <p:animRot by="120000">
                                      <p:cBhvr>
                                        <p:cTn id="907" dur="100" fill="hold">
                                          <p:stCondLst>
                                            <p:cond delay="0"/>
                                          </p:stCondLst>
                                        </p:cTn>
                                        <p:tgtEl>
                                          <p:spTgt spid="36"/>
                                        </p:tgtEl>
                                        <p:attrNameLst>
                                          <p:attrName>r</p:attrName>
                                        </p:attrNameLst>
                                      </p:cBhvr>
                                    </p:animRot>
                                    <p:animRot by="-240000">
                                      <p:cBhvr>
                                        <p:cTn id="908" dur="200" fill="hold">
                                          <p:stCondLst>
                                            <p:cond delay="200"/>
                                          </p:stCondLst>
                                        </p:cTn>
                                        <p:tgtEl>
                                          <p:spTgt spid="36"/>
                                        </p:tgtEl>
                                        <p:attrNameLst>
                                          <p:attrName>r</p:attrName>
                                        </p:attrNameLst>
                                      </p:cBhvr>
                                    </p:animRot>
                                    <p:animRot by="240000">
                                      <p:cBhvr>
                                        <p:cTn id="909" dur="200" fill="hold">
                                          <p:stCondLst>
                                            <p:cond delay="400"/>
                                          </p:stCondLst>
                                        </p:cTn>
                                        <p:tgtEl>
                                          <p:spTgt spid="36"/>
                                        </p:tgtEl>
                                        <p:attrNameLst>
                                          <p:attrName>r</p:attrName>
                                        </p:attrNameLst>
                                      </p:cBhvr>
                                    </p:animRot>
                                    <p:animRot by="-240000">
                                      <p:cBhvr>
                                        <p:cTn id="910" dur="200" fill="hold">
                                          <p:stCondLst>
                                            <p:cond delay="600"/>
                                          </p:stCondLst>
                                        </p:cTn>
                                        <p:tgtEl>
                                          <p:spTgt spid="36"/>
                                        </p:tgtEl>
                                        <p:attrNameLst>
                                          <p:attrName>r</p:attrName>
                                        </p:attrNameLst>
                                      </p:cBhvr>
                                    </p:animRot>
                                    <p:animRot by="120000">
                                      <p:cBhvr>
                                        <p:cTn id="911" dur="200" fill="hold">
                                          <p:stCondLst>
                                            <p:cond delay="800"/>
                                          </p:stCondLst>
                                        </p:cTn>
                                        <p:tgtEl>
                                          <p:spTgt spid="36"/>
                                        </p:tgtEl>
                                        <p:attrNameLst>
                                          <p:attrName>r</p:attrName>
                                        </p:attrNameLst>
                                      </p:cBhvr>
                                    </p:animRot>
                                  </p:childTnLst>
                                </p:cTn>
                              </p:par>
                              <p:par>
                                <p:cTn id="912" presetID="32" presetClass="emph" presetSubtype="0" fill="hold" nodeType="withEffect">
                                  <p:stCondLst>
                                    <p:cond delay="0"/>
                                  </p:stCondLst>
                                  <p:childTnLst>
                                    <p:animRot by="120000">
                                      <p:cBhvr>
                                        <p:cTn id="913" dur="100" fill="hold">
                                          <p:stCondLst>
                                            <p:cond delay="0"/>
                                          </p:stCondLst>
                                        </p:cTn>
                                        <p:tgtEl>
                                          <p:spTgt spid="38"/>
                                        </p:tgtEl>
                                        <p:attrNameLst>
                                          <p:attrName>r</p:attrName>
                                        </p:attrNameLst>
                                      </p:cBhvr>
                                    </p:animRot>
                                    <p:animRot by="-240000">
                                      <p:cBhvr>
                                        <p:cTn id="914" dur="200" fill="hold">
                                          <p:stCondLst>
                                            <p:cond delay="200"/>
                                          </p:stCondLst>
                                        </p:cTn>
                                        <p:tgtEl>
                                          <p:spTgt spid="38"/>
                                        </p:tgtEl>
                                        <p:attrNameLst>
                                          <p:attrName>r</p:attrName>
                                        </p:attrNameLst>
                                      </p:cBhvr>
                                    </p:animRot>
                                    <p:animRot by="240000">
                                      <p:cBhvr>
                                        <p:cTn id="915" dur="200" fill="hold">
                                          <p:stCondLst>
                                            <p:cond delay="400"/>
                                          </p:stCondLst>
                                        </p:cTn>
                                        <p:tgtEl>
                                          <p:spTgt spid="38"/>
                                        </p:tgtEl>
                                        <p:attrNameLst>
                                          <p:attrName>r</p:attrName>
                                        </p:attrNameLst>
                                      </p:cBhvr>
                                    </p:animRot>
                                    <p:animRot by="-240000">
                                      <p:cBhvr>
                                        <p:cTn id="916" dur="200" fill="hold">
                                          <p:stCondLst>
                                            <p:cond delay="600"/>
                                          </p:stCondLst>
                                        </p:cTn>
                                        <p:tgtEl>
                                          <p:spTgt spid="38"/>
                                        </p:tgtEl>
                                        <p:attrNameLst>
                                          <p:attrName>r</p:attrName>
                                        </p:attrNameLst>
                                      </p:cBhvr>
                                    </p:animRot>
                                    <p:animRot by="120000">
                                      <p:cBhvr>
                                        <p:cTn id="917" dur="200" fill="hold">
                                          <p:stCondLst>
                                            <p:cond delay="800"/>
                                          </p:stCondLst>
                                        </p:cTn>
                                        <p:tgtEl>
                                          <p:spTgt spid="38"/>
                                        </p:tgtEl>
                                        <p:attrNameLst>
                                          <p:attrName>r</p:attrName>
                                        </p:attrNameLst>
                                      </p:cBhvr>
                                    </p:animRot>
                                  </p:childTnLst>
                                </p:cTn>
                              </p:par>
                              <p:par>
                                <p:cTn id="918" presetID="32" presetClass="emph" presetSubtype="0" fill="hold" nodeType="withEffect">
                                  <p:stCondLst>
                                    <p:cond delay="0"/>
                                  </p:stCondLst>
                                  <p:childTnLst>
                                    <p:animRot by="120000">
                                      <p:cBhvr>
                                        <p:cTn id="919" dur="100" fill="hold">
                                          <p:stCondLst>
                                            <p:cond delay="0"/>
                                          </p:stCondLst>
                                        </p:cTn>
                                        <p:tgtEl>
                                          <p:spTgt spid="40"/>
                                        </p:tgtEl>
                                        <p:attrNameLst>
                                          <p:attrName>r</p:attrName>
                                        </p:attrNameLst>
                                      </p:cBhvr>
                                    </p:animRot>
                                    <p:animRot by="-240000">
                                      <p:cBhvr>
                                        <p:cTn id="920" dur="200" fill="hold">
                                          <p:stCondLst>
                                            <p:cond delay="200"/>
                                          </p:stCondLst>
                                        </p:cTn>
                                        <p:tgtEl>
                                          <p:spTgt spid="40"/>
                                        </p:tgtEl>
                                        <p:attrNameLst>
                                          <p:attrName>r</p:attrName>
                                        </p:attrNameLst>
                                      </p:cBhvr>
                                    </p:animRot>
                                    <p:animRot by="240000">
                                      <p:cBhvr>
                                        <p:cTn id="921" dur="200" fill="hold">
                                          <p:stCondLst>
                                            <p:cond delay="400"/>
                                          </p:stCondLst>
                                        </p:cTn>
                                        <p:tgtEl>
                                          <p:spTgt spid="40"/>
                                        </p:tgtEl>
                                        <p:attrNameLst>
                                          <p:attrName>r</p:attrName>
                                        </p:attrNameLst>
                                      </p:cBhvr>
                                    </p:animRot>
                                    <p:animRot by="-240000">
                                      <p:cBhvr>
                                        <p:cTn id="922" dur="200" fill="hold">
                                          <p:stCondLst>
                                            <p:cond delay="600"/>
                                          </p:stCondLst>
                                        </p:cTn>
                                        <p:tgtEl>
                                          <p:spTgt spid="40"/>
                                        </p:tgtEl>
                                        <p:attrNameLst>
                                          <p:attrName>r</p:attrName>
                                        </p:attrNameLst>
                                      </p:cBhvr>
                                    </p:animRot>
                                    <p:animRot by="120000">
                                      <p:cBhvr>
                                        <p:cTn id="923" dur="200" fill="hold">
                                          <p:stCondLst>
                                            <p:cond delay="800"/>
                                          </p:stCondLst>
                                        </p:cTn>
                                        <p:tgtEl>
                                          <p:spTgt spid="40"/>
                                        </p:tgtEl>
                                        <p:attrNameLst>
                                          <p:attrName>r</p:attrName>
                                        </p:attrNameLst>
                                      </p:cBhvr>
                                    </p:animRot>
                                  </p:childTnLst>
                                </p:cTn>
                              </p:par>
                              <p:par>
                                <p:cTn id="924" presetID="32" presetClass="emph" presetSubtype="0" fill="hold" nodeType="withEffect">
                                  <p:stCondLst>
                                    <p:cond delay="0"/>
                                  </p:stCondLst>
                                  <p:childTnLst>
                                    <p:animRot by="120000">
                                      <p:cBhvr>
                                        <p:cTn id="925" dur="100" fill="hold">
                                          <p:stCondLst>
                                            <p:cond delay="0"/>
                                          </p:stCondLst>
                                        </p:cTn>
                                        <p:tgtEl>
                                          <p:spTgt spid="42"/>
                                        </p:tgtEl>
                                        <p:attrNameLst>
                                          <p:attrName>r</p:attrName>
                                        </p:attrNameLst>
                                      </p:cBhvr>
                                    </p:animRot>
                                    <p:animRot by="-240000">
                                      <p:cBhvr>
                                        <p:cTn id="926" dur="200" fill="hold">
                                          <p:stCondLst>
                                            <p:cond delay="200"/>
                                          </p:stCondLst>
                                        </p:cTn>
                                        <p:tgtEl>
                                          <p:spTgt spid="42"/>
                                        </p:tgtEl>
                                        <p:attrNameLst>
                                          <p:attrName>r</p:attrName>
                                        </p:attrNameLst>
                                      </p:cBhvr>
                                    </p:animRot>
                                    <p:animRot by="240000">
                                      <p:cBhvr>
                                        <p:cTn id="927" dur="200" fill="hold">
                                          <p:stCondLst>
                                            <p:cond delay="400"/>
                                          </p:stCondLst>
                                        </p:cTn>
                                        <p:tgtEl>
                                          <p:spTgt spid="42"/>
                                        </p:tgtEl>
                                        <p:attrNameLst>
                                          <p:attrName>r</p:attrName>
                                        </p:attrNameLst>
                                      </p:cBhvr>
                                    </p:animRot>
                                    <p:animRot by="-240000">
                                      <p:cBhvr>
                                        <p:cTn id="928" dur="200" fill="hold">
                                          <p:stCondLst>
                                            <p:cond delay="600"/>
                                          </p:stCondLst>
                                        </p:cTn>
                                        <p:tgtEl>
                                          <p:spTgt spid="42"/>
                                        </p:tgtEl>
                                        <p:attrNameLst>
                                          <p:attrName>r</p:attrName>
                                        </p:attrNameLst>
                                      </p:cBhvr>
                                    </p:animRot>
                                    <p:animRot by="120000">
                                      <p:cBhvr>
                                        <p:cTn id="929" dur="200" fill="hold">
                                          <p:stCondLst>
                                            <p:cond delay="800"/>
                                          </p:stCondLst>
                                        </p:cTn>
                                        <p:tgtEl>
                                          <p:spTgt spid="42"/>
                                        </p:tgtEl>
                                        <p:attrNameLst>
                                          <p:attrName>r</p:attrName>
                                        </p:attrNameLst>
                                      </p:cBhvr>
                                    </p:animRot>
                                  </p:childTnLst>
                                </p:cTn>
                              </p:par>
                              <p:par>
                                <p:cTn id="930" presetID="32" presetClass="emph" presetSubtype="0" fill="hold" nodeType="withEffect">
                                  <p:stCondLst>
                                    <p:cond delay="0"/>
                                  </p:stCondLst>
                                  <p:childTnLst>
                                    <p:animRot by="120000">
                                      <p:cBhvr>
                                        <p:cTn id="931" dur="100" fill="hold">
                                          <p:stCondLst>
                                            <p:cond delay="0"/>
                                          </p:stCondLst>
                                        </p:cTn>
                                        <p:tgtEl>
                                          <p:spTgt spid="44"/>
                                        </p:tgtEl>
                                        <p:attrNameLst>
                                          <p:attrName>r</p:attrName>
                                        </p:attrNameLst>
                                      </p:cBhvr>
                                    </p:animRot>
                                    <p:animRot by="-240000">
                                      <p:cBhvr>
                                        <p:cTn id="932" dur="200" fill="hold">
                                          <p:stCondLst>
                                            <p:cond delay="200"/>
                                          </p:stCondLst>
                                        </p:cTn>
                                        <p:tgtEl>
                                          <p:spTgt spid="44"/>
                                        </p:tgtEl>
                                        <p:attrNameLst>
                                          <p:attrName>r</p:attrName>
                                        </p:attrNameLst>
                                      </p:cBhvr>
                                    </p:animRot>
                                    <p:animRot by="240000">
                                      <p:cBhvr>
                                        <p:cTn id="933" dur="200" fill="hold">
                                          <p:stCondLst>
                                            <p:cond delay="400"/>
                                          </p:stCondLst>
                                        </p:cTn>
                                        <p:tgtEl>
                                          <p:spTgt spid="44"/>
                                        </p:tgtEl>
                                        <p:attrNameLst>
                                          <p:attrName>r</p:attrName>
                                        </p:attrNameLst>
                                      </p:cBhvr>
                                    </p:animRot>
                                    <p:animRot by="-240000">
                                      <p:cBhvr>
                                        <p:cTn id="934" dur="200" fill="hold">
                                          <p:stCondLst>
                                            <p:cond delay="600"/>
                                          </p:stCondLst>
                                        </p:cTn>
                                        <p:tgtEl>
                                          <p:spTgt spid="44"/>
                                        </p:tgtEl>
                                        <p:attrNameLst>
                                          <p:attrName>r</p:attrName>
                                        </p:attrNameLst>
                                      </p:cBhvr>
                                    </p:animRot>
                                    <p:animRot by="120000">
                                      <p:cBhvr>
                                        <p:cTn id="935" dur="200" fill="hold">
                                          <p:stCondLst>
                                            <p:cond delay="800"/>
                                          </p:stCondLst>
                                        </p:cTn>
                                        <p:tgtEl>
                                          <p:spTgt spid="44"/>
                                        </p:tgtEl>
                                        <p:attrNameLst>
                                          <p:attrName>r</p:attrName>
                                        </p:attrNameLst>
                                      </p:cBhvr>
                                    </p:animRot>
                                  </p:childTnLst>
                                </p:cTn>
                              </p:par>
                              <p:par>
                                <p:cTn id="936" presetID="32" presetClass="emph" presetSubtype="0" fill="hold" nodeType="withEffect">
                                  <p:stCondLst>
                                    <p:cond delay="0"/>
                                  </p:stCondLst>
                                  <p:childTnLst>
                                    <p:animRot by="120000">
                                      <p:cBhvr>
                                        <p:cTn id="937" dur="100" fill="hold">
                                          <p:stCondLst>
                                            <p:cond delay="0"/>
                                          </p:stCondLst>
                                        </p:cTn>
                                        <p:tgtEl>
                                          <p:spTgt spid="46"/>
                                        </p:tgtEl>
                                        <p:attrNameLst>
                                          <p:attrName>r</p:attrName>
                                        </p:attrNameLst>
                                      </p:cBhvr>
                                    </p:animRot>
                                    <p:animRot by="-240000">
                                      <p:cBhvr>
                                        <p:cTn id="938" dur="200" fill="hold">
                                          <p:stCondLst>
                                            <p:cond delay="200"/>
                                          </p:stCondLst>
                                        </p:cTn>
                                        <p:tgtEl>
                                          <p:spTgt spid="46"/>
                                        </p:tgtEl>
                                        <p:attrNameLst>
                                          <p:attrName>r</p:attrName>
                                        </p:attrNameLst>
                                      </p:cBhvr>
                                    </p:animRot>
                                    <p:animRot by="240000">
                                      <p:cBhvr>
                                        <p:cTn id="939" dur="200" fill="hold">
                                          <p:stCondLst>
                                            <p:cond delay="400"/>
                                          </p:stCondLst>
                                        </p:cTn>
                                        <p:tgtEl>
                                          <p:spTgt spid="46"/>
                                        </p:tgtEl>
                                        <p:attrNameLst>
                                          <p:attrName>r</p:attrName>
                                        </p:attrNameLst>
                                      </p:cBhvr>
                                    </p:animRot>
                                    <p:animRot by="-240000">
                                      <p:cBhvr>
                                        <p:cTn id="940" dur="200" fill="hold">
                                          <p:stCondLst>
                                            <p:cond delay="600"/>
                                          </p:stCondLst>
                                        </p:cTn>
                                        <p:tgtEl>
                                          <p:spTgt spid="46"/>
                                        </p:tgtEl>
                                        <p:attrNameLst>
                                          <p:attrName>r</p:attrName>
                                        </p:attrNameLst>
                                      </p:cBhvr>
                                    </p:animRot>
                                    <p:animRot by="120000">
                                      <p:cBhvr>
                                        <p:cTn id="941" dur="200" fill="hold">
                                          <p:stCondLst>
                                            <p:cond delay="800"/>
                                          </p:stCondLst>
                                        </p:cTn>
                                        <p:tgtEl>
                                          <p:spTgt spid="46"/>
                                        </p:tgtEl>
                                        <p:attrNameLst>
                                          <p:attrName>r</p:attrName>
                                        </p:attrNameLst>
                                      </p:cBhvr>
                                    </p:animRot>
                                  </p:childTnLst>
                                </p:cTn>
                              </p:par>
                              <p:par>
                                <p:cTn id="942" presetID="32" presetClass="emph" presetSubtype="0" fill="hold" nodeType="withEffect">
                                  <p:stCondLst>
                                    <p:cond delay="0"/>
                                  </p:stCondLst>
                                  <p:childTnLst>
                                    <p:animRot by="120000">
                                      <p:cBhvr>
                                        <p:cTn id="943" dur="100" fill="hold">
                                          <p:stCondLst>
                                            <p:cond delay="0"/>
                                          </p:stCondLst>
                                        </p:cTn>
                                        <p:tgtEl>
                                          <p:spTgt spid="48"/>
                                        </p:tgtEl>
                                        <p:attrNameLst>
                                          <p:attrName>r</p:attrName>
                                        </p:attrNameLst>
                                      </p:cBhvr>
                                    </p:animRot>
                                    <p:animRot by="-240000">
                                      <p:cBhvr>
                                        <p:cTn id="944" dur="200" fill="hold">
                                          <p:stCondLst>
                                            <p:cond delay="200"/>
                                          </p:stCondLst>
                                        </p:cTn>
                                        <p:tgtEl>
                                          <p:spTgt spid="48"/>
                                        </p:tgtEl>
                                        <p:attrNameLst>
                                          <p:attrName>r</p:attrName>
                                        </p:attrNameLst>
                                      </p:cBhvr>
                                    </p:animRot>
                                    <p:animRot by="240000">
                                      <p:cBhvr>
                                        <p:cTn id="945" dur="200" fill="hold">
                                          <p:stCondLst>
                                            <p:cond delay="400"/>
                                          </p:stCondLst>
                                        </p:cTn>
                                        <p:tgtEl>
                                          <p:spTgt spid="48"/>
                                        </p:tgtEl>
                                        <p:attrNameLst>
                                          <p:attrName>r</p:attrName>
                                        </p:attrNameLst>
                                      </p:cBhvr>
                                    </p:animRot>
                                    <p:animRot by="-240000">
                                      <p:cBhvr>
                                        <p:cTn id="946" dur="200" fill="hold">
                                          <p:stCondLst>
                                            <p:cond delay="600"/>
                                          </p:stCondLst>
                                        </p:cTn>
                                        <p:tgtEl>
                                          <p:spTgt spid="48"/>
                                        </p:tgtEl>
                                        <p:attrNameLst>
                                          <p:attrName>r</p:attrName>
                                        </p:attrNameLst>
                                      </p:cBhvr>
                                    </p:animRot>
                                    <p:animRot by="120000">
                                      <p:cBhvr>
                                        <p:cTn id="947" dur="200" fill="hold">
                                          <p:stCondLst>
                                            <p:cond delay="800"/>
                                          </p:stCondLst>
                                        </p:cTn>
                                        <p:tgtEl>
                                          <p:spTgt spid="48"/>
                                        </p:tgtEl>
                                        <p:attrNameLst>
                                          <p:attrName>r</p:attrName>
                                        </p:attrNameLst>
                                      </p:cBhvr>
                                    </p:animRot>
                                  </p:childTnLst>
                                </p:cTn>
                              </p:par>
                              <p:par>
                                <p:cTn id="948" presetID="32" presetClass="emph" presetSubtype="0" fill="hold" nodeType="withEffect">
                                  <p:stCondLst>
                                    <p:cond delay="0"/>
                                  </p:stCondLst>
                                  <p:childTnLst>
                                    <p:animRot by="120000">
                                      <p:cBhvr>
                                        <p:cTn id="949" dur="100" fill="hold">
                                          <p:stCondLst>
                                            <p:cond delay="0"/>
                                          </p:stCondLst>
                                        </p:cTn>
                                        <p:tgtEl>
                                          <p:spTgt spid="50"/>
                                        </p:tgtEl>
                                        <p:attrNameLst>
                                          <p:attrName>r</p:attrName>
                                        </p:attrNameLst>
                                      </p:cBhvr>
                                    </p:animRot>
                                    <p:animRot by="-240000">
                                      <p:cBhvr>
                                        <p:cTn id="950" dur="200" fill="hold">
                                          <p:stCondLst>
                                            <p:cond delay="200"/>
                                          </p:stCondLst>
                                        </p:cTn>
                                        <p:tgtEl>
                                          <p:spTgt spid="50"/>
                                        </p:tgtEl>
                                        <p:attrNameLst>
                                          <p:attrName>r</p:attrName>
                                        </p:attrNameLst>
                                      </p:cBhvr>
                                    </p:animRot>
                                    <p:animRot by="240000">
                                      <p:cBhvr>
                                        <p:cTn id="951" dur="200" fill="hold">
                                          <p:stCondLst>
                                            <p:cond delay="400"/>
                                          </p:stCondLst>
                                        </p:cTn>
                                        <p:tgtEl>
                                          <p:spTgt spid="50"/>
                                        </p:tgtEl>
                                        <p:attrNameLst>
                                          <p:attrName>r</p:attrName>
                                        </p:attrNameLst>
                                      </p:cBhvr>
                                    </p:animRot>
                                    <p:animRot by="-240000">
                                      <p:cBhvr>
                                        <p:cTn id="952" dur="200" fill="hold">
                                          <p:stCondLst>
                                            <p:cond delay="600"/>
                                          </p:stCondLst>
                                        </p:cTn>
                                        <p:tgtEl>
                                          <p:spTgt spid="50"/>
                                        </p:tgtEl>
                                        <p:attrNameLst>
                                          <p:attrName>r</p:attrName>
                                        </p:attrNameLst>
                                      </p:cBhvr>
                                    </p:animRot>
                                    <p:animRot by="120000">
                                      <p:cBhvr>
                                        <p:cTn id="953" dur="200" fill="hold">
                                          <p:stCondLst>
                                            <p:cond delay="800"/>
                                          </p:stCondLst>
                                        </p:cTn>
                                        <p:tgtEl>
                                          <p:spTgt spid="50"/>
                                        </p:tgtEl>
                                        <p:attrNameLst>
                                          <p:attrName>r</p:attrName>
                                        </p:attrNameLst>
                                      </p:cBhvr>
                                    </p:animRot>
                                  </p:childTnLst>
                                </p:cTn>
                              </p:par>
                              <p:par>
                                <p:cTn id="954" presetID="32" presetClass="emph" presetSubtype="0" fill="hold" nodeType="withEffect">
                                  <p:stCondLst>
                                    <p:cond delay="0"/>
                                  </p:stCondLst>
                                  <p:childTnLst>
                                    <p:animRot by="120000">
                                      <p:cBhvr>
                                        <p:cTn id="955" dur="100" fill="hold">
                                          <p:stCondLst>
                                            <p:cond delay="0"/>
                                          </p:stCondLst>
                                        </p:cTn>
                                        <p:tgtEl>
                                          <p:spTgt spid="52"/>
                                        </p:tgtEl>
                                        <p:attrNameLst>
                                          <p:attrName>r</p:attrName>
                                        </p:attrNameLst>
                                      </p:cBhvr>
                                    </p:animRot>
                                    <p:animRot by="-240000">
                                      <p:cBhvr>
                                        <p:cTn id="956" dur="200" fill="hold">
                                          <p:stCondLst>
                                            <p:cond delay="200"/>
                                          </p:stCondLst>
                                        </p:cTn>
                                        <p:tgtEl>
                                          <p:spTgt spid="52"/>
                                        </p:tgtEl>
                                        <p:attrNameLst>
                                          <p:attrName>r</p:attrName>
                                        </p:attrNameLst>
                                      </p:cBhvr>
                                    </p:animRot>
                                    <p:animRot by="240000">
                                      <p:cBhvr>
                                        <p:cTn id="957" dur="200" fill="hold">
                                          <p:stCondLst>
                                            <p:cond delay="400"/>
                                          </p:stCondLst>
                                        </p:cTn>
                                        <p:tgtEl>
                                          <p:spTgt spid="52"/>
                                        </p:tgtEl>
                                        <p:attrNameLst>
                                          <p:attrName>r</p:attrName>
                                        </p:attrNameLst>
                                      </p:cBhvr>
                                    </p:animRot>
                                    <p:animRot by="-240000">
                                      <p:cBhvr>
                                        <p:cTn id="958" dur="200" fill="hold">
                                          <p:stCondLst>
                                            <p:cond delay="600"/>
                                          </p:stCondLst>
                                        </p:cTn>
                                        <p:tgtEl>
                                          <p:spTgt spid="52"/>
                                        </p:tgtEl>
                                        <p:attrNameLst>
                                          <p:attrName>r</p:attrName>
                                        </p:attrNameLst>
                                      </p:cBhvr>
                                    </p:animRot>
                                    <p:animRot by="120000">
                                      <p:cBhvr>
                                        <p:cTn id="959" dur="200" fill="hold">
                                          <p:stCondLst>
                                            <p:cond delay="800"/>
                                          </p:stCondLst>
                                        </p:cTn>
                                        <p:tgtEl>
                                          <p:spTgt spid="52"/>
                                        </p:tgtEl>
                                        <p:attrNameLst>
                                          <p:attrName>r</p:attrName>
                                        </p:attrNameLst>
                                      </p:cBhvr>
                                    </p:animRot>
                                  </p:childTnLst>
                                </p:cTn>
                              </p:par>
                              <p:par>
                                <p:cTn id="960" presetID="32" presetClass="emph" presetSubtype="0" fill="hold" nodeType="withEffect">
                                  <p:stCondLst>
                                    <p:cond delay="0"/>
                                  </p:stCondLst>
                                  <p:childTnLst>
                                    <p:animRot by="120000">
                                      <p:cBhvr>
                                        <p:cTn id="961" dur="100" fill="hold">
                                          <p:stCondLst>
                                            <p:cond delay="0"/>
                                          </p:stCondLst>
                                        </p:cTn>
                                        <p:tgtEl>
                                          <p:spTgt spid="53"/>
                                        </p:tgtEl>
                                        <p:attrNameLst>
                                          <p:attrName>r</p:attrName>
                                        </p:attrNameLst>
                                      </p:cBhvr>
                                    </p:animRot>
                                    <p:animRot by="-240000">
                                      <p:cBhvr>
                                        <p:cTn id="962" dur="200" fill="hold">
                                          <p:stCondLst>
                                            <p:cond delay="200"/>
                                          </p:stCondLst>
                                        </p:cTn>
                                        <p:tgtEl>
                                          <p:spTgt spid="53"/>
                                        </p:tgtEl>
                                        <p:attrNameLst>
                                          <p:attrName>r</p:attrName>
                                        </p:attrNameLst>
                                      </p:cBhvr>
                                    </p:animRot>
                                    <p:animRot by="240000">
                                      <p:cBhvr>
                                        <p:cTn id="963" dur="200" fill="hold">
                                          <p:stCondLst>
                                            <p:cond delay="400"/>
                                          </p:stCondLst>
                                        </p:cTn>
                                        <p:tgtEl>
                                          <p:spTgt spid="53"/>
                                        </p:tgtEl>
                                        <p:attrNameLst>
                                          <p:attrName>r</p:attrName>
                                        </p:attrNameLst>
                                      </p:cBhvr>
                                    </p:animRot>
                                    <p:animRot by="-240000">
                                      <p:cBhvr>
                                        <p:cTn id="964" dur="200" fill="hold">
                                          <p:stCondLst>
                                            <p:cond delay="600"/>
                                          </p:stCondLst>
                                        </p:cTn>
                                        <p:tgtEl>
                                          <p:spTgt spid="53"/>
                                        </p:tgtEl>
                                        <p:attrNameLst>
                                          <p:attrName>r</p:attrName>
                                        </p:attrNameLst>
                                      </p:cBhvr>
                                    </p:animRot>
                                    <p:animRot by="120000">
                                      <p:cBhvr>
                                        <p:cTn id="965" dur="200" fill="hold">
                                          <p:stCondLst>
                                            <p:cond delay="800"/>
                                          </p:stCondLst>
                                        </p:cTn>
                                        <p:tgtEl>
                                          <p:spTgt spid="53"/>
                                        </p:tgtEl>
                                        <p:attrNameLst>
                                          <p:attrName>r</p:attrName>
                                        </p:attrNameLst>
                                      </p:cBhvr>
                                    </p:animRot>
                                  </p:childTnLst>
                                </p:cTn>
                              </p:par>
                              <p:par>
                                <p:cTn id="966" presetID="32" presetClass="emph" presetSubtype="0" fill="hold" nodeType="withEffect">
                                  <p:stCondLst>
                                    <p:cond delay="0"/>
                                  </p:stCondLst>
                                  <p:childTnLst>
                                    <p:animRot by="120000">
                                      <p:cBhvr>
                                        <p:cTn id="967" dur="100" fill="hold">
                                          <p:stCondLst>
                                            <p:cond delay="0"/>
                                          </p:stCondLst>
                                        </p:cTn>
                                        <p:tgtEl>
                                          <p:spTgt spid="54"/>
                                        </p:tgtEl>
                                        <p:attrNameLst>
                                          <p:attrName>r</p:attrName>
                                        </p:attrNameLst>
                                      </p:cBhvr>
                                    </p:animRot>
                                    <p:animRot by="-240000">
                                      <p:cBhvr>
                                        <p:cTn id="968" dur="200" fill="hold">
                                          <p:stCondLst>
                                            <p:cond delay="200"/>
                                          </p:stCondLst>
                                        </p:cTn>
                                        <p:tgtEl>
                                          <p:spTgt spid="54"/>
                                        </p:tgtEl>
                                        <p:attrNameLst>
                                          <p:attrName>r</p:attrName>
                                        </p:attrNameLst>
                                      </p:cBhvr>
                                    </p:animRot>
                                    <p:animRot by="240000">
                                      <p:cBhvr>
                                        <p:cTn id="969" dur="200" fill="hold">
                                          <p:stCondLst>
                                            <p:cond delay="400"/>
                                          </p:stCondLst>
                                        </p:cTn>
                                        <p:tgtEl>
                                          <p:spTgt spid="54"/>
                                        </p:tgtEl>
                                        <p:attrNameLst>
                                          <p:attrName>r</p:attrName>
                                        </p:attrNameLst>
                                      </p:cBhvr>
                                    </p:animRot>
                                    <p:animRot by="-240000">
                                      <p:cBhvr>
                                        <p:cTn id="970" dur="200" fill="hold">
                                          <p:stCondLst>
                                            <p:cond delay="600"/>
                                          </p:stCondLst>
                                        </p:cTn>
                                        <p:tgtEl>
                                          <p:spTgt spid="54"/>
                                        </p:tgtEl>
                                        <p:attrNameLst>
                                          <p:attrName>r</p:attrName>
                                        </p:attrNameLst>
                                      </p:cBhvr>
                                    </p:animRot>
                                    <p:animRot by="120000">
                                      <p:cBhvr>
                                        <p:cTn id="971" dur="200" fill="hold">
                                          <p:stCondLst>
                                            <p:cond delay="800"/>
                                          </p:stCondLst>
                                        </p:cTn>
                                        <p:tgtEl>
                                          <p:spTgt spid="54"/>
                                        </p:tgtEl>
                                        <p:attrNameLst>
                                          <p:attrName>r</p:attrName>
                                        </p:attrNameLst>
                                      </p:cBhvr>
                                    </p:animRot>
                                  </p:childTnLst>
                                </p:cTn>
                              </p:par>
                              <p:par>
                                <p:cTn id="972" presetID="32" presetClass="emph" presetSubtype="0" fill="hold" nodeType="withEffect">
                                  <p:stCondLst>
                                    <p:cond delay="0"/>
                                  </p:stCondLst>
                                  <p:childTnLst>
                                    <p:animRot by="120000">
                                      <p:cBhvr>
                                        <p:cTn id="973" dur="100" fill="hold">
                                          <p:stCondLst>
                                            <p:cond delay="0"/>
                                          </p:stCondLst>
                                        </p:cTn>
                                        <p:tgtEl>
                                          <p:spTgt spid="55"/>
                                        </p:tgtEl>
                                        <p:attrNameLst>
                                          <p:attrName>r</p:attrName>
                                        </p:attrNameLst>
                                      </p:cBhvr>
                                    </p:animRot>
                                    <p:animRot by="-240000">
                                      <p:cBhvr>
                                        <p:cTn id="974" dur="200" fill="hold">
                                          <p:stCondLst>
                                            <p:cond delay="200"/>
                                          </p:stCondLst>
                                        </p:cTn>
                                        <p:tgtEl>
                                          <p:spTgt spid="55"/>
                                        </p:tgtEl>
                                        <p:attrNameLst>
                                          <p:attrName>r</p:attrName>
                                        </p:attrNameLst>
                                      </p:cBhvr>
                                    </p:animRot>
                                    <p:animRot by="240000">
                                      <p:cBhvr>
                                        <p:cTn id="975" dur="200" fill="hold">
                                          <p:stCondLst>
                                            <p:cond delay="400"/>
                                          </p:stCondLst>
                                        </p:cTn>
                                        <p:tgtEl>
                                          <p:spTgt spid="55"/>
                                        </p:tgtEl>
                                        <p:attrNameLst>
                                          <p:attrName>r</p:attrName>
                                        </p:attrNameLst>
                                      </p:cBhvr>
                                    </p:animRot>
                                    <p:animRot by="-240000">
                                      <p:cBhvr>
                                        <p:cTn id="976" dur="200" fill="hold">
                                          <p:stCondLst>
                                            <p:cond delay="600"/>
                                          </p:stCondLst>
                                        </p:cTn>
                                        <p:tgtEl>
                                          <p:spTgt spid="55"/>
                                        </p:tgtEl>
                                        <p:attrNameLst>
                                          <p:attrName>r</p:attrName>
                                        </p:attrNameLst>
                                      </p:cBhvr>
                                    </p:animRot>
                                    <p:animRot by="120000">
                                      <p:cBhvr>
                                        <p:cTn id="977" dur="200" fill="hold">
                                          <p:stCondLst>
                                            <p:cond delay="800"/>
                                          </p:stCondLst>
                                        </p:cTn>
                                        <p:tgtEl>
                                          <p:spTgt spid="55"/>
                                        </p:tgtEl>
                                        <p:attrNameLst>
                                          <p:attrName>r</p:attrName>
                                        </p:attrNameLst>
                                      </p:cBhvr>
                                    </p:animRot>
                                  </p:childTnLst>
                                </p:cTn>
                              </p:par>
                              <p:par>
                                <p:cTn id="978" presetID="32" presetClass="emph" presetSubtype="0" fill="hold" nodeType="withEffect">
                                  <p:stCondLst>
                                    <p:cond delay="0"/>
                                  </p:stCondLst>
                                  <p:childTnLst>
                                    <p:animRot by="120000">
                                      <p:cBhvr>
                                        <p:cTn id="979" dur="100" fill="hold">
                                          <p:stCondLst>
                                            <p:cond delay="0"/>
                                          </p:stCondLst>
                                        </p:cTn>
                                        <p:tgtEl>
                                          <p:spTgt spid="56"/>
                                        </p:tgtEl>
                                        <p:attrNameLst>
                                          <p:attrName>r</p:attrName>
                                        </p:attrNameLst>
                                      </p:cBhvr>
                                    </p:animRot>
                                    <p:animRot by="-240000">
                                      <p:cBhvr>
                                        <p:cTn id="980" dur="200" fill="hold">
                                          <p:stCondLst>
                                            <p:cond delay="200"/>
                                          </p:stCondLst>
                                        </p:cTn>
                                        <p:tgtEl>
                                          <p:spTgt spid="56"/>
                                        </p:tgtEl>
                                        <p:attrNameLst>
                                          <p:attrName>r</p:attrName>
                                        </p:attrNameLst>
                                      </p:cBhvr>
                                    </p:animRot>
                                    <p:animRot by="240000">
                                      <p:cBhvr>
                                        <p:cTn id="981" dur="200" fill="hold">
                                          <p:stCondLst>
                                            <p:cond delay="400"/>
                                          </p:stCondLst>
                                        </p:cTn>
                                        <p:tgtEl>
                                          <p:spTgt spid="56"/>
                                        </p:tgtEl>
                                        <p:attrNameLst>
                                          <p:attrName>r</p:attrName>
                                        </p:attrNameLst>
                                      </p:cBhvr>
                                    </p:animRot>
                                    <p:animRot by="-240000">
                                      <p:cBhvr>
                                        <p:cTn id="982" dur="200" fill="hold">
                                          <p:stCondLst>
                                            <p:cond delay="600"/>
                                          </p:stCondLst>
                                        </p:cTn>
                                        <p:tgtEl>
                                          <p:spTgt spid="56"/>
                                        </p:tgtEl>
                                        <p:attrNameLst>
                                          <p:attrName>r</p:attrName>
                                        </p:attrNameLst>
                                      </p:cBhvr>
                                    </p:animRot>
                                    <p:animRot by="120000">
                                      <p:cBhvr>
                                        <p:cTn id="983" dur="200" fill="hold">
                                          <p:stCondLst>
                                            <p:cond delay="800"/>
                                          </p:stCondLst>
                                        </p:cTn>
                                        <p:tgtEl>
                                          <p:spTgt spid="56"/>
                                        </p:tgtEl>
                                        <p:attrNameLst>
                                          <p:attrName>r</p:attrName>
                                        </p:attrNameLst>
                                      </p:cBhvr>
                                    </p:animRot>
                                  </p:childTnLst>
                                </p:cTn>
                              </p:par>
                              <p:par>
                                <p:cTn id="984" presetID="32" presetClass="emph" presetSubtype="0" fill="hold" nodeType="withEffect">
                                  <p:stCondLst>
                                    <p:cond delay="0"/>
                                  </p:stCondLst>
                                  <p:childTnLst>
                                    <p:animRot by="120000">
                                      <p:cBhvr>
                                        <p:cTn id="985" dur="100" fill="hold">
                                          <p:stCondLst>
                                            <p:cond delay="0"/>
                                          </p:stCondLst>
                                        </p:cTn>
                                        <p:tgtEl>
                                          <p:spTgt spid="57"/>
                                        </p:tgtEl>
                                        <p:attrNameLst>
                                          <p:attrName>r</p:attrName>
                                        </p:attrNameLst>
                                      </p:cBhvr>
                                    </p:animRot>
                                    <p:animRot by="-240000">
                                      <p:cBhvr>
                                        <p:cTn id="986" dur="200" fill="hold">
                                          <p:stCondLst>
                                            <p:cond delay="200"/>
                                          </p:stCondLst>
                                        </p:cTn>
                                        <p:tgtEl>
                                          <p:spTgt spid="57"/>
                                        </p:tgtEl>
                                        <p:attrNameLst>
                                          <p:attrName>r</p:attrName>
                                        </p:attrNameLst>
                                      </p:cBhvr>
                                    </p:animRot>
                                    <p:animRot by="240000">
                                      <p:cBhvr>
                                        <p:cTn id="987" dur="200" fill="hold">
                                          <p:stCondLst>
                                            <p:cond delay="400"/>
                                          </p:stCondLst>
                                        </p:cTn>
                                        <p:tgtEl>
                                          <p:spTgt spid="57"/>
                                        </p:tgtEl>
                                        <p:attrNameLst>
                                          <p:attrName>r</p:attrName>
                                        </p:attrNameLst>
                                      </p:cBhvr>
                                    </p:animRot>
                                    <p:animRot by="-240000">
                                      <p:cBhvr>
                                        <p:cTn id="988" dur="200" fill="hold">
                                          <p:stCondLst>
                                            <p:cond delay="600"/>
                                          </p:stCondLst>
                                        </p:cTn>
                                        <p:tgtEl>
                                          <p:spTgt spid="57"/>
                                        </p:tgtEl>
                                        <p:attrNameLst>
                                          <p:attrName>r</p:attrName>
                                        </p:attrNameLst>
                                      </p:cBhvr>
                                    </p:animRot>
                                    <p:animRot by="120000">
                                      <p:cBhvr>
                                        <p:cTn id="989" dur="200" fill="hold">
                                          <p:stCondLst>
                                            <p:cond delay="800"/>
                                          </p:stCondLst>
                                        </p:cTn>
                                        <p:tgtEl>
                                          <p:spTgt spid="57"/>
                                        </p:tgtEl>
                                        <p:attrNameLst>
                                          <p:attrName>r</p:attrName>
                                        </p:attrNameLst>
                                      </p:cBhvr>
                                    </p:animRot>
                                  </p:childTnLst>
                                </p:cTn>
                              </p:par>
                              <p:par>
                                <p:cTn id="990" presetID="32" presetClass="emph" presetSubtype="0" fill="hold" nodeType="withEffect">
                                  <p:stCondLst>
                                    <p:cond delay="0"/>
                                  </p:stCondLst>
                                  <p:childTnLst>
                                    <p:animRot by="120000">
                                      <p:cBhvr>
                                        <p:cTn id="991" dur="100" fill="hold">
                                          <p:stCondLst>
                                            <p:cond delay="0"/>
                                          </p:stCondLst>
                                        </p:cTn>
                                        <p:tgtEl>
                                          <p:spTgt spid="58"/>
                                        </p:tgtEl>
                                        <p:attrNameLst>
                                          <p:attrName>r</p:attrName>
                                        </p:attrNameLst>
                                      </p:cBhvr>
                                    </p:animRot>
                                    <p:animRot by="-240000">
                                      <p:cBhvr>
                                        <p:cTn id="992" dur="200" fill="hold">
                                          <p:stCondLst>
                                            <p:cond delay="200"/>
                                          </p:stCondLst>
                                        </p:cTn>
                                        <p:tgtEl>
                                          <p:spTgt spid="58"/>
                                        </p:tgtEl>
                                        <p:attrNameLst>
                                          <p:attrName>r</p:attrName>
                                        </p:attrNameLst>
                                      </p:cBhvr>
                                    </p:animRot>
                                    <p:animRot by="240000">
                                      <p:cBhvr>
                                        <p:cTn id="993" dur="200" fill="hold">
                                          <p:stCondLst>
                                            <p:cond delay="400"/>
                                          </p:stCondLst>
                                        </p:cTn>
                                        <p:tgtEl>
                                          <p:spTgt spid="58"/>
                                        </p:tgtEl>
                                        <p:attrNameLst>
                                          <p:attrName>r</p:attrName>
                                        </p:attrNameLst>
                                      </p:cBhvr>
                                    </p:animRot>
                                    <p:animRot by="-240000">
                                      <p:cBhvr>
                                        <p:cTn id="994" dur="200" fill="hold">
                                          <p:stCondLst>
                                            <p:cond delay="600"/>
                                          </p:stCondLst>
                                        </p:cTn>
                                        <p:tgtEl>
                                          <p:spTgt spid="58"/>
                                        </p:tgtEl>
                                        <p:attrNameLst>
                                          <p:attrName>r</p:attrName>
                                        </p:attrNameLst>
                                      </p:cBhvr>
                                    </p:animRot>
                                    <p:animRot by="120000">
                                      <p:cBhvr>
                                        <p:cTn id="995" dur="200" fill="hold">
                                          <p:stCondLst>
                                            <p:cond delay="800"/>
                                          </p:stCondLst>
                                        </p:cTn>
                                        <p:tgtEl>
                                          <p:spTgt spid="58"/>
                                        </p:tgtEl>
                                        <p:attrNameLst>
                                          <p:attrName>r</p:attrName>
                                        </p:attrNameLst>
                                      </p:cBhvr>
                                    </p:animRot>
                                  </p:childTnLst>
                                </p:cTn>
                              </p:par>
                              <p:par>
                                <p:cTn id="996" presetID="32" presetClass="emph" presetSubtype="0" fill="hold" nodeType="withEffect">
                                  <p:stCondLst>
                                    <p:cond delay="0"/>
                                  </p:stCondLst>
                                  <p:childTnLst>
                                    <p:animRot by="120000">
                                      <p:cBhvr>
                                        <p:cTn id="997" dur="100" fill="hold">
                                          <p:stCondLst>
                                            <p:cond delay="0"/>
                                          </p:stCondLst>
                                        </p:cTn>
                                        <p:tgtEl>
                                          <p:spTgt spid="59"/>
                                        </p:tgtEl>
                                        <p:attrNameLst>
                                          <p:attrName>r</p:attrName>
                                        </p:attrNameLst>
                                      </p:cBhvr>
                                    </p:animRot>
                                    <p:animRot by="-240000">
                                      <p:cBhvr>
                                        <p:cTn id="998" dur="200" fill="hold">
                                          <p:stCondLst>
                                            <p:cond delay="200"/>
                                          </p:stCondLst>
                                        </p:cTn>
                                        <p:tgtEl>
                                          <p:spTgt spid="59"/>
                                        </p:tgtEl>
                                        <p:attrNameLst>
                                          <p:attrName>r</p:attrName>
                                        </p:attrNameLst>
                                      </p:cBhvr>
                                    </p:animRot>
                                    <p:animRot by="240000">
                                      <p:cBhvr>
                                        <p:cTn id="999" dur="200" fill="hold">
                                          <p:stCondLst>
                                            <p:cond delay="400"/>
                                          </p:stCondLst>
                                        </p:cTn>
                                        <p:tgtEl>
                                          <p:spTgt spid="59"/>
                                        </p:tgtEl>
                                        <p:attrNameLst>
                                          <p:attrName>r</p:attrName>
                                        </p:attrNameLst>
                                      </p:cBhvr>
                                    </p:animRot>
                                    <p:animRot by="-240000">
                                      <p:cBhvr>
                                        <p:cTn id="1000" dur="200" fill="hold">
                                          <p:stCondLst>
                                            <p:cond delay="600"/>
                                          </p:stCondLst>
                                        </p:cTn>
                                        <p:tgtEl>
                                          <p:spTgt spid="59"/>
                                        </p:tgtEl>
                                        <p:attrNameLst>
                                          <p:attrName>r</p:attrName>
                                        </p:attrNameLst>
                                      </p:cBhvr>
                                    </p:animRot>
                                    <p:animRot by="120000">
                                      <p:cBhvr>
                                        <p:cTn id="1001" dur="200" fill="hold">
                                          <p:stCondLst>
                                            <p:cond delay="800"/>
                                          </p:stCondLst>
                                        </p:cTn>
                                        <p:tgtEl>
                                          <p:spTgt spid="59"/>
                                        </p:tgtEl>
                                        <p:attrNameLst>
                                          <p:attrName>r</p:attrName>
                                        </p:attrNameLst>
                                      </p:cBhvr>
                                    </p:animRot>
                                  </p:childTnLst>
                                </p:cTn>
                              </p:par>
                              <p:par>
                                <p:cTn id="1002" presetID="32" presetClass="emph" presetSubtype="0" fill="hold" nodeType="withEffect">
                                  <p:stCondLst>
                                    <p:cond delay="0"/>
                                  </p:stCondLst>
                                  <p:childTnLst>
                                    <p:animRot by="120000">
                                      <p:cBhvr>
                                        <p:cTn id="1003" dur="100" fill="hold">
                                          <p:stCondLst>
                                            <p:cond delay="0"/>
                                          </p:stCondLst>
                                        </p:cTn>
                                        <p:tgtEl>
                                          <p:spTgt spid="60"/>
                                        </p:tgtEl>
                                        <p:attrNameLst>
                                          <p:attrName>r</p:attrName>
                                        </p:attrNameLst>
                                      </p:cBhvr>
                                    </p:animRot>
                                    <p:animRot by="-240000">
                                      <p:cBhvr>
                                        <p:cTn id="1004" dur="200" fill="hold">
                                          <p:stCondLst>
                                            <p:cond delay="200"/>
                                          </p:stCondLst>
                                        </p:cTn>
                                        <p:tgtEl>
                                          <p:spTgt spid="60"/>
                                        </p:tgtEl>
                                        <p:attrNameLst>
                                          <p:attrName>r</p:attrName>
                                        </p:attrNameLst>
                                      </p:cBhvr>
                                    </p:animRot>
                                    <p:animRot by="240000">
                                      <p:cBhvr>
                                        <p:cTn id="1005" dur="200" fill="hold">
                                          <p:stCondLst>
                                            <p:cond delay="400"/>
                                          </p:stCondLst>
                                        </p:cTn>
                                        <p:tgtEl>
                                          <p:spTgt spid="60"/>
                                        </p:tgtEl>
                                        <p:attrNameLst>
                                          <p:attrName>r</p:attrName>
                                        </p:attrNameLst>
                                      </p:cBhvr>
                                    </p:animRot>
                                    <p:animRot by="-240000">
                                      <p:cBhvr>
                                        <p:cTn id="1006" dur="200" fill="hold">
                                          <p:stCondLst>
                                            <p:cond delay="600"/>
                                          </p:stCondLst>
                                        </p:cTn>
                                        <p:tgtEl>
                                          <p:spTgt spid="60"/>
                                        </p:tgtEl>
                                        <p:attrNameLst>
                                          <p:attrName>r</p:attrName>
                                        </p:attrNameLst>
                                      </p:cBhvr>
                                    </p:animRot>
                                    <p:animRot by="120000">
                                      <p:cBhvr>
                                        <p:cTn id="1007" dur="200" fill="hold">
                                          <p:stCondLst>
                                            <p:cond delay="800"/>
                                          </p:stCondLst>
                                        </p:cTn>
                                        <p:tgtEl>
                                          <p:spTgt spid="60"/>
                                        </p:tgtEl>
                                        <p:attrNameLst>
                                          <p:attrName>r</p:attrName>
                                        </p:attrNameLst>
                                      </p:cBhvr>
                                    </p:animRot>
                                  </p:childTnLst>
                                </p:cTn>
                              </p:par>
                              <p:par>
                                <p:cTn id="1008" presetID="32" presetClass="emph" presetSubtype="0" fill="hold" nodeType="withEffect">
                                  <p:stCondLst>
                                    <p:cond delay="0"/>
                                  </p:stCondLst>
                                  <p:childTnLst>
                                    <p:animRot by="120000">
                                      <p:cBhvr>
                                        <p:cTn id="1009" dur="100" fill="hold">
                                          <p:stCondLst>
                                            <p:cond delay="0"/>
                                          </p:stCondLst>
                                        </p:cTn>
                                        <p:tgtEl>
                                          <p:spTgt spid="62"/>
                                        </p:tgtEl>
                                        <p:attrNameLst>
                                          <p:attrName>r</p:attrName>
                                        </p:attrNameLst>
                                      </p:cBhvr>
                                    </p:animRot>
                                    <p:animRot by="-240000">
                                      <p:cBhvr>
                                        <p:cTn id="1010" dur="200" fill="hold">
                                          <p:stCondLst>
                                            <p:cond delay="200"/>
                                          </p:stCondLst>
                                        </p:cTn>
                                        <p:tgtEl>
                                          <p:spTgt spid="62"/>
                                        </p:tgtEl>
                                        <p:attrNameLst>
                                          <p:attrName>r</p:attrName>
                                        </p:attrNameLst>
                                      </p:cBhvr>
                                    </p:animRot>
                                    <p:animRot by="240000">
                                      <p:cBhvr>
                                        <p:cTn id="1011" dur="200" fill="hold">
                                          <p:stCondLst>
                                            <p:cond delay="400"/>
                                          </p:stCondLst>
                                        </p:cTn>
                                        <p:tgtEl>
                                          <p:spTgt spid="62"/>
                                        </p:tgtEl>
                                        <p:attrNameLst>
                                          <p:attrName>r</p:attrName>
                                        </p:attrNameLst>
                                      </p:cBhvr>
                                    </p:animRot>
                                    <p:animRot by="-240000">
                                      <p:cBhvr>
                                        <p:cTn id="1012" dur="200" fill="hold">
                                          <p:stCondLst>
                                            <p:cond delay="600"/>
                                          </p:stCondLst>
                                        </p:cTn>
                                        <p:tgtEl>
                                          <p:spTgt spid="62"/>
                                        </p:tgtEl>
                                        <p:attrNameLst>
                                          <p:attrName>r</p:attrName>
                                        </p:attrNameLst>
                                      </p:cBhvr>
                                    </p:animRot>
                                    <p:animRot by="120000">
                                      <p:cBhvr>
                                        <p:cTn id="1013" dur="200" fill="hold">
                                          <p:stCondLst>
                                            <p:cond delay="800"/>
                                          </p:stCondLst>
                                        </p:cTn>
                                        <p:tgtEl>
                                          <p:spTgt spid="62"/>
                                        </p:tgtEl>
                                        <p:attrNameLst>
                                          <p:attrName>r</p:attrName>
                                        </p:attrNameLst>
                                      </p:cBhvr>
                                    </p:animRot>
                                  </p:childTnLst>
                                </p:cTn>
                              </p:par>
                              <p:par>
                                <p:cTn id="1014" presetID="32" presetClass="emph" presetSubtype="0" fill="hold" nodeType="withEffect">
                                  <p:stCondLst>
                                    <p:cond delay="0"/>
                                  </p:stCondLst>
                                  <p:childTnLst>
                                    <p:animRot by="120000">
                                      <p:cBhvr>
                                        <p:cTn id="1015" dur="100" fill="hold">
                                          <p:stCondLst>
                                            <p:cond delay="0"/>
                                          </p:stCondLst>
                                        </p:cTn>
                                        <p:tgtEl>
                                          <p:spTgt spid="64"/>
                                        </p:tgtEl>
                                        <p:attrNameLst>
                                          <p:attrName>r</p:attrName>
                                        </p:attrNameLst>
                                      </p:cBhvr>
                                    </p:animRot>
                                    <p:animRot by="-240000">
                                      <p:cBhvr>
                                        <p:cTn id="1016" dur="200" fill="hold">
                                          <p:stCondLst>
                                            <p:cond delay="200"/>
                                          </p:stCondLst>
                                        </p:cTn>
                                        <p:tgtEl>
                                          <p:spTgt spid="64"/>
                                        </p:tgtEl>
                                        <p:attrNameLst>
                                          <p:attrName>r</p:attrName>
                                        </p:attrNameLst>
                                      </p:cBhvr>
                                    </p:animRot>
                                    <p:animRot by="240000">
                                      <p:cBhvr>
                                        <p:cTn id="1017" dur="200" fill="hold">
                                          <p:stCondLst>
                                            <p:cond delay="400"/>
                                          </p:stCondLst>
                                        </p:cTn>
                                        <p:tgtEl>
                                          <p:spTgt spid="64"/>
                                        </p:tgtEl>
                                        <p:attrNameLst>
                                          <p:attrName>r</p:attrName>
                                        </p:attrNameLst>
                                      </p:cBhvr>
                                    </p:animRot>
                                    <p:animRot by="-240000">
                                      <p:cBhvr>
                                        <p:cTn id="1018" dur="200" fill="hold">
                                          <p:stCondLst>
                                            <p:cond delay="600"/>
                                          </p:stCondLst>
                                        </p:cTn>
                                        <p:tgtEl>
                                          <p:spTgt spid="64"/>
                                        </p:tgtEl>
                                        <p:attrNameLst>
                                          <p:attrName>r</p:attrName>
                                        </p:attrNameLst>
                                      </p:cBhvr>
                                    </p:animRot>
                                    <p:animRot by="120000">
                                      <p:cBhvr>
                                        <p:cTn id="1019" dur="200" fill="hold">
                                          <p:stCondLst>
                                            <p:cond delay="800"/>
                                          </p:stCondLst>
                                        </p:cTn>
                                        <p:tgtEl>
                                          <p:spTgt spid="64"/>
                                        </p:tgtEl>
                                        <p:attrNameLst>
                                          <p:attrName>r</p:attrName>
                                        </p:attrNameLst>
                                      </p:cBhvr>
                                    </p:animRot>
                                  </p:childTnLst>
                                </p:cTn>
                              </p:par>
                              <p:par>
                                <p:cTn id="1020" presetID="32" presetClass="emph" presetSubtype="0" fill="hold" nodeType="withEffect">
                                  <p:stCondLst>
                                    <p:cond delay="0"/>
                                  </p:stCondLst>
                                  <p:childTnLst>
                                    <p:animRot by="120000">
                                      <p:cBhvr>
                                        <p:cTn id="1021" dur="100" fill="hold">
                                          <p:stCondLst>
                                            <p:cond delay="0"/>
                                          </p:stCondLst>
                                        </p:cTn>
                                        <p:tgtEl>
                                          <p:spTgt spid="65"/>
                                        </p:tgtEl>
                                        <p:attrNameLst>
                                          <p:attrName>r</p:attrName>
                                        </p:attrNameLst>
                                      </p:cBhvr>
                                    </p:animRot>
                                    <p:animRot by="-240000">
                                      <p:cBhvr>
                                        <p:cTn id="1022" dur="200" fill="hold">
                                          <p:stCondLst>
                                            <p:cond delay="200"/>
                                          </p:stCondLst>
                                        </p:cTn>
                                        <p:tgtEl>
                                          <p:spTgt spid="65"/>
                                        </p:tgtEl>
                                        <p:attrNameLst>
                                          <p:attrName>r</p:attrName>
                                        </p:attrNameLst>
                                      </p:cBhvr>
                                    </p:animRot>
                                    <p:animRot by="240000">
                                      <p:cBhvr>
                                        <p:cTn id="1023" dur="200" fill="hold">
                                          <p:stCondLst>
                                            <p:cond delay="400"/>
                                          </p:stCondLst>
                                        </p:cTn>
                                        <p:tgtEl>
                                          <p:spTgt spid="65"/>
                                        </p:tgtEl>
                                        <p:attrNameLst>
                                          <p:attrName>r</p:attrName>
                                        </p:attrNameLst>
                                      </p:cBhvr>
                                    </p:animRot>
                                    <p:animRot by="-240000">
                                      <p:cBhvr>
                                        <p:cTn id="1024" dur="200" fill="hold">
                                          <p:stCondLst>
                                            <p:cond delay="600"/>
                                          </p:stCondLst>
                                        </p:cTn>
                                        <p:tgtEl>
                                          <p:spTgt spid="65"/>
                                        </p:tgtEl>
                                        <p:attrNameLst>
                                          <p:attrName>r</p:attrName>
                                        </p:attrNameLst>
                                      </p:cBhvr>
                                    </p:animRot>
                                    <p:animRot by="120000">
                                      <p:cBhvr>
                                        <p:cTn id="1025" dur="200" fill="hold">
                                          <p:stCondLst>
                                            <p:cond delay="800"/>
                                          </p:stCondLst>
                                        </p:cTn>
                                        <p:tgtEl>
                                          <p:spTgt spid="65"/>
                                        </p:tgtEl>
                                        <p:attrNameLst>
                                          <p:attrName>r</p:attrName>
                                        </p:attrNameLst>
                                      </p:cBhvr>
                                    </p:animRot>
                                  </p:childTnLst>
                                </p:cTn>
                              </p:par>
                              <p:par>
                                <p:cTn id="1026" presetID="32" presetClass="emph" presetSubtype="0" fill="hold" nodeType="withEffect">
                                  <p:stCondLst>
                                    <p:cond delay="0"/>
                                  </p:stCondLst>
                                  <p:childTnLst>
                                    <p:animRot by="120000">
                                      <p:cBhvr>
                                        <p:cTn id="1027" dur="100" fill="hold">
                                          <p:stCondLst>
                                            <p:cond delay="0"/>
                                          </p:stCondLst>
                                        </p:cTn>
                                        <p:tgtEl>
                                          <p:spTgt spid="66"/>
                                        </p:tgtEl>
                                        <p:attrNameLst>
                                          <p:attrName>r</p:attrName>
                                        </p:attrNameLst>
                                      </p:cBhvr>
                                    </p:animRot>
                                    <p:animRot by="-240000">
                                      <p:cBhvr>
                                        <p:cTn id="1028" dur="200" fill="hold">
                                          <p:stCondLst>
                                            <p:cond delay="200"/>
                                          </p:stCondLst>
                                        </p:cTn>
                                        <p:tgtEl>
                                          <p:spTgt spid="66"/>
                                        </p:tgtEl>
                                        <p:attrNameLst>
                                          <p:attrName>r</p:attrName>
                                        </p:attrNameLst>
                                      </p:cBhvr>
                                    </p:animRot>
                                    <p:animRot by="240000">
                                      <p:cBhvr>
                                        <p:cTn id="1029" dur="200" fill="hold">
                                          <p:stCondLst>
                                            <p:cond delay="400"/>
                                          </p:stCondLst>
                                        </p:cTn>
                                        <p:tgtEl>
                                          <p:spTgt spid="66"/>
                                        </p:tgtEl>
                                        <p:attrNameLst>
                                          <p:attrName>r</p:attrName>
                                        </p:attrNameLst>
                                      </p:cBhvr>
                                    </p:animRot>
                                    <p:animRot by="-240000">
                                      <p:cBhvr>
                                        <p:cTn id="1030" dur="200" fill="hold">
                                          <p:stCondLst>
                                            <p:cond delay="600"/>
                                          </p:stCondLst>
                                        </p:cTn>
                                        <p:tgtEl>
                                          <p:spTgt spid="66"/>
                                        </p:tgtEl>
                                        <p:attrNameLst>
                                          <p:attrName>r</p:attrName>
                                        </p:attrNameLst>
                                      </p:cBhvr>
                                    </p:animRot>
                                    <p:animRot by="120000">
                                      <p:cBhvr>
                                        <p:cTn id="1031" dur="200" fill="hold">
                                          <p:stCondLst>
                                            <p:cond delay="800"/>
                                          </p:stCondLst>
                                        </p:cTn>
                                        <p:tgtEl>
                                          <p:spTgt spid="66"/>
                                        </p:tgtEl>
                                        <p:attrNameLst>
                                          <p:attrName>r</p:attrName>
                                        </p:attrNameLst>
                                      </p:cBhvr>
                                    </p:animRot>
                                  </p:childTnLst>
                                </p:cTn>
                              </p:par>
                              <p:par>
                                <p:cTn id="1032" presetID="32" presetClass="emph" presetSubtype="0" fill="hold" nodeType="withEffect">
                                  <p:stCondLst>
                                    <p:cond delay="0"/>
                                  </p:stCondLst>
                                  <p:childTnLst>
                                    <p:animRot by="120000">
                                      <p:cBhvr>
                                        <p:cTn id="1033" dur="100" fill="hold">
                                          <p:stCondLst>
                                            <p:cond delay="0"/>
                                          </p:stCondLst>
                                        </p:cTn>
                                        <p:tgtEl>
                                          <p:spTgt spid="68"/>
                                        </p:tgtEl>
                                        <p:attrNameLst>
                                          <p:attrName>r</p:attrName>
                                        </p:attrNameLst>
                                      </p:cBhvr>
                                    </p:animRot>
                                    <p:animRot by="-240000">
                                      <p:cBhvr>
                                        <p:cTn id="1034" dur="200" fill="hold">
                                          <p:stCondLst>
                                            <p:cond delay="200"/>
                                          </p:stCondLst>
                                        </p:cTn>
                                        <p:tgtEl>
                                          <p:spTgt spid="68"/>
                                        </p:tgtEl>
                                        <p:attrNameLst>
                                          <p:attrName>r</p:attrName>
                                        </p:attrNameLst>
                                      </p:cBhvr>
                                    </p:animRot>
                                    <p:animRot by="240000">
                                      <p:cBhvr>
                                        <p:cTn id="1035" dur="200" fill="hold">
                                          <p:stCondLst>
                                            <p:cond delay="400"/>
                                          </p:stCondLst>
                                        </p:cTn>
                                        <p:tgtEl>
                                          <p:spTgt spid="68"/>
                                        </p:tgtEl>
                                        <p:attrNameLst>
                                          <p:attrName>r</p:attrName>
                                        </p:attrNameLst>
                                      </p:cBhvr>
                                    </p:animRot>
                                    <p:animRot by="-240000">
                                      <p:cBhvr>
                                        <p:cTn id="1036" dur="200" fill="hold">
                                          <p:stCondLst>
                                            <p:cond delay="600"/>
                                          </p:stCondLst>
                                        </p:cTn>
                                        <p:tgtEl>
                                          <p:spTgt spid="68"/>
                                        </p:tgtEl>
                                        <p:attrNameLst>
                                          <p:attrName>r</p:attrName>
                                        </p:attrNameLst>
                                      </p:cBhvr>
                                    </p:animRot>
                                    <p:animRot by="120000">
                                      <p:cBhvr>
                                        <p:cTn id="1037" dur="200" fill="hold">
                                          <p:stCondLst>
                                            <p:cond delay="800"/>
                                          </p:stCondLst>
                                        </p:cTn>
                                        <p:tgtEl>
                                          <p:spTgt spid="68"/>
                                        </p:tgtEl>
                                        <p:attrNameLst>
                                          <p:attrName>r</p:attrName>
                                        </p:attrNameLst>
                                      </p:cBhvr>
                                    </p:animRot>
                                  </p:childTnLst>
                                </p:cTn>
                              </p:par>
                            </p:childTnLst>
                          </p:cTn>
                        </p:par>
                        <p:par>
                          <p:cTn id="1038" fill="hold">
                            <p:stCondLst>
                              <p:cond delay="1500"/>
                            </p:stCondLst>
                            <p:childTnLst>
                              <p:par>
                                <p:cTn id="1039" presetID="27" presetClass="emph" presetSubtype="0" fill="remove" grpId="0" nodeType="afterEffect">
                                  <p:stCondLst>
                                    <p:cond delay="0"/>
                                  </p:stCondLst>
                                  <p:childTnLst>
                                    <p:animClr clrSpc="rgb" dir="cw">
                                      <p:cBhvr override="childStyle">
                                        <p:cTn id="1040" dur="250" autoRev="1" fill="remove"/>
                                        <p:tgtEl>
                                          <p:spTgt spid="110"/>
                                        </p:tgtEl>
                                        <p:attrNameLst>
                                          <p:attrName>style.color</p:attrName>
                                        </p:attrNameLst>
                                      </p:cBhvr>
                                      <p:to>
                                        <a:srgbClr val="00B050"/>
                                      </p:to>
                                    </p:animClr>
                                    <p:animClr clrSpc="rgb" dir="cw">
                                      <p:cBhvr>
                                        <p:cTn id="1041" dur="250" autoRev="1" fill="remove"/>
                                        <p:tgtEl>
                                          <p:spTgt spid="110"/>
                                        </p:tgtEl>
                                        <p:attrNameLst>
                                          <p:attrName>fillcolor</p:attrName>
                                        </p:attrNameLst>
                                      </p:cBhvr>
                                      <p:to>
                                        <a:srgbClr val="00B050"/>
                                      </p:to>
                                    </p:animClr>
                                    <p:set>
                                      <p:cBhvr>
                                        <p:cTn id="1042" dur="250" autoRev="1" fill="remove"/>
                                        <p:tgtEl>
                                          <p:spTgt spid="110"/>
                                        </p:tgtEl>
                                        <p:attrNameLst>
                                          <p:attrName>fill.type</p:attrName>
                                        </p:attrNameLst>
                                      </p:cBhvr>
                                      <p:to>
                                        <p:strVal val="solid"/>
                                      </p:to>
                                    </p:set>
                                    <p:set>
                                      <p:cBhvr>
                                        <p:cTn id="1043" dur="250" autoRev="1" fill="remove"/>
                                        <p:tgtEl>
                                          <p:spTgt spid="110"/>
                                        </p:tgtEl>
                                        <p:attrNameLst>
                                          <p:attrName>fill.on</p:attrName>
                                        </p:attrNameLst>
                                      </p:cBhvr>
                                      <p:to>
                                        <p:strVal val="true"/>
                                      </p:to>
                                    </p:set>
                                  </p:childTnLst>
                                </p:cTn>
                              </p:par>
                              <p:par>
                                <p:cTn id="1044" presetID="27" presetClass="emph" presetSubtype="0" fill="remove" grpId="0" nodeType="withEffect">
                                  <p:stCondLst>
                                    <p:cond delay="0"/>
                                  </p:stCondLst>
                                  <p:childTnLst>
                                    <p:animClr clrSpc="rgb" dir="cw">
                                      <p:cBhvr override="childStyle">
                                        <p:cTn id="1045" dur="250" autoRev="1" fill="remove"/>
                                        <p:tgtEl>
                                          <p:spTgt spid="112"/>
                                        </p:tgtEl>
                                        <p:attrNameLst>
                                          <p:attrName>style.color</p:attrName>
                                        </p:attrNameLst>
                                      </p:cBhvr>
                                      <p:to>
                                        <a:srgbClr val="00B050"/>
                                      </p:to>
                                    </p:animClr>
                                    <p:animClr clrSpc="rgb" dir="cw">
                                      <p:cBhvr>
                                        <p:cTn id="1046" dur="250" autoRev="1" fill="remove"/>
                                        <p:tgtEl>
                                          <p:spTgt spid="112"/>
                                        </p:tgtEl>
                                        <p:attrNameLst>
                                          <p:attrName>fillcolor</p:attrName>
                                        </p:attrNameLst>
                                      </p:cBhvr>
                                      <p:to>
                                        <a:srgbClr val="00B050"/>
                                      </p:to>
                                    </p:animClr>
                                    <p:set>
                                      <p:cBhvr>
                                        <p:cTn id="1047" dur="250" autoRev="1" fill="remove"/>
                                        <p:tgtEl>
                                          <p:spTgt spid="112"/>
                                        </p:tgtEl>
                                        <p:attrNameLst>
                                          <p:attrName>fill.type</p:attrName>
                                        </p:attrNameLst>
                                      </p:cBhvr>
                                      <p:to>
                                        <p:strVal val="solid"/>
                                      </p:to>
                                    </p:set>
                                    <p:set>
                                      <p:cBhvr>
                                        <p:cTn id="1048" dur="250" autoRev="1" fill="remove"/>
                                        <p:tgtEl>
                                          <p:spTgt spid="112"/>
                                        </p:tgtEl>
                                        <p:attrNameLst>
                                          <p:attrName>fill.on</p:attrName>
                                        </p:attrNameLst>
                                      </p:cBhvr>
                                      <p:to>
                                        <p:strVal val="true"/>
                                      </p:to>
                                    </p:set>
                                  </p:childTnLst>
                                </p:cTn>
                              </p:par>
                              <p:par>
                                <p:cTn id="1049" presetID="27" presetClass="emph" presetSubtype="0" fill="remove" grpId="0" nodeType="withEffect">
                                  <p:stCondLst>
                                    <p:cond delay="0"/>
                                  </p:stCondLst>
                                  <p:childTnLst>
                                    <p:animClr clrSpc="rgb" dir="cw">
                                      <p:cBhvr override="childStyle">
                                        <p:cTn id="1050" dur="250" autoRev="1" fill="remove"/>
                                        <p:tgtEl>
                                          <p:spTgt spid="114"/>
                                        </p:tgtEl>
                                        <p:attrNameLst>
                                          <p:attrName>style.color</p:attrName>
                                        </p:attrNameLst>
                                      </p:cBhvr>
                                      <p:to>
                                        <a:srgbClr val="00B050"/>
                                      </p:to>
                                    </p:animClr>
                                    <p:animClr clrSpc="rgb" dir="cw">
                                      <p:cBhvr>
                                        <p:cTn id="1051" dur="250" autoRev="1" fill="remove"/>
                                        <p:tgtEl>
                                          <p:spTgt spid="114"/>
                                        </p:tgtEl>
                                        <p:attrNameLst>
                                          <p:attrName>fillcolor</p:attrName>
                                        </p:attrNameLst>
                                      </p:cBhvr>
                                      <p:to>
                                        <a:srgbClr val="00B050"/>
                                      </p:to>
                                    </p:animClr>
                                    <p:set>
                                      <p:cBhvr>
                                        <p:cTn id="1052" dur="250" autoRev="1" fill="remove"/>
                                        <p:tgtEl>
                                          <p:spTgt spid="114"/>
                                        </p:tgtEl>
                                        <p:attrNameLst>
                                          <p:attrName>fill.type</p:attrName>
                                        </p:attrNameLst>
                                      </p:cBhvr>
                                      <p:to>
                                        <p:strVal val="solid"/>
                                      </p:to>
                                    </p:set>
                                    <p:set>
                                      <p:cBhvr>
                                        <p:cTn id="1053" dur="250" autoRev="1" fill="remove"/>
                                        <p:tgtEl>
                                          <p:spTgt spid="114"/>
                                        </p:tgtEl>
                                        <p:attrNameLst>
                                          <p:attrName>fill.on</p:attrName>
                                        </p:attrNameLst>
                                      </p:cBhvr>
                                      <p:to>
                                        <p:strVal val="true"/>
                                      </p:to>
                                    </p:set>
                                  </p:childTnLst>
                                </p:cTn>
                              </p:par>
                              <p:par>
                                <p:cTn id="1054" presetID="27" presetClass="emph" presetSubtype="0" fill="remove" grpId="0" nodeType="withEffect">
                                  <p:stCondLst>
                                    <p:cond delay="0"/>
                                  </p:stCondLst>
                                  <p:childTnLst>
                                    <p:animClr clrSpc="rgb" dir="cw">
                                      <p:cBhvr override="childStyle">
                                        <p:cTn id="1055" dur="250" autoRev="1" fill="remove"/>
                                        <p:tgtEl>
                                          <p:spTgt spid="116"/>
                                        </p:tgtEl>
                                        <p:attrNameLst>
                                          <p:attrName>style.color</p:attrName>
                                        </p:attrNameLst>
                                      </p:cBhvr>
                                      <p:to>
                                        <a:srgbClr val="00B050"/>
                                      </p:to>
                                    </p:animClr>
                                    <p:animClr clrSpc="rgb" dir="cw">
                                      <p:cBhvr>
                                        <p:cTn id="1056" dur="250" autoRev="1" fill="remove"/>
                                        <p:tgtEl>
                                          <p:spTgt spid="116"/>
                                        </p:tgtEl>
                                        <p:attrNameLst>
                                          <p:attrName>fillcolor</p:attrName>
                                        </p:attrNameLst>
                                      </p:cBhvr>
                                      <p:to>
                                        <a:srgbClr val="00B050"/>
                                      </p:to>
                                    </p:animClr>
                                    <p:set>
                                      <p:cBhvr>
                                        <p:cTn id="1057" dur="250" autoRev="1" fill="remove"/>
                                        <p:tgtEl>
                                          <p:spTgt spid="116"/>
                                        </p:tgtEl>
                                        <p:attrNameLst>
                                          <p:attrName>fill.type</p:attrName>
                                        </p:attrNameLst>
                                      </p:cBhvr>
                                      <p:to>
                                        <p:strVal val="solid"/>
                                      </p:to>
                                    </p:set>
                                    <p:set>
                                      <p:cBhvr>
                                        <p:cTn id="1058" dur="250" autoRev="1" fill="remove"/>
                                        <p:tgtEl>
                                          <p:spTgt spid="116"/>
                                        </p:tgtEl>
                                        <p:attrNameLst>
                                          <p:attrName>fill.on</p:attrName>
                                        </p:attrNameLst>
                                      </p:cBhvr>
                                      <p:to>
                                        <p:strVal val="true"/>
                                      </p:to>
                                    </p:set>
                                  </p:childTnLst>
                                </p:cTn>
                              </p:par>
                              <p:par>
                                <p:cTn id="1059" presetID="27" presetClass="emph" presetSubtype="0" fill="remove" grpId="0" nodeType="withEffect">
                                  <p:stCondLst>
                                    <p:cond delay="0"/>
                                  </p:stCondLst>
                                  <p:childTnLst>
                                    <p:animClr clrSpc="rgb" dir="cw">
                                      <p:cBhvr override="childStyle">
                                        <p:cTn id="1060" dur="250" autoRev="1" fill="remove"/>
                                        <p:tgtEl>
                                          <p:spTgt spid="124"/>
                                        </p:tgtEl>
                                        <p:attrNameLst>
                                          <p:attrName>style.color</p:attrName>
                                        </p:attrNameLst>
                                      </p:cBhvr>
                                      <p:to>
                                        <a:srgbClr val="00B050"/>
                                      </p:to>
                                    </p:animClr>
                                    <p:animClr clrSpc="rgb" dir="cw">
                                      <p:cBhvr>
                                        <p:cTn id="1061" dur="250" autoRev="1" fill="remove"/>
                                        <p:tgtEl>
                                          <p:spTgt spid="124"/>
                                        </p:tgtEl>
                                        <p:attrNameLst>
                                          <p:attrName>fillcolor</p:attrName>
                                        </p:attrNameLst>
                                      </p:cBhvr>
                                      <p:to>
                                        <a:srgbClr val="00B050"/>
                                      </p:to>
                                    </p:animClr>
                                    <p:set>
                                      <p:cBhvr>
                                        <p:cTn id="1062" dur="250" autoRev="1" fill="remove"/>
                                        <p:tgtEl>
                                          <p:spTgt spid="124"/>
                                        </p:tgtEl>
                                        <p:attrNameLst>
                                          <p:attrName>fill.type</p:attrName>
                                        </p:attrNameLst>
                                      </p:cBhvr>
                                      <p:to>
                                        <p:strVal val="solid"/>
                                      </p:to>
                                    </p:set>
                                    <p:set>
                                      <p:cBhvr>
                                        <p:cTn id="1063" dur="250" autoRev="1" fill="remove"/>
                                        <p:tgtEl>
                                          <p:spTgt spid="124"/>
                                        </p:tgtEl>
                                        <p:attrNameLst>
                                          <p:attrName>fill.on</p:attrName>
                                        </p:attrNameLst>
                                      </p:cBhvr>
                                      <p:to>
                                        <p:strVal val="true"/>
                                      </p:to>
                                    </p:set>
                                  </p:childTnLst>
                                </p:cTn>
                              </p:par>
                            </p:childTnLst>
                          </p:cTn>
                        </p:par>
                        <p:par>
                          <p:cTn id="1064" fill="hold">
                            <p:stCondLst>
                              <p:cond delay="2000"/>
                            </p:stCondLst>
                            <p:childTnLst>
                              <p:par>
                                <p:cTn id="1065" presetID="32" presetClass="emph" presetSubtype="0" fill="hold" nodeType="afterEffect">
                                  <p:stCondLst>
                                    <p:cond delay="0"/>
                                  </p:stCondLst>
                                  <p:childTnLst>
                                    <p:animRot by="120000">
                                      <p:cBhvr>
                                        <p:cTn id="1066" dur="100" fill="hold">
                                          <p:stCondLst>
                                            <p:cond delay="0"/>
                                          </p:stCondLst>
                                        </p:cTn>
                                        <p:tgtEl>
                                          <p:spTgt spid="70"/>
                                        </p:tgtEl>
                                        <p:attrNameLst>
                                          <p:attrName>r</p:attrName>
                                        </p:attrNameLst>
                                      </p:cBhvr>
                                    </p:animRot>
                                    <p:animRot by="-240000">
                                      <p:cBhvr>
                                        <p:cTn id="1067" dur="200" fill="hold">
                                          <p:stCondLst>
                                            <p:cond delay="200"/>
                                          </p:stCondLst>
                                        </p:cTn>
                                        <p:tgtEl>
                                          <p:spTgt spid="70"/>
                                        </p:tgtEl>
                                        <p:attrNameLst>
                                          <p:attrName>r</p:attrName>
                                        </p:attrNameLst>
                                      </p:cBhvr>
                                    </p:animRot>
                                    <p:animRot by="240000">
                                      <p:cBhvr>
                                        <p:cTn id="1068" dur="200" fill="hold">
                                          <p:stCondLst>
                                            <p:cond delay="400"/>
                                          </p:stCondLst>
                                        </p:cTn>
                                        <p:tgtEl>
                                          <p:spTgt spid="70"/>
                                        </p:tgtEl>
                                        <p:attrNameLst>
                                          <p:attrName>r</p:attrName>
                                        </p:attrNameLst>
                                      </p:cBhvr>
                                    </p:animRot>
                                    <p:animRot by="-240000">
                                      <p:cBhvr>
                                        <p:cTn id="1069" dur="200" fill="hold">
                                          <p:stCondLst>
                                            <p:cond delay="600"/>
                                          </p:stCondLst>
                                        </p:cTn>
                                        <p:tgtEl>
                                          <p:spTgt spid="70"/>
                                        </p:tgtEl>
                                        <p:attrNameLst>
                                          <p:attrName>r</p:attrName>
                                        </p:attrNameLst>
                                      </p:cBhvr>
                                    </p:animRot>
                                    <p:animRot by="120000">
                                      <p:cBhvr>
                                        <p:cTn id="1070" dur="200" fill="hold">
                                          <p:stCondLst>
                                            <p:cond delay="800"/>
                                          </p:stCondLst>
                                        </p:cTn>
                                        <p:tgtEl>
                                          <p:spTgt spid="70"/>
                                        </p:tgtEl>
                                        <p:attrNameLst>
                                          <p:attrName>r</p:attrName>
                                        </p:attrNameLst>
                                      </p:cBhvr>
                                    </p:animRot>
                                  </p:childTnLst>
                                </p:cTn>
                              </p:par>
                              <p:par>
                                <p:cTn id="1071" presetID="32" presetClass="emph" presetSubtype="0" fill="hold" nodeType="withEffect">
                                  <p:stCondLst>
                                    <p:cond delay="0"/>
                                  </p:stCondLst>
                                  <p:childTnLst>
                                    <p:animRot by="120000">
                                      <p:cBhvr>
                                        <p:cTn id="1072" dur="100" fill="hold">
                                          <p:stCondLst>
                                            <p:cond delay="0"/>
                                          </p:stCondLst>
                                        </p:cTn>
                                        <p:tgtEl>
                                          <p:spTgt spid="72"/>
                                        </p:tgtEl>
                                        <p:attrNameLst>
                                          <p:attrName>r</p:attrName>
                                        </p:attrNameLst>
                                      </p:cBhvr>
                                    </p:animRot>
                                    <p:animRot by="-240000">
                                      <p:cBhvr>
                                        <p:cTn id="1073" dur="200" fill="hold">
                                          <p:stCondLst>
                                            <p:cond delay="200"/>
                                          </p:stCondLst>
                                        </p:cTn>
                                        <p:tgtEl>
                                          <p:spTgt spid="72"/>
                                        </p:tgtEl>
                                        <p:attrNameLst>
                                          <p:attrName>r</p:attrName>
                                        </p:attrNameLst>
                                      </p:cBhvr>
                                    </p:animRot>
                                    <p:animRot by="240000">
                                      <p:cBhvr>
                                        <p:cTn id="1074" dur="200" fill="hold">
                                          <p:stCondLst>
                                            <p:cond delay="400"/>
                                          </p:stCondLst>
                                        </p:cTn>
                                        <p:tgtEl>
                                          <p:spTgt spid="72"/>
                                        </p:tgtEl>
                                        <p:attrNameLst>
                                          <p:attrName>r</p:attrName>
                                        </p:attrNameLst>
                                      </p:cBhvr>
                                    </p:animRot>
                                    <p:animRot by="-240000">
                                      <p:cBhvr>
                                        <p:cTn id="1075" dur="200" fill="hold">
                                          <p:stCondLst>
                                            <p:cond delay="600"/>
                                          </p:stCondLst>
                                        </p:cTn>
                                        <p:tgtEl>
                                          <p:spTgt spid="72"/>
                                        </p:tgtEl>
                                        <p:attrNameLst>
                                          <p:attrName>r</p:attrName>
                                        </p:attrNameLst>
                                      </p:cBhvr>
                                    </p:animRot>
                                    <p:animRot by="120000">
                                      <p:cBhvr>
                                        <p:cTn id="1076" dur="200" fill="hold">
                                          <p:stCondLst>
                                            <p:cond delay="800"/>
                                          </p:stCondLst>
                                        </p:cTn>
                                        <p:tgtEl>
                                          <p:spTgt spid="72"/>
                                        </p:tgtEl>
                                        <p:attrNameLst>
                                          <p:attrName>r</p:attrName>
                                        </p:attrNameLst>
                                      </p:cBhvr>
                                    </p:animRot>
                                  </p:childTnLst>
                                </p:cTn>
                              </p:par>
                              <p:par>
                                <p:cTn id="1077" presetID="32" presetClass="emph" presetSubtype="0" fill="hold" nodeType="withEffect">
                                  <p:stCondLst>
                                    <p:cond delay="0"/>
                                  </p:stCondLst>
                                  <p:childTnLst>
                                    <p:animRot by="120000">
                                      <p:cBhvr>
                                        <p:cTn id="1078" dur="100" fill="hold">
                                          <p:stCondLst>
                                            <p:cond delay="0"/>
                                          </p:stCondLst>
                                        </p:cTn>
                                        <p:tgtEl>
                                          <p:spTgt spid="74"/>
                                        </p:tgtEl>
                                        <p:attrNameLst>
                                          <p:attrName>r</p:attrName>
                                        </p:attrNameLst>
                                      </p:cBhvr>
                                    </p:animRot>
                                    <p:animRot by="-240000">
                                      <p:cBhvr>
                                        <p:cTn id="1079" dur="200" fill="hold">
                                          <p:stCondLst>
                                            <p:cond delay="200"/>
                                          </p:stCondLst>
                                        </p:cTn>
                                        <p:tgtEl>
                                          <p:spTgt spid="74"/>
                                        </p:tgtEl>
                                        <p:attrNameLst>
                                          <p:attrName>r</p:attrName>
                                        </p:attrNameLst>
                                      </p:cBhvr>
                                    </p:animRot>
                                    <p:animRot by="240000">
                                      <p:cBhvr>
                                        <p:cTn id="1080" dur="200" fill="hold">
                                          <p:stCondLst>
                                            <p:cond delay="400"/>
                                          </p:stCondLst>
                                        </p:cTn>
                                        <p:tgtEl>
                                          <p:spTgt spid="74"/>
                                        </p:tgtEl>
                                        <p:attrNameLst>
                                          <p:attrName>r</p:attrName>
                                        </p:attrNameLst>
                                      </p:cBhvr>
                                    </p:animRot>
                                    <p:animRot by="-240000">
                                      <p:cBhvr>
                                        <p:cTn id="1081" dur="200" fill="hold">
                                          <p:stCondLst>
                                            <p:cond delay="600"/>
                                          </p:stCondLst>
                                        </p:cTn>
                                        <p:tgtEl>
                                          <p:spTgt spid="74"/>
                                        </p:tgtEl>
                                        <p:attrNameLst>
                                          <p:attrName>r</p:attrName>
                                        </p:attrNameLst>
                                      </p:cBhvr>
                                    </p:animRot>
                                    <p:animRot by="120000">
                                      <p:cBhvr>
                                        <p:cTn id="1082" dur="200" fill="hold">
                                          <p:stCondLst>
                                            <p:cond delay="800"/>
                                          </p:stCondLst>
                                        </p:cTn>
                                        <p:tgtEl>
                                          <p:spTgt spid="74"/>
                                        </p:tgtEl>
                                        <p:attrNameLst>
                                          <p:attrName>r</p:attrName>
                                        </p:attrNameLst>
                                      </p:cBhvr>
                                    </p:animRot>
                                  </p:childTnLst>
                                </p:cTn>
                              </p:par>
                              <p:par>
                                <p:cTn id="1083" presetID="32" presetClass="emph" presetSubtype="0" fill="hold" nodeType="withEffect">
                                  <p:stCondLst>
                                    <p:cond delay="0"/>
                                  </p:stCondLst>
                                  <p:childTnLst>
                                    <p:animRot by="120000">
                                      <p:cBhvr>
                                        <p:cTn id="1084" dur="100" fill="hold">
                                          <p:stCondLst>
                                            <p:cond delay="0"/>
                                          </p:stCondLst>
                                        </p:cTn>
                                        <p:tgtEl>
                                          <p:spTgt spid="76"/>
                                        </p:tgtEl>
                                        <p:attrNameLst>
                                          <p:attrName>r</p:attrName>
                                        </p:attrNameLst>
                                      </p:cBhvr>
                                    </p:animRot>
                                    <p:animRot by="-240000">
                                      <p:cBhvr>
                                        <p:cTn id="1085" dur="200" fill="hold">
                                          <p:stCondLst>
                                            <p:cond delay="200"/>
                                          </p:stCondLst>
                                        </p:cTn>
                                        <p:tgtEl>
                                          <p:spTgt spid="76"/>
                                        </p:tgtEl>
                                        <p:attrNameLst>
                                          <p:attrName>r</p:attrName>
                                        </p:attrNameLst>
                                      </p:cBhvr>
                                    </p:animRot>
                                    <p:animRot by="240000">
                                      <p:cBhvr>
                                        <p:cTn id="1086" dur="200" fill="hold">
                                          <p:stCondLst>
                                            <p:cond delay="400"/>
                                          </p:stCondLst>
                                        </p:cTn>
                                        <p:tgtEl>
                                          <p:spTgt spid="76"/>
                                        </p:tgtEl>
                                        <p:attrNameLst>
                                          <p:attrName>r</p:attrName>
                                        </p:attrNameLst>
                                      </p:cBhvr>
                                    </p:animRot>
                                    <p:animRot by="-240000">
                                      <p:cBhvr>
                                        <p:cTn id="1087" dur="200" fill="hold">
                                          <p:stCondLst>
                                            <p:cond delay="600"/>
                                          </p:stCondLst>
                                        </p:cTn>
                                        <p:tgtEl>
                                          <p:spTgt spid="76"/>
                                        </p:tgtEl>
                                        <p:attrNameLst>
                                          <p:attrName>r</p:attrName>
                                        </p:attrNameLst>
                                      </p:cBhvr>
                                    </p:animRot>
                                    <p:animRot by="120000">
                                      <p:cBhvr>
                                        <p:cTn id="1088" dur="200" fill="hold">
                                          <p:stCondLst>
                                            <p:cond delay="800"/>
                                          </p:stCondLst>
                                        </p:cTn>
                                        <p:tgtEl>
                                          <p:spTgt spid="76"/>
                                        </p:tgtEl>
                                        <p:attrNameLst>
                                          <p:attrName>r</p:attrName>
                                        </p:attrNameLst>
                                      </p:cBhvr>
                                    </p:animRot>
                                  </p:childTnLst>
                                </p:cTn>
                              </p:par>
                              <p:par>
                                <p:cTn id="1089" presetID="32" presetClass="emph" presetSubtype="0" fill="hold" nodeType="withEffect">
                                  <p:stCondLst>
                                    <p:cond delay="0"/>
                                  </p:stCondLst>
                                  <p:childTnLst>
                                    <p:animRot by="120000">
                                      <p:cBhvr>
                                        <p:cTn id="1090" dur="100" fill="hold">
                                          <p:stCondLst>
                                            <p:cond delay="0"/>
                                          </p:stCondLst>
                                        </p:cTn>
                                        <p:tgtEl>
                                          <p:spTgt spid="78"/>
                                        </p:tgtEl>
                                        <p:attrNameLst>
                                          <p:attrName>r</p:attrName>
                                        </p:attrNameLst>
                                      </p:cBhvr>
                                    </p:animRot>
                                    <p:animRot by="-240000">
                                      <p:cBhvr>
                                        <p:cTn id="1091" dur="200" fill="hold">
                                          <p:stCondLst>
                                            <p:cond delay="200"/>
                                          </p:stCondLst>
                                        </p:cTn>
                                        <p:tgtEl>
                                          <p:spTgt spid="78"/>
                                        </p:tgtEl>
                                        <p:attrNameLst>
                                          <p:attrName>r</p:attrName>
                                        </p:attrNameLst>
                                      </p:cBhvr>
                                    </p:animRot>
                                    <p:animRot by="240000">
                                      <p:cBhvr>
                                        <p:cTn id="1092" dur="200" fill="hold">
                                          <p:stCondLst>
                                            <p:cond delay="400"/>
                                          </p:stCondLst>
                                        </p:cTn>
                                        <p:tgtEl>
                                          <p:spTgt spid="78"/>
                                        </p:tgtEl>
                                        <p:attrNameLst>
                                          <p:attrName>r</p:attrName>
                                        </p:attrNameLst>
                                      </p:cBhvr>
                                    </p:animRot>
                                    <p:animRot by="-240000">
                                      <p:cBhvr>
                                        <p:cTn id="1093" dur="200" fill="hold">
                                          <p:stCondLst>
                                            <p:cond delay="600"/>
                                          </p:stCondLst>
                                        </p:cTn>
                                        <p:tgtEl>
                                          <p:spTgt spid="78"/>
                                        </p:tgtEl>
                                        <p:attrNameLst>
                                          <p:attrName>r</p:attrName>
                                        </p:attrNameLst>
                                      </p:cBhvr>
                                    </p:animRot>
                                    <p:animRot by="120000">
                                      <p:cBhvr>
                                        <p:cTn id="1094" dur="200" fill="hold">
                                          <p:stCondLst>
                                            <p:cond delay="800"/>
                                          </p:stCondLst>
                                        </p:cTn>
                                        <p:tgtEl>
                                          <p:spTgt spid="78"/>
                                        </p:tgtEl>
                                        <p:attrNameLst>
                                          <p:attrName>r</p:attrName>
                                        </p:attrNameLst>
                                      </p:cBhvr>
                                    </p:animRot>
                                  </p:childTnLst>
                                </p:cTn>
                              </p:par>
                              <p:par>
                                <p:cTn id="1095" presetID="32" presetClass="emph" presetSubtype="0" fill="hold" nodeType="withEffect">
                                  <p:stCondLst>
                                    <p:cond delay="0"/>
                                  </p:stCondLst>
                                  <p:childTnLst>
                                    <p:animRot by="120000">
                                      <p:cBhvr>
                                        <p:cTn id="1096" dur="100" fill="hold">
                                          <p:stCondLst>
                                            <p:cond delay="0"/>
                                          </p:stCondLst>
                                        </p:cTn>
                                        <p:tgtEl>
                                          <p:spTgt spid="80"/>
                                        </p:tgtEl>
                                        <p:attrNameLst>
                                          <p:attrName>r</p:attrName>
                                        </p:attrNameLst>
                                      </p:cBhvr>
                                    </p:animRot>
                                    <p:animRot by="-240000">
                                      <p:cBhvr>
                                        <p:cTn id="1097" dur="200" fill="hold">
                                          <p:stCondLst>
                                            <p:cond delay="200"/>
                                          </p:stCondLst>
                                        </p:cTn>
                                        <p:tgtEl>
                                          <p:spTgt spid="80"/>
                                        </p:tgtEl>
                                        <p:attrNameLst>
                                          <p:attrName>r</p:attrName>
                                        </p:attrNameLst>
                                      </p:cBhvr>
                                    </p:animRot>
                                    <p:animRot by="240000">
                                      <p:cBhvr>
                                        <p:cTn id="1098" dur="200" fill="hold">
                                          <p:stCondLst>
                                            <p:cond delay="400"/>
                                          </p:stCondLst>
                                        </p:cTn>
                                        <p:tgtEl>
                                          <p:spTgt spid="80"/>
                                        </p:tgtEl>
                                        <p:attrNameLst>
                                          <p:attrName>r</p:attrName>
                                        </p:attrNameLst>
                                      </p:cBhvr>
                                    </p:animRot>
                                    <p:animRot by="-240000">
                                      <p:cBhvr>
                                        <p:cTn id="1099" dur="200" fill="hold">
                                          <p:stCondLst>
                                            <p:cond delay="600"/>
                                          </p:stCondLst>
                                        </p:cTn>
                                        <p:tgtEl>
                                          <p:spTgt spid="80"/>
                                        </p:tgtEl>
                                        <p:attrNameLst>
                                          <p:attrName>r</p:attrName>
                                        </p:attrNameLst>
                                      </p:cBhvr>
                                    </p:animRot>
                                    <p:animRot by="120000">
                                      <p:cBhvr>
                                        <p:cTn id="1100" dur="200" fill="hold">
                                          <p:stCondLst>
                                            <p:cond delay="800"/>
                                          </p:stCondLst>
                                        </p:cTn>
                                        <p:tgtEl>
                                          <p:spTgt spid="80"/>
                                        </p:tgtEl>
                                        <p:attrNameLst>
                                          <p:attrName>r</p:attrName>
                                        </p:attrNameLst>
                                      </p:cBhvr>
                                    </p:animRot>
                                  </p:childTnLst>
                                </p:cTn>
                              </p:par>
                              <p:par>
                                <p:cTn id="1101" presetID="32" presetClass="emph" presetSubtype="0" fill="hold" nodeType="withEffect">
                                  <p:stCondLst>
                                    <p:cond delay="0"/>
                                  </p:stCondLst>
                                  <p:childTnLst>
                                    <p:animRot by="120000">
                                      <p:cBhvr>
                                        <p:cTn id="1102" dur="100" fill="hold">
                                          <p:stCondLst>
                                            <p:cond delay="0"/>
                                          </p:stCondLst>
                                        </p:cTn>
                                        <p:tgtEl>
                                          <p:spTgt spid="82"/>
                                        </p:tgtEl>
                                        <p:attrNameLst>
                                          <p:attrName>r</p:attrName>
                                        </p:attrNameLst>
                                      </p:cBhvr>
                                    </p:animRot>
                                    <p:animRot by="-240000">
                                      <p:cBhvr>
                                        <p:cTn id="1103" dur="200" fill="hold">
                                          <p:stCondLst>
                                            <p:cond delay="200"/>
                                          </p:stCondLst>
                                        </p:cTn>
                                        <p:tgtEl>
                                          <p:spTgt spid="82"/>
                                        </p:tgtEl>
                                        <p:attrNameLst>
                                          <p:attrName>r</p:attrName>
                                        </p:attrNameLst>
                                      </p:cBhvr>
                                    </p:animRot>
                                    <p:animRot by="240000">
                                      <p:cBhvr>
                                        <p:cTn id="1104" dur="200" fill="hold">
                                          <p:stCondLst>
                                            <p:cond delay="400"/>
                                          </p:stCondLst>
                                        </p:cTn>
                                        <p:tgtEl>
                                          <p:spTgt spid="82"/>
                                        </p:tgtEl>
                                        <p:attrNameLst>
                                          <p:attrName>r</p:attrName>
                                        </p:attrNameLst>
                                      </p:cBhvr>
                                    </p:animRot>
                                    <p:animRot by="-240000">
                                      <p:cBhvr>
                                        <p:cTn id="1105" dur="200" fill="hold">
                                          <p:stCondLst>
                                            <p:cond delay="600"/>
                                          </p:stCondLst>
                                        </p:cTn>
                                        <p:tgtEl>
                                          <p:spTgt spid="82"/>
                                        </p:tgtEl>
                                        <p:attrNameLst>
                                          <p:attrName>r</p:attrName>
                                        </p:attrNameLst>
                                      </p:cBhvr>
                                    </p:animRot>
                                    <p:animRot by="120000">
                                      <p:cBhvr>
                                        <p:cTn id="1106" dur="200" fill="hold">
                                          <p:stCondLst>
                                            <p:cond delay="800"/>
                                          </p:stCondLst>
                                        </p:cTn>
                                        <p:tgtEl>
                                          <p:spTgt spid="82"/>
                                        </p:tgtEl>
                                        <p:attrNameLst>
                                          <p:attrName>r</p:attrName>
                                        </p:attrNameLst>
                                      </p:cBhvr>
                                    </p:animRot>
                                  </p:childTnLst>
                                </p:cTn>
                              </p:par>
                              <p:par>
                                <p:cTn id="1107" presetID="32" presetClass="emph" presetSubtype="0" fill="hold" nodeType="withEffect">
                                  <p:stCondLst>
                                    <p:cond delay="0"/>
                                  </p:stCondLst>
                                  <p:childTnLst>
                                    <p:animRot by="120000">
                                      <p:cBhvr>
                                        <p:cTn id="1108" dur="100" fill="hold">
                                          <p:stCondLst>
                                            <p:cond delay="0"/>
                                          </p:stCondLst>
                                        </p:cTn>
                                        <p:tgtEl>
                                          <p:spTgt spid="84"/>
                                        </p:tgtEl>
                                        <p:attrNameLst>
                                          <p:attrName>r</p:attrName>
                                        </p:attrNameLst>
                                      </p:cBhvr>
                                    </p:animRot>
                                    <p:animRot by="-240000">
                                      <p:cBhvr>
                                        <p:cTn id="1109" dur="200" fill="hold">
                                          <p:stCondLst>
                                            <p:cond delay="200"/>
                                          </p:stCondLst>
                                        </p:cTn>
                                        <p:tgtEl>
                                          <p:spTgt spid="84"/>
                                        </p:tgtEl>
                                        <p:attrNameLst>
                                          <p:attrName>r</p:attrName>
                                        </p:attrNameLst>
                                      </p:cBhvr>
                                    </p:animRot>
                                    <p:animRot by="240000">
                                      <p:cBhvr>
                                        <p:cTn id="1110" dur="200" fill="hold">
                                          <p:stCondLst>
                                            <p:cond delay="400"/>
                                          </p:stCondLst>
                                        </p:cTn>
                                        <p:tgtEl>
                                          <p:spTgt spid="84"/>
                                        </p:tgtEl>
                                        <p:attrNameLst>
                                          <p:attrName>r</p:attrName>
                                        </p:attrNameLst>
                                      </p:cBhvr>
                                    </p:animRot>
                                    <p:animRot by="-240000">
                                      <p:cBhvr>
                                        <p:cTn id="1111" dur="200" fill="hold">
                                          <p:stCondLst>
                                            <p:cond delay="600"/>
                                          </p:stCondLst>
                                        </p:cTn>
                                        <p:tgtEl>
                                          <p:spTgt spid="84"/>
                                        </p:tgtEl>
                                        <p:attrNameLst>
                                          <p:attrName>r</p:attrName>
                                        </p:attrNameLst>
                                      </p:cBhvr>
                                    </p:animRot>
                                    <p:animRot by="120000">
                                      <p:cBhvr>
                                        <p:cTn id="1112" dur="200" fill="hold">
                                          <p:stCondLst>
                                            <p:cond delay="800"/>
                                          </p:stCondLst>
                                        </p:cTn>
                                        <p:tgtEl>
                                          <p:spTgt spid="84"/>
                                        </p:tgtEl>
                                        <p:attrNameLst>
                                          <p:attrName>r</p:attrName>
                                        </p:attrNameLst>
                                      </p:cBhvr>
                                    </p:animRot>
                                  </p:childTnLst>
                                </p:cTn>
                              </p:par>
                              <p:par>
                                <p:cTn id="1113" presetID="32" presetClass="emph" presetSubtype="0" fill="hold" nodeType="withEffect">
                                  <p:stCondLst>
                                    <p:cond delay="0"/>
                                  </p:stCondLst>
                                  <p:childTnLst>
                                    <p:animRot by="120000">
                                      <p:cBhvr>
                                        <p:cTn id="1114" dur="100" fill="hold">
                                          <p:stCondLst>
                                            <p:cond delay="0"/>
                                          </p:stCondLst>
                                        </p:cTn>
                                        <p:tgtEl>
                                          <p:spTgt spid="86"/>
                                        </p:tgtEl>
                                        <p:attrNameLst>
                                          <p:attrName>r</p:attrName>
                                        </p:attrNameLst>
                                      </p:cBhvr>
                                    </p:animRot>
                                    <p:animRot by="-240000">
                                      <p:cBhvr>
                                        <p:cTn id="1115" dur="200" fill="hold">
                                          <p:stCondLst>
                                            <p:cond delay="200"/>
                                          </p:stCondLst>
                                        </p:cTn>
                                        <p:tgtEl>
                                          <p:spTgt spid="86"/>
                                        </p:tgtEl>
                                        <p:attrNameLst>
                                          <p:attrName>r</p:attrName>
                                        </p:attrNameLst>
                                      </p:cBhvr>
                                    </p:animRot>
                                    <p:animRot by="240000">
                                      <p:cBhvr>
                                        <p:cTn id="1116" dur="200" fill="hold">
                                          <p:stCondLst>
                                            <p:cond delay="400"/>
                                          </p:stCondLst>
                                        </p:cTn>
                                        <p:tgtEl>
                                          <p:spTgt spid="86"/>
                                        </p:tgtEl>
                                        <p:attrNameLst>
                                          <p:attrName>r</p:attrName>
                                        </p:attrNameLst>
                                      </p:cBhvr>
                                    </p:animRot>
                                    <p:animRot by="-240000">
                                      <p:cBhvr>
                                        <p:cTn id="1117" dur="200" fill="hold">
                                          <p:stCondLst>
                                            <p:cond delay="600"/>
                                          </p:stCondLst>
                                        </p:cTn>
                                        <p:tgtEl>
                                          <p:spTgt spid="86"/>
                                        </p:tgtEl>
                                        <p:attrNameLst>
                                          <p:attrName>r</p:attrName>
                                        </p:attrNameLst>
                                      </p:cBhvr>
                                    </p:animRot>
                                    <p:animRot by="120000">
                                      <p:cBhvr>
                                        <p:cTn id="1118" dur="200" fill="hold">
                                          <p:stCondLst>
                                            <p:cond delay="800"/>
                                          </p:stCondLst>
                                        </p:cTn>
                                        <p:tgtEl>
                                          <p:spTgt spid="86"/>
                                        </p:tgtEl>
                                        <p:attrNameLst>
                                          <p:attrName>r</p:attrName>
                                        </p:attrNameLst>
                                      </p:cBhvr>
                                    </p:animRot>
                                  </p:childTnLst>
                                </p:cTn>
                              </p:par>
                              <p:par>
                                <p:cTn id="1119" presetID="32" presetClass="emph" presetSubtype="0" fill="hold" nodeType="withEffect">
                                  <p:stCondLst>
                                    <p:cond delay="0"/>
                                  </p:stCondLst>
                                  <p:childTnLst>
                                    <p:animRot by="120000">
                                      <p:cBhvr>
                                        <p:cTn id="1120" dur="100" fill="hold">
                                          <p:stCondLst>
                                            <p:cond delay="0"/>
                                          </p:stCondLst>
                                        </p:cTn>
                                        <p:tgtEl>
                                          <p:spTgt spid="88"/>
                                        </p:tgtEl>
                                        <p:attrNameLst>
                                          <p:attrName>r</p:attrName>
                                        </p:attrNameLst>
                                      </p:cBhvr>
                                    </p:animRot>
                                    <p:animRot by="-240000">
                                      <p:cBhvr>
                                        <p:cTn id="1121" dur="200" fill="hold">
                                          <p:stCondLst>
                                            <p:cond delay="200"/>
                                          </p:stCondLst>
                                        </p:cTn>
                                        <p:tgtEl>
                                          <p:spTgt spid="88"/>
                                        </p:tgtEl>
                                        <p:attrNameLst>
                                          <p:attrName>r</p:attrName>
                                        </p:attrNameLst>
                                      </p:cBhvr>
                                    </p:animRot>
                                    <p:animRot by="240000">
                                      <p:cBhvr>
                                        <p:cTn id="1122" dur="200" fill="hold">
                                          <p:stCondLst>
                                            <p:cond delay="400"/>
                                          </p:stCondLst>
                                        </p:cTn>
                                        <p:tgtEl>
                                          <p:spTgt spid="88"/>
                                        </p:tgtEl>
                                        <p:attrNameLst>
                                          <p:attrName>r</p:attrName>
                                        </p:attrNameLst>
                                      </p:cBhvr>
                                    </p:animRot>
                                    <p:animRot by="-240000">
                                      <p:cBhvr>
                                        <p:cTn id="1123" dur="200" fill="hold">
                                          <p:stCondLst>
                                            <p:cond delay="600"/>
                                          </p:stCondLst>
                                        </p:cTn>
                                        <p:tgtEl>
                                          <p:spTgt spid="88"/>
                                        </p:tgtEl>
                                        <p:attrNameLst>
                                          <p:attrName>r</p:attrName>
                                        </p:attrNameLst>
                                      </p:cBhvr>
                                    </p:animRot>
                                    <p:animRot by="120000">
                                      <p:cBhvr>
                                        <p:cTn id="1124" dur="200" fill="hold">
                                          <p:stCondLst>
                                            <p:cond delay="800"/>
                                          </p:stCondLst>
                                        </p:cTn>
                                        <p:tgtEl>
                                          <p:spTgt spid="88"/>
                                        </p:tgtEl>
                                        <p:attrNameLst>
                                          <p:attrName>r</p:attrName>
                                        </p:attrNameLst>
                                      </p:cBhvr>
                                    </p:animRot>
                                  </p:childTnLst>
                                </p:cTn>
                              </p:par>
                              <p:par>
                                <p:cTn id="1125" presetID="32" presetClass="emph" presetSubtype="0" fill="hold" nodeType="withEffect">
                                  <p:stCondLst>
                                    <p:cond delay="0"/>
                                  </p:stCondLst>
                                  <p:childTnLst>
                                    <p:animRot by="120000">
                                      <p:cBhvr>
                                        <p:cTn id="1126" dur="100" fill="hold">
                                          <p:stCondLst>
                                            <p:cond delay="0"/>
                                          </p:stCondLst>
                                        </p:cTn>
                                        <p:tgtEl>
                                          <p:spTgt spid="90"/>
                                        </p:tgtEl>
                                        <p:attrNameLst>
                                          <p:attrName>r</p:attrName>
                                        </p:attrNameLst>
                                      </p:cBhvr>
                                    </p:animRot>
                                    <p:animRot by="-240000">
                                      <p:cBhvr>
                                        <p:cTn id="1127" dur="200" fill="hold">
                                          <p:stCondLst>
                                            <p:cond delay="200"/>
                                          </p:stCondLst>
                                        </p:cTn>
                                        <p:tgtEl>
                                          <p:spTgt spid="90"/>
                                        </p:tgtEl>
                                        <p:attrNameLst>
                                          <p:attrName>r</p:attrName>
                                        </p:attrNameLst>
                                      </p:cBhvr>
                                    </p:animRot>
                                    <p:animRot by="240000">
                                      <p:cBhvr>
                                        <p:cTn id="1128" dur="200" fill="hold">
                                          <p:stCondLst>
                                            <p:cond delay="400"/>
                                          </p:stCondLst>
                                        </p:cTn>
                                        <p:tgtEl>
                                          <p:spTgt spid="90"/>
                                        </p:tgtEl>
                                        <p:attrNameLst>
                                          <p:attrName>r</p:attrName>
                                        </p:attrNameLst>
                                      </p:cBhvr>
                                    </p:animRot>
                                    <p:animRot by="-240000">
                                      <p:cBhvr>
                                        <p:cTn id="1129" dur="200" fill="hold">
                                          <p:stCondLst>
                                            <p:cond delay="600"/>
                                          </p:stCondLst>
                                        </p:cTn>
                                        <p:tgtEl>
                                          <p:spTgt spid="90"/>
                                        </p:tgtEl>
                                        <p:attrNameLst>
                                          <p:attrName>r</p:attrName>
                                        </p:attrNameLst>
                                      </p:cBhvr>
                                    </p:animRot>
                                    <p:animRot by="120000">
                                      <p:cBhvr>
                                        <p:cTn id="1130" dur="200" fill="hold">
                                          <p:stCondLst>
                                            <p:cond delay="800"/>
                                          </p:stCondLst>
                                        </p:cTn>
                                        <p:tgtEl>
                                          <p:spTgt spid="90"/>
                                        </p:tgtEl>
                                        <p:attrNameLst>
                                          <p:attrName>r</p:attrName>
                                        </p:attrNameLst>
                                      </p:cBhvr>
                                    </p:animRot>
                                  </p:childTnLst>
                                </p:cTn>
                              </p:par>
                              <p:par>
                                <p:cTn id="1131" presetID="32" presetClass="emph" presetSubtype="0" fill="hold" nodeType="withEffect">
                                  <p:stCondLst>
                                    <p:cond delay="0"/>
                                  </p:stCondLst>
                                  <p:childTnLst>
                                    <p:animRot by="120000">
                                      <p:cBhvr>
                                        <p:cTn id="1132" dur="100" fill="hold">
                                          <p:stCondLst>
                                            <p:cond delay="0"/>
                                          </p:stCondLst>
                                        </p:cTn>
                                        <p:tgtEl>
                                          <p:spTgt spid="91"/>
                                        </p:tgtEl>
                                        <p:attrNameLst>
                                          <p:attrName>r</p:attrName>
                                        </p:attrNameLst>
                                      </p:cBhvr>
                                    </p:animRot>
                                    <p:animRot by="-240000">
                                      <p:cBhvr>
                                        <p:cTn id="1133" dur="200" fill="hold">
                                          <p:stCondLst>
                                            <p:cond delay="200"/>
                                          </p:stCondLst>
                                        </p:cTn>
                                        <p:tgtEl>
                                          <p:spTgt spid="91"/>
                                        </p:tgtEl>
                                        <p:attrNameLst>
                                          <p:attrName>r</p:attrName>
                                        </p:attrNameLst>
                                      </p:cBhvr>
                                    </p:animRot>
                                    <p:animRot by="240000">
                                      <p:cBhvr>
                                        <p:cTn id="1134" dur="200" fill="hold">
                                          <p:stCondLst>
                                            <p:cond delay="400"/>
                                          </p:stCondLst>
                                        </p:cTn>
                                        <p:tgtEl>
                                          <p:spTgt spid="91"/>
                                        </p:tgtEl>
                                        <p:attrNameLst>
                                          <p:attrName>r</p:attrName>
                                        </p:attrNameLst>
                                      </p:cBhvr>
                                    </p:animRot>
                                    <p:animRot by="-240000">
                                      <p:cBhvr>
                                        <p:cTn id="1135" dur="200" fill="hold">
                                          <p:stCondLst>
                                            <p:cond delay="600"/>
                                          </p:stCondLst>
                                        </p:cTn>
                                        <p:tgtEl>
                                          <p:spTgt spid="91"/>
                                        </p:tgtEl>
                                        <p:attrNameLst>
                                          <p:attrName>r</p:attrName>
                                        </p:attrNameLst>
                                      </p:cBhvr>
                                    </p:animRot>
                                    <p:animRot by="120000">
                                      <p:cBhvr>
                                        <p:cTn id="1136" dur="200" fill="hold">
                                          <p:stCondLst>
                                            <p:cond delay="800"/>
                                          </p:stCondLst>
                                        </p:cTn>
                                        <p:tgtEl>
                                          <p:spTgt spid="91"/>
                                        </p:tgtEl>
                                        <p:attrNameLst>
                                          <p:attrName>r</p:attrName>
                                        </p:attrNameLst>
                                      </p:cBhvr>
                                    </p:animRot>
                                  </p:childTnLst>
                                </p:cTn>
                              </p:par>
                              <p:par>
                                <p:cTn id="1137" presetID="32" presetClass="emph" presetSubtype="0" fill="hold" nodeType="withEffect">
                                  <p:stCondLst>
                                    <p:cond delay="0"/>
                                  </p:stCondLst>
                                  <p:childTnLst>
                                    <p:animRot by="120000">
                                      <p:cBhvr>
                                        <p:cTn id="1138" dur="100" fill="hold">
                                          <p:stCondLst>
                                            <p:cond delay="0"/>
                                          </p:stCondLst>
                                        </p:cTn>
                                        <p:tgtEl>
                                          <p:spTgt spid="92"/>
                                        </p:tgtEl>
                                        <p:attrNameLst>
                                          <p:attrName>r</p:attrName>
                                        </p:attrNameLst>
                                      </p:cBhvr>
                                    </p:animRot>
                                    <p:animRot by="-240000">
                                      <p:cBhvr>
                                        <p:cTn id="1139" dur="200" fill="hold">
                                          <p:stCondLst>
                                            <p:cond delay="200"/>
                                          </p:stCondLst>
                                        </p:cTn>
                                        <p:tgtEl>
                                          <p:spTgt spid="92"/>
                                        </p:tgtEl>
                                        <p:attrNameLst>
                                          <p:attrName>r</p:attrName>
                                        </p:attrNameLst>
                                      </p:cBhvr>
                                    </p:animRot>
                                    <p:animRot by="240000">
                                      <p:cBhvr>
                                        <p:cTn id="1140" dur="200" fill="hold">
                                          <p:stCondLst>
                                            <p:cond delay="400"/>
                                          </p:stCondLst>
                                        </p:cTn>
                                        <p:tgtEl>
                                          <p:spTgt spid="92"/>
                                        </p:tgtEl>
                                        <p:attrNameLst>
                                          <p:attrName>r</p:attrName>
                                        </p:attrNameLst>
                                      </p:cBhvr>
                                    </p:animRot>
                                    <p:animRot by="-240000">
                                      <p:cBhvr>
                                        <p:cTn id="1141" dur="200" fill="hold">
                                          <p:stCondLst>
                                            <p:cond delay="600"/>
                                          </p:stCondLst>
                                        </p:cTn>
                                        <p:tgtEl>
                                          <p:spTgt spid="92"/>
                                        </p:tgtEl>
                                        <p:attrNameLst>
                                          <p:attrName>r</p:attrName>
                                        </p:attrNameLst>
                                      </p:cBhvr>
                                    </p:animRot>
                                    <p:animRot by="120000">
                                      <p:cBhvr>
                                        <p:cTn id="1142" dur="200" fill="hold">
                                          <p:stCondLst>
                                            <p:cond delay="800"/>
                                          </p:stCondLst>
                                        </p:cTn>
                                        <p:tgtEl>
                                          <p:spTgt spid="92"/>
                                        </p:tgtEl>
                                        <p:attrNameLst>
                                          <p:attrName>r</p:attrName>
                                        </p:attrNameLst>
                                      </p:cBhvr>
                                    </p:animRot>
                                  </p:childTnLst>
                                </p:cTn>
                              </p:par>
                              <p:par>
                                <p:cTn id="1143" presetID="32" presetClass="emph" presetSubtype="0" fill="hold" nodeType="withEffect">
                                  <p:stCondLst>
                                    <p:cond delay="0"/>
                                  </p:stCondLst>
                                  <p:childTnLst>
                                    <p:animRot by="120000">
                                      <p:cBhvr>
                                        <p:cTn id="1144" dur="100" fill="hold">
                                          <p:stCondLst>
                                            <p:cond delay="0"/>
                                          </p:stCondLst>
                                        </p:cTn>
                                        <p:tgtEl>
                                          <p:spTgt spid="93"/>
                                        </p:tgtEl>
                                        <p:attrNameLst>
                                          <p:attrName>r</p:attrName>
                                        </p:attrNameLst>
                                      </p:cBhvr>
                                    </p:animRot>
                                    <p:animRot by="-240000">
                                      <p:cBhvr>
                                        <p:cTn id="1145" dur="200" fill="hold">
                                          <p:stCondLst>
                                            <p:cond delay="200"/>
                                          </p:stCondLst>
                                        </p:cTn>
                                        <p:tgtEl>
                                          <p:spTgt spid="93"/>
                                        </p:tgtEl>
                                        <p:attrNameLst>
                                          <p:attrName>r</p:attrName>
                                        </p:attrNameLst>
                                      </p:cBhvr>
                                    </p:animRot>
                                    <p:animRot by="240000">
                                      <p:cBhvr>
                                        <p:cTn id="1146" dur="200" fill="hold">
                                          <p:stCondLst>
                                            <p:cond delay="400"/>
                                          </p:stCondLst>
                                        </p:cTn>
                                        <p:tgtEl>
                                          <p:spTgt spid="93"/>
                                        </p:tgtEl>
                                        <p:attrNameLst>
                                          <p:attrName>r</p:attrName>
                                        </p:attrNameLst>
                                      </p:cBhvr>
                                    </p:animRot>
                                    <p:animRot by="-240000">
                                      <p:cBhvr>
                                        <p:cTn id="1147" dur="200" fill="hold">
                                          <p:stCondLst>
                                            <p:cond delay="600"/>
                                          </p:stCondLst>
                                        </p:cTn>
                                        <p:tgtEl>
                                          <p:spTgt spid="93"/>
                                        </p:tgtEl>
                                        <p:attrNameLst>
                                          <p:attrName>r</p:attrName>
                                        </p:attrNameLst>
                                      </p:cBhvr>
                                    </p:animRot>
                                    <p:animRot by="120000">
                                      <p:cBhvr>
                                        <p:cTn id="1148" dur="200" fill="hold">
                                          <p:stCondLst>
                                            <p:cond delay="800"/>
                                          </p:stCondLst>
                                        </p:cTn>
                                        <p:tgtEl>
                                          <p:spTgt spid="93"/>
                                        </p:tgtEl>
                                        <p:attrNameLst>
                                          <p:attrName>r</p:attrName>
                                        </p:attrNameLst>
                                      </p:cBhvr>
                                    </p:animRot>
                                  </p:childTnLst>
                                </p:cTn>
                              </p:par>
                              <p:par>
                                <p:cTn id="1149" presetID="32" presetClass="emph" presetSubtype="0" fill="hold" nodeType="withEffect">
                                  <p:stCondLst>
                                    <p:cond delay="0"/>
                                  </p:stCondLst>
                                  <p:childTnLst>
                                    <p:animRot by="120000">
                                      <p:cBhvr>
                                        <p:cTn id="1150" dur="100" fill="hold">
                                          <p:stCondLst>
                                            <p:cond delay="0"/>
                                          </p:stCondLst>
                                        </p:cTn>
                                        <p:tgtEl>
                                          <p:spTgt spid="94"/>
                                        </p:tgtEl>
                                        <p:attrNameLst>
                                          <p:attrName>r</p:attrName>
                                        </p:attrNameLst>
                                      </p:cBhvr>
                                    </p:animRot>
                                    <p:animRot by="-240000">
                                      <p:cBhvr>
                                        <p:cTn id="1151" dur="200" fill="hold">
                                          <p:stCondLst>
                                            <p:cond delay="200"/>
                                          </p:stCondLst>
                                        </p:cTn>
                                        <p:tgtEl>
                                          <p:spTgt spid="94"/>
                                        </p:tgtEl>
                                        <p:attrNameLst>
                                          <p:attrName>r</p:attrName>
                                        </p:attrNameLst>
                                      </p:cBhvr>
                                    </p:animRot>
                                    <p:animRot by="240000">
                                      <p:cBhvr>
                                        <p:cTn id="1152" dur="200" fill="hold">
                                          <p:stCondLst>
                                            <p:cond delay="400"/>
                                          </p:stCondLst>
                                        </p:cTn>
                                        <p:tgtEl>
                                          <p:spTgt spid="94"/>
                                        </p:tgtEl>
                                        <p:attrNameLst>
                                          <p:attrName>r</p:attrName>
                                        </p:attrNameLst>
                                      </p:cBhvr>
                                    </p:animRot>
                                    <p:animRot by="-240000">
                                      <p:cBhvr>
                                        <p:cTn id="1153" dur="200" fill="hold">
                                          <p:stCondLst>
                                            <p:cond delay="600"/>
                                          </p:stCondLst>
                                        </p:cTn>
                                        <p:tgtEl>
                                          <p:spTgt spid="94"/>
                                        </p:tgtEl>
                                        <p:attrNameLst>
                                          <p:attrName>r</p:attrName>
                                        </p:attrNameLst>
                                      </p:cBhvr>
                                    </p:animRot>
                                    <p:animRot by="120000">
                                      <p:cBhvr>
                                        <p:cTn id="1154" dur="200" fill="hold">
                                          <p:stCondLst>
                                            <p:cond delay="800"/>
                                          </p:stCondLst>
                                        </p:cTn>
                                        <p:tgtEl>
                                          <p:spTgt spid="94"/>
                                        </p:tgtEl>
                                        <p:attrNameLst>
                                          <p:attrName>r</p:attrName>
                                        </p:attrNameLst>
                                      </p:cBhvr>
                                    </p:animRot>
                                  </p:childTnLst>
                                </p:cTn>
                              </p:par>
                            </p:childTnLst>
                          </p:cTn>
                        </p:par>
                        <p:par>
                          <p:cTn id="1155" fill="hold">
                            <p:stCondLst>
                              <p:cond delay="3000"/>
                            </p:stCondLst>
                            <p:childTnLst>
                              <p:par>
                                <p:cTn id="1156" presetID="27" presetClass="emph" presetSubtype="0" fill="remove" grpId="0" nodeType="afterEffect">
                                  <p:stCondLst>
                                    <p:cond delay="0"/>
                                  </p:stCondLst>
                                  <p:childTnLst>
                                    <p:animClr clrSpc="rgb" dir="cw">
                                      <p:cBhvr override="childStyle">
                                        <p:cTn id="1157" dur="250" autoRev="1" fill="remove"/>
                                        <p:tgtEl>
                                          <p:spTgt spid="118"/>
                                        </p:tgtEl>
                                        <p:attrNameLst>
                                          <p:attrName>style.color</p:attrName>
                                        </p:attrNameLst>
                                      </p:cBhvr>
                                      <p:to>
                                        <a:srgbClr val="00B050"/>
                                      </p:to>
                                    </p:animClr>
                                    <p:animClr clrSpc="rgb" dir="cw">
                                      <p:cBhvr>
                                        <p:cTn id="1158" dur="250" autoRev="1" fill="remove"/>
                                        <p:tgtEl>
                                          <p:spTgt spid="118"/>
                                        </p:tgtEl>
                                        <p:attrNameLst>
                                          <p:attrName>fillcolor</p:attrName>
                                        </p:attrNameLst>
                                      </p:cBhvr>
                                      <p:to>
                                        <a:srgbClr val="00B050"/>
                                      </p:to>
                                    </p:animClr>
                                    <p:set>
                                      <p:cBhvr>
                                        <p:cTn id="1159" dur="250" autoRev="1" fill="remove"/>
                                        <p:tgtEl>
                                          <p:spTgt spid="118"/>
                                        </p:tgtEl>
                                        <p:attrNameLst>
                                          <p:attrName>fill.type</p:attrName>
                                        </p:attrNameLst>
                                      </p:cBhvr>
                                      <p:to>
                                        <p:strVal val="solid"/>
                                      </p:to>
                                    </p:set>
                                    <p:set>
                                      <p:cBhvr>
                                        <p:cTn id="1160" dur="250" autoRev="1" fill="remove"/>
                                        <p:tgtEl>
                                          <p:spTgt spid="118"/>
                                        </p:tgtEl>
                                        <p:attrNameLst>
                                          <p:attrName>fill.on</p:attrName>
                                        </p:attrNameLst>
                                      </p:cBhvr>
                                      <p:to>
                                        <p:strVal val="true"/>
                                      </p:to>
                                    </p:set>
                                  </p:childTnLst>
                                </p:cTn>
                              </p:par>
                              <p:par>
                                <p:cTn id="1161" presetID="27" presetClass="emph" presetSubtype="0" fill="remove" grpId="0" nodeType="withEffect">
                                  <p:stCondLst>
                                    <p:cond delay="0"/>
                                  </p:stCondLst>
                                  <p:childTnLst>
                                    <p:animClr clrSpc="rgb" dir="cw">
                                      <p:cBhvr override="childStyle">
                                        <p:cTn id="1162" dur="250" autoRev="1" fill="remove"/>
                                        <p:tgtEl>
                                          <p:spTgt spid="120"/>
                                        </p:tgtEl>
                                        <p:attrNameLst>
                                          <p:attrName>style.color</p:attrName>
                                        </p:attrNameLst>
                                      </p:cBhvr>
                                      <p:to>
                                        <a:srgbClr val="00B050"/>
                                      </p:to>
                                    </p:animClr>
                                    <p:animClr clrSpc="rgb" dir="cw">
                                      <p:cBhvr>
                                        <p:cTn id="1163" dur="250" autoRev="1" fill="remove"/>
                                        <p:tgtEl>
                                          <p:spTgt spid="120"/>
                                        </p:tgtEl>
                                        <p:attrNameLst>
                                          <p:attrName>fillcolor</p:attrName>
                                        </p:attrNameLst>
                                      </p:cBhvr>
                                      <p:to>
                                        <a:srgbClr val="00B050"/>
                                      </p:to>
                                    </p:animClr>
                                    <p:set>
                                      <p:cBhvr>
                                        <p:cTn id="1164" dur="250" autoRev="1" fill="remove"/>
                                        <p:tgtEl>
                                          <p:spTgt spid="120"/>
                                        </p:tgtEl>
                                        <p:attrNameLst>
                                          <p:attrName>fill.type</p:attrName>
                                        </p:attrNameLst>
                                      </p:cBhvr>
                                      <p:to>
                                        <p:strVal val="solid"/>
                                      </p:to>
                                    </p:set>
                                    <p:set>
                                      <p:cBhvr>
                                        <p:cTn id="1165" dur="250" autoRev="1" fill="remove"/>
                                        <p:tgtEl>
                                          <p:spTgt spid="120"/>
                                        </p:tgtEl>
                                        <p:attrNameLst>
                                          <p:attrName>fill.on</p:attrName>
                                        </p:attrNameLst>
                                      </p:cBhvr>
                                      <p:to>
                                        <p:strVal val="true"/>
                                      </p:to>
                                    </p:set>
                                  </p:childTnLst>
                                </p:cTn>
                              </p:par>
                              <p:par>
                                <p:cTn id="1166" presetID="27" presetClass="emph" presetSubtype="0" fill="remove" grpId="0" nodeType="withEffect">
                                  <p:stCondLst>
                                    <p:cond delay="0"/>
                                  </p:stCondLst>
                                  <p:childTnLst>
                                    <p:animClr clrSpc="rgb" dir="cw">
                                      <p:cBhvr override="childStyle">
                                        <p:cTn id="1167" dur="250" autoRev="1" fill="remove"/>
                                        <p:tgtEl>
                                          <p:spTgt spid="121"/>
                                        </p:tgtEl>
                                        <p:attrNameLst>
                                          <p:attrName>style.color</p:attrName>
                                        </p:attrNameLst>
                                      </p:cBhvr>
                                      <p:to>
                                        <a:srgbClr val="00B050"/>
                                      </p:to>
                                    </p:animClr>
                                    <p:animClr clrSpc="rgb" dir="cw">
                                      <p:cBhvr>
                                        <p:cTn id="1168" dur="250" autoRev="1" fill="remove"/>
                                        <p:tgtEl>
                                          <p:spTgt spid="121"/>
                                        </p:tgtEl>
                                        <p:attrNameLst>
                                          <p:attrName>fillcolor</p:attrName>
                                        </p:attrNameLst>
                                      </p:cBhvr>
                                      <p:to>
                                        <a:srgbClr val="00B050"/>
                                      </p:to>
                                    </p:animClr>
                                    <p:set>
                                      <p:cBhvr>
                                        <p:cTn id="1169" dur="250" autoRev="1" fill="remove"/>
                                        <p:tgtEl>
                                          <p:spTgt spid="121"/>
                                        </p:tgtEl>
                                        <p:attrNameLst>
                                          <p:attrName>fill.type</p:attrName>
                                        </p:attrNameLst>
                                      </p:cBhvr>
                                      <p:to>
                                        <p:strVal val="solid"/>
                                      </p:to>
                                    </p:set>
                                    <p:set>
                                      <p:cBhvr>
                                        <p:cTn id="1170" dur="250" autoRev="1" fill="remove"/>
                                        <p:tgtEl>
                                          <p:spTgt spid="121"/>
                                        </p:tgtEl>
                                        <p:attrNameLst>
                                          <p:attrName>fill.on</p:attrName>
                                        </p:attrNameLst>
                                      </p:cBhvr>
                                      <p:to>
                                        <p:strVal val="true"/>
                                      </p:to>
                                    </p:set>
                                  </p:childTnLst>
                                </p:cTn>
                              </p:par>
                            </p:childTnLst>
                          </p:cTn>
                        </p:par>
                        <p:par>
                          <p:cTn id="1171" fill="hold">
                            <p:stCondLst>
                              <p:cond delay="3500"/>
                            </p:stCondLst>
                            <p:childTnLst>
                              <p:par>
                                <p:cTn id="1172" presetID="32" presetClass="emph" presetSubtype="0" fill="hold" nodeType="afterEffect">
                                  <p:stCondLst>
                                    <p:cond delay="0"/>
                                  </p:stCondLst>
                                  <p:childTnLst>
                                    <p:animRot by="120000">
                                      <p:cBhvr>
                                        <p:cTn id="1173" dur="100" fill="hold">
                                          <p:stCondLst>
                                            <p:cond delay="0"/>
                                          </p:stCondLst>
                                        </p:cTn>
                                        <p:tgtEl>
                                          <p:spTgt spid="96"/>
                                        </p:tgtEl>
                                        <p:attrNameLst>
                                          <p:attrName>r</p:attrName>
                                        </p:attrNameLst>
                                      </p:cBhvr>
                                    </p:animRot>
                                    <p:animRot by="-240000">
                                      <p:cBhvr>
                                        <p:cTn id="1174" dur="200" fill="hold">
                                          <p:stCondLst>
                                            <p:cond delay="200"/>
                                          </p:stCondLst>
                                        </p:cTn>
                                        <p:tgtEl>
                                          <p:spTgt spid="96"/>
                                        </p:tgtEl>
                                        <p:attrNameLst>
                                          <p:attrName>r</p:attrName>
                                        </p:attrNameLst>
                                      </p:cBhvr>
                                    </p:animRot>
                                    <p:animRot by="240000">
                                      <p:cBhvr>
                                        <p:cTn id="1175" dur="200" fill="hold">
                                          <p:stCondLst>
                                            <p:cond delay="400"/>
                                          </p:stCondLst>
                                        </p:cTn>
                                        <p:tgtEl>
                                          <p:spTgt spid="96"/>
                                        </p:tgtEl>
                                        <p:attrNameLst>
                                          <p:attrName>r</p:attrName>
                                        </p:attrNameLst>
                                      </p:cBhvr>
                                    </p:animRot>
                                    <p:animRot by="-240000">
                                      <p:cBhvr>
                                        <p:cTn id="1176" dur="200" fill="hold">
                                          <p:stCondLst>
                                            <p:cond delay="600"/>
                                          </p:stCondLst>
                                        </p:cTn>
                                        <p:tgtEl>
                                          <p:spTgt spid="96"/>
                                        </p:tgtEl>
                                        <p:attrNameLst>
                                          <p:attrName>r</p:attrName>
                                        </p:attrNameLst>
                                      </p:cBhvr>
                                    </p:animRot>
                                    <p:animRot by="120000">
                                      <p:cBhvr>
                                        <p:cTn id="1177" dur="200" fill="hold">
                                          <p:stCondLst>
                                            <p:cond delay="800"/>
                                          </p:stCondLst>
                                        </p:cTn>
                                        <p:tgtEl>
                                          <p:spTgt spid="96"/>
                                        </p:tgtEl>
                                        <p:attrNameLst>
                                          <p:attrName>r</p:attrName>
                                        </p:attrNameLst>
                                      </p:cBhvr>
                                    </p:animRot>
                                  </p:childTnLst>
                                </p:cTn>
                              </p:par>
                              <p:par>
                                <p:cTn id="1178" presetID="32" presetClass="emph" presetSubtype="0" fill="hold" nodeType="withEffect">
                                  <p:stCondLst>
                                    <p:cond delay="0"/>
                                  </p:stCondLst>
                                  <p:childTnLst>
                                    <p:animRot by="120000">
                                      <p:cBhvr>
                                        <p:cTn id="1179" dur="100" fill="hold">
                                          <p:stCondLst>
                                            <p:cond delay="0"/>
                                          </p:stCondLst>
                                        </p:cTn>
                                        <p:tgtEl>
                                          <p:spTgt spid="98"/>
                                        </p:tgtEl>
                                        <p:attrNameLst>
                                          <p:attrName>r</p:attrName>
                                        </p:attrNameLst>
                                      </p:cBhvr>
                                    </p:animRot>
                                    <p:animRot by="-240000">
                                      <p:cBhvr>
                                        <p:cTn id="1180" dur="200" fill="hold">
                                          <p:stCondLst>
                                            <p:cond delay="200"/>
                                          </p:stCondLst>
                                        </p:cTn>
                                        <p:tgtEl>
                                          <p:spTgt spid="98"/>
                                        </p:tgtEl>
                                        <p:attrNameLst>
                                          <p:attrName>r</p:attrName>
                                        </p:attrNameLst>
                                      </p:cBhvr>
                                    </p:animRot>
                                    <p:animRot by="240000">
                                      <p:cBhvr>
                                        <p:cTn id="1181" dur="200" fill="hold">
                                          <p:stCondLst>
                                            <p:cond delay="400"/>
                                          </p:stCondLst>
                                        </p:cTn>
                                        <p:tgtEl>
                                          <p:spTgt spid="98"/>
                                        </p:tgtEl>
                                        <p:attrNameLst>
                                          <p:attrName>r</p:attrName>
                                        </p:attrNameLst>
                                      </p:cBhvr>
                                    </p:animRot>
                                    <p:animRot by="-240000">
                                      <p:cBhvr>
                                        <p:cTn id="1182" dur="200" fill="hold">
                                          <p:stCondLst>
                                            <p:cond delay="600"/>
                                          </p:stCondLst>
                                        </p:cTn>
                                        <p:tgtEl>
                                          <p:spTgt spid="98"/>
                                        </p:tgtEl>
                                        <p:attrNameLst>
                                          <p:attrName>r</p:attrName>
                                        </p:attrNameLst>
                                      </p:cBhvr>
                                    </p:animRot>
                                    <p:animRot by="120000">
                                      <p:cBhvr>
                                        <p:cTn id="1183" dur="200" fill="hold">
                                          <p:stCondLst>
                                            <p:cond delay="800"/>
                                          </p:stCondLst>
                                        </p:cTn>
                                        <p:tgtEl>
                                          <p:spTgt spid="98"/>
                                        </p:tgtEl>
                                        <p:attrNameLst>
                                          <p:attrName>r</p:attrName>
                                        </p:attrNameLst>
                                      </p:cBhvr>
                                    </p:animRot>
                                  </p:childTnLst>
                                </p:cTn>
                              </p:par>
                              <p:par>
                                <p:cTn id="1184" presetID="32" presetClass="emph" presetSubtype="0" fill="hold" nodeType="withEffect">
                                  <p:stCondLst>
                                    <p:cond delay="0"/>
                                  </p:stCondLst>
                                  <p:childTnLst>
                                    <p:animRot by="120000">
                                      <p:cBhvr>
                                        <p:cTn id="1185" dur="100" fill="hold">
                                          <p:stCondLst>
                                            <p:cond delay="0"/>
                                          </p:stCondLst>
                                        </p:cTn>
                                        <p:tgtEl>
                                          <p:spTgt spid="100"/>
                                        </p:tgtEl>
                                        <p:attrNameLst>
                                          <p:attrName>r</p:attrName>
                                        </p:attrNameLst>
                                      </p:cBhvr>
                                    </p:animRot>
                                    <p:animRot by="-240000">
                                      <p:cBhvr>
                                        <p:cTn id="1186" dur="200" fill="hold">
                                          <p:stCondLst>
                                            <p:cond delay="200"/>
                                          </p:stCondLst>
                                        </p:cTn>
                                        <p:tgtEl>
                                          <p:spTgt spid="100"/>
                                        </p:tgtEl>
                                        <p:attrNameLst>
                                          <p:attrName>r</p:attrName>
                                        </p:attrNameLst>
                                      </p:cBhvr>
                                    </p:animRot>
                                    <p:animRot by="240000">
                                      <p:cBhvr>
                                        <p:cTn id="1187" dur="200" fill="hold">
                                          <p:stCondLst>
                                            <p:cond delay="400"/>
                                          </p:stCondLst>
                                        </p:cTn>
                                        <p:tgtEl>
                                          <p:spTgt spid="100"/>
                                        </p:tgtEl>
                                        <p:attrNameLst>
                                          <p:attrName>r</p:attrName>
                                        </p:attrNameLst>
                                      </p:cBhvr>
                                    </p:animRot>
                                    <p:animRot by="-240000">
                                      <p:cBhvr>
                                        <p:cTn id="1188" dur="200" fill="hold">
                                          <p:stCondLst>
                                            <p:cond delay="600"/>
                                          </p:stCondLst>
                                        </p:cTn>
                                        <p:tgtEl>
                                          <p:spTgt spid="100"/>
                                        </p:tgtEl>
                                        <p:attrNameLst>
                                          <p:attrName>r</p:attrName>
                                        </p:attrNameLst>
                                      </p:cBhvr>
                                    </p:animRot>
                                    <p:animRot by="120000">
                                      <p:cBhvr>
                                        <p:cTn id="1189" dur="200" fill="hold">
                                          <p:stCondLst>
                                            <p:cond delay="800"/>
                                          </p:stCondLst>
                                        </p:cTn>
                                        <p:tgtEl>
                                          <p:spTgt spid="100"/>
                                        </p:tgtEl>
                                        <p:attrNameLst>
                                          <p:attrName>r</p:attrName>
                                        </p:attrNameLst>
                                      </p:cBhvr>
                                    </p:animRot>
                                  </p:childTnLst>
                                </p:cTn>
                              </p:par>
                            </p:childTnLst>
                          </p:cTn>
                        </p:par>
                        <p:par>
                          <p:cTn id="1190" fill="hold">
                            <p:stCondLst>
                              <p:cond delay="4500"/>
                            </p:stCondLst>
                            <p:childTnLst>
                              <p:par>
                                <p:cTn id="1191" presetID="27" presetClass="emph" presetSubtype="0" fill="remove" grpId="0" nodeType="afterEffect">
                                  <p:stCondLst>
                                    <p:cond delay="0"/>
                                  </p:stCondLst>
                                  <p:childTnLst>
                                    <p:animClr clrSpc="rgb" dir="cw">
                                      <p:cBhvr override="childStyle">
                                        <p:cTn id="1192" dur="250" autoRev="1" fill="remove"/>
                                        <p:tgtEl>
                                          <p:spTgt spid="126"/>
                                        </p:tgtEl>
                                        <p:attrNameLst>
                                          <p:attrName>style.color</p:attrName>
                                        </p:attrNameLst>
                                      </p:cBhvr>
                                      <p:to>
                                        <a:srgbClr val="FFFF00"/>
                                      </p:to>
                                    </p:animClr>
                                    <p:animClr clrSpc="rgb" dir="cw">
                                      <p:cBhvr>
                                        <p:cTn id="1193" dur="250" autoRev="1" fill="remove"/>
                                        <p:tgtEl>
                                          <p:spTgt spid="126"/>
                                        </p:tgtEl>
                                        <p:attrNameLst>
                                          <p:attrName>fillcolor</p:attrName>
                                        </p:attrNameLst>
                                      </p:cBhvr>
                                      <p:to>
                                        <a:srgbClr val="FFFF00"/>
                                      </p:to>
                                    </p:animClr>
                                    <p:set>
                                      <p:cBhvr>
                                        <p:cTn id="1194" dur="250" autoRev="1" fill="remove"/>
                                        <p:tgtEl>
                                          <p:spTgt spid="126"/>
                                        </p:tgtEl>
                                        <p:attrNameLst>
                                          <p:attrName>fill.type</p:attrName>
                                        </p:attrNameLst>
                                      </p:cBhvr>
                                      <p:to>
                                        <p:strVal val="solid"/>
                                      </p:to>
                                    </p:set>
                                    <p:set>
                                      <p:cBhvr>
                                        <p:cTn id="1195" dur="250" autoRev="1" fill="remove"/>
                                        <p:tgtEl>
                                          <p:spTgt spid="126"/>
                                        </p:tgtEl>
                                        <p:attrNameLst>
                                          <p:attrName>fill.on</p:attrName>
                                        </p:attrNameLst>
                                      </p:cBhvr>
                                      <p:to>
                                        <p:strVal val="true"/>
                                      </p:to>
                                    </p:set>
                                  </p:childTnLst>
                                </p:cTn>
                              </p:par>
                            </p:childTnLst>
                          </p:cTn>
                        </p:par>
                        <p:par>
                          <p:cTn id="1196" fill="hold">
                            <p:stCondLst>
                              <p:cond delay="5000"/>
                            </p:stCondLst>
                            <p:childTnLst>
                              <p:par>
                                <p:cTn id="1197" presetID="32" presetClass="emph" presetSubtype="0" fill="hold" nodeType="afterEffect">
                                  <p:stCondLst>
                                    <p:cond delay="0"/>
                                  </p:stCondLst>
                                  <p:childTnLst>
                                    <p:animRot by="120000">
                                      <p:cBhvr>
                                        <p:cTn id="1198" dur="100" fill="hold">
                                          <p:stCondLst>
                                            <p:cond delay="0"/>
                                          </p:stCondLst>
                                        </p:cTn>
                                        <p:tgtEl>
                                          <p:spTgt spid="131"/>
                                        </p:tgtEl>
                                        <p:attrNameLst>
                                          <p:attrName>r</p:attrName>
                                        </p:attrNameLst>
                                      </p:cBhvr>
                                    </p:animRot>
                                    <p:animRot by="-240000">
                                      <p:cBhvr>
                                        <p:cTn id="1199" dur="200" fill="hold">
                                          <p:stCondLst>
                                            <p:cond delay="200"/>
                                          </p:stCondLst>
                                        </p:cTn>
                                        <p:tgtEl>
                                          <p:spTgt spid="131"/>
                                        </p:tgtEl>
                                        <p:attrNameLst>
                                          <p:attrName>r</p:attrName>
                                        </p:attrNameLst>
                                      </p:cBhvr>
                                    </p:animRot>
                                    <p:animRot by="240000">
                                      <p:cBhvr>
                                        <p:cTn id="1200" dur="200" fill="hold">
                                          <p:stCondLst>
                                            <p:cond delay="400"/>
                                          </p:stCondLst>
                                        </p:cTn>
                                        <p:tgtEl>
                                          <p:spTgt spid="131"/>
                                        </p:tgtEl>
                                        <p:attrNameLst>
                                          <p:attrName>r</p:attrName>
                                        </p:attrNameLst>
                                      </p:cBhvr>
                                    </p:animRot>
                                    <p:animRot by="-240000">
                                      <p:cBhvr>
                                        <p:cTn id="1201" dur="200" fill="hold">
                                          <p:stCondLst>
                                            <p:cond delay="600"/>
                                          </p:stCondLst>
                                        </p:cTn>
                                        <p:tgtEl>
                                          <p:spTgt spid="131"/>
                                        </p:tgtEl>
                                        <p:attrNameLst>
                                          <p:attrName>r</p:attrName>
                                        </p:attrNameLst>
                                      </p:cBhvr>
                                    </p:animRot>
                                    <p:animRot by="120000">
                                      <p:cBhvr>
                                        <p:cTn id="1202" dur="200" fill="hold">
                                          <p:stCondLst>
                                            <p:cond delay="800"/>
                                          </p:stCondLst>
                                        </p:cTn>
                                        <p:tgtEl>
                                          <p:spTgt spid="131"/>
                                        </p:tgtEl>
                                        <p:attrNameLst>
                                          <p:attrName>r</p:attrName>
                                        </p:attrNameLst>
                                      </p:cBhvr>
                                    </p:animRot>
                                  </p:childTnLst>
                                </p:cTn>
                              </p:par>
                              <p:par>
                                <p:cTn id="1203" presetID="32" presetClass="emph" presetSubtype="0" fill="hold" nodeType="withEffect">
                                  <p:stCondLst>
                                    <p:cond delay="0"/>
                                  </p:stCondLst>
                                  <p:childTnLst>
                                    <p:animRot by="120000">
                                      <p:cBhvr>
                                        <p:cTn id="1204" dur="100" fill="hold">
                                          <p:stCondLst>
                                            <p:cond delay="0"/>
                                          </p:stCondLst>
                                        </p:cTn>
                                        <p:tgtEl>
                                          <p:spTgt spid="132"/>
                                        </p:tgtEl>
                                        <p:attrNameLst>
                                          <p:attrName>r</p:attrName>
                                        </p:attrNameLst>
                                      </p:cBhvr>
                                    </p:animRot>
                                    <p:animRot by="-240000">
                                      <p:cBhvr>
                                        <p:cTn id="1205" dur="200" fill="hold">
                                          <p:stCondLst>
                                            <p:cond delay="200"/>
                                          </p:stCondLst>
                                        </p:cTn>
                                        <p:tgtEl>
                                          <p:spTgt spid="132"/>
                                        </p:tgtEl>
                                        <p:attrNameLst>
                                          <p:attrName>r</p:attrName>
                                        </p:attrNameLst>
                                      </p:cBhvr>
                                    </p:animRot>
                                    <p:animRot by="240000">
                                      <p:cBhvr>
                                        <p:cTn id="1206" dur="200" fill="hold">
                                          <p:stCondLst>
                                            <p:cond delay="400"/>
                                          </p:stCondLst>
                                        </p:cTn>
                                        <p:tgtEl>
                                          <p:spTgt spid="132"/>
                                        </p:tgtEl>
                                        <p:attrNameLst>
                                          <p:attrName>r</p:attrName>
                                        </p:attrNameLst>
                                      </p:cBhvr>
                                    </p:animRot>
                                    <p:animRot by="-240000">
                                      <p:cBhvr>
                                        <p:cTn id="1207" dur="200" fill="hold">
                                          <p:stCondLst>
                                            <p:cond delay="600"/>
                                          </p:stCondLst>
                                        </p:cTn>
                                        <p:tgtEl>
                                          <p:spTgt spid="132"/>
                                        </p:tgtEl>
                                        <p:attrNameLst>
                                          <p:attrName>r</p:attrName>
                                        </p:attrNameLst>
                                      </p:cBhvr>
                                    </p:animRot>
                                    <p:animRot by="120000">
                                      <p:cBhvr>
                                        <p:cTn id="1208" dur="200" fill="hold">
                                          <p:stCondLst>
                                            <p:cond delay="800"/>
                                          </p:stCondLst>
                                        </p:cTn>
                                        <p:tgtEl>
                                          <p:spTgt spid="132"/>
                                        </p:tgtEl>
                                        <p:attrNameLst>
                                          <p:attrName>r</p:attrName>
                                        </p:attrNameLst>
                                      </p:cBhvr>
                                    </p:animRot>
                                  </p:childTnLst>
                                </p:cTn>
                              </p:par>
                              <p:par>
                                <p:cTn id="1209" presetID="32" presetClass="emph" presetSubtype="0" fill="hold" nodeType="withEffect">
                                  <p:stCondLst>
                                    <p:cond delay="0"/>
                                  </p:stCondLst>
                                  <p:childTnLst>
                                    <p:animRot by="120000">
                                      <p:cBhvr>
                                        <p:cTn id="1210" dur="100" fill="hold">
                                          <p:stCondLst>
                                            <p:cond delay="0"/>
                                          </p:stCondLst>
                                        </p:cTn>
                                        <p:tgtEl>
                                          <p:spTgt spid="133"/>
                                        </p:tgtEl>
                                        <p:attrNameLst>
                                          <p:attrName>r</p:attrName>
                                        </p:attrNameLst>
                                      </p:cBhvr>
                                    </p:animRot>
                                    <p:animRot by="-240000">
                                      <p:cBhvr>
                                        <p:cTn id="1211" dur="200" fill="hold">
                                          <p:stCondLst>
                                            <p:cond delay="200"/>
                                          </p:stCondLst>
                                        </p:cTn>
                                        <p:tgtEl>
                                          <p:spTgt spid="133"/>
                                        </p:tgtEl>
                                        <p:attrNameLst>
                                          <p:attrName>r</p:attrName>
                                        </p:attrNameLst>
                                      </p:cBhvr>
                                    </p:animRot>
                                    <p:animRot by="240000">
                                      <p:cBhvr>
                                        <p:cTn id="1212" dur="200" fill="hold">
                                          <p:stCondLst>
                                            <p:cond delay="400"/>
                                          </p:stCondLst>
                                        </p:cTn>
                                        <p:tgtEl>
                                          <p:spTgt spid="133"/>
                                        </p:tgtEl>
                                        <p:attrNameLst>
                                          <p:attrName>r</p:attrName>
                                        </p:attrNameLst>
                                      </p:cBhvr>
                                    </p:animRot>
                                    <p:animRot by="-240000">
                                      <p:cBhvr>
                                        <p:cTn id="1213" dur="200" fill="hold">
                                          <p:stCondLst>
                                            <p:cond delay="600"/>
                                          </p:stCondLst>
                                        </p:cTn>
                                        <p:tgtEl>
                                          <p:spTgt spid="133"/>
                                        </p:tgtEl>
                                        <p:attrNameLst>
                                          <p:attrName>r</p:attrName>
                                        </p:attrNameLst>
                                      </p:cBhvr>
                                    </p:animRot>
                                    <p:animRot by="120000">
                                      <p:cBhvr>
                                        <p:cTn id="1214" dur="200" fill="hold">
                                          <p:stCondLst>
                                            <p:cond delay="800"/>
                                          </p:stCondLst>
                                        </p:cTn>
                                        <p:tgtEl>
                                          <p:spTgt spid="133"/>
                                        </p:tgtEl>
                                        <p:attrNameLst>
                                          <p:attrName>r</p:attrName>
                                        </p:attrNameLst>
                                      </p:cBhvr>
                                    </p:animRot>
                                  </p:childTnLst>
                                </p:cTn>
                              </p:par>
                            </p:childTnLst>
                          </p:cTn>
                        </p:par>
                        <p:par>
                          <p:cTn id="1215" fill="hold">
                            <p:stCondLst>
                              <p:cond delay="6000"/>
                            </p:stCondLst>
                            <p:childTnLst>
                              <p:par>
                                <p:cTn id="1216" presetID="27" presetClass="emph" presetSubtype="0" fill="remove" grpId="0" nodeType="afterEffect">
                                  <p:stCondLst>
                                    <p:cond delay="0"/>
                                  </p:stCondLst>
                                  <p:childTnLst>
                                    <p:animClr clrSpc="rgb" dir="cw">
                                      <p:cBhvr override="childStyle">
                                        <p:cTn id="1217" dur="250" autoRev="1" fill="remove"/>
                                        <p:tgtEl>
                                          <p:spTgt spid="209"/>
                                        </p:tgtEl>
                                        <p:attrNameLst>
                                          <p:attrName>style.color</p:attrName>
                                        </p:attrNameLst>
                                      </p:cBhvr>
                                      <p:to>
                                        <a:srgbClr val="FF0000"/>
                                      </p:to>
                                    </p:animClr>
                                    <p:animClr clrSpc="rgb" dir="cw">
                                      <p:cBhvr>
                                        <p:cTn id="1218" dur="250" autoRev="1" fill="remove"/>
                                        <p:tgtEl>
                                          <p:spTgt spid="209"/>
                                        </p:tgtEl>
                                        <p:attrNameLst>
                                          <p:attrName>fillcolor</p:attrName>
                                        </p:attrNameLst>
                                      </p:cBhvr>
                                      <p:to>
                                        <a:srgbClr val="FF0000"/>
                                      </p:to>
                                    </p:animClr>
                                    <p:set>
                                      <p:cBhvr>
                                        <p:cTn id="1219" dur="250" autoRev="1" fill="remove"/>
                                        <p:tgtEl>
                                          <p:spTgt spid="209"/>
                                        </p:tgtEl>
                                        <p:attrNameLst>
                                          <p:attrName>fill.type</p:attrName>
                                        </p:attrNameLst>
                                      </p:cBhvr>
                                      <p:to>
                                        <p:strVal val="solid"/>
                                      </p:to>
                                    </p:set>
                                    <p:set>
                                      <p:cBhvr>
                                        <p:cTn id="1220" dur="250" autoRev="1" fill="remove"/>
                                        <p:tgtEl>
                                          <p:spTgt spid="209"/>
                                        </p:tgtEl>
                                        <p:attrNameLst>
                                          <p:attrName>fill.on</p:attrName>
                                        </p:attrNameLst>
                                      </p:cBhvr>
                                      <p:to>
                                        <p:strVal val="true"/>
                                      </p:to>
                                    </p:set>
                                  </p:childTnLst>
                                </p:cTn>
                              </p:par>
                              <p:par>
                                <p:cTn id="1221" presetID="27" presetClass="emph" presetSubtype="0" fill="remove" grpId="0" nodeType="withEffect">
                                  <p:stCondLst>
                                    <p:cond delay="0"/>
                                  </p:stCondLst>
                                  <p:childTnLst>
                                    <p:animClr clrSpc="rgb" dir="cw">
                                      <p:cBhvr override="childStyle">
                                        <p:cTn id="1222" dur="250" autoRev="1" fill="remove"/>
                                        <p:tgtEl>
                                          <p:spTgt spid="210"/>
                                        </p:tgtEl>
                                        <p:attrNameLst>
                                          <p:attrName>style.color</p:attrName>
                                        </p:attrNameLst>
                                      </p:cBhvr>
                                      <p:to>
                                        <a:srgbClr val="FF0000"/>
                                      </p:to>
                                    </p:animClr>
                                    <p:animClr clrSpc="rgb" dir="cw">
                                      <p:cBhvr>
                                        <p:cTn id="1223" dur="250" autoRev="1" fill="remove"/>
                                        <p:tgtEl>
                                          <p:spTgt spid="210"/>
                                        </p:tgtEl>
                                        <p:attrNameLst>
                                          <p:attrName>fillcolor</p:attrName>
                                        </p:attrNameLst>
                                      </p:cBhvr>
                                      <p:to>
                                        <a:srgbClr val="FF0000"/>
                                      </p:to>
                                    </p:animClr>
                                    <p:set>
                                      <p:cBhvr>
                                        <p:cTn id="1224" dur="250" autoRev="1" fill="remove"/>
                                        <p:tgtEl>
                                          <p:spTgt spid="210"/>
                                        </p:tgtEl>
                                        <p:attrNameLst>
                                          <p:attrName>fill.type</p:attrName>
                                        </p:attrNameLst>
                                      </p:cBhvr>
                                      <p:to>
                                        <p:strVal val="solid"/>
                                      </p:to>
                                    </p:set>
                                    <p:set>
                                      <p:cBhvr>
                                        <p:cTn id="1225" dur="250" autoRev="1" fill="remove"/>
                                        <p:tgtEl>
                                          <p:spTgt spid="210"/>
                                        </p:tgtEl>
                                        <p:attrNameLst>
                                          <p:attrName>fill.on</p:attrName>
                                        </p:attrNameLst>
                                      </p:cBhvr>
                                      <p:to>
                                        <p:strVal val="true"/>
                                      </p:to>
                                    </p:set>
                                  </p:childTnLst>
                                </p:cTn>
                              </p:par>
                              <p:par>
                                <p:cTn id="1226" presetID="27" presetClass="emph" presetSubtype="0" fill="remove" grpId="0" nodeType="withEffect">
                                  <p:stCondLst>
                                    <p:cond delay="0"/>
                                  </p:stCondLst>
                                  <p:childTnLst>
                                    <p:animClr clrSpc="rgb" dir="cw">
                                      <p:cBhvr override="childStyle">
                                        <p:cTn id="1227" dur="250" autoRev="1" fill="remove"/>
                                        <p:tgtEl>
                                          <p:spTgt spid="211"/>
                                        </p:tgtEl>
                                        <p:attrNameLst>
                                          <p:attrName>style.color</p:attrName>
                                        </p:attrNameLst>
                                      </p:cBhvr>
                                      <p:to>
                                        <a:srgbClr val="FF0000"/>
                                      </p:to>
                                    </p:animClr>
                                    <p:animClr clrSpc="rgb" dir="cw">
                                      <p:cBhvr>
                                        <p:cTn id="1228" dur="250" autoRev="1" fill="remove"/>
                                        <p:tgtEl>
                                          <p:spTgt spid="211"/>
                                        </p:tgtEl>
                                        <p:attrNameLst>
                                          <p:attrName>fillcolor</p:attrName>
                                        </p:attrNameLst>
                                      </p:cBhvr>
                                      <p:to>
                                        <a:srgbClr val="FF0000"/>
                                      </p:to>
                                    </p:animClr>
                                    <p:set>
                                      <p:cBhvr>
                                        <p:cTn id="1229" dur="250" autoRev="1" fill="remove"/>
                                        <p:tgtEl>
                                          <p:spTgt spid="211"/>
                                        </p:tgtEl>
                                        <p:attrNameLst>
                                          <p:attrName>fill.type</p:attrName>
                                        </p:attrNameLst>
                                      </p:cBhvr>
                                      <p:to>
                                        <p:strVal val="solid"/>
                                      </p:to>
                                    </p:set>
                                    <p:set>
                                      <p:cBhvr>
                                        <p:cTn id="1230" dur="250" autoRev="1" fill="remove"/>
                                        <p:tgtEl>
                                          <p:spTgt spid="211"/>
                                        </p:tgtEl>
                                        <p:attrNameLst>
                                          <p:attrName>fill.on</p:attrName>
                                        </p:attrNameLst>
                                      </p:cBhvr>
                                      <p:to>
                                        <p:strVal val="true"/>
                                      </p:to>
                                    </p:set>
                                  </p:childTnLst>
                                </p:cTn>
                              </p:par>
                            </p:childTnLst>
                          </p:cTn>
                        </p:par>
                        <p:par>
                          <p:cTn id="1231" fill="hold">
                            <p:stCondLst>
                              <p:cond delay="6500"/>
                            </p:stCondLst>
                            <p:childTnLst>
                              <p:par>
                                <p:cTn id="1232" presetID="32" presetClass="emph" presetSubtype="0" fill="hold" nodeType="afterEffect">
                                  <p:stCondLst>
                                    <p:cond delay="0"/>
                                  </p:stCondLst>
                                  <p:childTnLst>
                                    <p:animRot by="120000">
                                      <p:cBhvr>
                                        <p:cTn id="1233" dur="100" fill="hold">
                                          <p:stCondLst>
                                            <p:cond delay="0"/>
                                          </p:stCondLst>
                                        </p:cTn>
                                        <p:tgtEl>
                                          <p:spTgt spid="182"/>
                                        </p:tgtEl>
                                        <p:attrNameLst>
                                          <p:attrName>r</p:attrName>
                                        </p:attrNameLst>
                                      </p:cBhvr>
                                    </p:animRot>
                                    <p:animRot by="-240000">
                                      <p:cBhvr>
                                        <p:cTn id="1234" dur="200" fill="hold">
                                          <p:stCondLst>
                                            <p:cond delay="200"/>
                                          </p:stCondLst>
                                        </p:cTn>
                                        <p:tgtEl>
                                          <p:spTgt spid="182"/>
                                        </p:tgtEl>
                                        <p:attrNameLst>
                                          <p:attrName>r</p:attrName>
                                        </p:attrNameLst>
                                      </p:cBhvr>
                                    </p:animRot>
                                    <p:animRot by="240000">
                                      <p:cBhvr>
                                        <p:cTn id="1235" dur="200" fill="hold">
                                          <p:stCondLst>
                                            <p:cond delay="400"/>
                                          </p:stCondLst>
                                        </p:cTn>
                                        <p:tgtEl>
                                          <p:spTgt spid="182"/>
                                        </p:tgtEl>
                                        <p:attrNameLst>
                                          <p:attrName>r</p:attrName>
                                        </p:attrNameLst>
                                      </p:cBhvr>
                                    </p:animRot>
                                    <p:animRot by="-240000">
                                      <p:cBhvr>
                                        <p:cTn id="1236" dur="200" fill="hold">
                                          <p:stCondLst>
                                            <p:cond delay="600"/>
                                          </p:stCondLst>
                                        </p:cTn>
                                        <p:tgtEl>
                                          <p:spTgt spid="182"/>
                                        </p:tgtEl>
                                        <p:attrNameLst>
                                          <p:attrName>r</p:attrName>
                                        </p:attrNameLst>
                                      </p:cBhvr>
                                    </p:animRot>
                                    <p:animRot by="120000">
                                      <p:cBhvr>
                                        <p:cTn id="1237" dur="200" fill="hold">
                                          <p:stCondLst>
                                            <p:cond delay="800"/>
                                          </p:stCondLst>
                                        </p:cTn>
                                        <p:tgtEl>
                                          <p:spTgt spid="182"/>
                                        </p:tgtEl>
                                        <p:attrNameLst>
                                          <p:attrName>r</p:attrName>
                                        </p:attrNameLst>
                                      </p:cBhvr>
                                    </p:animRot>
                                  </p:childTnLst>
                                </p:cTn>
                              </p:par>
                              <p:par>
                                <p:cTn id="1238" presetID="32" presetClass="emph" presetSubtype="0" fill="hold" nodeType="withEffect">
                                  <p:stCondLst>
                                    <p:cond delay="0"/>
                                  </p:stCondLst>
                                  <p:childTnLst>
                                    <p:animRot by="120000">
                                      <p:cBhvr>
                                        <p:cTn id="1239" dur="100" fill="hold">
                                          <p:stCondLst>
                                            <p:cond delay="0"/>
                                          </p:stCondLst>
                                        </p:cTn>
                                        <p:tgtEl>
                                          <p:spTgt spid="184"/>
                                        </p:tgtEl>
                                        <p:attrNameLst>
                                          <p:attrName>r</p:attrName>
                                        </p:attrNameLst>
                                      </p:cBhvr>
                                    </p:animRot>
                                    <p:animRot by="-240000">
                                      <p:cBhvr>
                                        <p:cTn id="1240" dur="200" fill="hold">
                                          <p:stCondLst>
                                            <p:cond delay="200"/>
                                          </p:stCondLst>
                                        </p:cTn>
                                        <p:tgtEl>
                                          <p:spTgt spid="184"/>
                                        </p:tgtEl>
                                        <p:attrNameLst>
                                          <p:attrName>r</p:attrName>
                                        </p:attrNameLst>
                                      </p:cBhvr>
                                    </p:animRot>
                                    <p:animRot by="240000">
                                      <p:cBhvr>
                                        <p:cTn id="1241" dur="200" fill="hold">
                                          <p:stCondLst>
                                            <p:cond delay="400"/>
                                          </p:stCondLst>
                                        </p:cTn>
                                        <p:tgtEl>
                                          <p:spTgt spid="184"/>
                                        </p:tgtEl>
                                        <p:attrNameLst>
                                          <p:attrName>r</p:attrName>
                                        </p:attrNameLst>
                                      </p:cBhvr>
                                    </p:animRot>
                                    <p:animRot by="-240000">
                                      <p:cBhvr>
                                        <p:cTn id="1242" dur="200" fill="hold">
                                          <p:stCondLst>
                                            <p:cond delay="600"/>
                                          </p:stCondLst>
                                        </p:cTn>
                                        <p:tgtEl>
                                          <p:spTgt spid="184"/>
                                        </p:tgtEl>
                                        <p:attrNameLst>
                                          <p:attrName>r</p:attrName>
                                        </p:attrNameLst>
                                      </p:cBhvr>
                                    </p:animRot>
                                    <p:animRot by="120000">
                                      <p:cBhvr>
                                        <p:cTn id="1243" dur="200" fill="hold">
                                          <p:stCondLst>
                                            <p:cond delay="800"/>
                                          </p:stCondLst>
                                        </p:cTn>
                                        <p:tgtEl>
                                          <p:spTgt spid="184"/>
                                        </p:tgtEl>
                                        <p:attrNameLst>
                                          <p:attrName>r</p:attrName>
                                        </p:attrNameLst>
                                      </p:cBhvr>
                                    </p:animRot>
                                  </p:childTnLst>
                                </p:cTn>
                              </p:par>
                              <p:par>
                                <p:cTn id="1244" presetID="32" presetClass="emph" presetSubtype="0" fill="hold" nodeType="withEffect">
                                  <p:stCondLst>
                                    <p:cond delay="0"/>
                                  </p:stCondLst>
                                  <p:childTnLst>
                                    <p:animRot by="120000">
                                      <p:cBhvr>
                                        <p:cTn id="1245" dur="100" fill="hold">
                                          <p:stCondLst>
                                            <p:cond delay="0"/>
                                          </p:stCondLst>
                                        </p:cTn>
                                        <p:tgtEl>
                                          <p:spTgt spid="185"/>
                                        </p:tgtEl>
                                        <p:attrNameLst>
                                          <p:attrName>r</p:attrName>
                                        </p:attrNameLst>
                                      </p:cBhvr>
                                    </p:animRot>
                                    <p:animRot by="-240000">
                                      <p:cBhvr>
                                        <p:cTn id="1246" dur="200" fill="hold">
                                          <p:stCondLst>
                                            <p:cond delay="200"/>
                                          </p:stCondLst>
                                        </p:cTn>
                                        <p:tgtEl>
                                          <p:spTgt spid="185"/>
                                        </p:tgtEl>
                                        <p:attrNameLst>
                                          <p:attrName>r</p:attrName>
                                        </p:attrNameLst>
                                      </p:cBhvr>
                                    </p:animRot>
                                    <p:animRot by="240000">
                                      <p:cBhvr>
                                        <p:cTn id="1247" dur="200" fill="hold">
                                          <p:stCondLst>
                                            <p:cond delay="400"/>
                                          </p:stCondLst>
                                        </p:cTn>
                                        <p:tgtEl>
                                          <p:spTgt spid="185"/>
                                        </p:tgtEl>
                                        <p:attrNameLst>
                                          <p:attrName>r</p:attrName>
                                        </p:attrNameLst>
                                      </p:cBhvr>
                                    </p:animRot>
                                    <p:animRot by="-240000">
                                      <p:cBhvr>
                                        <p:cTn id="1248" dur="200" fill="hold">
                                          <p:stCondLst>
                                            <p:cond delay="600"/>
                                          </p:stCondLst>
                                        </p:cTn>
                                        <p:tgtEl>
                                          <p:spTgt spid="185"/>
                                        </p:tgtEl>
                                        <p:attrNameLst>
                                          <p:attrName>r</p:attrName>
                                        </p:attrNameLst>
                                      </p:cBhvr>
                                    </p:animRot>
                                    <p:animRot by="120000">
                                      <p:cBhvr>
                                        <p:cTn id="1249" dur="200" fill="hold">
                                          <p:stCondLst>
                                            <p:cond delay="800"/>
                                          </p:stCondLst>
                                        </p:cTn>
                                        <p:tgtEl>
                                          <p:spTgt spid="185"/>
                                        </p:tgtEl>
                                        <p:attrNameLst>
                                          <p:attrName>r</p:attrName>
                                        </p:attrNameLst>
                                      </p:cBhvr>
                                    </p:animRot>
                                  </p:childTnLst>
                                </p:cTn>
                              </p:par>
                              <p:par>
                                <p:cTn id="1250" presetID="32" presetClass="emph" presetSubtype="0" fill="hold" nodeType="withEffect">
                                  <p:stCondLst>
                                    <p:cond delay="0"/>
                                  </p:stCondLst>
                                  <p:childTnLst>
                                    <p:animRot by="120000">
                                      <p:cBhvr>
                                        <p:cTn id="1251" dur="100" fill="hold">
                                          <p:stCondLst>
                                            <p:cond delay="0"/>
                                          </p:stCondLst>
                                        </p:cTn>
                                        <p:tgtEl>
                                          <p:spTgt spid="187"/>
                                        </p:tgtEl>
                                        <p:attrNameLst>
                                          <p:attrName>r</p:attrName>
                                        </p:attrNameLst>
                                      </p:cBhvr>
                                    </p:animRot>
                                    <p:animRot by="-240000">
                                      <p:cBhvr>
                                        <p:cTn id="1252" dur="200" fill="hold">
                                          <p:stCondLst>
                                            <p:cond delay="200"/>
                                          </p:stCondLst>
                                        </p:cTn>
                                        <p:tgtEl>
                                          <p:spTgt spid="187"/>
                                        </p:tgtEl>
                                        <p:attrNameLst>
                                          <p:attrName>r</p:attrName>
                                        </p:attrNameLst>
                                      </p:cBhvr>
                                    </p:animRot>
                                    <p:animRot by="240000">
                                      <p:cBhvr>
                                        <p:cTn id="1253" dur="200" fill="hold">
                                          <p:stCondLst>
                                            <p:cond delay="400"/>
                                          </p:stCondLst>
                                        </p:cTn>
                                        <p:tgtEl>
                                          <p:spTgt spid="187"/>
                                        </p:tgtEl>
                                        <p:attrNameLst>
                                          <p:attrName>r</p:attrName>
                                        </p:attrNameLst>
                                      </p:cBhvr>
                                    </p:animRot>
                                    <p:animRot by="-240000">
                                      <p:cBhvr>
                                        <p:cTn id="1254" dur="200" fill="hold">
                                          <p:stCondLst>
                                            <p:cond delay="600"/>
                                          </p:stCondLst>
                                        </p:cTn>
                                        <p:tgtEl>
                                          <p:spTgt spid="187"/>
                                        </p:tgtEl>
                                        <p:attrNameLst>
                                          <p:attrName>r</p:attrName>
                                        </p:attrNameLst>
                                      </p:cBhvr>
                                    </p:animRot>
                                    <p:animRot by="120000">
                                      <p:cBhvr>
                                        <p:cTn id="1255" dur="200" fill="hold">
                                          <p:stCondLst>
                                            <p:cond delay="800"/>
                                          </p:stCondLst>
                                        </p:cTn>
                                        <p:tgtEl>
                                          <p:spTgt spid="187"/>
                                        </p:tgtEl>
                                        <p:attrNameLst>
                                          <p:attrName>r</p:attrName>
                                        </p:attrNameLst>
                                      </p:cBhvr>
                                    </p:animRot>
                                  </p:childTnLst>
                                </p:cTn>
                              </p:par>
                              <p:par>
                                <p:cTn id="1256" presetID="32" presetClass="emph" presetSubtype="0" fill="hold" nodeType="withEffect">
                                  <p:stCondLst>
                                    <p:cond delay="0"/>
                                  </p:stCondLst>
                                  <p:childTnLst>
                                    <p:animRot by="120000">
                                      <p:cBhvr>
                                        <p:cTn id="1257" dur="100" fill="hold">
                                          <p:stCondLst>
                                            <p:cond delay="0"/>
                                          </p:stCondLst>
                                        </p:cTn>
                                        <p:tgtEl>
                                          <p:spTgt spid="189"/>
                                        </p:tgtEl>
                                        <p:attrNameLst>
                                          <p:attrName>r</p:attrName>
                                        </p:attrNameLst>
                                      </p:cBhvr>
                                    </p:animRot>
                                    <p:animRot by="-240000">
                                      <p:cBhvr>
                                        <p:cTn id="1258" dur="200" fill="hold">
                                          <p:stCondLst>
                                            <p:cond delay="200"/>
                                          </p:stCondLst>
                                        </p:cTn>
                                        <p:tgtEl>
                                          <p:spTgt spid="189"/>
                                        </p:tgtEl>
                                        <p:attrNameLst>
                                          <p:attrName>r</p:attrName>
                                        </p:attrNameLst>
                                      </p:cBhvr>
                                    </p:animRot>
                                    <p:animRot by="240000">
                                      <p:cBhvr>
                                        <p:cTn id="1259" dur="200" fill="hold">
                                          <p:stCondLst>
                                            <p:cond delay="400"/>
                                          </p:stCondLst>
                                        </p:cTn>
                                        <p:tgtEl>
                                          <p:spTgt spid="189"/>
                                        </p:tgtEl>
                                        <p:attrNameLst>
                                          <p:attrName>r</p:attrName>
                                        </p:attrNameLst>
                                      </p:cBhvr>
                                    </p:animRot>
                                    <p:animRot by="-240000">
                                      <p:cBhvr>
                                        <p:cTn id="1260" dur="200" fill="hold">
                                          <p:stCondLst>
                                            <p:cond delay="600"/>
                                          </p:stCondLst>
                                        </p:cTn>
                                        <p:tgtEl>
                                          <p:spTgt spid="189"/>
                                        </p:tgtEl>
                                        <p:attrNameLst>
                                          <p:attrName>r</p:attrName>
                                        </p:attrNameLst>
                                      </p:cBhvr>
                                    </p:animRot>
                                    <p:animRot by="120000">
                                      <p:cBhvr>
                                        <p:cTn id="1261" dur="200" fill="hold">
                                          <p:stCondLst>
                                            <p:cond delay="800"/>
                                          </p:stCondLst>
                                        </p:cTn>
                                        <p:tgtEl>
                                          <p:spTgt spid="189"/>
                                        </p:tgtEl>
                                        <p:attrNameLst>
                                          <p:attrName>r</p:attrName>
                                        </p:attrNameLst>
                                      </p:cBhvr>
                                    </p:animRot>
                                  </p:childTnLst>
                                </p:cTn>
                              </p:par>
                              <p:par>
                                <p:cTn id="1262" presetID="32" presetClass="emph" presetSubtype="0" fill="hold" nodeType="withEffect">
                                  <p:stCondLst>
                                    <p:cond delay="0"/>
                                  </p:stCondLst>
                                  <p:childTnLst>
                                    <p:animRot by="120000">
                                      <p:cBhvr>
                                        <p:cTn id="1263" dur="100" fill="hold">
                                          <p:stCondLst>
                                            <p:cond delay="0"/>
                                          </p:stCondLst>
                                        </p:cTn>
                                        <p:tgtEl>
                                          <p:spTgt spid="191"/>
                                        </p:tgtEl>
                                        <p:attrNameLst>
                                          <p:attrName>r</p:attrName>
                                        </p:attrNameLst>
                                      </p:cBhvr>
                                    </p:animRot>
                                    <p:animRot by="-240000">
                                      <p:cBhvr>
                                        <p:cTn id="1264" dur="200" fill="hold">
                                          <p:stCondLst>
                                            <p:cond delay="200"/>
                                          </p:stCondLst>
                                        </p:cTn>
                                        <p:tgtEl>
                                          <p:spTgt spid="191"/>
                                        </p:tgtEl>
                                        <p:attrNameLst>
                                          <p:attrName>r</p:attrName>
                                        </p:attrNameLst>
                                      </p:cBhvr>
                                    </p:animRot>
                                    <p:animRot by="240000">
                                      <p:cBhvr>
                                        <p:cTn id="1265" dur="200" fill="hold">
                                          <p:stCondLst>
                                            <p:cond delay="400"/>
                                          </p:stCondLst>
                                        </p:cTn>
                                        <p:tgtEl>
                                          <p:spTgt spid="191"/>
                                        </p:tgtEl>
                                        <p:attrNameLst>
                                          <p:attrName>r</p:attrName>
                                        </p:attrNameLst>
                                      </p:cBhvr>
                                    </p:animRot>
                                    <p:animRot by="-240000">
                                      <p:cBhvr>
                                        <p:cTn id="1266" dur="200" fill="hold">
                                          <p:stCondLst>
                                            <p:cond delay="600"/>
                                          </p:stCondLst>
                                        </p:cTn>
                                        <p:tgtEl>
                                          <p:spTgt spid="191"/>
                                        </p:tgtEl>
                                        <p:attrNameLst>
                                          <p:attrName>r</p:attrName>
                                        </p:attrNameLst>
                                      </p:cBhvr>
                                    </p:animRot>
                                    <p:animRot by="120000">
                                      <p:cBhvr>
                                        <p:cTn id="1267" dur="200" fill="hold">
                                          <p:stCondLst>
                                            <p:cond delay="800"/>
                                          </p:stCondLst>
                                        </p:cTn>
                                        <p:tgtEl>
                                          <p:spTgt spid="191"/>
                                        </p:tgtEl>
                                        <p:attrNameLst>
                                          <p:attrName>r</p:attrName>
                                        </p:attrNameLst>
                                      </p:cBhvr>
                                    </p:animRot>
                                  </p:childTnLst>
                                </p:cTn>
                              </p:par>
                              <p:par>
                                <p:cTn id="1268" presetID="32" presetClass="emph" presetSubtype="0" fill="hold" nodeType="withEffect">
                                  <p:stCondLst>
                                    <p:cond delay="0"/>
                                  </p:stCondLst>
                                  <p:childTnLst>
                                    <p:animRot by="120000">
                                      <p:cBhvr>
                                        <p:cTn id="1269" dur="100" fill="hold">
                                          <p:stCondLst>
                                            <p:cond delay="0"/>
                                          </p:stCondLst>
                                        </p:cTn>
                                        <p:tgtEl>
                                          <p:spTgt spid="192"/>
                                        </p:tgtEl>
                                        <p:attrNameLst>
                                          <p:attrName>r</p:attrName>
                                        </p:attrNameLst>
                                      </p:cBhvr>
                                    </p:animRot>
                                    <p:animRot by="-240000">
                                      <p:cBhvr>
                                        <p:cTn id="1270" dur="200" fill="hold">
                                          <p:stCondLst>
                                            <p:cond delay="200"/>
                                          </p:stCondLst>
                                        </p:cTn>
                                        <p:tgtEl>
                                          <p:spTgt spid="192"/>
                                        </p:tgtEl>
                                        <p:attrNameLst>
                                          <p:attrName>r</p:attrName>
                                        </p:attrNameLst>
                                      </p:cBhvr>
                                    </p:animRot>
                                    <p:animRot by="240000">
                                      <p:cBhvr>
                                        <p:cTn id="1271" dur="200" fill="hold">
                                          <p:stCondLst>
                                            <p:cond delay="400"/>
                                          </p:stCondLst>
                                        </p:cTn>
                                        <p:tgtEl>
                                          <p:spTgt spid="192"/>
                                        </p:tgtEl>
                                        <p:attrNameLst>
                                          <p:attrName>r</p:attrName>
                                        </p:attrNameLst>
                                      </p:cBhvr>
                                    </p:animRot>
                                    <p:animRot by="-240000">
                                      <p:cBhvr>
                                        <p:cTn id="1272" dur="200" fill="hold">
                                          <p:stCondLst>
                                            <p:cond delay="600"/>
                                          </p:stCondLst>
                                        </p:cTn>
                                        <p:tgtEl>
                                          <p:spTgt spid="192"/>
                                        </p:tgtEl>
                                        <p:attrNameLst>
                                          <p:attrName>r</p:attrName>
                                        </p:attrNameLst>
                                      </p:cBhvr>
                                    </p:animRot>
                                    <p:animRot by="120000">
                                      <p:cBhvr>
                                        <p:cTn id="1273" dur="200" fill="hold">
                                          <p:stCondLst>
                                            <p:cond delay="800"/>
                                          </p:stCondLst>
                                        </p:cTn>
                                        <p:tgtEl>
                                          <p:spTgt spid="192"/>
                                        </p:tgtEl>
                                        <p:attrNameLst>
                                          <p:attrName>r</p:attrName>
                                        </p:attrNameLst>
                                      </p:cBhvr>
                                    </p:animRot>
                                  </p:childTnLst>
                                </p:cTn>
                              </p:par>
                              <p:par>
                                <p:cTn id="1274" presetID="32" presetClass="emph" presetSubtype="0" fill="hold" nodeType="withEffect">
                                  <p:stCondLst>
                                    <p:cond delay="0"/>
                                  </p:stCondLst>
                                  <p:childTnLst>
                                    <p:animRot by="120000">
                                      <p:cBhvr>
                                        <p:cTn id="1275" dur="100" fill="hold">
                                          <p:stCondLst>
                                            <p:cond delay="0"/>
                                          </p:stCondLst>
                                        </p:cTn>
                                        <p:tgtEl>
                                          <p:spTgt spid="193"/>
                                        </p:tgtEl>
                                        <p:attrNameLst>
                                          <p:attrName>r</p:attrName>
                                        </p:attrNameLst>
                                      </p:cBhvr>
                                    </p:animRot>
                                    <p:animRot by="-240000">
                                      <p:cBhvr>
                                        <p:cTn id="1276" dur="200" fill="hold">
                                          <p:stCondLst>
                                            <p:cond delay="200"/>
                                          </p:stCondLst>
                                        </p:cTn>
                                        <p:tgtEl>
                                          <p:spTgt spid="193"/>
                                        </p:tgtEl>
                                        <p:attrNameLst>
                                          <p:attrName>r</p:attrName>
                                        </p:attrNameLst>
                                      </p:cBhvr>
                                    </p:animRot>
                                    <p:animRot by="240000">
                                      <p:cBhvr>
                                        <p:cTn id="1277" dur="200" fill="hold">
                                          <p:stCondLst>
                                            <p:cond delay="400"/>
                                          </p:stCondLst>
                                        </p:cTn>
                                        <p:tgtEl>
                                          <p:spTgt spid="193"/>
                                        </p:tgtEl>
                                        <p:attrNameLst>
                                          <p:attrName>r</p:attrName>
                                        </p:attrNameLst>
                                      </p:cBhvr>
                                    </p:animRot>
                                    <p:animRot by="-240000">
                                      <p:cBhvr>
                                        <p:cTn id="1278" dur="200" fill="hold">
                                          <p:stCondLst>
                                            <p:cond delay="600"/>
                                          </p:stCondLst>
                                        </p:cTn>
                                        <p:tgtEl>
                                          <p:spTgt spid="193"/>
                                        </p:tgtEl>
                                        <p:attrNameLst>
                                          <p:attrName>r</p:attrName>
                                        </p:attrNameLst>
                                      </p:cBhvr>
                                    </p:animRot>
                                    <p:animRot by="120000">
                                      <p:cBhvr>
                                        <p:cTn id="1279" dur="200" fill="hold">
                                          <p:stCondLst>
                                            <p:cond delay="800"/>
                                          </p:stCondLst>
                                        </p:cTn>
                                        <p:tgtEl>
                                          <p:spTgt spid="193"/>
                                        </p:tgtEl>
                                        <p:attrNameLst>
                                          <p:attrName>r</p:attrName>
                                        </p:attrNameLst>
                                      </p:cBhvr>
                                    </p:animRot>
                                  </p:childTnLst>
                                </p:cTn>
                              </p:par>
                              <p:par>
                                <p:cTn id="1280" presetID="32" presetClass="emph" presetSubtype="0" fill="hold" nodeType="withEffect">
                                  <p:stCondLst>
                                    <p:cond delay="0"/>
                                  </p:stCondLst>
                                  <p:childTnLst>
                                    <p:animRot by="120000">
                                      <p:cBhvr>
                                        <p:cTn id="1281" dur="100" fill="hold">
                                          <p:stCondLst>
                                            <p:cond delay="0"/>
                                          </p:stCondLst>
                                        </p:cTn>
                                        <p:tgtEl>
                                          <p:spTgt spid="194"/>
                                        </p:tgtEl>
                                        <p:attrNameLst>
                                          <p:attrName>r</p:attrName>
                                        </p:attrNameLst>
                                      </p:cBhvr>
                                    </p:animRot>
                                    <p:animRot by="-240000">
                                      <p:cBhvr>
                                        <p:cTn id="1282" dur="200" fill="hold">
                                          <p:stCondLst>
                                            <p:cond delay="200"/>
                                          </p:stCondLst>
                                        </p:cTn>
                                        <p:tgtEl>
                                          <p:spTgt spid="194"/>
                                        </p:tgtEl>
                                        <p:attrNameLst>
                                          <p:attrName>r</p:attrName>
                                        </p:attrNameLst>
                                      </p:cBhvr>
                                    </p:animRot>
                                    <p:animRot by="240000">
                                      <p:cBhvr>
                                        <p:cTn id="1283" dur="200" fill="hold">
                                          <p:stCondLst>
                                            <p:cond delay="400"/>
                                          </p:stCondLst>
                                        </p:cTn>
                                        <p:tgtEl>
                                          <p:spTgt spid="194"/>
                                        </p:tgtEl>
                                        <p:attrNameLst>
                                          <p:attrName>r</p:attrName>
                                        </p:attrNameLst>
                                      </p:cBhvr>
                                    </p:animRot>
                                    <p:animRot by="-240000">
                                      <p:cBhvr>
                                        <p:cTn id="1284" dur="200" fill="hold">
                                          <p:stCondLst>
                                            <p:cond delay="600"/>
                                          </p:stCondLst>
                                        </p:cTn>
                                        <p:tgtEl>
                                          <p:spTgt spid="194"/>
                                        </p:tgtEl>
                                        <p:attrNameLst>
                                          <p:attrName>r</p:attrName>
                                        </p:attrNameLst>
                                      </p:cBhvr>
                                    </p:animRot>
                                    <p:animRot by="120000">
                                      <p:cBhvr>
                                        <p:cTn id="1285" dur="200" fill="hold">
                                          <p:stCondLst>
                                            <p:cond delay="800"/>
                                          </p:stCondLst>
                                        </p:cTn>
                                        <p:tgtEl>
                                          <p:spTgt spid="194"/>
                                        </p:tgtEl>
                                        <p:attrNameLst>
                                          <p:attrName>r</p:attrName>
                                        </p:attrNameLst>
                                      </p:cBhvr>
                                    </p:animRot>
                                  </p:childTnLst>
                                </p:cTn>
                              </p:par>
                              <p:par>
                                <p:cTn id="1286" presetID="32" presetClass="emph" presetSubtype="0" fill="hold" nodeType="withEffect">
                                  <p:stCondLst>
                                    <p:cond delay="0"/>
                                  </p:stCondLst>
                                  <p:childTnLst>
                                    <p:animRot by="120000">
                                      <p:cBhvr>
                                        <p:cTn id="1287" dur="100" fill="hold">
                                          <p:stCondLst>
                                            <p:cond delay="0"/>
                                          </p:stCondLst>
                                        </p:cTn>
                                        <p:tgtEl>
                                          <p:spTgt spid="195"/>
                                        </p:tgtEl>
                                        <p:attrNameLst>
                                          <p:attrName>r</p:attrName>
                                        </p:attrNameLst>
                                      </p:cBhvr>
                                    </p:animRot>
                                    <p:animRot by="-240000">
                                      <p:cBhvr>
                                        <p:cTn id="1288" dur="200" fill="hold">
                                          <p:stCondLst>
                                            <p:cond delay="200"/>
                                          </p:stCondLst>
                                        </p:cTn>
                                        <p:tgtEl>
                                          <p:spTgt spid="195"/>
                                        </p:tgtEl>
                                        <p:attrNameLst>
                                          <p:attrName>r</p:attrName>
                                        </p:attrNameLst>
                                      </p:cBhvr>
                                    </p:animRot>
                                    <p:animRot by="240000">
                                      <p:cBhvr>
                                        <p:cTn id="1289" dur="200" fill="hold">
                                          <p:stCondLst>
                                            <p:cond delay="400"/>
                                          </p:stCondLst>
                                        </p:cTn>
                                        <p:tgtEl>
                                          <p:spTgt spid="195"/>
                                        </p:tgtEl>
                                        <p:attrNameLst>
                                          <p:attrName>r</p:attrName>
                                        </p:attrNameLst>
                                      </p:cBhvr>
                                    </p:animRot>
                                    <p:animRot by="-240000">
                                      <p:cBhvr>
                                        <p:cTn id="1290" dur="200" fill="hold">
                                          <p:stCondLst>
                                            <p:cond delay="600"/>
                                          </p:stCondLst>
                                        </p:cTn>
                                        <p:tgtEl>
                                          <p:spTgt spid="195"/>
                                        </p:tgtEl>
                                        <p:attrNameLst>
                                          <p:attrName>r</p:attrName>
                                        </p:attrNameLst>
                                      </p:cBhvr>
                                    </p:animRot>
                                    <p:animRot by="120000">
                                      <p:cBhvr>
                                        <p:cTn id="1291" dur="200" fill="hold">
                                          <p:stCondLst>
                                            <p:cond delay="800"/>
                                          </p:stCondLst>
                                        </p:cTn>
                                        <p:tgtEl>
                                          <p:spTgt spid="195"/>
                                        </p:tgtEl>
                                        <p:attrNameLst>
                                          <p:attrName>r</p:attrName>
                                        </p:attrNameLst>
                                      </p:cBhvr>
                                    </p:animRot>
                                  </p:childTnLst>
                                </p:cTn>
                              </p:par>
                              <p:par>
                                <p:cTn id="1292" presetID="32" presetClass="emph" presetSubtype="0" fill="hold" nodeType="withEffect">
                                  <p:stCondLst>
                                    <p:cond delay="0"/>
                                  </p:stCondLst>
                                  <p:childTnLst>
                                    <p:animRot by="120000">
                                      <p:cBhvr>
                                        <p:cTn id="1293" dur="100" fill="hold">
                                          <p:stCondLst>
                                            <p:cond delay="0"/>
                                          </p:stCondLst>
                                        </p:cTn>
                                        <p:tgtEl>
                                          <p:spTgt spid="196"/>
                                        </p:tgtEl>
                                        <p:attrNameLst>
                                          <p:attrName>r</p:attrName>
                                        </p:attrNameLst>
                                      </p:cBhvr>
                                    </p:animRot>
                                    <p:animRot by="-240000">
                                      <p:cBhvr>
                                        <p:cTn id="1294" dur="200" fill="hold">
                                          <p:stCondLst>
                                            <p:cond delay="200"/>
                                          </p:stCondLst>
                                        </p:cTn>
                                        <p:tgtEl>
                                          <p:spTgt spid="196"/>
                                        </p:tgtEl>
                                        <p:attrNameLst>
                                          <p:attrName>r</p:attrName>
                                        </p:attrNameLst>
                                      </p:cBhvr>
                                    </p:animRot>
                                    <p:animRot by="240000">
                                      <p:cBhvr>
                                        <p:cTn id="1295" dur="200" fill="hold">
                                          <p:stCondLst>
                                            <p:cond delay="400"/>
                                          </p:stCondLst>
                                        </p:cTn>
                                        <p:tgtEl>
                                          <p:spTgt spid="196"/>
                                        </p:tgtEl>
                                        <p:attrNameLst>
                                          <p:attrName>r</p:attrName>
                                        </p:attrNameLst>
                                      </p:cBhvr>
                                    </p:animRot>
                                    <p:animRot by="-240000">
                                      <p:cBhvr>
                                        <p:cTn id="1296" dur="200" fill="hold">
                                          <p:stCondLst>
                                            <p:cond delay="600"/>
                                          </p:stCondLst>
                                        </p:cTn>
                                        <p:tgtEl>
                                          <p:spTgt spid="196"/>
                                        </p:tgtEl>
                                        <p:attrNameLst>
                                          <p:attrName>r</p:attrName>
                                        </p:attrNameLst>
                                      </p:cBhvr>
                                    </p:animRot>
                                    <p:animRot by="120000">
                                      <p:cBhvr>
                                        <p:cTn id="1297" dur="200" fill="hold">
                                          <p:stCondLst>
                                            <p:cond delay="800"/>
                                          </p:stCondLst>
                                        </p:cTn>
                                        <p:tgtEl>
                                          <p:spTgt spid="196"/>
                                        </p:tgtEl>
                                        <p:attrNameLst>
                                          <p:attrName>r</p:attrName>
                                        </p:attrNameLst>
                                      </p:cBhvr>
                                    </p:animRot>
                                  </p:childTnLst>
                                </p:cTn>
                              </p:par>
                              <p:par>
                                <p:cTn id="1298" presetID="32" presetClass="emph" presetSubtype="0" fill="hold" nodeType="withEffect">
                                  <p:stCondLst>
                                    <p:cond delay="0"/>
                                  </p:stCondLst>
                                  <p:childTnLst>
                                    <p:animRot by="120000">
                                      <p:cBhvr>
                                        <p:cTn id="1299" dur="100" fill="hold">
                                          <p:stCondLst>
                                            <p:cond delay="0"/>
                                          </p:stCondLst>
                                        </p:cTn>
                                        <p:tgtEl>
                                          <p:spTgt spid="197"/>
                                        </p:tgtEl>
                                        <p:attrNameLst>
                                          <p:attrName>r</p:attrName>
                                        </p:attrNameLst>
                                      </p:cBhvr>
                                    </p:animRot>
                                    <p:animRot by="-240000">
                                      <p:cBhvr>
                                        <p:cTn id="1300" dur="200" fill="hold">
                                          <p:stCondLst>
                                            <p:cond delay="200"/>
                                          </p:stCondLst>
                                        </p:cTn>
                                        <p:tgtEl>
                                          <p:spTgt spid="197"/>
                                        </p:tgtEl>
                                        <p:attrNameLst>
                                          <p:attrName>r</p:attrName>
                                        </p:attrNameLst>
                                      </p:cBhvr>
                                    </p:animRot>
                                    <p:animRot by="240000">
                                      <p:cBhvr>
                                        <p:cTn id="1301" dur="200" fill="hold">
                                          <p:stCondLst>
                                            <p:cond delay="400"/>
                                          </p:stCondLst>
                                        </p:cTn>
                                        <p:tgtEl>
                                          <p:spTgt spid="197"/>
                                        </p:tgtEl>
                                        <p:attrNameLst>
                                          <p:attrName>r</p:attrName>
                                        </p:attrNameLst>
                                      </p:cBhvr>
                                    </p:animRot>
                                    <p:animRot by="-240000">
                                      <p:cBhvr>
                                        <p:cTn id="1302" dur="200" fill="hold">
                                          <p:stCondLst>
                                            <p:cond delay="600"/>
                                          </p:stCondLst>
                                        </p:cTn>
                                        <p:tgtEl>
                                          <p:spTgt spid="197"/>
                                        </p:tgtEl>
                                        <p:attrNameLst>
                                          <p:attrName>r</p:attrName>
                                        </p:attrNameLst>
                                      </p:cBhvr>
                                    </p:animRot>
                                    <p:animRot by="120000">
                                      <p:cBhvr>
                                        <p:cTn id="1303" dur="200" fill="hold">
                                          <p:stCondLst>
                                            <p:cond delay="800"/>
                                          </p:stCondLst>
                                        </p:cTn>
                                        <p:tgtEl>
                                          <p:spTgt spid="197"/>
                                        </p:tgtEl>
                                        <p:attrNameLst>
                                          <p:attrName>r</p:attrName>
                                        </p:attrNameLst>
                                      </p:cBhvr>
                                    </p:animRot>
                                  </p:childTnLst>
                                </p:cTn>
                              </p:par>
                              <p:par>
                                <p:cTn id="1304" presetID="32" presetClass="emph" presetSubtype="0" fill="hold" nodeType="withEffect">
                                  <p:stCondLst>
                                    <p:cond delay="0"/>
                                  </p:stCondLst>
                                  <p:childTnLst>
                                    <p:animRot by="120000">
                                      <p:cBhvr>
                                        <p:cTn id="1305" dur="100" fill="hold">
                                          <p:stCondLst>
                                            <p:cond delay="0"/>
                                          </p:stCondLst>
                                        </p:cTn>
                                        <p:tgtEl>
                                          <p:spTgt spid="198"/>
                                        </p:tgtEl>
                                        <p:attrNameLst>
                                          <p:attrName>r</p:attrName>
                                        </p:attrNameLst>
                                      </p:cBhvr>
                                    </p:animRot>
                                    <p:animRot by="-240000">
                                      <p:cBhvr>
                                        <p:cTn id="1306" dur="200" fill="hold">
                                          <p:stCondLst>
                                            <p:cond delay="200"/>
                                          </p:stCondLst>
                                        </p:cTn>
                                        <p:tgtEl>
                                          <p:spTgt spid="198"/>
                                        </p:tgtEl>
                                        <p:attrNameLst>
                                          <p:attrName>r</p:attrName>
                                        </p:attrNameLst>
                                      </p:cBhvr>
                                    </p:animRot>
                                    <p:animRot by="240000">
                                      <p:cBhvr>
                                        <p:cTn id="1307" dur="200" fill="hold">
                                          <p:stCondLst>
                                            <p:cond delay="400"/>
                                          </p:stCondLst>
                                        </p:cTn>
                                        <p:tgtEl>
                                          <p:spTgt spid="198"/>
                                        </p:tgtEl>
                                        <p:attrNameLst>
                                          <p:attrName>r</p:attrName>
                                        </p:attrNameLst>
                                      </p:cBhvr>
                                    </p:animRot>
                                    <p:animRot by="-240000">
                                      <p:cBhvr>
                                        <p:cTn id="1308" dur="200" fill="hold">
                                          <p:stCondLst>
                                            <p:cond delay="600"/>
                                          </p:stCondLst>
                                        </p:cTn>
                                        <p:tgtEl>
                                          <p:spTgt spid="198"/>
                                        </p:tgtEl>
                                        <p:attrNameLst>
                                          <p:attrName>r</p:attrName>
                                        </p:attrNameLst>
                                      </p:cBhvr>
                                    </p:animRot>
                                    <p:animRot by="120000">
                                      <p:cBhvr>
                                        <p:cTn id="1309" dur="200" fill="hold">
                                          <p:stCondLst>
                                            <p:cond delay="800"/>
                                          </p:stCondLst>
                                        </p:cTn>
                                        <p:tgtEl>
                                          <p:spTgt spid="198"/>
                                        </p:tgtEl>
                                        <p:attrNameLst>
                                          <p:attrName>r</p:attrName>
                                        </p:attrNameLst>
                                      </p:cBhvr>
                                    </p:animRot>
                                  </p:childTnLst>
                                </p:cTn>
                              </p:par>
                              <p:par>
                                <p:cTn id="1310" presetID="32" presetClass="emph" presetSubtype="0" fill="hold" nodeType="withEffect">
                                  <p:stCondLst>
                                    <p:cond delay="0"/>
                                  </p:stCondLst>
                                  <p:childTnLst>
                                    <p:animRot by="120000">
                                      <p:cBhvr>
                                        <p:cTn id="1311" dur="100" fill="hold">
                                          <p:stCondLst>
                                            <p:cond delay="0"/>
                                          </p:stCondLst>
                                        </p:cTn>
                                        <p:tgtEl>
                                          <p:spTgt spid="199"/>
                                        </p:tgtEl>
                                        <p:attrNameLst>
                                          <p:attrName>r</p:attrName>
                                        </p:attrNameLst>
                                      </p:cBhvr>
                                    </p:animRot>
                                    <p:animRot by="-240000">
                                      <p:cBhvr>
                                        <p:cTn id="1312" dur="200" fill="hold">
                                          <p:stCondLst>
                                            <p:cond delay="200"/>
                                          </p:stCondLst>
                                        </p:cTn>
                                        <p:tgtEl>
                                          <p:spTgt spid="199"/>
                                        </p:tgtEl>
                                        <p:attrNameLst>
                                          <p:attrName>r</p:attrName>
                                        </p:attrNameLst>
                                      </p:cBhvr>
                                    </p:animRot>
                                    <p:animRot by="240000">
                                      <p:cBhvr>
                                        <p:cTn id="1313" dur="200" fill="hold">
                                          <p:stCondLst>
                                            <p:cond delay="400"/>
                                          </p:stCondLst>
                                        </p:cTn>
                                        <p:tgtEl>
                                          <p:spTgt spid="199"/>
                                        </p:tgtEl>
                                        <p:attrNameLst>
                                          <p:attrName>r</p:attrName>
                                        </p:attrNameLst>
                                      </p:cBhvr>
                                    </p:animRot>
                                    <p:animRot by="-240000">
                                      <p:cBhvr>
                                        <p:cTn id="1314" dur="200" fill="hold">
                                          <p:stCondLst>
                                            <p:cond delay="600"/>
                                          </p:stCondLst>
                                        </p:cTn>
                                        <p:tgtEl>
                                          <p:spTgt spid="199"/>
                                        </p:tgtEl>
                                        <p:attrNameLst>
                                          <p:attrName>r</p:attrName>
                                        </p:attrNameLst>
                                      </p:cBhvr>
                                    </p:animRot>
                                    <p:animRot by="120000">
                                      <p:cBhvr>
                                        <p:cTn id="1315" dur="200" fill="hold">
                                          <p:stCondLst>
                                            <p:cond delay="800"/>
                                          </p:stCondLst>
                                        </p:cTn>
                                        <p:tgtEl>
                                          <p:spTgt spid="199"/>
                                        </p:tgtEl>
                                        <p:attrNameLst>
                                          <p:attrName>r</p:attrName>
                                        </p:attrNameLst>
                                      </p:cBhvr>
                                    </p:animRot>
                                  </p:childTnLst>
                                </p:cTn>
                              </p:par>
                              <p:par>
                                <p:cTn id="1316" presetID="32" presetClass="emph" presetSubtype="0" fill="hold" nodeType="withEffect">
                                  <p:stCondLst>
                                    <p:cond delay="0"/>
                                  </p:stCondLst>
                                  <p:childTnLst>
                                    <p:animRot by="120000">
                                      <p:cBhvr>
                                        <p:cTn id="1317" dur="100" fill="hold">
                                          <p:stCondLst>
                                            <p:cond delay="0"/>
                                          </p:stCondLst>
                                        </p:cTn>
                                        <p:tgtEl>
                                          <p:spTgt spid="200"/>
                                        </p:tgtEl>
                                        <p:attrNameLst>
                                          <p:attrName>r</p:attrName>
                                        </p:attrNameLst>
                                      </p:cBhvr>
                                    </p:animRot>
                                    <p:animRot by="-240000">
                                      <p:cBhvr>
                                        <p:cTn id="1318" dur="200" fill="hold">
                                          <p:stCondLst>
                                            <p:cond delay="200"/>
                                          </p:stCondLst>
                                        </p:cTn>
                                        <p:tgtEl>
                                          <p:spTgt spid="200"/>
                                        </p:tgtEl>
                                        <p:attrNameLst>
                                          <p:attrName>r</p:attrName>
                                        </p:attrNameLst>
                                      </p:cBhvr>
                                    </p:animRot>
                                    <p:animRot by="240000">
                                      <p:cBhvr>
                                        <p:cTn id="1319" dur="200" fill="hold">
                                          <p:stCondLst>
                                            <p:cond delay="400"/>
                                          </p:stCondLst>
                                        </p:cTn>
                                        <p:tgtEl>
                                          <p:spTgt spid="200"/>
                                        </p:tgtEl>
                                        <p:attrNameLst>
                                          <p:attrName>r</p:attrName>
                                        </p:attrNameLst>
                                      </p:cBhvr>
                                    </p:animRot>
                                    <p:animRot by="-240000">
                                      <p:cBhvr>
                                        <p:cTn id="1320" dur="200" fill="hold">
                                          <p:stCondLst>
                                            <p:cond delay="600"/>
                                          </p:stCondLst>
                                        </p:cTn>
                                        <p:tgtEl>
                                          <p:spTgt spid="200"/>
                                        </p:tgtEl>
                                        <p:attrNameLst>
                                          <p:attrName>r</p:attrName>
                                        </p:attrNameLst>
                                      </p:cBhvr>
                                    </p:animRot>
                                    <p:animRot by="120000">
                                      <p:cBhvr>
                                        <p:cTn id="1321" dur="200" fill="hold">
                                          <p:stCondLst>
                                            <p:cond delay="800"/>
                                          </p:stCondLst>
                                        </p:cTn>
                                        <p:tgtEl>
                                          <p:spTgt spid="200"/>
                                        </p:tgtEl>
                                        <p:attrNameLst>
                                          <p:attrName>r</p:attrName>
                                        </p:attrNameLst>
                                      </p:cBhvr>
                                    </p:animRot>
                                  </p:childTnLst>
                                </p:cTn>
                              </p:par>
                            </p:childTnLst>
                          </p:cTn>
                        </p:par>
                        <p:par>
                          <p:cTn id="1322" fill="hold">
                            <p:stCondLst>
                              <p:cond delay="7500"/>
                            </p:stCondLst>
                            <p:childTnLst>
                              <p:par>
                                <p:cTn id="1323" presetID="27" presetClass="emph" presetSubtype="0" fill="remove" grpId="0" nodeType="afterEffect">
                                  <p:stCondLst>
                                    <p:cond delay="0"/>
                                  </p:stCondLst>
                                  <p:childTnLst>
                                    <p:animClr clrSpc="rgb" dir="cw">
                                      <p:cBhvr override="childStyle">
                                        <p:cTn id="1324" dur="250" autoRev="1" fill="remove"/>
                                        <p:tgtEl>
                                          <p:spTgt spid="205"/>
                                        </p:tgtEl>
                                        <p:attrNameLst>
                                          <p:attrName>style.color</p:attrName>
                                        </p:attrNameLst>
                                      </p:cBhvr>
                                      <p:to>
                                        <a:srgbClr val="FF0000"/>
                                      </p:to>
                                    </p:animClr>
                                    <p:animClr clrSpc="rgb" dir="cw">
                                      <p:cBhvr>
                                        <p:cTn id="1325" dur="250" autoRev="1" fill="remove"/>
                                        <p:tgtEl>
                                          <p:spTgt spid="205"/>
                                        </p:tgtEl>
                                        <p:attrNameLst>
                                          <p:attrName>fillcolor</p:attrName>
                                        </p:attrNameLst>
                                      </p:cBhvr>
                                      <p:to>
                                        <a:srgbClr val="FF0000"/>
                                      </p:to>
                                    </p:animClr>
                                    <p:set>
                                      <p:cBhvr>
                                        <p:cTn id="1326" dur="250" autoRev="1" fill="remove"/>
                                        <p:tgtEl>
                                          <p:spTgt spid="205"/>
                                        </p:tgtEl>
                                        <p:attrNameLst>
                                          <p:attrName>fill.type</p:attrName>
                                        </p:attrNameLst>
                                      </p:cBhvr>
                                      <p:to>
                                        <p:strVal val="solid"/>
                                      </p:to>
                                    </p:set>
                                    <p:set>
                                      <p:cBhvr>
                                        <p:cTn id="1327" dur="250" autoRev="1" fill="remove"/>
                                        <p:tgtEl>
                                          <p:spTgt spid="205"/>
                                        </p:tgtEl>
                                        <p:attrNameLst>
                                          <p:attrName>fill.on</p:attrName>
                                        </p:attrNameLst>
                                      </p:cBhvr>
                                      <p:to>
                                        <p:strVal val="true"/>
                                      </p:to>
                                    </p:set>
                                  </p:childTnLst>
                                </p:cTn>
                              </p:par>
                              <p:par>
                                <p:cTn id="1328" presetID="27" presetClass="emph" presetSubtype="0" fill="remove" grpId="0" nodeType="withEffect">
                                  <p:stCondLst>
                                    <p:cond delay="0"/>
                                  </p:stCondLst>
                                  <p:childTnLst>
                                    <p:animClr clrSpc="rgb" dir="cw">
                                      <p:cBhvr override="childStyle">
                                        <p:cTn id="1329" dur="250" autoRev="1" fill="remove"/>
                                        <p:tgtEl>
                                          <p:spTgt spid="206"/>
                                        </p:tgtEl>
                                        <p:attrNameLst>
                                          <p:attrName>style.color</p:attrName>
                                        </p:attrNameLst>
                                      </p:cBhvr>
                                      <p:to>
                                        <a:srgbClr val="FF0000"/>
                                      </p:to>
                                    </p:animClr>
                                    <p:animClr clrSpc="rgb" dir="cw">
                                      <p:cBhvr>
                                        <p:cTn id="1330" dur="250" autoRev="1" fill="remove"/>
                                        <p:tgtEl>
                                          <p:spTgt spid="206"/>
                                        </p:tgtEl>
                                        <p:attrNameLst>
                                          <p:attrName>fillcolor</p:attrName>
                                        </p:attrNameLst>
                                      </p:cBhvr>
                                      <p:to>
                                        <a:srgbClr val="FF0000"/>
                                      </p:to>
                                    </p:animClr>
                                    <p:set>
                                      <p:cBhvr>
                                        <p:cTn id="1331" dur="250" autoRev="1" fill="remove"/>
                                        <p:tgtEl>
                                          <p:spTgt spid="206"/>
                                        </p:tgtEl>
                                        <p:attrNameLst>
                                          <p:attrName>fill.type</p:attrName>
                                        </p:attrNameLst>
                                      </p:cBhvr>
                                      <p:to>
                                        <p:strVal val="solid"/>
                                      </p:to>
                                    </p:set>
                                    <p:set>
                                      <p:cBhvr>
                                        <p:cTn id="1332" dur="250" autoRev="1" fill="remove"/>
                                        <p:tgtEl>
                                          <p:spTgt spid="206"/>
                                        </p:tgtEl>
                                        <p:attrNameLst>
                                          <p:attrName>fill.on</p:attrName>
                                        </p:attrNameLst>
                                      </p:cBhvr>
                                      <p:to>
                                        <p:strVal val="true"/>
                                      </p:to>
                                    </p:set>
                                  </p:childTnLst>
                                </p:cTn>
                              </p:par>
                              <p:par>
                                <p:cTn id="1333" presetID="27" presetClass="emph" presetSubtype="0" fill="remove" grpId="0" nodeType="withEffect">
                                  <p:stCondLst>
                                    <p:cond delay="0"/>
                                  </p:stCondLst>
                                  <p:childTnLst>
                                    <p:animClr clrSpc="rgb" dir="cw">
                                      <p:cBhvr override="childStyle">
                                        <p:cTn id="1334" dur="250" autoRev="1" fill="remove"/>
                                        <p:tgtEl>
                                          <p:spTgt spid="207"/>
                                        </p:tgtEl>
                                        <p:attrNameLst>
                                          <p:attrName>style.color</p:attrName>
                                        </p:attrNameLst>
                                      </p:cBhvr>
                                      <p:to>
                                        <a:srgbClr val="FF0000"/>
                                      </p:to>
                                    </p:animClr>
                                    <p:animClr clrSpc="rgb" dir="cw">
                                      <p:cBhvr>
                                        <p:cTn id="1335" dur="250" autoRev="1" fill="remove"/>
                                        <p:tgtEl>
                                          <p:spTgt spid="207"/>
                                        </p:tgtEl>
                                        <p:attrNameLst>
                                          <p:attrName>fillcolor</p:attrName>
                                        </p:attrNameLst>
                                      </p:cBhvr>
                                      <p:to>
                                        <a:srgbClr val="FF0000"/>
                                      </p:to>
                                    </p:animClr>
                                    <p:set>
                                      <p:cBhvr>
                                        <p:cTn id="1336" dur="250" autoRev="1" fill="remove"/>
                                        <p:tgtEl>
                                          <p:spTgt spid="207"/>
                                        </p:tgtEl>
                                        <p:attrNameLst>
                                          <p:attrName>fill.type</p:attrName>
                                        </p:attrNameLst>
                                      </p:cBhvr>
                                      <p:to>
                                        <p:strVal val="solid"/>
                                      </p:to>
                                    </p:set>
                                    <p:set>
                                      <p:cBhvr>
                                        <p:cTn id="1337" dur="250" autoRev="1" fill="remove"/>
                                        <p:tgtEl>
                                          <p:spTgt spid="207"/>
                                        </p:tgtEl>
                                        <p:attrNameLst>
                                          <p:attrName>fill.on</p:attrName>
                                        </p:attrNameLst>
                                      </p:cBhvr>
                                      <p:to>
                                        <p:strVal val="true"/>
                                      </p:to>
                                    </p:set>
                                  </p:childTnLst>
                                </p:cTn>
                              </p:par>
                              <p:par>
                                <p:cTn id="1338" presetID="27" presetClass="emph" presetSubtype="0" fill="remove" grpId="0" nodeType="withEffect">
                                  <p:stCondLst>
                                    <p:cond delay="0"/>
                                  </p:stCondLst>
                                  <p:childTnLst>
                                    <p:animClr clrSpc="rgb" dir="cw">
                                      <p:cBhvr override="childStyle">
                                        <p:cTn id="1339" dur="250" autoRev="1" fill="remove"/>
                                        <p:tgtEl>
                                          <p:spTgt spid="208"/>
                                        </p:tgtEl>
                                        <p:attrNameLst>
                                          <p:attrName>style.color</p:attrName>
                                        </p:attrNameLst>
                                      </p:cBhvr>
                                      <p:to>
                                        <a:srgbClr val="FF0000"/>
                                      </p:to>
                                    </p:animClr>
                                    <p:animClr clrSpc="rgb" dir="cw">
                                      <p:cBhvr>
                                        <p:cTn id="1340" dur="250" autoRev="1" fill="remove"/>
                                        <p:tgtEl>
                                          <p:spTgt spid="208"/>
                                        </p:tgtEl>
                                        <p:attrNameLst>
                                          <p:attrName>fillcolor</p:attrName>
                                        </p:attrNameLst>
                                      </p:cBhvr>
                                      <p:to>
                                        <a:srgbClr val="FF0000"/>
                                      </p:to>
                                    </p:animClr>
                                    <p:set>
                                      <p:cBhvr>
                                        <p:cTn id="1341" dur="250" autoRev="1" fill="remove"/>
                                        <p:tgtEl>
                                          <p:spTgt spid="208"/>
                                        </p:tgtEl>
                                        <p:attrNameLst>
                                          <p:attrName>fill.type</p:attrName>
                                        </p:attrNameLst>
                                      </p:cBhvr>
                                      <p:to>
                                        <p:strVal val="solid"/>
                                      </p:to>
                                    </p:set>
                                    <p:set>
                                      <p:cBhvr>
                                        <p:cTn id="1342" dur="250" autoRev="1" fill="remove"/>
                                        <p:tgtEl>
                                          <p:spTgt spid="208"/>
                                        </p:tgtEl>
                                        <p:attrNameLst>
                                          <p:attrName>fill.on</p:attrName>
                                        </p:attrNameLst>
                                      </p:cBhvr>
                                      <p:to>
                                        <p:strVal val="true"/>
                                      </p:to>
                                    </p:set>
                                  </p:childTnLst>
                                </p:cTn>
                              </p:par>
                              <p:par>
                                <p:cTn id="1343" presetID="27" presetClass="emph" presetSubtype="0" fill="remove" grpId="0" nodeType="withEffect">
                                  <p:stCondLst>
                                    <p:cond delay="0"/>
                                  </p:stCondLst>
                                  <p:childTnLst>
                                    <p:animClr clrSpc="rgb" dir="cw">
                                      <p:cBhvr override="childStyle">
                                        <p:cTn id="1344" dur="250" autoRev="1" fill="remove"/>
                                        <p:tgtEl>
                                          <p:spTgt spid="214"/>
                                        </p:tgtEl>
                                        <p:attrNameLst>
                                          <p:attrName>style.color</p:attrName>
                                        </p:attrNameLst>
                                      </p:cBhvr>
                                      <p:to>
                                        <a:srgbClr val="FF0000"/>
                                      </p:to>
                                    </p:animClr>
                                    <p:animClr clrSpc="rgb" dir="cw">
                                      <p:cBhvr>
                                        <p:cTn id="1345" dur="250" autoRev="1" fill="remove"/>
                                        <p:tgtEl>
                                          <p:spTgt spid="214"/>
                                        </p:tgtEl>
                                        <p:attrNameLst>
                                          <p:attrName>fillcolor</p:attrName>
                                        </p:attrNameLst>
                                      </p:cBhvr>
                                      <p:to>
                                        <a:srgbClr val="FF0000"/>
                                      </p:to>
                                    </p:animClr>
                                    <p:set>
                                      <p:cBhvr>
                                        <p:cTn id="1346" dur="250" autoRev="1" fill="remove"/>
                                        <p:tgtEl>
                                          <p:spTgt spid="214"/>
                                        </p:tgtEl>
                                        <p:attrNameLst>
                                          <p:attrName>fill.type</p:attrName>
                                        </p:attrNameLst>
                                      </p:cBhvr>
                                      <p:to>
                                        <p:strVal val="solid"/>
                                      </p:to>
                                    </p:set>
                                    <p:set>
                                      <p:cBhvr>
                                        <p:cTn id="1347" dur="250" autoRev="1" fill="remove"/>
                                        <p:tgtEl>
                                          <p:spTgt spid="214"/>
                                        </p:tgtEl>
                                        <p:attrNameLst>
                                          <p:attrName>fill.on</p:attrName>
                                        </p:attrNameLst>
                                      </p:cBhvr>
                                      <p:to>
                                        <p:strVal val="true"/>
                                      </p:to>
                                    </p:set>
                                  </p:childTnLst>
                                </p:cTn>
                              </p:par>
                            </p:childTnLst>
                          </p:cTn>
                        </p:par>
                        <p:par>
                          <p:cTn id="1348" fill="hold">
                            <p:stCondLst>
                              <p:cond delay="8000"/>
                            </p:stCondLst>
                            <p:childTnLst>
                              <p:par>
                                <p:cTn id="1349" presetID="32" presetClass="emph" presetSubtype="0" fill="hold" nodeType="afterEffect">
                                  <p:stCondLst>
                                    <p:cond delay="0"/>
                                  </p:stCondLst>
                                  <p:childTnLst>
                                    <p:animRot by="120000">
                                      <p:cBhvr>
                                        <p:cTn id="1350" dur="100" fill="hold">
                                          <p:stCondLst>
                                            <p:cond delay="0"/>
                                          </p:stCondLst>
                                        </p:cTn>
                                        <p:tgtEl>
                                          <p:spTgt spid="134"/>
                                        </p:tgtEl>
                                        <p:attrNameLst>
                                          <p:attrName>r</p:attrName>
                                        </p:attrNameLst>
                                      </p:cBhvr>
                                    </p:animRot>
                                    <p:animRot by="-240000">
                                      <p:cBhvr>
                                        <p:cTn id="1351" dur="200" fill="hold">
                                          <p:stCondLst>
                                            <p:cond delay="200"/>
                                          </p:stCondLst>
                                        </p:cTn>
                                        <p:tgtEl>
                                          <p:spTgt spid="134"/>
                                        </p:tgtEl>
                                        <p:attrNameLst>
                                          <p:attrName>r</p:attrName>
                                        </p:attrNameLst>
                                      </p:cBhvr>
                                    </p:animRot>
                                    <p:animRot by="240000">
                                      <p:cBhvr>
                                        <p:cTn id="1352" dur="200" fill="hold">
                                          <p:stCondLst>
                                            <p:cond delay="400"/>
                                          </p:stCondLst>
                                        </p:cTn>
                                        <p:tgtEl>
                                          <p:spTgt spid="134"/>
                                        </p:tgtEl>
                                        <p:attrNameLst>
                                          <p:attrName>r</p:attrName>
                                        </p:attrNameLst>
                                      </p:cBhvr>
                                    </p:animRot>
                                    <p:animRot by="-240000">
                                      <p:cBhvr>
                                        <p:cTn id="1353" dur="200" fill="hold">
                                          <p:stCondLst>
                                            <p:cond delay="600"/>
                                          </p:stCondLst>
                                        </p:cTn>
                                        <p:tgtEl>
                                          <p:spTgt spid="134"/>
                                        </p:tgtEl>
                                        <p:attrNameLst>
                                          <p:attrName>r</p:attrName>
                                        </p:attrNameLst>
                                      </p:cBhvr>
                                    </p:animRot>
                                    <p:animRot by="120000">
                                      <p:cBhvr>
                                        <p:cTn id="1354" dur="200" fill="hold">
                                          <p:stCondLst>
                                            <p:cond delay="800"/>
                                          </p:stCondLst>
                                        </p:cTn>
                                        <p:tgtEl>
                                          <p:spTgt spid="134"/>
                                        </p:tgtEl>
                                        <p:attrNameLst>
                                          <p:attrName>r</p:attrName>
                                        </p:attrNameLst>
                                      </p:cBhvr>
                                    </p:animRot>
                                  </p:childTnLst>
                                </p:cTn>
                              </p:par>
                              <p:par>
                                <p:cTn id="1355" presetID="32" presetClass="emph" presetSubtype="0" fill="hold" nodeType="withEffect">
                                  <p:stCondLst>
                                    <p:cond delay="0"/>
                                  </p:stCondLst>
                                  <p:childTnLst>
                                    <p:animRot by="120000">
                                      <p:cBhvr>
                                        <p:cTn id="1356" dur="100" fill="hold">
                                          <p:stCondLst>
                                            <p:cond delay="0"/>
                                          </p:stCondLst>
                                        </p:cTn>
                                        <p:tgtEl>
                                          <p:spTgt spid="135"/>
                                        </p:tgtEl>
                                        <p:attrNameLst>
                                          <p:attrName>r</p:attrName>
                                        </p:attrNameLst>
                                      </p:cBhvr>
                                    </p:animRot>
                                    <p:animRot by="-240000">
                                      <p:cBhvr>
                                        <p:cTn id="1357" dur="200" fill="hold">
                                          <p:stCondLst>
                                            <p:cond delay="200"/>
                                          </p:stCondLst>
                                        </p:cTn>
                                        <p:tgtEl>
                                          <p:spTgt spid="135"/>
                                        </p:tgtEl>
                                        <p:attrNameLst>
                                          <p:attrName>r</p:attrName>
                                        </p:attrNameLst>
                                      </p:cBhvr>
                                    </p:animRot>
                                    <p:animRot by="240000">
                                      <p:cBhvr>
                                        <p:cTn id="1358" dur="200" fill="hold">
                                          <p:stCondLst>
                                            <p:cond delay="400"/>
                                          </p:stCondLst>
                                        </p:cTn>
                                        <p:tgtEl>
                                          <p:spTgt spid="135"/>
                                        </p:tgtEl>
                                        <p:attrNameLst>
                                          <p:attrName>r</p:attrName>
                                        </p:attrNameLst>
                                      </p:cBhvr>
                                    </p:animRot>
                                    <p:animRot by="-240000">
                                      <p:cBhvr>
                                        <p:cTn id="1359" dur="200" fill="hold">
                                          <p:stCondLst>
                                            <p:cond delay="600"/>
                                          </p:stCondLst>
                                        </p:cTn>
                                        <p:tgtEl>
                                          <p:spTgt spid="135"/>
                                        </p:tgtEl>
                                        <p:attrNameLst>
                                          <p:attrName>r</p:attrName>
                                        </p:attrNameLst>
                                      </p:cBhvr>
                                    </p:animRot>
                                    <p:animRot by="120000">
                                      <p:cBhvr>
                                        <p:cTn id="1360" dur="200" fill="hold">
                                          <p:stCondLst>
                                            <p:cond delay="800"/>
                                          </p:stCondLst>
                                        </p:cTn>
                                        <p:tgtEl>
                                          <p:spTgt spid="135"/>
                                        </p:tgtEl>
                                        <p:attrNameLst>
                                          <p:attrName>r</p:attrName>
                                        </p:attrNameLst>
                                      </p:cBhvr>
                                    </p:animRot>
                                  </p:childTnLst>
                                </p:cTn>
                              </p:par>
                              <p:par>
                                <p:cTn id="1361" presetID="32" presetClass="emph" presetSubtype="0" fill="hold" nodeType="withEffect">
                                  <p:stCondLst>
                                    <p:cond delay="0"/>
                                  </p:stCondLst>
                                  <p:childTnLst>
                                    <p:animRot by="120000">
                                      <p:cBhvr>
                                        <p:cTn id="1362" dur="100" fill="hold">
                                          <p:stCondLst>
                                            <p:cond delay="0"/>
                                          </p:stCondLst>
                                        </p:cTn>
                                        <p:tgtEl>
                                          <p:spTgt spid="136"/>
                                        </p:tgtEl>
                                        <p:attrNameLst>
                                          <p:attrName>r</p:attrName>
                                        </p:attrNameLst>
                                      </p:cBhvr>
                                    </p:animRot>
                                    <p:animRot by="-240000">
                                      <p:cBhvr>
                                        <p:cTn id="1363" dur="200" fill="hold">
                                          <p:stCondLst>
                                            <p:cond delay="200"/>
                                          </p:stCondLst>
                                        </p:cTn>
                                        <p:tgtEl>
                                          <p:spTgt spid="136"/>
                                        </p:tgtEl>
                                        <p:attrNameLst>
                                          <p:attrName>r</p:attrName>
                                        </p:attrNameLst>
                                      </p:cBhvr>
                                    </p:animRot>
                                    <p:animRot by="240000">
                                      <p:cBhvr>
                                        <p:cTn id="1364" dur="200" fill="hold">
                                          <p:stCondLst>
                                            <p:cond delay="400"/>
                                          </p:stCondLst>
                                        </p:cTn>
                                        <p:tgtEl>
                                          <p:spTgt spid="136"/>
                                        </p:tgtEl>
                                        <p:attrNameLst>
                                          <p:attrName>r</p:attrName>
                                        </p:attrNameLst>
                                      </p:cBhvr>
                                    </p:animRot>
                                    <p:animRot by="-240000">
                                      <p:cBhvr>
                                        <p:cTn id="1365" dur="200" fill="hold">
                                          <p:stCondLst>
                                            <p:cond delay="600"/>
                                          </p:stCondLst>
                                        </p:cTn>
                                        <p:tgtEl>
                                          <p:spTgt spid="136"/>
                                        </p:tgtEl>
                                        <p:attrNameLst>
                                          <p:attrName>r</p:attrName>
                                        </p:attrNameLst>
                                      </p:cBhvr>
                                    </p:animRot>
                                    <p:animRot by="120000">
                                      <p:cBhvr>
                                        <p:cTn id="1366" dur="200" fill="hold">
                                          <p:stCondLst>
                                            <p:cond delay="800"/>
                                          </p:stCondLst>
                                        </p:cTn>
                                        <p:tgtEl>
                                          <p:spTgt spid="136"/>
                                        </p:tgtEl>
                                        <p:attrNameLst>
                                          <p:attrName>r</p:attrName>
                                        </p:attrNameLst>
                                      </p:cBhvr>
                                    </p:animRot>
                                  </p:childTnLst>
                                </p:cTn>
                              </p:par>
                              <p:par>
                                <p:cTn id="1367" presetID="32" presetClass="emph" presetSubtype="0" fill="hold" nodeType="withEffect">
                                  <p:stCondLst>
                                    <p:cond delay="0"/>
                                  </p:stCondLst>
                                  <p:childTnLst>
                                    <p:animRot by="120000">
                                      <p:cBhvr>
                                        <p:cTn id="1368" dur="100" fill="hold">
                                          <p:stCondLst>
                                            <p:cond delay="0"/>
                                          </p:stCondLst>
                                        </p:cTn>
                                        <p:tgtEl>
                                          <p:spTgt spid="137"/>
                                        </p:tgtEl>
                                        <p:attrNameLst>
                                          <p:attrName>r</p:attrName>
                                        </p:attrNameLst>
                                      </p:cBhvr>
                                    </p:animRot>
                                    <p:animRot by="-240000">
                                      <p:cBhvr>
                                        <p:cTn id="1369" dur="200" fill="hold">
                                          <p:stCondLst>
                                            <p:cond delay="200"/>
                                          </p:stCondLst>
                                        </p:cTn>
                                        <p:tgtEl>
                                          <p:spTgt spid="137"/>
                                        </p:tgtEl>
                                        <p:attrNameLst>
                                          <p:attrName>r</p:attrName>
                                        </p:attrNameLst>
                                      </p:cBhvr>
                                    </p:animRot>
                                    <p:animRot by="240000">
                                      <p:cBhvr>
                                        <p:cTn id="1370" dur="200" fill="hold">
                                          <p:stCondLst>
                                            <p:cond delay="400"/>
                                          </p:stCondLst>
                                        </p:cTn>
                                        <p:tgtEl>
                                          <p:spTgt spid="137"/>
                                        </p:tgtEl>
                                        <p:attrNameLst>
                                          <p:attrName>r</p:attrName>
                                        </p:attrNameLst>
                                      </p:cBhvr>
                                    </p:animRot>
                                    <p:animRot by="-240000">
                                      <p:cBhvr>
                                        <p:cTn id="1371" dur="200" fill="hold">
                                          <p:stCondLst>
                                            <p:cond delay="600"/>
                                          </p:stCondLst>
                                        </p:cTn>
                                        <p:tgtEl>
                                          <p:spTgt spid="137"/>
                                        </p:tgtEl>
                                        <p:attrNameLst>
                                          <p:attrName>r</p:attrName>
                                        </p:attrNameLst>
                                      </p:cBhvr>
                                    </p:animRot>
                                    <p:animRot by="120000">
                                      <p:cBhvr>
                                        <p:cTn id="1372" dur="200" fill="hold">
                                          <p:stCondLst>
                                            <p:cond delay="800"/>
                                          </p:stCondLst>
                                        </p:cTn>
                                        <p:tgtEl>
                                          <p:spTgt spid="137"/>
                                        </p:tgtEl>
                                        <p:attrNameLst>
                                          <p:attrName>r</p:attrName>
                                        </p:attrNameLst>
                                      </p:cBhvr>
                                    </p:animRot>
                                  </p:childTnLst>
                                </p:cTn>
                              </p:par>
                              <p:par>
                                <p:cTn id="1373" presetID="32" presetClass="emph" presetSubtype="0" fill="hold" nodeType="withEffect">
                                  <p:stCondLst>
                                    <p:cond delay="0"/>
                                  </p:stCondLst>
                                  <p:childTnLst>
                                    <p:animRot by="120000">
                                      <p:cBhvr>
                                        <p:cTn id="1374" dur="100" fill="hold">
                                          <p:stCondLst>
                                            <p:cond delay="0"/>
                                          </p:stCondLst>
                                        </p:cTn>
                                        <p:tgtEl>
                                          <p:spTgt spid="138"/>
                                        </p:tgtEl>
                                        <p:attrNameLst>
                                          <p:attrName>r</p:attrName>
                                        </p:attrNameLst>
                                      </p:cBhvr>
                                    </p:animRot>
                                    <p:animRot by="-240000">
                                      <p:cBhvr>
                                        <p:cTn id="1375" dur="200" fill="hold">
                                          <p:stCondLst>
                                            <p:cond delay="200"/>
                                          </p:stCondLst>
                                        </p:cTn>
                                        <p:tgtEl>
                                          <p:spTgt spid="138"/>
                                        </p:tgtEl>
                                        <p:attrNameLst>
                                          <p:attrName>r</p:attrName>
                                        </p:attrNameLst>
                                      </p:cBhvr>
                                    </p:animRot>
                                    <p:animRot by="240000">
                                      <p:cBhvr>
                                        <p:cTn id="1376" dur="200" fill="hold">
                                          <p:stCondLst>
                                            <p:cond delay="400"/>
                                          </p:stCondLst>
                                        </p:cTn>
                                        <p:tgtEl>
                                          <p:spTgt spid="138"/>
                                        </p:tgtEl>
                                        <p:attrNameLst>
                                          <p:attrName>r</p:attrName>
                                        </p:attrNameLst>
                                      </p:cBhvr>
                                    </p:animRot>
                                    <p:animRot by="-240000">
                                      <p:cBhvr>
                                        <p:cTn id="1377" dur="200" fill="hold">
                                          <p:stCondLst>
                                            <p:cond delay="600"/>
                                          </p:stCondLst>
                                        </p:cTn>
                                        <p:tgtEl>
                                          <p:spTgt spid="138"/>
                                        </p:tgtEl>
                                        <p:attrNameLst>
                                          <p:attrName>r</p:attrName>
                                        </p:attrNameLst>
                                      </p:cBhvr>
                                    </p:animRot>
                                    <p:animRot by="120000">
                                      <p:cBhvr>
                                        <p:cTn id="1378" dur="200" fill="hold">
                                          <p:stCondLst>
                                            <p:cond delay="800"/>
                                          </p:stCondLst>
                                        </p:cTn>
                                        <p:tgtEl>
                                          <p:spTgt spid="138"/>
                                        </p:tgtEl>
                                        <p:attrNameLst>
                                          <p:attrName>r</p:attrName>
                                        </p:attrNameLst>
                                      </p:cBhvr>
                                    </p:animRot>
                                  </p:childTnLst>
                                </p:cTn>
                              </p:par>
                              <p:par>
                                <p:cTn id="1379" presetID="32" presetClass="emph" presetSubtype="0" fill="hold" nodeType="withEffect">
                                  <p:stCondLst>
                                    <p:cond delay="0"/>
                                  </p:stCondLst>
                                  <p:childTnLst>
                                    <p:animRot by="120000">
                                      <p:cBhvr>
                                        <p:cTn id="1380" dur="100" fill="hold">
                                          <p:stCondLst>
                                            <p:cond delay="0"/>
                                          </p:stCondLst>
                                        </p:cTn>
                                        <p:tgtEl>
                                          <p:spTgt spid="139"/>
                                        </p:tgtEl>
                                        <p:attrNameLst>
                                          <p:attrName>r</p:attrName>
                                        </p:attrNameLst>
                                      </p:cBhvr>
                                    </p:animRot>
                                    <p:animRot by="-240000">
                                      <p:cBhvr>
                                        <p:cTn id="1381" dur="200" fill="hold">
                                          <p:stCondLst>
                                            <p:cond delay="200"/>
                                          </p:stCondLst>
                                        </p:cTn>
                                        <p:tgtEl>
                                          <p:spTgt spid="139"/>
                                        </p:tgtEl>
                                        <p:attrNameLst>
                                          <p:attrName>r</p:attrName>
                                        </p:attrNameLst>
                                      </p:cBhvr>
                                    </p:animRot>
                                    <p:animRot by="240000">
                                      <p:cBhvr>
                                        <p:cTn id="1382" dur="200" fill="hold">
                                          <p:stCondLst>
                                            <p:cond delay="400"/>
                                          </p:stCondLst>
                                        </p:cTn>
                                        <p:tgtEl>
                                          <p:spTgt spid="139"/>
                                        </p:tgtEl>
                                        <p:attrNameLst>
                                          <p:attrName>r</p:attrName>
                                        </p:attrNameLst>
                                      </p:cBhvr>
                                    </p:animRot>
                                    <p:animRot by="-240000">
                                      <p:cBhvr>
                                        <p:cTn id="1383" dur="200" fill="hold">
                                          <p:stCondLst>
                                            <p:cond delay="600"/>
                                          </p:stCondLst>
                                        </p:cTn>
                                        <p:tgtEl>
                                          <p:spTgt spid="139"/>
                                        </p:tgtEl>
                                        <p:attrNameLst>
                                          <p:attrName>r</p:attrName>
                                        </p:attrNameLst>
                                      </p:cBhvr>
                                    </p:animRot>
                                    <p:animRot by="120000">
                                      <p:cBhvr>
                                        <p:cTn id="1384" dur="200" fill="hold">
                                          <p:stCondLst>
                                            <p:cond delay="800"/>
                                          </p:stCondLst>
                                        </p:cTn>
                                        <p:tgtEl>
                                          <p:spTgt spid="139"/>
                                        </p:tgtEl>
                                        <p:attrNameLst>
                                          <p:attrName>r</p:attrName>
                                        </p:attrNameLst>
                                      </p:cBhvr>
                                    </p:animRot>
                                  </p:childTnLst>
                                </p:cTn>
                              </p:par>
                              <p:par>
                                <p:cTn id="1385" presetID="32" presetClass="emph" presetSubtype="0" fill="hold" nodeType="withEffect">
                                  <p:stCondLst>
                                    <p:cond delay="0"/>
                                  </p:stCondLst>
                                  <p:childTnLst>
                                    <p:animRot by="120000">
                                      <p:cBhvr>
                                        <p:cTn id="1386" dur="100" fill="hold">
                                          <p:stCondLst>
                                            <p:cond delay="0"/>
                                          </p:stCondLst>
                                        </p:cTn>
                                        <p:tgtEl>
                                          <p:spTgt spid="140"/>
                                        </p:tgtEl>
                                        <p:attrNameLst>
                                          <p:attrName>r</p:attrName>
                                        </p:attrNameLst>
                                      </p:cBhvr>
                                    </p:animRot>
                                    <p:animRot by="-240000">
                                      <p:cBhvr>
                                        <p:cTn id="1387" dur="200" fill="hold">
                                          <p:stCondLst>
                                            <p:cond delay="200"/>
                                          </p:stCondLst>
                                        </p:cTn>
                                        <p:tgtEl>
                                          <p:spTgt spid="140"/>
                                        </p:tgtEl>
                                        <p:attrNameLst>
                                          <p:attrName>r</p:attrName>
                                        </p:attrNameLst>
                                      </p:cBhvr>
                                    </p:animRot>
                                    <p:animRot by="240000">
                                      <p:cBhvr>
                                        <p:cTn id="1388" dur="200" fill="hold">
                                          <p:stCondLst>
                                            <p:cond delay="400"/>
                                          </p:stCondLst>
                                        </p:cTn>
                                        <p:tgtEl>
                                          <p:spTgt spid="140"/>
                                        </p:tgtEl>
                                        <p:attrNameLst>
                                          <p:attrName>r</p:attrName>
                                        </p:attrNameLst>
                                      </p:cBhvr>
                                    </p:animRot>
                                    <p:animRot by="-240000">
                                      <p:cBhvr>
                                        <p:cTn id="1389" dur="200" fill="hold">
                                          <p:stCondLst>
                                            <p:cond delay="600"/>
                                          </p:stCondLst>
                                        </p:cTn>
                                        <p:tgtEl>
                                          <p:spTgt spid="140"/>
                                        </p:tgtEl>
                                        <p:attrNameLst>
                                          <p:attrName>r</p:attrName>
                                        </p:attrNameLst>
                                      </p:cBhvr>
                                    </p:animRot>
                                    <p:animRot by="120000">
                                      <p:cBhvr>
                                        <p:cTn id="1390" dur="200" fill="hold">
                                          <p:stCondLst>
                                            <p:cond delay="800"/>
                                          </p:stCondLst>
                                        </p:cTn>
                                        <p:tgtEl>
                                          <p:spTgt spid="140"/>
                                        </p:tgtEl>
                                        <p:attrNameLst>
                                          <p:attrName>r</p:attrName>
                                        </p:attrNameLst>
                                      </p:cBhvr>
                                    </p:animRot>
                                  </p:childTnLst>
                                </p:cTn>
                              </p:par>
                              <p:par>
                                <p:cTn id="1391" presetID="32" presetClass="emph" presetSubtype="0" fill="hold" nodeType="withEffect">
                                  <p:stCondLst>
                                    <p:cond delay="0"/>
                                  </p:stCondLst>
                                  <p:childTnLst>
                                    <p:animRot by="120000">
                                      <p:cBhvr>
                                        <p:cTn id="1392" dur="100" fill="hold">
                                          <p:stCondLst>
                                            <p:cond delay="0"/>
                                          </p:stCondLst>
                                        </p:cTn>
                                        <p:tgtEl>
                                          <p:spTgt spid="141"/>
                                        </p:tgtEl>
                                        <p:attrNameLst>
                                          <p:attrName>r</p:attrName>
                                        </p:attrNameLst>
                                      </p:cBhvr>
                                    </p:animRot>
                                    <p:animRot by="-240000">
                                      <p:cBhvr>
                                        <p:cTn id="1393" dur="200" fill="hold">
                                          <p:stCondLst>
                                            <p:cond delay="200"/>
                                          </p:stCondLst>
                                        </p:cTn>
                                        <p:tgtEl>
                                          <p:spTgt spid="141"/>
                                        </p:tgtEl>
                                        <p:attrNameLst>
                                          <p:attrName>r</p:attrName>
                                        </p:attrNameLst>
                                      </p:cBhvr>
                                    </p:animRot>
                                    <p:animRot by="240000">
                                      <p:cBhvr>
                                        <p:cTn id="1394" dur="200" fill="hold">
                                          <p:stCondLst>
                                            <p:cond delay="400"/>
                                          </p:stCondLst>
                                        </p:cTn>
                                        <p:tgtEl>
                                          <p:spTgt spid="141"/>
                                        </p:tgtEl>
                                        <p:attrNameLst>
                                          <p:attrName>r</p:attrName>
                                        </p:attrNameLst>
                                      </p:cBhvr>
                                    </p:animRot>
                                    <p:animRot by="-240000">
                                      <p:cBhvr>
                                        <p:cTn id="1395" dur="200" fill="hold">
                                          <p:stCondLst>
                                            <p:cond delay="600"/>
                                          </p:stCondLst>
                                        </p:cTn>
                                        <p:tgtEl>
                                          <p:spTgt spid="141"/>
                                        </p:tgtEl>
                                        <p:attrNameLst>
                                          <p:attrName>r</p:attrName>
                                        </p:attrNameLst>
                                      </p:cBhvr>
                                    </p:animRot>
                                    <p:animRot by="120000">
                                      <p:cBhvr>
                                        <p:cTn id="1396" dur="200" fill="hold">
                                          <p:stCondLst>
                                            <p:cond delay="800"/>
                                          </p:stCondLst>
                                        </p:cTn>
                                        <p:tgtEl>
                                          <p:spTgt spid="141"/>
                                        </p:tgtEl>
                                        <p:attrNameLst>
                                          <p:attrName>r</p:attrName>
                                        </p:attrNameLst>
                                      </p:cBhvr>
                                    </p:animRot>
                                  </p:childTnLst>
                                </p:cTn>
                              </p:par>
                              <p:par>
                                <p:cTn id="1397" presetID="32" presetClass="emph" presetSubtype="0" fill="hold" nodeType="withEffect">
                                  <p:stCondLst>
                                    <p:cond delay="0"/>
                                  </p:stCondLst>
                                  <p:childTnLst>
                                    <p:animRot by="120000">
                                      <p:cBhvr>
                                        <p:cTn id="1398" dur="100" fill="hold">
                                          <p:stCondLst>
                                            <p:cond delay="0"/>
                                          </p:stCondLst>
                                        </p:cTn>
                                        <p:tgtEl>
                                          <p:spTgt spid="142"/>
                                        </p:tgtEl>
                                        <p:attrNameLst>
                                          <p:attrName>r</p:attrName>
                                        </p:attrNameLst>
                                      </p:cBhvr>
                                    </p:animRot>
                                    <p:animRot by="-240000">
                                      <p:cBhvr>
                                        <p:cTn id="1399" dur="200" fill="hold">
                                          <p:stCondLst>
                                            <p:cond delay="200"/>
                                          </p:stCondLst>
                                        </p:cTn>
                                        <p:tgtEl>
                                          <p:spTgt spid="142"/>
                                        </p:tgtEl>
                                        <p:attrNameLst>
                                          <p:attrName>r</p:attrName>
                                        </p:attrNameLst>
                                      </p:cBhvr>
                                    </p:animRot>
                                    <p:animRot by="240000">
                                      <p:cBhvr>
                                        <p:cTn id="1400" dur="200" fill="hold">
                                          <p:stCondLst>
                                            <p:cond delay="400"/>
                                          </p:stCondLst>
                                        </p:cTn>
                                        <p:tgtEl>
                                          <p:spTgt spid="142"/>
                                        </p:tgtEl>
                                        <p:attrNameLst>
                                          <p:attrName>r</p:attrName>
                                        </p:attrNameLst>
                                      </p:cBhvr>
                                    </p:animRot>
                                    <p:animRot by="-240000">
                                      <p:cBhvr>
                                        <p:cTn id="1401" dur="200" fill="hold">
                                          <p:stCondLst>
                                            <p:cond delay="600"/>
                                          </p:stCondLst>
                                        </p:cTn>
                                        <p:tgtEl>
                                          <p:spTgt spid="142"/>
                                        </p:tgtEl>
                                        <p:attrNameLst>
                                          <p:attrName>r</p:attrName>
                                        </p:attrNameLst>
                                      </p:cBhvr>
                                    </p:animRot>
                                    <p:animRot by="120000">
                                      <p:cBhvr>
                                        <p:cTn id="1402" dur="200" fill="hold">
                                          <p:stCondLst>
                                            <p:cond delay="800"/>
                                          </p:stCondLst>
                                        </p:cTn>
                                        <p:tgtEl>
                                          <p:spTgt spid="142"/>
                                        </p:tgtEl>
                                        <p:attrNameLst>
                                          <p:attrName>r</p:attrName>
                                        </p:attrNameLst>
                                      </p:cBhvr>
                                    </p:animRot>
                                  </p:childTnLst>
                                </p:cTn>
                              </p:par>
                              <p:par>
                                <p:cTn id="1403" presetID="32" presetClass="emph" presetSubtype="0" fill="hold" nodeType="withEffect">
                                  <p:stCondLst>
                                    <p:cond delay="0"/>
                                  </p:stCondLst>
                                  <p:childTnLst>
                                    <p:animRot by="120000">
                                      <p:cBhvr>
                                        <p:cTn id="1404" dur="100" fill="hold">
                                          <p:stCondLst>
                                            <p:cond delay="0"/>
                                          </p:stCondLst>
                                        </p:cTn>
                                        <p:tgtEl>
                                          <p:spTgt spid="143"/>
                                        </p:tgtEl>
                                        <p:attrNameLst>
                                          <p:attrName>r</p:attrName>
                                        </p:attrNameLst>
                                      </p:cBhvr>
                                    </p:animRot>
                                    <p:animRot by="-240000">
                                      <p:cBhvr>
                                        <p:cTn id="1405" dur="200" fill="hold">
                                          <p:stCondLst>
                                            <p:cond delay="200"/>
                                          </p:stCondLst>
                                        </p:cTn>
                                        <p:tgtEl>
                                          <p:spTgt spid="143"/>
                                        </p:tgtEl>
                                        <p:attrNameLst>
                                          <p:attrName>r</p:attrName>
                                        </p:attrNameLst>
                                      </p:cBhvr>
                                    </p:animRot>
                                    <p:animRot by="240000">
                                      <p:cBhvr>
                                        <p:cTn id="1406" dur="200" fill="hold">
                                          <p:stCondLst>
                                            <p:cond delay="400"/>
                                          </p:stCondLst>
                                        </p:cTn>
                                        <p:tgtEl>
                                          <p:spTgt spid="143"/>
                                        </p:tgtEl>
                                        <p:attrNameLst>
                                          <p:attrName>r</p:attrName>
                                        </p:attrNameLst>
                                      </p:cBhvr>
                                    </p:animRot>
                                    <p:animRot by="-240000">
                                      <p:cBhvr>
                                        <p:cTn id="1407" dur="200" fill="hold">
                                          <p:stCondLst>
                                            <p:cond delay="600"/>
                                          </p:stCondLst>
                                        </p:cTn>
                                        <p:tgtEl>
                                          <p:spTgt spid="143"/>
                                        </p:tgtEl>
                                        <p:attrNameLst>
                                          <p:attrName>r</p:attrName>
                                        </p:attrNameLst>
                                      </p:cBhvr>
                                    </p:animRot>
                                    <p:animRot by="120000">
                                      <p:cBhvr>
                                        <p:cTn id="1408" dur="200" fill="hold">
                                          <p:stCondLst>
                                            <p:cond delay="800"/>
                                          </p:stCondLst>
                                        </p:cTn>
                                        <p:tgtEl>
                                          <p:spTgt spid="143"/>
                                        </p:tgtEl>
                                        <p:attrNameLst>
                                          <p:attrName>r</p:attrName>
                                        </p:attrNameLst>
                                      </p:cBhvr>
                                    </p:animRot>
                                  </p:childTnLst>
                                </p:cTn>
                              </p:par>
                              <p:par>
                                <p:cTn id="1409" presetID="32" presetClass="emph" presetSubtype="0" fill="hold" nodeType="withEffect">
                                  <p:stCondLst>
                                    <p:cond delay="0"/>
                                  </p:stCondLst>
                                  <p:childTnLst>
                                    <p:animRot by="120000">
                                      <p:cBhvr>
                                        <p:cTn id="1410" dur="100" fill="hold">
                                          <p:stCondLst>
                                            <p:cond delay="0"/>
                                          </p:stCondLst>
                                        </p:cTn>
                                        <p:tgtEl>
                                          <p:spTgt spid="144"/>
                                        </p:tgtEl>
                                        <p:attrNameLst>
                                          <p:attrName>r</p:attrName>
                                        </p:attrNameLst>
                                      </p:cBhvr>
                                    </p:animRot>
                                    <p:animRot by="-240000">
                                      <p:cBhvr>
                                        <p:cTn id="1411" dur="200" fill="hold">
                                          <p:stCondLst>
                                            <p:cond delay="200"/>
                                          </p:stCondLst>
                                        </p:cTn>
                                        <p:tgtEl>
                                          <p:spTgt spid="144"/>
                                        </p:tgtEl>
                                        <p:attrNameLst>
                                          <p:attrName>r</p:attrName>
                                        </p:attrNameLst>
                                      </p:cBhvr>
                                    </p:animRot>
                                    <p:animRot by="240000">
                                      <p:cBhvr>
                                        <p:cTn id="1412" dur="200" fill="hold">
                                          <p:stCondLst>
                                            <p:cond delay="400"/>
                                          </p:stCondLst>
                                        </p:cTn>
                                        <p:tgtEl>
                                          <p:spTgt spid="144"/>
                                        </p:tgtEl>
                                        <p:attrNameLst>
                                          <p:attrName>r</p:attrName>
                                        </p:attrNameLst>
                                      </p:cBhvr>
                                    </p:animRot>
                                    <p:animRot by="-240000">
                                      <p:cBhvr>
                                        <p:cTn id="1413" dur="200" fill="hold">
                                          <p:stCondLst>
                                            <p:cond delay="600"/>
                                          </p:stCondLst>
                                        </p:cTn>
                                        <p:tgtEl>
                                          <p:spTgt spid="144"/>
                                        </p:tgtEl>
                                        <p:attrNameLst>
                                          <p:attrName>r</p:attrName>
                                        </p:attrNameLst>
                                      </p:cBhvr>
                                    </p:animRot>
                                    <p:animRot by="120000">
                                      <p:cBhvr>
                                        <p:cTn id="1414" dur="200" fill="hold">
                                          <p:stCondLst>
                                            <p:cond delay="800"/>
                                          </p:stCondLst>
                                        </p:cTn>
                                        <p:tgtEl>
                                          <p:spTgt spid="144"/>
                                        </p:tgtEl>
                                        <p:attrNameLst>
                                          <p:attrName>r</p:attrName>
                                        </p:attrNameLst>
                                      </p:cBhvr>
                                    </p:animRot>
                                  </p:childTnLst>
                                </p:cTn>
                              </p:par>
                              <p:par>
                                <p:cTn id="1415" presetID="32" presetClass="emph" presetSubtype="0" fill="hold" nodeType="withEffect">
                                  <p:stCondLst>
                                    <p:cond delay="0"/>
                                  </p:stCondLst>
                                  <p:childTnLst>
                                    <p:animRot by="120000">
                                      <p:cBhvr>
                                        <p:cTn id="1416" dur="100" fill="hold">
                                          <p:stCondLst>
                                            <p:cond delay="0"/>
                                          </p:stCondLst>
                                        </p:cTn>
                                        <p:tgtEl>
                                          <p:spTgt spid="145"/>
                                        </p:tgtEl>
                                        <p:attrNameLst>
                                          <p:attrName>r</p:attrName>
                                        </p:attrNameLst>
                                      </p:cBhvr>
                                    </p:animRot>
                                    <p:animRot by="-240000">
                                      <p:cBhvr>
                                        <p:cTn id="1417" dur="200" fill="hold">
                                          <p:stCondLst>
                                            <p:cond delay="200"/>
                                          </p:stCondLst>
                                        </p:cTn>
                                        <p:tgtEl>
                                          <p:spTgt spid="145"/>
                                        </p:tgtEl>
                                        <p:attrNameLst>
                                          <p:attrName>r</p:attrName>
                                        </p:attrNameLst>
                                      </p:cBhvr>
                                    </p:animRot>
                                    <p:animRot by="240000">
                                      <p:cBhvr>
                                        <p:cTn id="1418" dur="200" fill="hold">
                                          <p:stCondLst>
                                            <p:cond delay="400"/>
                                          </p:stCondLst>
                                        </p:cTn>
                                        <p:tgtEl>
                                          <p:spTgt spid="145"/>
                                        </p:tgtEl>
                                        <p:attrNameLst>
                                          <p:attrName>r</p:attrName>
                                        </p:attrNameLst>
                                      </p:cBhvr>
                                    </p:animRot>
                                    <p:animRot by="-240000">
                                      <p:cBhvr>
                                        <p:cTn id="1419" dur="200" fill="hold">
                                          <p:stCondLst>
                                            <p:cond delay="600"/>
                                          </p:stCondLst>
                                        </p:cTn>
                                        <p:tgtEl>
                                          <p:spTgt spid="145"/>
                                        </p:tgtEl>
                                        <p:attrNameLst>
                                          <p:attrName>r</p:attrName>
                                        </p:attrNameLst>
                                      </p:cBhvr>
                                    </p:animRot>
                                    <p:animRot by="120000">
                                      <p:cBhvr>
                                        <p:cTn id="1420" dur="200" fill="hold">
                                          <p:stCondLst>
                                            <p:cond delay="800"/>
                                          </p:stCondLst>
                                        </p:cTn>
                                        <p:tgtEl>
                                          <p:spTgt spid="145"/>
                                        </p:tgtEl>
                                        <p:attrNameLst>
                                          <p:attrName>r</p:attrName>
                                        </p:attrNameLst>
                                      </p:cBhvr>
                                    </p:animRot>
                                  </p:childTnLst>
                                </p:cTn>
                              </p:par>
                              <p:par>
                                <p:cTn id="1421" presetID="32" presetClass="emph" presetSubtype="0" fill="hold" nodeType="withEffect">
                                  <p:stCondLst>
                                    <p:cond delay="0"/>
                                  </p:stCondLst>
                                  <p:childTnLst>
                                    <p:animRot by="120000">
                                      <p:cBhvr>
                                        <p:cTn id="1422" dur="100" fill="hold">
                                          <p:stCondLst>
                                            <p:cond delay="0"/>
                                          </p:stCondLst>
                                        </p:cTn>
                                        <p:tgtEl>
                                          <p:spTgt spid="146"/>
                                        </p:tgtEl>
                                        <p:attrNameLst>
                                          <p:attrName>r</p:attrName>
                                        </p:attrNameLst>
                                      </p:cBhvr>
                                    </p:animRot>
                                    <p:animRot by="-240000">
                                      <p:cBhvr>
                                        <p:cTn id="1423" dur="200" fill="hold">
                                          <p:stCondLst>
                                            <p:cond delay="200"/>
                                          </p:stCondLst>
                                        </p:cTn>
                                        <p:tgtEl>
                                          <p:spTgt spid="146"/>
                                        </p:tgtEl>
                                        <p:attrNameLst>
                                          <p:attrName>r</p:attrName>
                                        </p:attrNameLst>
                                      </p:cBhvr>
                                    </p:animRot>
                                    <p:animRot by="240000">
                                      <p:cBhvr>
                                        <p:cTn id="1424" dur="200" fill="hold">
                                          <p:stCondLst>
                                            <p:cond delay="400"/>
                                          </p:stCondLst>
                                        </p:cTn>
                                        <p:tgtEl>
                                          <p:spTgt spid="146"/>
                                        </p:tgtEl>
                                        <p:attrNameLst>
                                          <p:attrName>r</p:attrName>
                                        </p:attrNameLst>
                                      </p:cBhvr>
                                    </p:animRot>
                                    <p:animRot by="-240000">
                                      <p:cBhvr>
                                        <p:cTn id="1425" dur="200" fill="hold">
                                          <p:stCondLst>
                                            <p:cond delay="600"/>
                                          </p:stCondLst>
                                        </p:cTn>
                                        <p:tgtEl>
                                          <p:spTgt spid="146"/>
                                        </p:tgtEl>
                                        <p:attrNameLst>
                                          <p:attrName>r</p:attrName>
                                        </p:attrNameLst>
                                      </p:cBhvr>
                                    </p:animRot>
                                    <p:animRot by="120000">
                                      <p:cBhvr>
                                        <p:cTn id="1426" dur="200" fill="hold">
                                          <p:stCondLst>
                                            <p:cond delay="800"/>
                                          </p:stCondLst>
                                        </p:cTn>
                                        <p:tgtEl>
                                          <p:spTgt spid="146"/>
                                        </p:tgtEl>
                                        <p:attrNameLst>
                                          <p:attrName>r</p:attrName>
                                        </p:attrNameLst>
                                      </p:cBhvr>
                                    </p:animRot>
                                  </p:childTnLst>
                                </p:cTn>
                              </p:par>
                              <p:par>
                                <p:cTn id="1427" presetID="32" presetClass="emph" presetSubtype="0" fill="hold" nodeType="withEffect">
                                  <p:stCondLst>
                                    <p:cond delay="0"/>
                                  </p:stCondLst>
                                  <p:childTnLst>
                                    <p:animRot by="120000">
                                      <p:cBhvr>
                                        <p:cTn id="1428" dur="100" fill="hold">
                                          <p:stCondLst>
                                            <p:cond delay="0"/>
                                          </p:stCondLst>
                                        </p:cTn>
                                        <p:tgtEl>
                                          <p:spTgt spid="147"/>
                                        </p:tgtEl>
                                        <p:attrNameLst>
                                          <p:attrName>r</p:attrName>
                                        </p:attrNameLst>
                                      </p:cBhvr>
                                    </p:animRot>
                                    <p:animRot by="-240000">
                                      <p:cBhvr>
                                        <p:cTn id="1429" dur="200" fill="hold">
                                          <p:stCondLst>
                                            <p:cond delay="200"/>
                                          </p:stCondLst>
                                        </p:cTn>
                                        <p:tgtEl>
                                          <p:spTgt spid="147"/>
                                        </p:tgtEl>
                                        <p:attrNameLst>
                                          <p:attrName>r</p:attrName>
                                        </p:attrNameLst>
                                      </p:cBhvr>
                                    </p:animRot>
                                    <p:animRot by="240000">
                                      <p:cBhvr>
                                        <p:cTn id="1430" dur="200" fill="hold">
                                          <p:stCondLst>
                                            <p:cond delay="400"/>
                                          </p:stCondLst>
                                        </p:cTn>
                                        <p:tgtEl>
                                          <p:spTgt spid="147"/>
                                        </p:tgtEl>
                                        <p:attrNameLst>
                                          <p:attrName>r</p:attrName>
                                        </p:attrNameLst>
                                      </p:cBhvr>
                                    </p:animRot>
                                    <p:animRot by="-240000">
                                      <p:cBhvr>
                                        <p:cTn id="1431" dur="200" fill="hold">
                                          <p:stCondLst>
                                            <p:cond delay="600"/>
                                          </p:stCondLst>
                                        </p:cTn>
                                        <p:tgtEl>
                                          <p:spTgt spid="147"/>
                                        </p:tgtEl>
                                        <p:attrNameLst>
                                          <p:attrName>r</p:attrName>
                                        </p:attrNameLst>
                                      </p:cBhvr>
                                    </p:animRot>
                                    <p:animRot by="120000">
                                      <p:cBhvr>
                                        <p:cTn id="1432" dur="200" fill="hold">
                                          <p:stCondLst>
                                            <p:cond delay="800"/>
                                          </p:stCondLst>
                                        </p:cTn>
                                        <p:tgtEl>
                                          <p:spTgt spid="147"/>
                                        </p:tgtEl>
                                        <p:attrNameLst>
                                          <p:attrName>r</p:attrName>
                                        </p:attrNameLst>
                                      </p:cBhvr>
                                    </p:animRot>
                                  </p:childTnLst>
                                </p:cTn>
                              </p:par>
                              <p:par>
                                <p:cTn id="1433" presetID="32" presetClass="emph" presetSubtype="0" fill="hold" nodeType="withEffect">
                                  <p:stCondLst>
                                    <p:cond delay="0"/>
                                  </p:stCondLst>
                                  <p:childTnLst>
                                    <p:animRot by="120000">
                                      <p:cBhvr>
                                        <p:cTn id="1434" dur="100" fill="hold">
                                          <p:stCondLst>
                                            <p:cond delay="0"/>
                                          </p:stCondLst>
                                        </p:cTn>
                                        <p:tgtEl>
                                          <p:spTgt spid="148"/>
                                        </p:tgtEl>
                                        <p:attrNameLst>
                                          <p:attrName>r</p:attrName>
                                        </p:attrNameLst>
                                      </p:cBhvr>
                                    </p:animRot>
                                    <p:animRot by="-240000">
                                      <p:cBhvr>
                                        <p:cTn id="1435" dur="200" fill="hold">
                                          <p:stCondLst>
                                            <p:cond delay="200"/>
                                          </p:stCondLst>
                                        </p:cTn>
                                        <p:tgtEl>
                                          <p:spTgt spid="148"/>
                                        </p:tgtEl>
                                        <p:attrNameLst>
                                          <p:attrName>r</p:attrName>
                                        </p:attrNameLst>
                                      </p:cBhvr>
                                    </p:animRot>
                                    <p:animRot by="240000">
                                      <p:cBhvr>
                                        <p:cTn id="1436" dur="200" fill="hold">
                                          <p:stCondLst>
                                            <p:cond delay="400"/>
                                          </p:stCondLst>
                                        </p:cTn>
                                        <p:tgtEl>
                                          <p:spTgt spid="148"/>
                                        </p:tgtEl>
                                        <p:attrNameLst>
                                          <p:attrName>r</p:attrName>
                                        </p:attrNameLst>
                                      </p:cBhvr>
                                    </p:animRot>
                                    <p:animRot by="-240000">
                                      <p:cBhvr>
                                        <p:cTn id="1437" dur="200" fill="hold">
                                          <p:stCondLst>
                                            <p:cond delay="600"/>
                                          </p:stCondLst>
                                        </p:cTn>
                                        <p:tgtEl>
                                          <p:spTgt spid="148"/>
                                        </p:tgtEl>
                                        <p:attrNameLst>
                                          <p:attrName>r</p:attrName>
                                        </p:attrNameLst>
                                      </p:cBhvr>
                                    </p:animRot>
                                    <p:animRot by="120000">
                                      <p:cBhvr>
                                        <p:cTn id="1438" dur="200" fill="hold">
                                          <p:stCondLst>
                                            <p:cond delay="800"/>
                                          </p:stCondLst>
                                        </p:cTn>
                                        <p:tgtEl>
                                          <p:spTgt spid="148"/>
                                        </p:tgtEl>
                                        <p:attrNameLst>
                                          <p:attrName>r</p:attrName>
                                        </p:attrNameLst>
                                      </p:cBhvr>
                                    </p:animRot>
                                  </p:childTnLst>
                                </p:cTn>
                              </p:par>
                              <p:par>
                                <p:cTn id="1439" presetID="32" presetClass="emph" presetSubtype="0" fill="hold" nodeType="withEffect">
                                  <p:stCondLst>
                                    <p:cond delay="0"/>
                                  </p:stCondLst>
                                  <p:childTnLst>
                                    <p:animRot by="120000">
                                      <p:cBhvr>
                                        <p:cTn id="1440" dur="100" fill="hold">
                                          <p:stCondLst>
                                            <p:cond delay="0"/>
                                          </p:stCondLst>
                                        </p:cTn>
                                        <p:tgtEl>
                                          <p:spTgt spid="149"/>
                                        </p:tgtEl>
                                        <p:attrNameLst>
                                          <p:attrName>r</p:attrName>
                                        </p:attrNameLst>
                                      </p:cBhvr>
                                    </p:animRot>
                                    <p:animRot by="-240000">
                                      <p:cBhvr>
                                        <p:cTn id="1441" dur="200" fill="hold">
                                          <p:stCondLst>
                                            <p:cond delay="200"/>
                                          </p:stCondLst>
                                        </p:cTn>
                                        <p:tgtEl>
                                          <p:spTgt spid="149"/>
                                        </p:tgtEl>
                                        <p:attrNameLst>
                                          <p:attrName>r</p:attrName>
                                        </p:attrNameLst>
                                      </p:cBhvr>
                                    </p:animRot>
                                    <p:animRot by="240000">
                                      <p:cBhvr>
                                        <p:cTn id="1442" dur="200" fill="hold">
                                          <p:stCondLst>
                                            <p:cond delay="400"/>
                                          </p:stCondLst>
                                        </p:cTn>
                                        <p:tgtEl>
                                          <p:spTgt spid="149"/>
                                        </p:tgtEl>
                                        <p:attrNameLst>
                                          <p:attrName>r</p:attrName>
                                        </p:attrNameLst>
                                      </p:cBhvr>
                                    </p:animRot>
                                    <p:animRot by="-240000">
                                      <p:cBhvr>
                                        <p:cTn id="1443" dur="200" fill="hold">
                                          <p:stCondLst>
                                            <p:cond delay="600"/>
                                          </p:stCondLst>
                                        </p:cTn>
                                        <p:tgtEl>
                                          <p:spTgt spid="149"/>
                                        </p:tgtEl>
                                        <p:attrNameLst>
                                          <p:attrName>r</p:attrName>
                                        </p:attrNameLst>
                                      </p:cBhvr>
                                    </p:animRot>
                                    <p:animRot by="120000">
                                      <p:cBhvr>
                                        <p:cTn id="1444" dur="200" fill="hold">
                                          <p:stCondLst>
                                            <p:cond delay="800"/>
                                          </p:stCondLst>
                                        </p:cTn>
                                        <p:tgtEl>
                                          <p:spTgt spid="149"/>
                                        </p:tgtEl>
                                        <p:attrNameLst>
                                          <p:attrName>r</p:attrName>
                                        </p:attrNameLst>
                                      </p:cBhvr>
                                    </p:animRot>
                                  </p:childTnLst>
                                </p:cTn>
                              </p:par>
                              <p:par>
                                <p:cTn id="1445" presetID="32" presetClass="emph" presetSubtype="0" fill="hold" nodeType="withEffect">
                                  <p:stCondLst>
                                    <p:cond delay="0"/>
                                  </p:stCondLst>
                                  <p:childTnLst>
                                    <p:animRot by="120000">
                                      <p:cBhvr>
                                        <p:cTn id="1446" dur="100" fill="hold">
                                          <p:stCondLst>
                                            <p:cond delay="0"/>
                                          </p:stCondLst>
                                        </p:cTn>
                                        <p:tgtEl>
                                          <p:spTgt spid="150"/>
                                        </p:tgtEl>
                                        <p:attrNameLst>
                                          <p:attrName>r</p:attrName>
                                        </p:attrNameLst>
                                      </p:cBhvr>
                                    </p:animRot>
                                    <p:animRot by="-240000">
                                      <p:cBhvr>
                                        <p:cTn id="1447" dur="200" fill="hold">
                                          <p:stCondLst>
                                            <p:cond delay="200"/>
                                          </p:stCondLst>
                                        </p:cTn>
                                        <p:tgtEl>
                                          <p:spTgt spid="150"/>
                                        </p:tgtEl>
                                        <p:attrNameLst>
                                          <p:attrName>r</p:attrName>
                                        </p:attrNameLst>
                                      </p:cBhvr>
                                    </p:animRot>
                                    <p:animRot by="240000">
                                      <p:cBhvr>
                                        <p:cTn id="1448" dur="200" fill="hold">
                                          <p:stCondLst>
                                            <p:cond delay="400"/>
                                          </p:stCondLst>
                                        </p:cTn>
                                        <p:tgtEl>
                                          <p:spTgt spid="150"/>
                                        </p:tgtEl>
                                        <p:attrNameLst>
                                          <p:attrName>r</p:attrName>
                                        </p:attrNameLst>
                                      </p:cBhvr>
                                    </p:animRot>
                                    <p:animRot by="-240000">
                                      <p:cBhvr>
                                        <p:cTn id="1449" dur="200" fill="hold">
                                          <p:stCondLst>
                                            <p:cond delay="600"/>
                                          </p:stCondLst>
                                        </p:cTn>
                                        <p:tgtEl>
                                          <p:spTgt spid="150"/>
                                        </p:tgtEl>
                                        <p:attrNameLst>
                                          <p:attrName>r</p:attrName>
                                        </p:attrNameLst>
                                      </p:cBhvr>
                                    </p:animRot>
                                    <p:animRot by="120000">
                                      <p:cBhvr>
                                        <p:cTn id="1450" dur="200" fill="hold">
                                          <p:stCondLst>
                                            <p:cond delay="800"/>
                                          </p:stCondLst>
                                        </p:cTn>
                                        <p:tgtEl>
                                          <p:spTgt spid="150"/>
                                        </p:tgtEl>
                                        <p:attrNameLst>
                                          <p:attrName>r</p:attrName>
                                        </p:attrNameLst>
                                      </p:cBhvr>
                                    </p:animRot>
                                  </p:childTnLst>
                                </p:cTn>
                              </p:par>
                              <p:par>
                                <p:cTn id="1451" presetID="32" presetClass="emph" presetSubtype="0" fill="hold" nodeType="withEffect">
                                  <p:stCondLst>
                                    <p:cond delay="0"/>
                                  </p:stCondLst>
                                  <p:childTnLst>
                                    <p:animRot by="120000">
                                      <p:cBhvr>
                                        <p:cTn id="1452" dur="100" fill="hold">
                                          <p:stCondLst>
                                            <p:cond delay="0"/>
                                          </p:stCondLst>
                                        </p:cTn>
                                        <p:tgtEl>
                                          <p:spTgt spid="151"/>
                                        </p:tgtEl>
                                        <p:attrNameLst>
                                          <p:attrName>r</p:attrName>
                                        </p:attrNameLst>
                                      </p:cBhvr>
                                    </p:animRot>
                                    <p:animRot by="-240000">
                                      <p:cBhvr>
                                        <p:cTn id="1453" dur="200" fill="hold">
                                          <p:stCondLst>
                                            <p:cond delay="200"/>
                                          </p:stCondLst>
                                        </p:cTn>
                                        <p:tgtEl>
                                          <p:spTgt spid="151"/>
                                        </p:tgtEl>
                                        <p:attrNameLst>
                                          <p:attrName>r</p:attrName>
                                        </p:attrNameLst>
                                      </p:cBhvr>
                                    </p:animRot>
                                    <p:animRot by="240000">
                                      <p:cBhvr>
                                        <p:cTn id="1454" dur="200" fill="hold">
                                          <p:stCondLst>
                                            <p:cond delay="400"/>
                                          </p:stCondLst>
                                        </p:cTn>
                                        <p:tgtEl>
                                          <p:spTgt spid="151"/>
                                        </p:tgtEl>
                                        <p:attrNameLst>
                                          <p:attrName>r</p:attrName>
                                        </p:attrNameLst>
                                      </p:cBhvr>
                                    </p:animRot>
                                    <p:animRot by="-240000">
                                      <p:cBhvr>
                                        <p:cTn id="1455" dur="200" fill="hold">
                                          <p:stCondLst>
                                            <p:cond delay="600"/>
                                          </p:stCondLst>
                                        </p:cTn>
                                        <p:tgtEl>
                                          <p:spTgt spid="151"/>
                                        </p:tgtEl>
                                        <p:attrNameLst>
                                          <p:attrName>r</p:attrName>
                                        </p:attrNameLst>
                                      </p:cBhvr>
                                    </p:animRot>
                                    <p:animRot by="120000">
                                      <p:cBhvr>
                                        <p:cTn id="1456" dur="200" fill="hold">
                                          <p:stCondLst>
                                            <p:cond delay="800"/>
                                          </p:stCondLst>
                                        </p:cTn>
                                        <p:tgtEl>
                                          <p:spTgt spid="151"/>
                                        </p:tgtEl>
                                        <p:attrNameLst>
                                          <p:attrName>r</p:attrName>
                                        </p:attrNameLst>
                                      </p:cBhvr>
                                    </p:animRot>
                                  </p:childTnLst>
                                </p:cTn>
                              </p:par>
                              <p:par>
                                <p:cTn id="1457" presetID="32" presetClass="emph" presetSubtype="0" fill="hold" nodeType="withEffect">
                                  <p:stCondLst>
                                    <p:cond delay="0"/>
                                  </p:stCondLst>
                                  <p:childTnLst>
                                    <p:animRot by="120000">
                                      <p:cBhvr>
                                        <p:cTn id="1458" dur="100" fill="hold">
                                          <p:stCondLst>
                                            <p:cond delay="0"/>
                                          </p:stCondLst>
                                        </p:cTn>
                                        <p:tgtEl>
                                          <p:spTgt spid="152"/>
                                        </p:tgtEl>
                                        <p:attrNameLst>
                                          <p:attrName>r</p:attrName>
                                        </p:attrNameLst>
                                      </p:cBhvr>
                                    </p:animRot>
                                    <p:animRot by="-240000">
                                      <p:cBhvr>
                                        <p:cTn id="1459" dur="200" fill="hold">
                                          <p:stCondLst>
                                            <p:cond delay="200"/>
                                          </p:stCondLst>
                                        </p:cTn>
                                        <p:tgtEl>
                                          <p:spTgt spid="152"/>
                                        </p:tgtEl>
                                        <p:attrNameLst>
                                          <p:attrName>r</p:attrName>
                                        </p:attrNameLst>
                                      </p:cBhvr>
                                    </p:animRot>
                                    <p:animRot by="240000">
                                      <p:cBhvr>
                                        <p:cTn id="1460" dur="200" fill="hold">
                                          <p:stCondLst>
                                            <p:cond delay="400"/>
                                          </p:stCondLst>
                                        </p:cTn>
                                        <p:tgtEl>
                                          <p:spTgt spid="152"/>
                                        </p:tgtEl>
                                        <p:attrNameLst>
                                          <p:attrName>r</p:attrName>
                                        </p:attrNameLst>
                                      </p:cBhvr>
                                    </p:animRot>
                                    <p:animRot by="-240000">
                                      <p:cBhvr>
                                        <p:cTn id="1461" dur="200" fill="hold">
                                          <p:stCondLst>
                                            <p:cond delay="600"/>
                                          </p:stCondLst>
                                        </p:cTn>
                                        <p:tgtEl>
                                          <p:spTgt spid="152"/>
                                        </p:tgtEl>
                                        <p:attrNameLst>
                                          <p:attrName>r</p:attrName>
                                        </p:attrNameLst>
                                      </p:cBhvr>
                                    </p:animRot>
                                    <p:animRot by="120000">
                                      <p:cBhvr>
                                        <p:cTn id="1462" dur="200" fill="hold">
                                          <p:stCondLst>
                                            <p:cond delay="800"/>
                                          </p:stCondLst>
                                        </p:cTn>
                                        <p:tgtEl>
                                          <p:spTgt spid="152"/>
                                        </p:tgtEl>
                                        <p:attrNameLst>
                                          <p:attrName>r</p:attrName>
                                        </p:attrNameLst>
                                      </p:cBhvr>
                                    </p:animRot>
                                  </p:childTnLst>
                                </p:cTn>
                              </p:par>
                              <p:par>
                                <p:cTn id="1463" presetID="32" presetClass="emph" presetSubtype="0" fill="hold" nodeType="withEffect">
                                  <p:stCondLst>
                                    <p:cond delay="0"/>
                                  </p:stCondLst>
                                  <p:childTnLst>
                                    <p:animRot by="120000">
                                      <p:cBhvr>
                                        <p:cTn id="1464" dur="100" fill="hold">
                                          <p:stCondLst>
                                            <p:cond delay="0"/>
                                          </p:stCondLst>
                                        </p:cTn>
                                        <p:tgtEl>
                                          <p:spTgt spid="153"/>
                                        </p:tgtEl>
                                        <p:attrNameLst>
                                          <p:attrName>r</p:attrName>
                                        </p:attrNameLst>
                                      </p:cBhvr>
                                    </p:animRot>
                                    <p:animRot by="-240000">
                                      <p:cBhvr>
                                        <p:cTn id="1465" dur="200" fill="hold">
                                          <p:stCondLst>
                                            <p:cond delay="200"/>
                                          </p:stCondLst>
                                        </p:cTn>
                                        <p:tgtEl>
                                          <p:spTgt spid="153"/>
                                        </p:tgtEl>
                                        <p:attrNameLst>
                                          <p:attrName>r</p:attrName>
                                        </p:attrNameLst>
                                      </p:cBhvr>
                                    </p:animRot>
                                    <p:animRot by="240000">
                                      <p:cBhvr>
                                        <p:cTn id="1466" dur="200" fill="hold">
                                          <p:stCondLst>
                                            <p:cond delay="400"/>
                                          </p:stCondLst>
                                        </p:cTn>
                                        <p:tgtEl>
                                          <p:spTgt spid="153"/>
                                        </p:tgtEl>
                                        <p:attrNameLst>
                                          <p:attrName>r</p:attrName>
                                        </p:attrNameLst>
                                      </p:cBhvr>
                                    </p:animRot>
                                    <p:animRot by="-240000">
                                      <p:cBhvr>
                                        <p:cTn id="1467" dur="200" fill="hold">
                                          <p:stCondLst>
                                            <p:cond delay="600"/>
                                          </p:stCondLst>
                                        </p:cTn>
                                        <p:tgtEl>
                                          <p:spTgt spid="153"/>
                                        </p:tgtEl>
                                        <p:attrNameLst>
                                          <p:attrName>r</p:attrName>
                                        </p:attrNameLst>
                                      </p:cBhvr>
                                    </p:animRot>
                                    <p:animRot by="120000">
                                      <p:cBhvr>
                                        <p:cTn id="1468" dur="200" fill="hold">
                                          <p:stCondLst>
                                            <p:cond delay="800"/>
                                          </p:stCondLst>
                                        </p:cTn>
                                        <p:tgtEl>
                                          <p:spTgt spid="153"/>
                                        </p:tgtEl>
                                        <p:attrNameLst>
                                          <p:attrName>r</p:attrName>
                                        </p:attrNameLst>
                                      </p:cBhvr>
                                    </p:animRot>
                                  </p:childTnLst>
                                </p:cTn>
                              </p:par>
                              <p:par>
                                <p:cTn id="1469" presetID="32" presetClass="emph" presetSubtype="0" fill="hold" nodeType="withEffect">
                                  <p:stCondLst>
                                    <p:cond delay="0"/>
                                  </p:stCondLst>
                                  <p:childTnLst>
                                    <p:animRot by="120000">
                                      <p:cBhvr>
                                        <p:cTn id="1470" dur="100" fill="hold">
                                          <p:stCondLst>
                                            <p:cond delay="0"/>
                                          </p:stCondLst>
                                        </p:cTn>
                                        <p:tgtEl>
                                          <p:spTgt spid="154"/>
                                        </p:tgtEl>
                                        <p:attrNameLst>
                                          <p:attrName>r</p:attrName>
                                        </p:attrNameLst>
                                      </p:cBhvr>
                                    </p:animRot>
                                    <p:animRot by="-240000">
                                      <p:cBhvr>
                                        <p:cTn id="1471" dur="200" fill="hold">
                                          <p:stCondLst>
                                            <p:cond delay="200"/>
                                          </p:stCondLst>
                                        </p:cTn>
                                        <p:tgtEl>
                                          <p:spTgt spid="154"/>
                                        </p:tgtEl>
                                        <p:attrNameLst>
                                          <p:attrName>r</p:attrName>
                                        </p:attrNameLst>
                                      </p:cBhvr>
                                    </p:animRot>
                                    <p:animRot by="240000">
                                      <p:cBhvr>
                                        <p:cTn id="1472" dur="200" fill="hold">
                                          <p:stCondLst>
                                            <p:cond delay="400"/>
                                          </p:stCondLst>
                                        </p:cTn>
                                        <p:tgtEl>
                                          <p:spTgt spid="154"/>
                                        </p:tgtEl>
                                        <p:attrNameLst>
                                          <p:attrName>r</p:attrName>
                                        </p:attrNameLst>
                                      </p:cBhvr>
                                    </p:animRot>
                                    <p:animRot by="-240000">
                                      <p:cBhvr>
                                        <p:cTn id="1473" dur="200" fill="hold">
                                          <p:stCondLst>
                                            <p:cond delay="600"/>
                                          </p:stCondLst>
                                        </p:cTn>
                                        <p:tgtEl>
                                          <p:spTgt spid="154"/>
                                        </p:tgtEl>
                                        <p:attrNameLst>
                                          <p:attrName>r</p:attrName>
                                        </p:attrNameLst>
                                      </p:cBhvr>
                                    </p:animRot>
                                    <p:animRot by="120000">
                                      <p:cBhvr>
                                        <p:cTn id="1474" dur="200" fill="hold">
                                          <p:stCondLst>
                                            <p:cond delay="800"/>
                                          </p:stCondLst>
                                        </p:cTn>
                                        <p:tgtEl>
                                          <p:spTgt spid="154"/>
                                        </p:tgtEl>
                                        <p:attrNameLst>
                                          <p:attrName>r</p:attrName>
                                        </p:attrNameLst>
                                      </p:cBhvr>
                                    </p:animRot>
                                  </p:childTnLst>
                                </p:cTn>
                              </p:par>
                              <p:par>
                                <p:cTn id="1475" presetID="32" presetClass="emph" presetSubtype="0" fill="hold" nodeType="withEffect">
                                  <p:stCondLst>
                                    <p:cond delay="0"/>
                                  </p:stCondLst>
                                  <p:childTnLst>
                                    <p:animRot by="120000">
                                      <p:cBhvr>
                                        <p:cTn id="1476" dur="100" fill="hold">
                                          <p:stCondLst>
                                            <p:cond delay="0"/>
                                          </p:stCondLst>
                                        </p:cTn>
                                        <p:tgtEl>
                                          <p:spTgt spid="156"/>
                                        </p:tgtEl>
                                        <p:attrNameLst>
                                          <p:attrName>r</p:attrName>
                                        </p:attrNameLst>
                                      </p:cBhvr>
                                    </p:animRot>
                                    <p:animRot by="-240000">
                                      <p:cBhvr>
                                        <p:cTn id="1477" dur="200" fill="hold">
                                          <p:stCondLst>
                                            <p:cond delay="200"/>
                                          </p:stCondLst>
                                        </p:cTn>
                                        <p:tgtEl>
                                          <p:spTgt spid="156"/>
                                        </p:tgtEl>
                                        <p:attrNameLst>
                                          <p:attrName>r</p:attrName>
                                        </p:attrNameLst>
                                      </p:cBhvr>
                                    </p:animRot>
                                    <p:animRot by="240000">
                                      <p:cBhvr>
                                        <p:cTn id="1478" dur="200" fill="hold">
                                          <p:stCondLst>
                                            <p:cond delay="400"/>
                                          </p:stCondLst>
                                        </p:cTn>
                                        <p:tgtEl>
                                          <p:spTgt spid="156"/>
                                        </p:tgtEl>
                                        <p:attrNameLst>
                                          <p:attrName>r</p:attrName>
                                        </p:attrNameLst>
                                      </p:cBhvr>
                                    </p:animRot>
                                    <p:animRot by="-240000">
                                      <p:cBhvr>
                                        <p:cTn id="1479" dur="200" fill="hold">
                                          <p:stCondLst>
                                            <p:cond delay="600"/>
                                          </p:stCondLst>
                                        </p:cTn>
                                        <p:tgtEl>
                                          <p:spTgt spid="156"/>
                                        </p:tgtEl>
                                        <p:attrNameLst>
                                          <p:attrName>r</p:attrName>
                                        </p:attrNameLst>
                                      </p:cBhvr>
                                    </p:animRot>
                                    <p:animRot by="120000">
                                      <p:cBhvr>
                                        <p:cTn id="1480" dur="200" fill="hold">
                                          <p:stCondLst>
                                            <p:cond delay="800"/>
                                          </p:stCondLst>
                                        </p:cTn>
                                        <p:tgtEl>
                                          <p:spTgt spid="156"/>
                                        </p:tgtEl>
                                        <p:attrNameLst>
                                          <p:attrName>r</p:attrName>
                                        </p:attrNameLst>
                                      </p:cBhvr>
                                    </p:animRot>
                                  </p:childTnLst>
                                </p:cTn>
                              </p:par>
                              <p:par>
                                <p:cTn id="1481" presetID="32" presetClass="emph" presetSubtype="0" fill="hold" nodeType="withEffect">
                                  <p:stCondLst>
                                    <p:cond delay="0"/>
                                  </p:stCondLst>
                                  <p:childTnLst>
                                    <p:animRot by="120000">
                                      <p:cBhvr>
                                        <p:cTn id="1482" dur="100" fill="hold">
                                          <p:stCondLst>
                                            <p:cond delay="0"/>
                                          </p:stCondLst>
                                        </p:cTn>
                                        <p:tgtEl>
                                          <p:spTgt spid="158"/>
                                        </p:tgtEl>
                                        <p:attrNameLst>
                                          <p:attrName>r</p:attrName>
                                        </p:attrNameLst>
                                      </p:cBhvr>
                                    </p:animRot>
                                    <p:animRot by="-240000">
                                      <p:cBhvr>
                                        <p:cTn id="1483" dur="200" fill="hold">
                                          <p:stCondLst>
                                            <p:cond delay="200"/>
                                          </p:stCondLst>
                                        </p:cTn>
                                        <p:tgtEl>
                                          <p:spTgt spid="158"/>
                                        </p:tgtEl>
                                        <p:attrNameLst>
                                          <p:attrName>r</p:attrName>
                                        </p:attrNameLst>
                                      </p:cBhvr>
                                    </p:animRot>
                                    <p:animRot by="240000">
                                      <p:cBhvr>
                                        <p:cTn id="1484" dur="200" fill="hold">
                                          <p:stCondLst>
                                            <p:cond delay="400"/>
                                          </p:stCondLst>
                                        </p:cTn>
                                        <p:tgtEl>
                                          <p:spTgt spid="158"/>
                                        </p:tgtEl>
                                        <p:attrNameLst>
                                          <p:attrName>r</p:attrName>
                                        </p:attrNameLst>
                                      </p:cBhvr>
                                    </p:animRot>
                                    <p:animRot by="-240000">
                                      <p:cBhvr>
                                        <p:cTn id="1485" dur="200" fill="hold">
                                          <p:stCondLst>
                                            <p:cond delay="600"/>
                                          </p:stCondLst>
                                        </p:cTn>
                                        <p:tgtEl>
                                          <p:spTgt spid="158"/>
                                        </p:tgtEl>
                                        <p:attrNameLst>
                                          <p:attrName>r</p:attrName>
                                        </p:attrNameLst>
                                      </p:cBhvr>
                                    </p:animRot>
                                    <p:animRot by="120000">
                                      <p:cBhvr>
                                        <p:cTn id="1486" dur="200" fill="hold">
                                          <p:stCondLst>
                                            <p:cond delay="800"/>
                                          </p:stCondLst>
                                        </p:cTn>
                                        <p:tgtEl>
                                          <p:spTgt spid="158"/>
                                        </p:tgtEl>
                                        <p:attrNameLst>
                                          <p:attrName>r</p:attrName>
                                        </p:attrNameLst>
                                      </p:cBhvr>
                                    </p:animRot>
                                  </p:childTnLst>
                                </p:cTn>
                              </p:par>
                              <p:par>
                                <p:cTn id="1487" presetID="32" presetClass="emph" presetSubtype="0" fill="hold" nodeType="withEffect">
                                  <p:stCondLst>
                                    <p:cond delay="0"/>
                                  </p:stCondLst>
                                  <p:childTnLst>
                                    <p:animRot by="120000">
                                      <p:cBhvr>
                                        <p:cTn id="1488" dur="100" fill="hold">
                                          <p:stCondLst>
                                            <p:cond delay="0"/>
                                          </p:stCondLst>
                                        </p:cTn>
                                        <p:tgtEl>
                                          <p:spTgt spid="160"/>
                                        </p:tgtEl>
                                        <p:attrNameLst>
                                          <p:attrName>r</p:attrName>
                                        </p:attrNameLst>
                                      </p:cBhvr>
                                    </p:animRot>
                                    <p:animRot by="-240000">
                                      <p:cBhvr>
                                        <p:cTn id="1489" dur="200" fill="hold">
                                          <p:stCondLst>
                                            <p:cond delay="200"/>
                                          </p:stCondLst>
                                        </p:cTn>
                                        <p:tgtEl>
                                          <p:spTgt spid="160"/>
                                        </p:tgtEl>
                                        <p:attrNameLst>
                                          <p:attrName>r</p:attrName>
                                        </p:attrNameLst>
                                      </p:cBhvr>
                                    </p:animRot>
                                    <p:animRot by="240000">
                                      <p:cBhvr>
                                        <p:cTn id="1490" dur="200" fill="hold">
                                          <p:stCondLst>
                                            <p:cond delay="400"/>
                                          </p:stCondLst>
                                        </p:cTn>
                                        <p:tgtEl>
                                          <p:spTgt spid="160"/>
                                        </p:tgtEl>
                                        <p:attrNameLst>
                                          <p:attrName>r</p:attrName>
                                        </p:attrNameLst>
                                      </p:cBhvr>
                                    </p:animRot>
                                    <p:animRot by="-240000">
                                      <p:cBhvr>
                                        <p:cTn id="1491" dur="200" fill="hold">
                                          <p:stCondLst>
                                            <p:cond delay="600"/>
                                          </p:stCondLst>
                                        </p:cTn>
                                        <p:tgtEl>
                                          <p:spTgt spid="160"/>
                                        </p:tgtEl>
                                        <p:attrNameLst>
                                          <p:attrName>r</p:attrName>
                                        </p:attrNameLst>
                                      </p:cBhvr>
                                    </p:animRot>
                                    <p:animRot by="120000">
                                      <p:cBhvr>
                                        <p:cTn id="1492" dur="200" fill="hold">
                                          <p:stCondLst>
                                            <p:cond delay="800"/>
                                          </p:stCondLst>
                                        </p:cTn>
                                        <p:tgtEl>
                                          <p:spTgt spid="160"/>
                                        </p:tgtEl>
                                        <p:attrNameLst>
                                          <p:attrName>r</p:attrName>
                                        </p:attrNameLst>
                                      </p:cBhvr>
                                    </p:animRot>
                                  </p:childTnLst>
                                </p:cTn>
                              </p:par>
                              <p:par>
                                <p:cTn id="1493" presetID="32" presetClass="emph" presetSubtype="0" fill="hold" nodeType="withEffect">
                                  <p:stCondLst>
                                    <p:cond delay="0"/>
                                  </p:stCondLst>
                                  <p:childTnLst>
                                    <p:animRot by="120000">
                                      <p:cBhvr>
                                        <p:cTn id="1494" dur="100" fill="hold">
                                          <p:stCondLst>
                                            <p:cond delay="0"/>
                                          </p:stCondLst>
                                        </p:cTn>
                                        <p:tgtEl>
                                          <p:spTgt spid="162"/>
                                        </p:tgtEl>
                                        <p:attrNameLst>
                                          <p:attrName>r</p:attrName>
                                        </p:attrNameLst>
                                      </p:cBhvr>
                                    </p:animRot>
                                    <p:animRot by="-240000">
                                      <p:cBhvr>
                                        <p:cTn id="1495" dur="200" fill="hold">
                                          <p:stCondLst>
                                            <p:cond delay="200"/>
                                          </p:stCondLst>
                                        </p:cTn>
                                        <p:tgtEl>
                                          <p:spTgt spid="162"/>
                                        </p:tgtEl>
                                        <p:attrNameLst>
                                          <p:attrName>r</p:attrName>
                                        </p:attrNameLst>
                                      </p:cBhvr>
                                    </p:animRot>
                                    <p:animRot by="240000">
                                      <p:cBhvr>
                                        <p:cTn id="1496" dur="200" fill="hold">
                                          <p:stCondLst>
                                            <p:cond delay="400"/>
                                          </p:stCondLst>
                                        </p:cTn>
                                        <p:tgtEl>
                                          <p:spTgt spid="162"/>
                                        </p:tgtEl>
                                        <p:attrNameLst>
                                          <p:attrName>r</p:attrName>
                                        </p:attrNameLst>
                                      </p:cBhvr>
                                    </p:animRot>
                                    <p:animRot by="-240000">
                                      <p:cBhvr>
                                        <p:cTn id="1497" dur="200" fill="hold">
                                          <p:stCondLst>
                                            <p:cond delay="600"/>
                                          </p:stCondLst>
                                        </p:cTn>
                                        <p:tgtEl>
                                          <p:spTgt spid="162"/>
                                        </p:tgtEl>
                                        <p:attrNameLst>
                                          <p:attrName>r</p:attrName>
                                        </p:attrNameLst>
                                      </p:cBhvr>
                                    </p:animRot>
                                    <p:animRot by="120000">
                                      <p:cBhvr>
                                        <p:cTn id="1498" dur="200" fill="hold">
                                          <p:stCondLst>
                                            <p:cond delay="800"/>
                                          </p:stCondLst>
                                        </p:cTn>
                                        <p:tgtEl>
                                          <p:spTgt spid="162"/>
                                        </p:tgtEl>
                                        <p:attrNameLst>
                                          <p:attrName>r</p:attrName>
                                        </p:attrNameLst>
                                      </p:cBhvr>
                                    </p:animRot>
                                  </p:childTnLst>
                                </p:cTn>
                              </p:par>
                              <p:par>
                                <p:cTn id="1499" presetID="32" presetClass="emph" presetSubtype="0" fill="hold" nodeType="withEffect">
                                  <p:stCondLst>
                                    <p:cond delay="0"/>
                                  </p:stCondLst>
                                  <p:childTnLst>
                                    <p:animRot by="120000">
                                      <p:cBhvr>
                                        <p:cTn id="1500" dur="100" fill="hold">
                                          <p:stCondLst>
                                            <p:cond delay="0"/>
                                          </p:stCondLst>
                                        </p:cTn>
                                        <p:tgtEl>
                                          <p:spTgt spid="164"/>
                                        </p:tgtEl>
                                        <p:attrNameLst>
                                          <p:attrName>r</p:attrName>
                                        </p:attrNameLst>
                                      </p:cBhvr>
                                    </p:animRot>
                                    <p:animRot by="-240000">
                                      <p:cBhvr>
                                        <p:cTn id="1501" dur="200" fill="hold">
                                          <p:stCondLst>
                                            <p:cond delay="200"/>
                                          </p:stCondLst>
                                        </p:cTn>
                                        <p:tgtEl>
                                          <p:spTgt spid="164"/>
                                        </p:tgtEl>
                                        <p:attrNameLst>
                                          <p:attrName>r</p:attrName>
                                        </p:attrNameLst>
                                      </p:cBhvr>
                                    </p:animRot>
                                    <p:animRot by="240000">
                                      <p:cBhvr>
                                        <p:cTn id="1502" dur="200" fill="hold">
                                          <p:stCondLst>
                                            <p:cond delay="400"/>
                                          </p:stCondLst>
                                        </p:cTn>
                                        <p:tgtEl>
                                          <p:spTgt spid="164"/>
                                        </p:tgtEl>
                                        <p:attrNameLst>
                                          <p:attrName>r</p:attrName>
                                        </p:attrNameLst>
                                      </p:cBhvr>
                                    </p:animRot>
                                    <p:animRot by="-240000">
                                      <p:cBhvr>
                                        <p:cTn id="1503" dur="200" fill="hold">
                                          <p:stCondLst>
                                            <p:cond delay="600"/>
                                          </p:stCondLst>
                                        </p:cTn>
                                        <p:tgtEl>
                                          <p:spTgt spid="164"/>
                                        </p:tgtEl>
                                        <p:attrNameLst>
                                          <p:attrName>r</p:attrName>
                                        </p:attrNameLst>
                                      </p:cBhvr>
                                    </p:animRot>
                                    <p:animRot by="120000">
                                      <p:cBhvr>
                                        <p:cTn id="1504" dur="200" fill="hold">
                                          <p:stCondLst>
                                            <p:cond delay="800"/>
                                          </p:stCondLst>
                                        </p:cTn>
                                        <p:tgtEl>
                                          <p:spTgt spid="164"/>
                                        </p:tgtEl>
                                        <p:attrNameLst>
                                          <p:attrName>r</p:attrName>
                                        </p:attrNameLst>
                                      </p:cBhvr>
                                    </p:animRot>
                                  </p:childTnLst>
                                </p:cTn>
                              </p:par>
                              <p:par>
                                <p:cTn id="1505" presetID="32" presetClass="emph" presetSubtype="0" fill="hold" nodeType="withEffect">
                                  <p:stCondLst>
                                    <p:cond delay="0"/>
                                  </p:stCondLst>
                                  <p:childTnLst>
                                    <p:animRot by="120000">
                                      <p:cBhvr>
                                        <p:cTn id="1506" dur="100" fill="hold">
                                          <p:stCondLst>
                                            <p:cond delay="0"/>
                                          </p:stCondLst>
                                        </p:cTn>
                                        <p:tgtEl>
                                          <p:spTgt spid="166"/>
                                        </p:tgtEl>
                                        <p:attrNameLst>
                                          <p:attrName>r</p:attrName>
                                        </p:attrNameLst>
                                      </p:cBhvr>
                                    </p:animRot>
                                    <p:animRot by="-240000">
                                      <p:cBhvr>
                                        <p:cTn id="1507" dur="200" fill="hold">
                                          <p:stCondLst>
                                            <p:cond delay="200"/>
                                          </p:stCondLst>
                                        </p:cTn>
                                        <p:tgtEl>
                                          <p:spTgt spid="166"/>
                                        </p:tgtEl>
                                        <p:attrNameLst>
                                          <p:attrName>r</p:attrName>
                                        </p:attrNameLst>
                                      </p:cBhvr>
                                    </p:animRot>
                                    <p:animRot by="240000">
                                      <p:cBhvr>
                                        <p:cTn id="1508" dur="200" fill="hold">
                                          <p:stCondLst>
                                            <p:cond delay="400"/>
                                          </p:stCondLst>
                                        </p:cTn>
                                        <p:tgtEl>
                                          <p:spTgt spid="166"/>
                                        </p:tgtEl>
                                        <p:attrNameLst>
                                          <p:attrName>r</p:attrName>
                                        </p:attrNameLst>
                                      </p:cBhvr>
                                    </p:animRot>
                                    <p:animRot by="-240000">
                                      <p:cBhvr>
                                        <p:cTn id="1509" dur="200" fill="hold">
                                          <p:stCondLst>
                                            <p:cond delay="600"/>
                                          </p:stCondLst>
                                        </p:cTn>
                                        <p:tgtEl>
                                          <p:spTgt spid="166"/>
                                        </p:tgtEl>
                                        <p:attrNameLst>
                                          <p:attrName>r</p:attrName>
                                        </p:attrNameLst>
                                      </p:cBhvr>
                                    </p:animRot>
                                    <p:animRot by="120000">
                                      <p:cBhvr>
                                        <p:cTn id="1510" dur="200" fill="hold">
                                          <p:stCondLst>
                                            <p:cond delay="800"/>
                                          </p:stCondLst>
                                        </p:cTn>
                                        <p:tgtEl>
                                          <p:spTgt spid="166"/>
                                        </p:tgtEl>
                                        <p:attrNameLst>
                                          <p:attrName>r</p:attrName>
                                        </p:attrNameLst>
                                      </p:cBhvr>
                                    </p:animRot>
                                  </p:childTnLst>
                                </p:cTn>
                              </p:par>
                              <p:par>
                                <p:cTn id="1511" presetID="32" presetClass="emph" presetSubtype="0" fill="hold" nodeType="withEffect">
                                  <p:stCondLst>
                                    <p:cond delay="0"/>
                                  </p:stCondLst>
                                  <p:childTnLst>
                                    <p:animRot by="120000">
                                      <p:cBhvr>
                                        <p:cTn id="1512" dur="100" fill="hold">
                                          <p:stCondLst>
                                            <p:cond delay="0"/>
                                          </p:stCondLst>
                                        </p:cTn>
                                        <p:tgtEl>
                                          <p:spTgt spid="168"/>
                                        </p:tgtEl>
                                        <p:attrNameLst>
                                          <p:attrName>r</p:attrName>
                                        </p:attrNameLst>
                                      </p:cBhvr>
                                    </p:animRot>
                                    <p:animRot by="-240000">
                                      <p:cBhvr>
                                        <p:cTn id="1513" dur="200" fill="hold">
                                          <p:stCondLst>
                                            <p:cond delay="200"/>
                                          </p:stCondLst>
                                        </p:cTn>
                                        <p:tgtEl>
                                          <p:spTgt spid="168"/>
                                        </p:tgtEl>
                                        <p:attrNameLst>
                                          <p:attrName>r</p:attrName>
                                        </p:attrNameLst>
                                      </p:cBhvr>
                                    </p:animRot>
                                    <p:animRot by="240000">
                                      <p:cBhvr>
                                        <p:cTn id="1514" dur="200" fill="hold">
                                          <p:stCondLst>
                                            <p:cond delay="400"/>
                                          </p:stCondLst>
                                        </p:cTn>
                                        <p:tgtEl>
                                          <p:spTgt spid="168"/>
                                        </p:tgtEl>
                                        <p:attrNameLst>
                                          <p:attrName>r</p:attrName>
                                        </p:attrNameLst>
                                      </p:cBhvr>
                                    </p:animRot>
                                    <p:animRot by="-240000">
                                      <p:cBhvr>
                                        <p:cTn id="1515" dur="200" fill="hold">
                                          <p:stCondLst>
                                            <p:cond delay="600"/>
                                          </p:stCondLst>
                                        </p:cTn>
                                        <p:tgtEl>
                                          <p:spTgt spid="168"/>
                                        </p:tgtEl>
                                        <p:attrNameLst>
                                          <p:attrName>r</p:attrName>
                                        </p:attrNameLst>
                                      </p:cBhvr>
                                    </p:animRot>
                                    <p:animRot by="120000">
                                      <p:cBhvr>
                                        <p:cTn id="1516" dur="200" fill="hold">
                                          <p:stCondLst>
                                            <p:cond delay="800"/>
                                          </p:stCondLst>
                                        </p:cTn>
                                        <p:tgtEl>
                                          <p:spTgt spid="168"/>
                                        </p:tgtEl>
                                        <p:attrNameLst>
                                          <p:attrName>r</p:attrName>
                                        </p:attrNameLst>
                                      </p:cBhvr>
                                    </p:animRot>
                                  </p:childTnLst>
                                </p:cTn>
                              </p:par>
                              <p:par>
                                <p:cTn id="1517" presetID="32" presetClass="emph" presetSubtype="0" fill="hold" nodeType="withEffect">
                                  <p:stCondLst>
                                    <p:cond delay="0"/>
                                  </p:stCondLst>
                                  <p:childTnLst>
                                    <p:animRot by="120000">
                                      <p:cBhvr>
                                        <p:cTn id="1518" dur="100" fill="hold">
                                          <p:stCondLst>
                                            <p:cond delay="0"/>
                                          </p:stCondLst>
                                        </p:cTn>
                                        <p:tgtEl>
                                          <p:spTgt spid="170"/>
                                        </p:tgtEl>
                                        <p:attrNameLst>
                                          <p:attrName>r</p:attrName>
                                        </p:attrNameLst>
                                      </p:cBhvr>
                                    </p:animRot>
                                    <p:animRot by="-240000">
                                      <p:cBhvr>
                                        <p:cTn id="1519" dur="200" fill="hold">
                                          <p:stCondLst>
                                            <p:cond delay="200"/>
                                          </p:stCondLst>
                                        </p:cTn>
                                        <p:tgtEl>
                                          <p:spTgt spid="170"/>
                                        </p:tgtEl>
                                        <p:attrNameLst>
                                          <p:attrName>r</p:attrName>
                                        </p:attrNameLst>
                                      </p:cBhvr>
                                    </p:animRot>
                                    <p:animRot by="240000">
                                      <p:cBhvr>
                                        <p:cTn id="1520" dur="200" fill="hold">
                                          <p:stCondLst>
                                            <p:cond delay="400"/>
                                          </p:stCondLst>
                                        </p:cTn>
                                        <p:tgtEl>
                                          <p:spTgt spid="170"/>
                                        </p:tgtEl>
                                        <p:attrNameLst>
                                          <p:attrName>r</p:attrName>
                                        </p:attrNameLst>
                                      </p:cBhvr>
                                    </p:animRot>
                                    <p:animRot by="-240000">
                                      <p:cBhvr>
                                        <p:cTn id="1521" dur="200" fill="hold">
                                          <p:stCondLst>
                                            <p:cond delay="600"/>
                                          </p:stCondLst>
                                        </p:cTn>
                                        <p:tgtEl>
                                          <p:spTgt spid="170"/>
                                        </p:tgtEl>
                                        <p:attrNameLst>
                                          <p:attrName>r</p:attrName>
                                        </p:attrNameLst>
                                      </p:cBhvr>
                                    </p:animRot>
                                    <p:animRot by="120000">
                                      <p:cBhvr>
                                        <p:cTn id="1522" dur="200" fill="hold">
                                          <p:stCondLst>
                                            <p:cond delay="800"/>
                                          </p:stCondLst>
                                        </p:cTn>
                                        <p:tgtEl>
                                          <p:spTgt spid="170"/>
                                        </p:tgtEl>
                                        <p:attrNameLst>
                                          <p:attrName>r</p:attrName>
                                        </p:attrNameLst>
                                      </p:cBhvr>
                                    </p:animRot>
                                  </p:childTnLst>
                                </p:cTn>
                              </p:par>
                              <p:par>
                                <p:cTn id="1523" presetID="32" presetClass="emph" presetSubtype="0" fill="hold" nodeType="withEffect">
                                  <p:stCondLst>
                                    <p:cond delay="0"/>
                                  </p:stCondLst>
                                  <p:childTnLst>
                                    <p:animRot by="120000">
                                      <p:cBhvr>
                                        <p:cTn id="1524" dur="100" fill="hold">
                                          <p:stCondLst>
                                            <p:cond delay="0"/>
                                          </p:stCondLst>
                                        </p:cTn>
                                        <p:tgtEl>
                                          <p:spTgt spid="172"/>
                                        </p:tgtEl>
                                        <p:attrNameLst>
                                          <p:attrName>r</p:attrName>
                                        </p:attrNameLst>
                                      </p:cBhvr>
                                    </p:animRot>
                                    <p:animRot by="-240000">
                                      <p:cBhvr>
                                        <p:cTn id="1525" dur="200" fill="hold">
                                          <p:stCondLst>
                                            <p:cond delay="200"/>
                                          </p:stCondLst>
                                        </p:cTn>
                                        <p:tgtEl>
                                          <p:spTgt spid="172"/>
                                        </p:tgtEl>
                                        <p:attrNameLst>
                                          <p:attrName>r</p:attrName>
                                        </p:attrNameLst>
                                      </p:cBhvr>
                                    </p:animRot>
                                    <p:animRot by="240000">
                                      <p:cBhvr>
                                        <p:cTn id="1526" dur="200" fill="hold">
                                          <p:stCondLst>
                                            <p:cond delay="400"/>
                                          </p:stCondLst>
                                        </p:cTn>
                                        <p:tgtEl>
                                          <p:spTgt spid="172"/>
                                        </p:tgtEl>
                                        <p:attrNameLst>
                                          <p:attrName>r</p:attrName>
                                        </p:attrNameLst>
                                      </p:cBhvr>
                                    </p:animRot>
                                    <p:animRot by="-240000">
                                      <p:cBhvr>
                                        <p:cTn id="1527" dur="200" fill="hold">
                                          <p:stCondLst>
                                            <p:cond delay="600"/>
                                          </p:stCondLst>
                                        </p:cTn>
                                        <p:tgtEl>
                                          <p:spTgt spid="172"/>
                                        </p:tgtEl>
                                        <p:attrNameLst>
                                          <p:attrName>r</p:attrName>
                                        </p:attrNameLst>
                                      </p:cBhvr>
                                    </p:animRot>
                                    <p:animRot by="120000">
                                      <p:cBhvr>
                                        <p:cTn id="1528" dur="200" fill="hold">
                                          <p:stCondLst>
                                            <p:cond delay="800"/>
                                          </p:stCondLst>
                                        </p:cTn>
                                        <p:tgtEl>
                                          <p:spTgt spid="172"/>
                                        </p:tgtEl>
                                        <p:attrNameLst>
                                          <p:attrName>r</p:attrName>
                                        </p:attrNameLst>
                                      </p:cBhvr>
                                    </p:animRot>
                                  </p:childTnLst>
                                </p:cTn>
                              </p:par>
                              <p:par>
                                <p:cTn id="1529" presetID="32" presetClass="emph" presetSubtype="0" fill="hold" nodeType="withEffect">
                                  <p:stCondLst>
                                    <p:cond delay="0"/>
                                  </p:stCondLst>
                                  <p:childTnLst>
                                    <p:animRot by="120000">
                                      <p:cBhvr>
                                        <p:cTn id="1530" dur="100" fill="hold">
                                          <p:stCondLst>
                                            <p:cond delay="0"/>
                                          </p:stCondLst>
                                        </p:cTn>
                                        <p:tgtEl>
                                          <p:spTgt spid="174"/>
                                        </p:tgtEl>
                                        <p:attrNameLst>
                                          <p:attrName>r</p:attrName>
                                        </p:attrNameLst>
                                      </p:cBhvr>
                                    </p:animRot>
                                    <p:animRot by="-240000">
                                      <p:cBhvr>
                                        <p:cTn id="1531" dur="200" fill="hold">
                                          <p:stCondLst>
                                            <p:cond delay="200"/>
                                          </p:stCondLst>
                                        </p:cTn>
                                        <p:tgtEl>
                                          <p:spTgt spid="174"/>
                                        </p:tgtEl>
                                        <p:attrNameLst>
                                          <p:attrName>r</p:attrName>
                                        </p:attrNameLst>
                                      </p:cBhvr>
                                    </p:animRot>
                                    <p:animRot by="240000">
                                      <p:cBhvr>
                                        <p:cTn id="1532" dur="200" fill="hold">
                                          <p:stCondLst>
                                            <p:cond delay="400"/>
                                          </p:stCondLst>
                                        </p:cTn>
                                        <p:tgtEl>
                                          <p:spTgt spid="174"/>
                                        </p:tgtEl>
                                        <p:attrNameLst>
                                          <p:attrName>r</p:attrName>
                                        </p:attrNameLst>
                                      </p:cBhvr>
                                    </p:animRot>
                                    <p:animRot by="-240000">
                                      <p:cBhvr>
                                        <p:cTn id="1533" dur="200" fill="hold">
                                          <p:stCondLst>
                                            <p:cond delay="600"/>
                                          </p:stCondLst>
                                        </p:cTn>
                                        <p:tgtEl>
                                          <p:spTgt spid="174"/>
                                        </p:tgtEl>
                                        <p:attrNameLst>
                                          <p:attrName>r</p:attrName>
                                        </p:attrNameLst>
                                      </p:cBhvr>
                                    </p:animRot>
                                    <p:animRot by="120000">
                                      <p:cBhvr>
                                        <p:cTn id="1534" dur="200" fill="hold">
                                          <p:stCondLst>
                                            <p:cond delay="800"/>
                                          </p:stCondLst>
                                        </p:cTn>
                                        <p:tgtEl>
                                          <p:spTgt spid="174"/>
                                        </p:tgtEl>
                                        <p:attrNameLst>
                                          <p:attrName>r</p:attrName>
                                        </p:attrNameLst>
                                      </p:cBhvr>
                                    </p:animRot>
                                  </p:childTnLst>
                                </p:cTn>
                              </p:par>
                              <p:par>
                                <p:cTn id="1535" presetID="32" presetClass="emph" presetSubtype="0" fill="hold" nodeType="withEffect">
                                  <p:stCondLst>
                                    <p:cond delay="0"/>
                                  </p:stCondLst>
                                  <p:childTnLst>
                                    <p:animRot by="120000">
                                      <p:cBhvr>
                                        <p:cTn id="1536" dur="100" fill="hold">
                                          <p:stCondLst>
                                            <p:cond delay="0"/>
                                          </p:stCondLst>
                                        </p:cTn>
                                        <p:tgtEl>
                                          <p:spTgt spid="176"/>
                                        </p:tgtEl>
                                        <p:attrNameLst>
                                          <p:attrName>r</p:attrName>
                                        </p:attrNameLst>
                                      </p:cBhvr>
                                    </p:animRot>
                                    <p:animRot by="-240000">
                                      <p:cBhvr>
                                        <p:cTn id="1537" dur="200" fill="hold">
                                          <p:stCondLst>
                                            <p:cond delay="200"/>
                                          </p:stCondLst>
                                        </p:cTn>
                                        <p:tgtEl>
                                          <p:spTgt spid="176"/>
                                        </p:tgtEl>
                                        <p:attrNameLst>
                                          <p:attrName>r</p:attrName>
                                        </p:attrNameLst>
                                      </p:cBhvr>
                                    </p:animRot>
                                    <p:animRot by="240000">
                                      <p:cBhvr>
                                        <p:cTn id="1538" dur="200" fill="hold">
                                          <p:stCondLst>
                                            <p:cond delay="400"/>
                                          </p:stCondLst>
                                        </p:cTn>
                                        <p:tgtEl>
                                          <p:spTgt spid="176"/>
                                        </p:tgtEl>
                                        <p:attrNameLst>
                                          <p:attrName>r</p:attrName>
                                        </p:attrNameLst>
                                      </p:cBhvr>
                                    </p:animRot>
                                    <p:animRot by="-240000">
                                      <p:cBhvr>
                                        <p:cTn id="1539" dur="200" fill="hold">
                                          <p:stCondLst>
                                            <p:cond delay="600"/>
                                          </p:stCondLst>
                                        </p:cTn>
                                        <p:tgtEl>
                                          <p:spTgt spid="176"/>
                                        </p:tgtEl>
                                        <p:attrNameLst>
                                          <p:attrName>r</p:attrName>
                                        </p:attrNameLst>
                                      </p:cBhvr>
                                    </p:animRot>
                                    <p:animRot by="120000">
                                      <p:cBhvr>
                                        <p:cTn id="1540" dur="200" fill="hold">
                                          <p:stCondLst>
                                            <p:cond delay="800"/>
                                          </p:stCondLst>
                                        </p:cTn>
                                        <p:tgtEl>
                                          <p:spTgt spid="176"/>
                                        </p:tgtEl>
                                        <p:attrNameLst>
                                          <p:attrName>r</p:attrName>
                                        </p:attrNameLst>
                                      </p:cBhvr>
                                    </p:animRot>
                                  </p:childTnLst>
                                </p:cTn>
                              </p:par>
                              <p:par>
                                <p:cTn id="1541" presetID="32" presetClass="emph" presetSubtype="0" fill="hold" nodeType="withEffect">
                                  <p:stCondLst>
                                    <p:cond delay="0"/>
                                  </p:stCondLst>
                                  <p:childTnLst>
                                    <p:animRot by="120000">
                                      <p:cBhvr>
                                        <p:cTn id="1542" dur="100" fill="hold">
                                          <p:stCondLst>
                                            <p:cond delay="0"/>
                                          </p:stCondLst>
                                        </p:cTn>
                                        <p:tgtEl>
                                          <p:spTgt spid="178"/>
                                        </p:tgtEl>
                                        <p:attrNameLst>
                                          <p:attrName>r</p:attrName>
                                        </p:attrNameLst>
                                      </p:cBhvr>
                                    </p:animRot>
                                    <p:animRot by="-240000">
                                      <p:cBhvr>
                                        <p:cTn id="1543" dur="200" fill="hold">
                                          <p:stCondLst>
                                            <p:cond delay="200"/>
                                          </p:stCondLst>
                                        </p:cTn>
                                        <p:tgtEl>
                                          <p:spTgt spid="178"/>
                                        </p:tgtEl>
                                        <p:attrNameLst>
                                          <p:attrName>r</p:attrName>
                                        </p:attrNameLst>
                                      </p:cBhvr>
                                    </p:animRot>
                                    <p:animRot by="240000">
                                      <p:cBhvr>
                                        <p:cTn id="1544" dur="200" fill="hold">
                                          <p:stCondLst>
                                            <p:cond delay="400"/>
                                          </p:stCondLst>
                                        </p:cTn>
                                        <p:tgtEl>
                                          <p:spTgt spid="178"/>
                                        </p:tgtEl>
                                        <p:attrNameLst>
                                          <p:attrName>r</p:attrName>
                                        </p:attrNameLst>
                                      </p:cBhvr>
                                    </p:animRot>
                                    <p:animRot by="-240000">
                                      <p:cBhvr>
                                        <p:cTn id="1545" dur="200" fill="hold">
                                          <p:stCondLst>
                                            <p:cond delay="600"/>
                                          </p:stCondLst>
                                        </p:cTn>
                                        <p:tgtEl>
                                          <p:spTgt spid="178"/>
                                        </p:tgtEl>
                                        <p:attrNameLst>
                                          <p:attrName>r</p:attrName>
                                        </p:attrNameLst>
                                      </p:cBhvr>
                                    </p:animRot>
                                    <p:animRot by="120000">
                                      <p:cBhvr>
                                        <p:cTn id="1546" dur="200" fill="hold">
                                          <p:stCondLst>
                                            <p:cond delay="800"/>
                                          </p:stCondLst>
                                        </p:cTn>
                                        <p:tgtEl>
                                          <p:spTgt spid="178"/>
                                        </p:tgtEl>
                                        <p:attrNameLst>
                                          <p:attrName>r</p:attrName>
                                        </p:attrNameLst>
                                      </p:cBhvr>
                                    </p:animRot>
                                  </p:childTnLst>
                                </p:cTn>
                              </p:par>
                              <p:par>
                                <p:cTn id="1547" presetID="32" presetClass="emph" presetSubtype="0" fill="hold" nodeType="withEffect">
                                  <p:stCondLst>
                                    <p:cond delay="0"/>
                                  </p:stCondLst>
                                  <p:childTnLst>
                                    <p:animRot by="120000">
                                      <p:cBhvr>
                                        <p:cTn id="1548" dur="100" fill="hold">
                                          <p:stCondLst>
                                            <p:cond delay="0"/>
                                          </p:stCondLst>
                                        </p:cTn>
                                        <p:tgtEl>
                                          <p:spTgt spid="180"/>
                                        </p:tgtEl>
                                        <p:attrNameLst>
                                          <p:attrName>r</p:attrName>
                                        </p:attrNameLst>
                                      </p:cBhvr>
                                    </p:animRot>
                                    <p:animRot by="-240000">
                                      <p:cBhvr>
                                        <p:cTn id="1549" dur="200" fill="hold">
                                          <p:stCondLst>
                                            <p:cond delay="200"/>
                                          </p:stCondLst>
                                        </p:cTn>
                                        <p:tgtEl>
                                          <p:spTgt spid="180"/>
                                        </p:tgtEl>
                                        <p:attrNameLst>
                                          <p:attrName>r</p:attrName>
                                        </p:attrNameLst>
                                      </p:cBhvr>
                                    </p:animRot>
                                    <p:animRot by="240000">
                                      <p:cBhvr>
                                        <p:cTn id="1550" dur="200" fill="hold">
                                          <p:stCondLst>
                                            <p:cond delay="400"/>
                                          </p:stCondLst>
                                        </p:cTn>
                                        <p:tgtEl>
                                          <p:spTgt spid="180"/>
                                        </p:tgtEl>
                                        <p:attrNameLst>
                                          <p:attrName>r</p:attrName>
                                        </p:attrNameLst>
                                      </p:cBhvr>
                                    </p:animRot>
                                    <p:animRot by="-240000">
                                      <p:cBhvr>
                                        <p:cTn id="1551" dur="200" fill="hold">
                                          <p:stCondLst>
                                            <p:cond delay="600"/>
                                          </p:stCondLst>
                                        </p:cTn>
                                        <p:tgtEl>
                                          <p:spTgt spid="180"/>
                                        </p:tgtEl>
                                        <p:attrNameLst>
                                          <p:attrName>r</p:attrName>
                                        </p:attrNameLst>
                                      </p:cBhvr>
                                    </p:animRot>
                                    <p:animRot by="120000">
                                      <p:cBhvr>
                                        <p:cTn id="1552" dur="200" fill="hold">
                                          <p:stCondLst>
                                            <p:cond delay="800"/>
                                          </p:stCondLst>
                                        </p:cTn>
                                        <p:tgtEl>
                                          <p:spTgt spid="180"/>
                                        </p:tgtEl>
                                        <p:attrNameLst>
                                          <p:attrName>r</p:attrName>
                                        </p:attrNameLst>
                                      </p:cBhvr>
                                    </p:animRot>
                                  </p:childTnLst>
                                </p:cTn>
                              </p:par>
                            </p:childTnLst>
                          </p:cTn>
                        </p:par>
                        <p:par>
                          <p:cTn id="1553" fill="hold">
                            <p:stCondLst>
                              <p:cond delay="9000"/>
                            </p:stCondLst>
                            <p:childTnLst>
                              <p:par>
                                <p:cTn id="1554" presetID="27" presetClass="emph" presetSubtype="0" fill="remove" grpId="0" nodeType="afterEffect">
                                  <p:stCondLst>
                                    <p:cond delay="0"/>
                                  </p:stCondLst>
                                  <p:childTnLst>
                                    <p:animClr clrSpc="rgb" dir="cw">
                                      <p:cBhvr override="childStyle">
                                        <p:cTn id="1555" dur="250" autoRev="1" fill="remove"/>
                                        <p:tgtEl>
                                          <p:spTgt spid="201"/>
                                        </p:tgtEl>
                                        <p:attrNameLst>
                                          <p:attrName>style.color</p:attrName>
                                        </p:attrNameLst>
                                      </p:cBhvr>
                                      <p:to>
                                        <a:srgbClr val="E97132"/>
                                      </p:to>
                                    </p:animClr>
                                    <p:animClr clrSpc="rgb" dir="cw">
                                      <p:cBhvr>
                                        <p:cTn id="1556" dur="250" autoRev="1" fill="remove"/>
                                        <p:tgtEl>
                                          <p:spTgt spid="201"/>
                                        </p:tgtEl>
                                        <p:attrNameLst>
                                          <p:attrName>fillcolor</p:attrName>
                                        </p:attrNameLst>
                                      </p:cBhvr>
                                      <p:to>
                                        <a:srgbClr val="E97132"/>
                                      </p:to>
                                    </p:animClr>
                                    <p:set>
                                      <p:cBhvr>
                                        <p:cTn id="1557" dur="250" autoRev="1" fill="remove"/>
                                        <p:tgtEl>
                                          <p:spTgt spid="201"/>
                                        </p:tgtEl>
                                        <p:attrNameLst>
                                          <p:attrName>fill.type</p:attrName>
                                        </p:attrNameLst>
                                      </p:cBhvr>
                                      <p:to>
                                        <p:strVal val="solid"/>
                                      </p:to>
                                    </p:set>
                                    <p:set>
                                      <p:cBhvr>
                                        <p:cTn id="1558" dur="250" autoRev="1" fill="remove"/>
                                        <p:tgtEl>
                                          <p:spTgt spid="201"/>
                                        </p:tgtEl>
                                        <p:attrNameLst>
                                          <p:attrName>fill.on</p:attrName>
                                        </p:attrNameLst>
                                      </p:cBhvr>
                                      <p:to>
                                        <p:strVal val="true"/>
                                      </p:to>
                                    </p:set>
                                  </p:childTnLst>
                                </p:cTn>
                              </p:par>
                              <p:par>
                                <p:cTn id="1559" presetID="27" presetClass="emph" presetSubtype="0" fill="remove" grpId="0" nodeType="withEffect">
                                  <p:stCondLst>
                                    <p:cond delay="0"/>
                                  </p:stCondLst>
                                  <p:childTnLst>
                                    <p:animClr clrSpc="rgb" dir="cw">
                                      <p:cBhvr override="childStyle">
                                        <p:cTn id="1560" dur="250" autoRev="1" fill="remove"/>
                                        <p:tgtEl>
                                          <p:spTgt spid="202"/>
                                        </p:tgtEl>
                                        <p:attrNameLst>
                                          <p:attrName>style.color</p:attrName>
                                        </p:attrNameLst>
                                      </p:cBhvr>
                                      <p:to>
                                        <a:srgbClr val="E97132"/>
                                      </p:to>
                                    </p:animClr>
                                    <p:animClr clrSpc="rgb" dir="cw">
                                      <p:cBhvr>
                                        <p:cTn id="1561" dur="250" autoRev="1" fill="remove"/>
                                        <p:tgtEl>
                                          <p:spTgt spid="202"/>
                                        </p:tgtEl>
                                        <p:attrNameLst>
                                          <p:attrName>fillcolor</p:attrName>
                                        </p:attrNameLst>
                                      </p:cBhvr>
                                      <p:to>
                                        <a:srgbClr val="E97132"/>
                                      </p:to>
                                    </p:animClr>
                                    <p:set>
                                      <p:cBhvr>
                                        <p:cTn id="1562" dur="250" autoRev="1" fill="remove"/>
                                        <p:tgtEl>
                                          <p:spTgt spid="202"/>
                                        </p:tgtEl>
                                        <p:attrNameLst>
                                          <p:attrName>fill.type</p:attrName>
                                        </p:attrNameLst>
                                      </p:cBhvr>
                                      <p:to>
                                        <p:strVal val="solid"/>
                                      </p:to>
                                    </p:set>
                                    <p:set>
                                      <p:cBhvr>
                                        <p:cTn id="1563" dur="250" autoRev="1" fill="remove"/>
                                        <p:tgtEl>
                                          <p:spTgt spid="202"/>
                                        </p:tgtEl>
                                        <p:attrNameLst>
                                          <p:attrName>fill.on</p:attrName>
                                        </p:attrNameLst>
                                      </p:cBhvr>
                                      <p:to>
                                        <p:strVal val="true"/>
                                      </p:to>
                                    </p:set>
                                  </p:childTnLst>
                                </p:cTn>
                              </p:par>
                              <p:par>
                                <p:cTn id="1564" presetID="27" presetClass="emph" presetSubtype="0" fill="remove" grpId="0" nodeType="withEffect">
                                  <p:stCondLst>
                                    <p:cond delay="0"/>
                                  </p:stCondLst>
                                  <p:childTnLst>
                                    <p:animClr clrSpc="rgb" dir="cw">
                                      <p:cBhvr override="childStyle">
                                        <p:cTn id="1565" dur="250" autoRev="1" fill="remove"/>
                                        <p:tgtEl>
                                          <p:spTgt spid="203"/>
                                        </p:tgtEl>
                                        <p:attrNameLst>
                                          <p:attrName>style.color</p:attrName>
                                        </p:attrNameLst>
                                      </p:cBhvr>
                                      <p:to>
                                        <a:srgbClr val="E97132"/>
                                      </p:to>
                                    </p:animClr>
                                    <p:animClr clrSpc="rgb" dir="cw">
                                      <p:cBhvr>
                                        <p:cTn id="1566" dur="250" autoRev="1" fill="remove"/>
                                        <p:tgtEl>
                                          <p:spTgt spid="203"/>
                                        </p:tgtEl>
                                        <p:attrNameLst>
                                          <p:attrName>fillcolor</p:attrName>
                                        </p:attrNameLst>
                                      </p:cBhvr>
                                      <p:to>
                                        <a:srgbClr val="E97132"/>
                                      </p:to>
                                    </p:animClr>
                                    <p:set>
                                      <p:cBhvr>
                                        <p:cTn id="1567" dur="250" autoRev="1" fill="remove"/>
                                        <p:tgtEl>
                                          <p:spTgt spid="203"/>
                                        </p:tgtEl>
                                        <p:attrNameLst>
                                          <p:attrName>fill.type</p:attrName>
                                        </p:attrNameLst>
                                      </p:cBhvr>
                                      <p:to>
                                        <p:strVal val="solid"/>
                                      </p:to>
                                    </p:set>
                                    <p:set>
                                      <p:cBhvr>
                                        <p:cTn id="1568" dur="250" autoRev="1" fill="remove"/>
                                        <p:tgtEl>
                                          <p:spTgt spid="203"/>
                                        </p:tgtEl>
                                        <p:attrNameLst>
                                          <p:attrName>fill.on</p:attrName>
                                        </p:attrNameLst>
                                      </p:cBhvr>
                                      <p:to>
                                        <p:strVal val="true"/>
                                      </p:to>
                                    </p:set>
                                  </p:childTnLst>
                                </p:cTn>
                              </p:par>
                              <p:par>
                                <p:cTn id="1569" presetID="27" presetClass="emph" presetSubtype="0" fill="remove" grpId="0" nodeType="withEffect">
                                  <p:stCondLst>
                                    <p:cond delay="0"/>
                                  </p:stCondLst>
                                  <p:childTnLst>
                                    <p:animClr clrSpc="rgb" dir="cw">
                                      <p:cBhvr override="childStyle">
                                        <p:cTn id="1570" dur="250" autoRev="1" fill="remove"/>
                                        <p:tgtEl>
                                          <p:spTgt spid="204"/>
                                        </p:tgtEl>
                                        <p:attrNameLst>
                                          <p:attrName>style.color</p:attrName>
                                        </p:attrNameLst>
                                      </p:cBhvr>
                                      <p:to>
                                        <a:srgbClr val="E97132"/>
                                      </p:to>
                                    </p:animClr>
                                    <p:animClr clrSpc="rgb" dir="cw">
                                      <p:cBhvr>
                                        <p:cTn id="1571" dur="250" autoRev="1" fill="remove"/>
                                        <p:tgtEl>
                                          <p:spTgt spid="204"/>
                                        </p:tgtEl>
                                        <p:attrNameLst>
                                          <p:attrName>fillcolor</p:attrName>
                                        </p:attrNameLst>
                                      </p:cBhvr>
                                      <p:to>
                                        <a:srgbClr val="E97132"/>
                                      </p:to>
                                    </p:animClr>
                                    <p:set>
                                      <p:cBhvr>
                                        <p:cTn id="1572" dur="250" autoRev="1" fill="remove"/>
                                        <p:tgtEl>
                                          <p:spTgt spid="204"/>
                                        </p:tgtEl>
                                        <p:attrNameLst>
                                          <p:attrName>fill.type</p:attrName>
                                        </p:attrNameLst>
                                      </p:cBhvr>
                                      <p:to>
                                        <p:strVal val="solid"/>
                                      </p:to>
                                    </p:set>
                                    <p:set>
                                      <p:cBhvr>
                                        <p:cTn id="1573" dur="250" autoRev="1" fill="remove"/>
                                        <p:tgtEl>
                                          <p:spTgt spid="204"/>
                                        </p:tgtEl>
                                        <p:attrNameLst>
                                          <p:attrName>fill.on</p:attrName>
                                        </p:attrNameLst>
                                      </p:cBhvr>
                                      <p:to>
                                        <p:strVal val="true"/>
                                      </p:to>
                                    </p:set>
                                  </p:childTnLst>
                                </p:cTn>
                              </p:par>
                              <p:par>
                                <p:cTn id="1574" presetID="27" presetClass="emph" presetSubtype="0" fill="remove" grpId="0" nodeType="withEffect">
                                  <p:stCondLst>
                                    <p:cond delay="0"/>
                                  </p:stCondLst>
                                  <p:childTnLst>
                                    <p:animClr clrSpc="rgb" dir="cw">
                                      <p:cBhvr override="childStyle">
                                        <p:cTn id="1575" dur="250" autoRev="1" fill="remove"/>
                                        <p:tgtEl>
                                          <p:spTgt spid="212"/>
                                        </p:tgtEl>
                                        <p:attrNameLst>
                                          <p:attrName>style.color</p:attrName>
                                        </p:attrNameLst>
                                      </p:cBhvr>
                                      <p:to>
                                        <a:srgbClr val="E97132"/>
                                      </p:to>
                                    </p:animClr>
                                    <p:animClr clrSpc="rgb" dir="cw">
                                      <p:cBhvr>
                                        <p:cTn id="1576" dur="250" autoRev="1" fill="remove"/>
                                        <p:tgtEl>
                                          <p:spTgt spid="212"/>
                                        </p:tgtEl>
                                        <p:attrNameLst>
                                          <p:attrName>fillcolor</p:attrName>
                                        </p:attrNameLst>
                                      </p:cBhvr>
                                      <p:to>
                                        <a:srgbClr val="E97132"/>
                                      </p:to>
                                    </p:animClr>
                                    <p:set>
                                      <p:cBhvr>
                                        <p:cTn id="1577" dur="250" autoRev="1" fill="remove"/>
                                        <p:tgtEl>
                                          <p:spTgt spid="212"/>
                                        </p:tgtEl>
                                        <p:attrNameLst>
                                          <p:attrName>fill.type</p:attrName>
                                        </p:attrNameLst>
                                      </p:cBhvr>
                                      <p:to>
                                        <p:strVal val="solid"/>
                                      </p:to>
                                    </p:set>
                                    <p:set>
                                      <p:cBhvr>
                                        <p:cTn id="1578" dur="250" autoRev="1" fill="remove"/>
                                        <p:tgtEl>
                                          <p:spTgt spid="212"/>
                                        </p:tgtEl>
                                        <p:attrNameLst>
                                          <p:attrName>fill.on</p:attrName>
                                        </p:attrNameLst>
                                      </p:cBhvr>
                                      <p:to>
                                        <p:strVal val="true"/>
                                      </p:to>
                                    </p:set>
                                  </p:childTnLst>
                                </p:cTn>
                              </p:par>
                              <p:par>
                                <p:cTn id="1579" presetID="27" presetClass="emph" presetSubtype="0" fill="remove" grpId="0" nodeType="withEffect">
                                  <p:stCondLst>
                                    <p:cond delay="0"/>
                                  </p:stCondLst>
                                  <p:childTnLst>
                                    <p:animClr clrSpc="rgb" dir="cw">
                                      <p:cBhvr override="childStyle">
                                        <p:cTn id="1580" dur="250" autoRev="1" fill="remove"/>
                                        <p:tgtEl>
                                          <p:spTgt spid="213"/>
                                        </p:tgtEl>
                                        <p:attrNameLst>
                                          <p:attrName>style.color</p:attrName>
                                        </p:attrNameLst>
                                      </p:cBhvr>
                                      <p:to>
                                        <a:srgbClr val="E97132"/>
                                      </p:to>
                                    </p:animClr>
                                    <p:animClr clrSpc="rgb" dir="cw">
                                      <p:cBhvr>
                                        <p:cTn id="1581" dur="250" autoRev="1" fill="remove"/>
                                        <p:tgtEl>
                                          <p:spTgt spid="213"/>
                                        </p:tgtEl>
                                        <p:attrNameLst>
                                          <p:attrName>fillcolor</p:attrName>
                                        </p:attrNameLst>
                                      </p:cBhvr>
                                      <p:to>
                                        <a:srgbClr val="E97132"/>
                                      </p:to>
                                    </p:animClr>
                                    <p:set>
                                      <p:cBhvr>
                                        <p:cTn id="1582" dur="250" autoRev="1" fill="remove"/>
                                        <p:tgtEl>
                                          <p:spTgt spid="213"/>
                                        </p:tgtEl>
                                        <p:attrNameLst>
                                          <p:attrName>fill.type</p:attrName>
                                        </p:attrNameLst>
                                      </p:cBhvr>
                                      <p:to>
                                        <p:strVal val="solid"/>
                                      </p:to>
                                    </p:set>
                                    <p:set>
                                      <p:cBhvr>
                                        <p:cTn id="1583" dur="250" autoRev="1" fill="remove"/>
                                        <p:tgtEl>
                                          <p:spTgt spid="213"/>
                                        </p:tgtEl>
                                        <p:attrNameLst>
                                          <p:attrName>fill.on</p:attrName>
                                        </p:attrNameLst>
                                      </p:cBhvr>
                                      <p:to>
                                        <p:strVal val="true"/>
                                      </p:to>
                                    </p:set>
                                  </p:childTnLst>
                                </p:cTn>
                              </p:par>
                              <p:par>
                                <p:cTn id="1584" presetID="27" presetClass="emph" presetSubtype="0" fill="remove" grpId="0" nodeType="withEffect">
                                  <p:stCondLst>
                                    <p:cond delay="0"/>
                                  </p:stCondLst>
                                  <p:childTnLst>
                                    <p:animClr clrSpc="rgb" dir="cw">
                                      <p:cBhvr override="childStyle">
                                        <p:cTn id="1585" dur="250" autoRev="1" fill="remove"/>
                                        <p:tgtEl>
                                          <p:spTgt spid="215"/>
                                        </p:tgtEl>
                                        <p:attrNameLst>
                                          <p:attrName>style.color</p:attrName>
                                        </p:attrNameLst>
                                      </p:cBhvr>
                                      <p:to>
                                        <a:srgbClr val="E97132"/>
                                      </p:to>
                                    </p:animClr>
                                    <p:animClr clrSpc="rgb" dir="cw">
                                      <p:cBhvr>
                                        <p:cTn id="1586" dur="250" autoRev="1" fill="remove"/>
                                        <p:tgtEl>
                                          <p:spTgt spid="215"/>
                                        </p:tgtEl>
                                        <p:attrNameLst>
                                          <p:attrName>fillcolor</p:attrName>
                                        </p:attrNameLst>
                                      </p:cBhvr>
                                      <p:to>
                                        <a:srgbClr val="E97132"/>
                                      </p:to>
                                    </p:animClr>
                                    <p:set>
                                      <p:cBhvr>
                                        <p:cTn id="1587" dur="250" autoRev="1" fill="remove"/>
                                        <p:tgtEl>
                                          <p:spTgt spid="215"/>
                                        </p:tgtEl>
                                        <p:attrNameLst>
                                          <p:attrName>fill.type</p:attrName>
                                        </p:attrNameLst>
                                      </p:cBhvr>
                                      <p:to>
                                        <p:strVal val="solid"/>
                                      </p:to>
                                    </p:set>
                                    <p:set>
                                      <p:cBhvr>
                                        <p:cTn id="1588" dur="250" autoRev="1" fill="remove"/>
                                        <p:tgtEl>
                                          <p:spTgt spid="2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3" grpId="0" animBg="1"/>
      <p:bldP spid="33" grpId="1" animBg="1"/>
      <p:bldP spid="35" grpId="0" animBg="1"/>
      <p:bldP spid="35" grpId="1" animBg="1"/>
      <p:bldP spid="37" grpId="0" animBg="1"/>
      <p:bldP spid="102" grpId="0" animBg="1"/>
      <p:bldP spid="104" grpId="0" animBg="1"/>
      <p:bldP spid="106" grpId="0" animBg="1"/>
      <p:bldP spid="108" grpId="0" animBg="1"/>
      <p:bldP spid="110" grpId="0" animBg="1"/>
      <p:bldP spid="112" grpId="0" animBg="1"/>
      <p:bldP spid="114" grpId="0" animBg="1"/>
      <p:bldP spid="116" grpId="0" animBg="1"/>
      <p:bldP spid="118" grpId="0" animBg="1"/>
      <p:bldP spid="120" grpId="0" animBg="1"/>
      <p:bldP spid="121" grpId="0" animBg="1"/>
      <p:bldP spid="122" grpId="0" animBg="1"/>
      <p:bldP spid="123" grpId="0" animBg="1"/>
      <p:bldP spid="124" grpId="0" animBg="1"/>
      <p:bldP spid="125"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1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03C4C63-AAB8-466A-72B4-233E1725ACDE}"/>
                  </a:ext>
                </a:extLst>
              </p:cNvPr>
              <p:cNvSpPr/>
              <p:nvPr/>
            </p:nvSpPr>
            <p:spPr>
              <a:xfrm>
                <a:off x="1191269" y="1708008"/>
                <a:ext cx="4157221" cy="8578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1400" b="0" i="1" smtClean="0">
                          <a:solidFill>
                            <a:srgbClr val="435565"/>
                          </a:solidFill>
                          <a:latin typeface="Cambria Math" panose="02040503050406030204" pitchFamily="18" charset="0"/>
                        </a:rPr>
                        <m:t>𝑓</m:t>
                      </m:r>
                      <m:d>
                        <m:dPr>
                          <m:ctrlPr>
                            <a:rPr lang="en-IN" sz="1400" b="0" i="1" smtClean="0">
                              <a:solidFill>
                                <a:srgbClr val="435565"/>
                              </a:solidFill>
                              <a:latin typeface="Cambria Math" panose="02040503050406030204" pitchFamily="18" charset="0"/>
                            </a:rPr>
                          </m:ctrlPr>
                        </m:dPr>
                        <m:e>
                          <m:sSub>
                            <m:sSubPr>
                              <m:ctrlPr>
                                <a:rPr lang="en-IN" sz="1400" b="0" i="1" smtClean="0">
                                  <a:solidFill>
                                    <a:srgbClr val="435565"/>
                                  </a:solidFill>
                                  <a:latin typeface="Cambria Math" panose="02040503050406030204" pitchFamily="18" charset="0"/>
                                </a:rPr>
                              </m:ctrlPr>
                            </m:sSubPr>
                            <m:e>
                              <m:r>
                                <a:rPr lang="en-IN" sz="1400" b="0" i="1" smtClean="0">
                                  <a:solidFill>
                                    <a:srgbClr val="435565"/>
                                  </a:solidFill>
                                  <a:latin typeface="Cambria Math" panose="02040503050406030204" pitchFamily="18" charset="0"/>
                                </a:rPr>
                                <m:t>𝜃</m:t>
                              </m:r>
                            </m:e>
                            <m:sub>
                              <m:r>
                                <a:rPr lang="en-IN" sz="1400" b="0" i="1" smtClean="0">
                                  <a:solidFill>
                                    <a:srgbClr val="435565"/>
                                  </a:solidFill>
                                  <a:latin typeface="Cambria Math" panose="02040503050406030204" pitchFamily="18" charset="0"/>
                                </a:rPr>
                                <m:t>1</m:t>
                              </m:r>
                            </m:sub>
                          </m:sSub>
                          <m:r>
                            <a:rPr lang="en-IN" sz="1400" b="0" i="1" smtClean="0">
                              <a:solidFill>
                                <a:srgbClr val="435565"/>
                              </a:solidFill>
                              <a:latin typeface="Cambria Math" panose="02040503050406030204" pitchFamily="18" charset="0"/>
                            </a:rPr>
                            <m:t>,</m:t>
                          </m:r>
                          <m:sSub>
                            <m:sSubPr>
                              <m:ctrlPr>
                                <a:rPr lang="en-IN" sz="1400" b="0" i="1" smtClean="0">
                                  <a:solidFill>
                                    <a:srgbClr val="435565"/>
                                  </a:solidFill>
                                  <a:latin typeface="Cambria Math" panose="02040503050406030204" pitchFamily="18" charset="0"/>
                                </a:rPr>
                              </m:ctrlPr>
                            </m:sSubPr>
                            <m:e>
                              <m:r>
                                <a:rPr lang="en-IN" sz="1400" b="0" i="1" smtClean="0">
                                  <a:solidFill>
                                    <a:srgbClr val="435565"/>
                                  </a:solidFill>
                                  <a:latin typeface="Cambria Math" panose="02040503050406030204" pitchFamily="18" charset="0"/>
                                </a:rPr>
                                <m:t>𝜃</m:t>
                              </m:r>
                            </m:e>
                            <m:sub>
                              <m:r>
                                <a:rPr lang="en-IN" sz="1400" b="0" i="1" smtClean="0">
                                  <a:solidFill>
                                    <a:srgbClr val="435565"/>
                                  </a:solidFill>
                                  <a:latin typeface="Cambria Math" panose="02040503050406030204" pitchFamily="18" charset="0"/>
                                </a:rPr>
                                <m:t>2</m:t>
                              </m:r>
                            </m:sub>
                          </m:sSub>
                          <m:r>
                            <a:rPr lang="en-IN" sz="1400" b="0" i="1" smtClean="0">
                              <a:solidFill>
                                <a:srgbClr val="435565"/>
                              </a:solidFill>
                              <a:latin typeface="Cambria Math" panose="02040503050406030204" pitchFamily="18" charset="0"/>
                            </a:rPr>
                            <m:t>,…</m:t>
                          </m:r>
                        </m:e>
                      </m:d>
                      <m:r>
                        <a:rPr lang="en-IN" sz="1400" b="0" i="1" smtClean="0">
                          <a:solidFill>
                            <a:srgbClr val="435565"/>
                          </a:solidFill>
                          <a:latin typeface="Cambria Math" panose="02040503050406030204" pitchFamily="18" charset="0"/>
                        </a:rPr>
                        <m:t>=</m:t>
                      </m:r>
                      <m:d>
                        <m:dPr>
                          <m:begChr m:val="⟨"/>
                          <m:endChr m:val="⟩"/>
                          <m:ctrlPr>
                            <a:rPr lang="en-IN" sz="1400" b="0" i="1" smtClean="0">
                              <a:solidFill>
                                <a:srgbClr val="435565"/>
                              </a:solidFill>
                              <a:latin typeface="Cambria Math" panose="02040503050406030204" pitchFamily="18" charset="0"/>
                            </a:rPr>
                          </m:ctrlPr>
                        </m:dPr>
                        <m:e>
                          <m:r>
                            <a:rPr lang="en-IN" sz="1400" b="0" i="1" smtClean="0">
                              <a:solidFill>
                                <a:srgbClr val="435565"/>
                              </a:solidFill>
                              <a:latin typeface="Cambria Math" panose="02040503050406030204" pitchFamily="18" charset="0"/>
                            </a:rPr>
                            <m:t>00</m:t>
                          </m:r>
                          <m:d>
                            <m:dPr>
                              <m:begChr m:val="|"/>
                              <m:endChr m:val="|"/>
                              <m:ctrlPr>
                                <a:rPr lang="en-IN" sz="1400" b="0" i="1" smtClean="0">
                                  <a:solidFill>
                                    <a:srgbClr val="435565"/>
                                  </a:solidFill>
                                  <a:latin typeface="Cambria Math" panose="02040503050406030204" pitchFamily="18" charset="0"/>
                                </a:rPr>
                              </m:ctrlPr>
                            </m:dPr>
                            <m:e>
                              <m:sSup>
                                <m:sSupPr>
                                  <m:ctrlPr>
                                    <a:rPr lang="en-IN" sz="1400" b="0" i="1" smtClean="0">
                                      <a:solidFill>
                                        <a:srgbClr val="435565"/>
                                      </a:solidFill>
                                      <a:latin typeface="Cambria Math" panose="02040503050406030204" pitchFamily="18" charset="0"/>
                                    </a:rPr>
                                  </m:ctrlPr>
                                </m:sSupPr>
                                <m:e>
                                  <m:r>
                                    <a:rPr lang="en-IN" sz="1400" b="0" i="1" smtClean="0">
                                      <a:solidFill>
                                        <a:srgbClr val="435565"/>
                                      </a:solidFill>
                                      <a:latin typeface="Cambria Math" panose="02040503050406030204" pitchFamily="18" charset="0"/>
                                    </a:rPr>
                                    <m:t>𝑈</m:t>
                                  </m:r>
                                </m:e>
                                <m:sup>
                                  <m:r>
                                    <m:rPr>
                                      <m:nor/>
                                    </m:rPr>
                                    <a:rPr lang="en-GB" sz="1400">
                                      <a:solidFill>
                                        <a:srgbClr val="435565"/>
                                      </a:solidFill>
                                    </a:rPr>
                                    <m:t>†</m:t>
                                  </m:r>
                                </m:sup>
                              </m:sSup>
                              <m:r>
                                <a:rPr lang="en-IN" sz="1400" b="0" i="1" smtClean="0">
                                  <a:solidFill>
                                    <a:srgbClr val="435565"/>
                                  </a:solidFill>
                                  <a:latin typeface="Cambria Math" panose="02040503050406030204" pitchFamily="18" charset="0"/>
                                </a:rPr>
                                <m:t>𝐵𝑈</m:t>
                              </m:r>
                            </m:e>
                          </m:d>
                          <m:r>
                            <a:rPr lang="en-IN" sz="1400" b="0" i="1" smtClean="0">
                              <a:solidFill>
                                <a:srgbClr val="435565"/>
                              </a:solidFill>
                              <a:latin typeface="Cambria Math" panose="02040503050406030204" pitchFamily="18" charset="0"/>
                            </a:rPr>
                            <m:t>00</m:t>
                          </m:r>
                        </m:e>
                      </m:d>
                    </m:oMath>
                  </m:oMathPara>
                </a14:m>
                <a:endParaRPr lang="en-GB" sz="1400" dirty="0">
                  <a:solidFill>
                    <a:srgbClr val="435565"/>
                  </a:solidFill>
                </a:endParaRPr>
              </a:p>
            </p:txBody>
          </p:sp>
        </mc:Choice>
        <mc:Fallback xmlns="">
          <p:sp>
            <p:nvSpPr>
              <p:cNvPr id="2" name="Rectangle 1">
                <a:extLst>
                  <a:ext uri="{FF2B5EF4-FFF2-40B4-BE49-F238E27FC236}">
                    <a16:creationId xmlns:a16="http://schemas.microsoft.com/office/drawing/2014/main" id="{C03C4C63-AAB8-466A-72B4-233E1725ACDE}"/>
                  </a:ext>
                </a:extLst>
              </p:cNvPr>
              <p:cNvSpPr>
                <a:spLocks noRot="1" noChangeAspect="1" noMove="1" noResize="1" noEditPoints="1" noAdjustHandles="1" noChangeArrowheads="1" noChangeShapeType="1" noTextEdit="1"/>
              </p:cNvSpPr>
              <p:nvPr/>
            </p:nvSpPr>
            <p:spPr>
              <a:xfrm>
                <a:off x="1191269" y="1708008"/>
                <a:ext cx="4157221" cy="857897"/>
              </a:xfrm>
              <a:prstGeom prst="rect">
                <a:avLst/>
              </a:prstGeom>
              <a:blipFill>
                <a:blip r:embed="rId2"/>
                <a:stretch>
                  <a:fillRect/>
                </a:stretch>
              </a:blipFill>
              <a:ln>
                <a:noFill/>
              </a:ln>
            </p:spPr>
            <p:txBody>
              <a:bodyPr/>
              <a:lstStyle/>
              <a:p>
                <a:r>
                  <a:rPr lang="en-GB">
                    <a:noFill/>
                  </a:rPr>
                  <a:t> </a:t>
                </a:r>
              </a:p>
            </p:txBody>
          </p:sp>
        </mc:Fallback>
      </mc:AlternateContent>
      <p:sp>
        <p:nvSpPr>
          <p:cNvPr id="4" name="Rectangle 3">
            <a:extLst>
              <a:ext uri="{FF2B5EF4-FFF2-40B4-BE49-F238E27FC236}">
                <a16:creationId xmlns:a16="http://schemas.microsoft.com/office/drawing/2014/main" id="{F3E8DC68-6C41-B481-4415-2C2424D0255F}"/>
              </a:ext>
            </a:extLst>
          </p:cNvPr>
          <p:cNvSpPr/>
          <p:nvPr/>
        </p:nvSpPr>
        <p:spPr>
          <a:xfrm>
            <a:off x="685717" y="2778552"/>
            <a:ext cx="3130733" cy="6647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latin typeface="Fira Code" panose="020B0809050000020004" pitchFamily="49" charset="0"/>
                <a:ea typeface="Fira Code" panose="020B0809050000020004" pitchFamily="49" charset="0"/>
                <a:cs typeface="Fira Code" panose="020B0809050000020004" pitchFamily="49" charset="0"/>
              </a:rPr>
              <a:t>The Parameter Shift Rule</a:t>
            </a:r>
            <a:endParaRPr lang="en-GB" sz="1100" b="1" dirty="0">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F7FB40-56D9-CA4F-D3A9-A22BCDA33310}"/>
                  </a:ext>
                </a:extLst>
              </p:cNvPr>
              <p:cNvSpPr/>
              <p:nvPr/>
            </p:nvSpPr>
            <p:spPr>
              <a:xfrm>
                <a:off x="685717" y="3374797"/>
                <a:ext cx="5168328" cy="3751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latin typeface="Fira Code" panose="020B0809050000020004" pitchFamily="49" charset="0"/>
                    <a:ea typeface="Fira Code" panose="020B0809050000020004" pitchFamily="49" charset="0"/>
                    <a:cs typeface="Fira Code" panose="020B0809050000020004" pitchFamily="49" charset="0"/>
                  </a:rPr>
                  <a:t>Given a gate </a:t>
                </a:r>
                <a14:m>
                  <m:oMath xmlns:m="http://schemas.openxmlformats.org/officeDocument/2006/math">
                    <m:sSub>
                      <m:sSub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bPr>
                      <m:e>
                        <m:r>
                          <a:rPr lang="en-IN" sz="1600" b="0" i="1" smtClean="0">
                            <a:latin typeface="Cambria Math" panose="02040503050406030204" pitchFamily="18" charset="0"/>
                            <a:ea typeface="Fira Code" panose="020B0809050000020004" pitchFamily="49" charset="0"/>
                            <a:cs typeface="Fira Code" panose="020B0809050000020004" pitchFamily="49" charset="0"/>
                          </a:rPr>
                          <m:t>𝑈</m:t>
                        </m:r>
                      </m:e>
                      <m:sub>
                        <m:r>
                          <a:rPr lang="en-IN" sz="1600" b="0" i="1" smtClean="0">
                            <a:latin typeface="Cambria Math" panose="02040503050406030204" pitchFamily="18" charset="0"/>
                            <a:ea typeface="Fira Code" panose="020B0809050000020004" pitchFamily="49" charset="0"/>
                            <a:cs typeface="Fira Code" panose="020B0809050000020004" pitchFamily="49" charset="0"/>
                          </a:rPr>
                          <m:t>𝑃</m:t>
                        </m:r>
                      </m:sub>
                    </m:sSub>
                    <m:d>
                      <m:d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dPr>
                      <m:e>
                        <m:r>
                          <m:rPr>
                            <m:sty m:val="p"/>
                          </m:rPr>
                          <a:rPr lang="en-IN" sz="1600" b="0" i="0" smtClean="0">
                            <a:latin typeface="Cambria Math" panose="02040503050406030204" pitchFamily="18" charset="0"/>
                            <a:ea typeface="Fira Code" panose="020B0809050000020004" pitchFamily="49" charset="0"/>
                            <a:cs typeface="Fira Code" panose="020B0809050000020004" pitchFamily="49" charset="0"/>
                          </a:rPr>
                          <m:t>Θ</m:t>
                        </m:r>
                      </m:e>
                    </m:d>
                    <m:r>
                      <a:rPr lang="en-IN" sz="1600" b="0" i="1" smtClean="0">
                        <a:latin typeface="Cambria Math" panose="02040503050406030204" pitchFamily="18" charset="0"/>
                        <a:ea typeface="Fira Code" panose="020B0809050000020004" pitchFamily="49" charset="0"/>
                        <a:cs typeface="Fira Code" panose="020B0809050000020004" pitchFamily="49" charset="0"/>
                      </a:rPr>
                      <m:t>=</m:t>
                    </m:r>
                    <m:sSup>
                      <m:sSup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pPr>
                      <m:e>
                        <m:r>
                          <a:rPr lang="en-IN" sz="1600" b="0" i="1" smtClean="0">
                            <a:latin typeface="Cambria Math" panose="02040503050406030204" pitchFamily="18" charset="0"/>
                            <a:ea typeface="Fira Code" panose="020B0809050000020004" pitchFamily="49" charset="0"/>
                            <a:cs typeface="Fira Code" panose="020B0809050000020004" pitchFamily="49" charset="0"/>
                          </a:rPr>
                          <m:t>𝑒</m:t>
                        </m:r>
                      </m:e>
                      <m:sup>
                        <m:r>
                          <a:rPr lang="en-IN" sz="1600" b="0" i="1" smtClean="0">
                            <a:latin typeface="Cambria Math" panose="02040503050406030204" pitchFamily="18" charset="0"/>
                            <a:ea typeface="Fira Code" panose="020B0809050000020004" pitchFamily="49" charset="0"/>
                            <a:cs typeface="Fira Code" panose="020B0809050000020004" pitchFamily="49" charset="0"/>
                          </a:rPr>
                          <m:t>𝑖𝑎</m:t>
                        </m:r>
                        <m:r>
                          <a:rPr lang="en-IN" sz="1600" b="0" i="1" smtClean="0">
                            <a:latin typeface="Cambria Math" panose="02040503050406030204" pitchFamily="18" charset="0"/>
                            <a:ea typeface="Fira Code" panose="020B0809050000020004" pitchFamily="49" charset="0"/>
                            <a:cs typeface="Fira Code" panose="020B0809050000020004" pitchFamily="49" charset="0"/>
                          </a:rPr>
                          <m:t>𝜃</m:t>
                        </m:r>
                        <m:r>
                          <a:rPr lang="en-IN" sz="1600" b="0" i="1" smtClean="0">
                            <a:latin typeface="Cambria Math" panose="02040503050406030204" pitchFamily="18" charset="0"/>
                            <a:ea typeface="Fira Code" panose="020B0809050000020004" pitchFamily="49" charset="0"/>
                            <a:cs typeface="Fira Code" panose="020B0809050000020004" pitchFamily="49" charset="0"/>
                          </a:rPr>
                          <m:t>𝒢</m:t>
                        </m:r>
                      </m:sup>
                    </m:sSup>
                  </m:oMath>
                </a14:m>
                <a:r>
                  <a:rPr lang="en-GB" sz="1600" dirty="0">
                    <a:latin typeface="Fira Code" panose="020B0809050000020004" pitchFamily="49" charset="0"/>
                    <a:ea typeface="Fira Code" panose="020B0809050000020004" pitchFamily="49" charset="0"/>
                    <a:cs typeface="Fira Code" panose="020B0809050000020004" pitchFamily="49" charset="0"/>
                  </a:rPr>
                  <a:t>, for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𝜃</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r>
                      <m:rPr>
                        <m:sty m:val="p"/>
                      </m:rPr>
                      <a:rPr lang="en-IN" sz="1600" b="0" i="0" smtClean="0">
                        <a:latin typeface="Cambria Math" panose="02040503050406030204" pitchFamily="18" charset="0"/>
                        <a:ea typeface="Fira Code" panose="020B0809050000020004" pitchFamily="49" charset="0"/>
                        <a:cs typeface="Fira Code" panose="020B0809050000020004" pitchFamily="49" charset="0"/>
                      </a:rPr>
                      <m:t>Θ</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𝑎</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r>
                      <a:rPr lang="en-IN" sz="1600" b="0" i="1" smtClean="0">
                        <a:latin typeface="Cambria Math" panose="02040503050406030204" pitchFamily="18" charset="0"/>
                        <a:ea typeface="Fira Code" panose="020B0809050000020004" pitchFamily="49" charset="0"/>
                        <a:cs typeface="Fira Code" panose="020B0809050000020004" pitchFamily="49" charset="0"/>
                      </a:rPr>
                      <m:t>ℝ</m:t>
                    </m:r>
                  </m:oMath>
                </a14:m>
                <a:r>
                  <a:rPr lang="en-GB" sz="1600" dirty="0">
                    <a:latin typeface="Fira Code" panose="020B0809050000020004" pitchFamily="49" charset="0"/>
                    <a:ea typeface="Fira Code" panose="020B0809050000020004" pitchFamily="49" charset="0"/>
                    <a:cs typeface="Fira Code" panose="020B0809050000020004" pitchFamily="49" charset="0"/>
                  </a:rPr>
                  <a:t>, with the matrix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𝒢</m:t>
                    </m:r>
                  </m:oMath>
                </a14:m>
                <a:r>
                  <a:rPr lang="en-GB" sz="1600" dirty="0">
                    <a:latin typeface="Fira Code" panose="020B0809050000020004" pitchFamily="49" charset="0"/>
                    <a:ea typeface="Fira Code" panose="020B0809050000020004" pitchFamily="49" charset="0"/>
                    <a:cs typeface="Fira Code" panose="020B0809050000020004" pitchFamily="49" charset="0"/>
                  </a:rPr>
                  <a:t> having exactly two unique eigenvalues </a:t>
                </a:r>
                <a14:m>
                  <m:oMath xmlns:m="http://schemas.openxmlformats.org/officeDocument/2006/math">
                    <m:sSub>
                      <m:sSub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bPr>
                      <m:e>
                        <m:r>
                          <a:rPr lang="en-IN" sz="1600" b="0" i="1" smtClean="0">
                            <a:latin typeface="Cambria Math" panose="02040503050406030204" pitchFamily="18" charset="0"/>
                            <a:ea typeface="Fira Code" panose="020B0809050000020004" pitchFamily="49" charset="0"/>
                            <a:cs typeface="Fira Code" panose="020B0809050000020004" pitchFamily="49" charset="0"/>
                          </a:rPr>
                          <m:t>𝑒</m:t>
                        </m:r>
                      </m:e>
                      <m:sub>
                        <m:r>
                          <a:rPr lang="en-IN" sz="1600" b="0" i="1" smtClean="0">
                            <a:latin typeface="Cambria Math" panose="02040503050406030204" pitchFamily="18" charset="0"/>
                            <a:ea typeface="Fira Code" panose="020B0809050000020004" pitchFamily="49" charset="0"/>
                            <a:cs typeface="Fira Code" panose="020B0809050000020004" pitchFamily="49" charset="0"/>
                          </a:rPr>
                          <m:t>0</m:t>
                        </m:r>
                      </m:sub>
                    </m:sSub>
                  </m:oMath>
                </a14:m>
                <a:r>
                  <a:rPr lang="en-GB" sz="1600" dirty="0">
                    <a:latin typeface="Fira Code" panose="020B0809050000020004" pitchFamily="49" charset="0"/>
                    <a:ea typeface="Fira Code" panose="020B0809050000020004" pitchFamily="49" charset="0"/>
                    <a:cs typeface="Fira Code" panose="020B0809050000020004" pitchFamily="49" charset="0"/>
                  </a:rPr>
                  <a:t> and </a:t>
                </a:r>
                <a14:m>
                  <m:oMath xmlns:m="http://schemas.openxmlformats.org/officeDocument/2006/math">
                    <m:sSub>
                      <m:sSub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bPr>
                      <m:e>
                        <m:r>
                          <a:rPr lang="en-IN" sz="1600" b="0" i="1" smtClean="0">
                            <a:latin typeface="Cambria Math" panose="02040503050406030204" pitchFamily="18" charset="0"/>
                            <a:ea typeface="Fira Code" panose="020B0809050000020004" pitchFamily="49" charset="0"/>
                            <a:cs typeface="Fira Code" panose="020B0809050000020004" pitchFamily="49" charset="0"/>
                          </a:rPr>
                          <m:t>𝑒</m:t>
                        </m:r>
                      </m:e>
                      <m:sub>
                        <m:r>
                          <a:rPr lang="en-IN" sz="1600" b="0" i="1" smtClean="0">
                            <a:latin typeface="Cambria Math" panose="02040503050406030204" pitchFamily="18" charset="0"/>
                            <a:ea typeface="Fira Code" panose="020B0809050000020004" pitchFamily="49" charset="0"/>
                            <a:cs typeface="Fira Code" panose="020B0809050000020004" pitchFamily="49" charset="0"/>
                          </a:rPr>
                          <m:t>1</m:t>
                        </m:r>
                      </m:sub>
                    </m:sSub>
                  </m:oMath>
                </a14:m>
                <a:r>
                  <a:rPr lang="en-GB" sz="1600" dirty="0">
                    <a:latin typeface="Fira Code" panose="020B0809050000020004" pitchFamily="49" charset="0"/>
                    <a:ea typeface="Fira Code" panose="020B0809050000020004" pitchFamily="49" charset="0"/>
                    <a:cs typeface="Fira Code" panose="020B0809050000020004" pitchFamily="49" charset="0"/>
                  </a:rPr>
                  <a:t>, we have the following relation ship</a:t>
                </a:r>
              </a:p>
            </p:txBody>
          </p:sp>
        </mc:Choice>
        <mc:Fallback xmlns="">
          <p:sp>
            <p:nvSpPr>
              <p:cNvPr id="5" name="Rectangle 4">
                <a:extLst>
                  <a:ext uri="{FF2B5EF4-FFF2-40B4-BE49-F238E27FC236}">
                    <a16:creationId xmlns:a16="http://schemas.microsoft.com/office/drawing/2014/main" id="{8EF7FB40-56D9-CA4F-D3A9-A22BCDA33310}"/>
                  </a:ext>
                </a:extLst>
              </p:cNvPr>
              <p:cNvSpPr>
                <a:spLocks noRot="1" noChangeAspect="1" noMove="1" noResize="1" noEditPoints="1" noAdjustHandles="1" noChangeArrowheads="1" noChangeShapeType="1" noTextEdit="1"/>
              </p:cNvSpPr>
              <p:nvPr/>
            </p:nvSpPr>
            <p:spPr>
              <a:xfrm>
                <a:off x="685717" y="3374797"/>
                <a:ext cx="5168328" cy="3751868"/>
              </a:xfrm>
              <a:prstGeom prst="rect">
                <a:avLst/>
              </a:prstGeom>
              <a:blipFill>
                <a:blip r:embed="rId3"/>
                <a:stretch>
                  <a:fillRect l="-590" r="-3184"/>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1112D69-097D-5508-D0DF-8959B8356426}"/>
                  </a:ext>
                </a:extLst>
              </p:cNvPr>
              <p:cNvSpPr/>
              <p:nvPr/>
            </p:nvSpPr>
            <p:spPr>
              <a:xfrm>
                <a:off x="685716" y="622272"/>
                <a:ext cx="5168328" cy="37518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We define the circuit as acting on </a:t>
                </a:r>
                <a14:m>
                  <m:oMath xmlns:m="http://schemas.openxmlformats.org/officeDocument/2006/math">
                    <m:r>
                      <a:rPr lang="en-IN" sz="1600"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|0⟩</m:t>
                    </m:r>
                  </m:oMath>
                </a14:m>
                <a:r>
                  <a:rPr lang="en-GB"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with a gate </a:t>
                </a:r>
                <a14:m>
                  <m:oMath xmlns:m="http://schemas.openxmlformats.org/officeDocument/2006/math">
                    <m:r>
                      <a:rPr lang="en-IN" sz="1600"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𝑈</m:t>
                    </m:r>
                    <m:r>
                      <a:rPr lang="en-IN" sz="1600"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r>
                      <m:rPr>
                        <m:sty m:val="p"/>
                      </m:rPr>
                      <a:rPr lang="en-IN" sz="1600"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Θ</m:t>
                    </m:r>
                    <m:r>
                      <a:rPr lang="en-IN" sz="1600"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oMath>
                </a14:m>
                <a:r>
                  <a:rPr lang="en-GB"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and measure the output via an observable </a:t>
                </a:r>
                <a14:m>
                  <m:oMath xmlns:m="http://schemas.openxmlformats.org/officeDocument/2006/math">
                    <m:r>
                      <a:rPr lang="en-IN" sz="1600"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𝐵</m:t>
                    </m:r>
                  </m:oMath>
                </a14:m>
                <a:r>
                  <a:rPr lang="en-GB" sz="1600" dirty="0">
                    <a:solidFill>
                      <a:srgbClr val="435565"/>
                    </a:solidFill>
                    <a:latin typeface="Fira Code" panose="020B0809050000020004" pitchFamily="49" charset="0"/>
                    <a:ea typeface="Fira Code" panose="020B0809050000020004" pitchFamily="49" charset="0"/>
                    <a:cs typeface="Fira Code" panose="020B0809050000020004" pitchFamily="49" charset="0"/>
                  </a:rPr>
                  <a:t>, we have</a:t>
                </a:r>
              </a:p>
            </p:txBody>
          </p:sp>
        </mc:Choice>
        <mc:Fallback xmlns="">
          <p:sp>
            <p:nvSpPr>
              <p:cNvPr id="7" name="Rectangle 6">
                <a:extLst>
                  <a:ext uri="{FF2B5EF4-FFF2-40B4-BE49-F238E27FC236}">
                    <a16:creationId xmlns:a16="http://schemas.microsoft.com/office/drawing/2014/main" id="{71112D69-097D-5508-D0DF-8959B8356426}"/>
                  </a:ext>
                </a:extLst>
              </p:cNvPr>
              <p:cNvSpPr>
                <a:spLocks noRot="1" noChangeAspect="1" noMove="1" noResize="1" noEditPoints="1" noAdjustHandles="1" noChangeArrowheads="1" noChangeShapeType="1" noTextEdit="1"/>
              </p:cNvSpPr>
              <p:nvPr/>
            </p:nvSpPr>
            <p:spPr>
              <a:xfrm>
                <a:off x="685716" y="622272"/>
                <a:ext cx="5168328" cy="3751868"/>
              </a:xfrm>
              <a:prstGeom prst="rect">
                <a:avLst/>
              </a:prstGeom>
              <a:blipFill>
                <a:blip r:embed="rId4"/>
                <a:stretch>
                  <a:fillRect l="-590" r="-3184"/>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1A6823D-9B57-BB6B-63ED-E8D7DBB0520C}"/>
                  </a:ext>
                </a:extLst>
              </p:cNvPr>
              <p:cNvSpPr/>
              <p:nvPr/>
            </p:nvSpPr>
            <p:spPr>
              <a:xfrm>
                <a:off x="798837" y="4992583"/>
                <a:ext cx="4986078" cy="8578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m:t>
                        </m:r>
                        <m:r>
                          <a:rPr lang="en-IN" sz="1400" b="0" i="1" smtClean="0">
                            <a:latin typeface="Cambria Math" panose="02040503050406030204" pitchFamily="18" charset="0"/>
                          </a:rPr>
                          <m:t>𝑓</m:t>
                        </m:r>
                      </m:num>
                      <m:den>
                        <m:r>
                          <a:rPr lang="en-IN" sz="1400" b="0" i="1" smtClean="0">
                            <a:latin typeface="Cambria Math" panose="02040503050406030204" pitchFamily="18" charset="0"/>
                          </a:rPr>
                          <m:t>𝜕𝜃</m:t>
                        </m:r>
                      </m:den>
                    </m:f>
                    <m:r>
                      <a:rPr lang="en-IN" sz="1400" b="0" i="1" smtClean="0">
                        <a:latin typeface="Cambria Math" panose="02040503050406030204" pitchFamily="18" charset="0"/>
                      </a:rPr>
                      <m:t>=</m:t>
                    </m:r>
                    <m:r>
                      <a:rPr lang="en-IN" sz="1400" b="0" i="1" smtClean="0">
                        <a:latin typeface="Cambria Math" panose="02040503050406030204" pitchFamily="18" charset="0"/>
                      </a:rPr>
                      <m:t>𝑟</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𝑓</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𝜃</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𝜋</m:t>
                                </m:r>
                              </m:num>
                              <m:den>
                                <m:r>
                                  <a:rPr lang="en-IN" sz="1400" b="0" i="1" smtClean="0">
                                    <a:latin typeface="Cambria Math" panose="02040503050406030204" pitchFamily="18" charset="0"/>
                                  </a:rPr>
                                  <m:t>4</m:t>
                                </m:r>
                                <m:r>
                                  <a:rPr lang="en-IN" sz="1400" b="0" i="1" smtClean="0">
                                    <a:latin typeface="Cambria Math" panose="02040503050406030204" pitchFamily="18" charset="0"/>
                                  </a:rPr>
                                  <m:t>𝑟</m:t>
                                </m:r>
                              </m:den>
                            </m:f>
                          </m:e>
                        </m:d>
                        <m:r>
                          <a:rPr lang="en-IN" sz="1400" b="0" i="1" smtClean="0">
                            <a:latin typeface="Cambria Math" panose="02040503050406030204" pitchFamily="18" charset="0"/>
                          </a:rPr>
                          <m:t>−</m:t>
                        </m:r>
                        <m:r>
                          <a:rPr lang="en-IN" sz="1400" b="0" i="1" smtClean="0">
                            <a:latin typeface="Cambria Math" panose="02040503050406030204" pitchFamily="18" charset="0"/>
                          </a:rPr>
                          <m:t>𝑓</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𝜃</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𝜋</m:t>
                                </m:r>
                              </m:num>
                              <m:den>
                                <m:r>
                                  <a:rPr lang="en-IN" sz="1400" b="0" i="1" smtClean="0">
                                    <a:latin typeface="Cambria Math" panose="02040503050406030204" pitchFamily="18" charset="0"/>
                                  </a:rPr>
                                  <m:t>4</m:t>
                                </m:r>
                                <m:r>
                                  <a:rPr lang="en-IN" sz="1400" b="0" i="1" smtClean="0">
                                    <a:latin typeface="Cambria Math" panose="02040503050406030204" pitchFamily="18" charset="0"/>
                                  </a:rPr>
                                  <m:t>𝑟</m:t>
                                </m:r>
                              </m:den>
                            </m:f>
                          </m:e>
                        </m:d>
                      </m:e>
                    </m:d>
                  </m:oMath>
                </a14:m>
                <a:r>
                  <a:rPr lang="en-GB" sz="1400" dirty="0"/>
                  <a:t> </a:t>
                </a:r>
                <a:r>
                  <a:rPr lang="en-GB" sz="1400" dirty="0">
                    <a:latin typeface="Fira Code" panose="020B0809050000020004" pitchFamily="49" charset="0"/>
                    <a:ea typeface="Fira Code" panose="020B0809050000020004" pitchFamily="49" charset="0"/>
                    <a:cs typeface="Fira Code" panose="020B0809050000020004" pitchFamily="49" charset="0"/>
                  </a:rPr>
                  <a:t>where</a:t>
                </a:r>
                <a:r>
                  <a:rPr lang="en-GB" sz="1400" dirty="0"/>
                  <a:t> </a:t>
                </a:r>
                <a14:m>
                  <m:oMath xmlns:m="http://schemas.openxmlformats.org/officeDocument/2006/math">
                    <m:r>
                      <a:rPr lang="en-IN" sz="1400" b="0" i="1" smtClean="0">
                        <a:latin typeface="Cambria Math" panose="02040503050406030204" pitchFamily="18" charset="0"/>
                      </a:rPr>
                      <m:t>𝑟</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𝑎</m:t>
                        </m:r>
                      </m:num>
                      <m:den>
                        <m:r>
                          <a:rPr lang="en-IN" sz="1400" b="0" i="1" smtClean="0">
                            <a:latin typeface="Cambria Math" panose="02040503050406030204" pitchFamily="18" charset="0"/>
                          </a:rPr>
                          <m:t>2</m:t>
                        </m:r>
                      </m:den>
                    </m:f>
                    <m:d>
                      <m:dPr>
                        <m:ctrlPr>
                          <a:rPr lang="en-IN" sz="1400" b="0" i="1" smtClean="0">
                            <a:latin typeface="Cambria Math" panose="02040503050406030204" pitchFamily="18" charset="0"/>
                          </a:rPr>
                        </m:ctrlPr>
                      </m:dPr>
                      <m:e>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𝑒</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𝑒</m:t>
                            </m:r>
                          </m:e>
                          <m:sub>
                            <m:r>
                              <a:rPr lang="en-IN" sz="1400" b="0" i="1" smtClean="0">
                                <a:latin typeface="Cambria Math" panose="02040503050406030204" pitchFamily="18" charset="0"/>
                              </a:rPr>
                              <m:t>0</m:t>
                            </m:r>
                          </m:sub>
                        </m:sSub>
                      </m:e>
                    </m:d>
                  </m:oMath>
                </a14:m>
                <a:endParaRPr lang="en-GB" sz="1400" dirty="0"/>
              </a:p>
            </p:txBody>
          </p:sp>
        </mc:Choice>
        <mc:Fallback xmlns="">
          <p:sp>
            <p:nvSpPr>
              <p:cNvPr id="8" name="Rectangle 7">
                <a:extLst>
                  <a:ext uri="{FF2B5EF4-FFF2-40B4-BE49-F238E27FC236}">
                    <a16:creationId xmlns:a16="http://schemas.microsoft.com/office/drawing/2014/main" id="{F1A6823D-9B57-BB6B-63ED-E8D7DBB0520C}"/>
                  </a:ext>
                </a:extLst>
              </p:cNvPr>
              <p:cNvSpPr>
                <a:spLocks noRot="1" noChangeAspect="1" noMove="1" noResize="1" noEditPoints="1" noAdjustHandles="1" noChangeArrowheads="1" noChangeShapeType="1" noTextEdit="1"/>
              </p:cNvSpPr>
              <p:nvPr/>
            </p:nvSpPr>
            <p:spPr>
              <a:xfrm>
                <a:off x="798837" y="4992583"/>
                <a:ext cx="4986078" cy="857897"/>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3D86E7E-8227-E38E-CB7F-7E6B49F61691}"/>
                  </a:ext>
                </a:extLst>
              </p:cNvPr>
              <p:cNvSpPr/>
              <p:nvPr/>
            </p:nvSpPr>
            <p:spPr>
              <a:xfrm>
                <a:off x="6337957" y="3376368"/>
                <a:ext cx="5524974" cy="1527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600" dirty="0">
                    <a:latin typeface="Fira Code" panose="020B0809050000020004" pitchFamily="49" charset="0"/>
                    <a:ea typeface="Fira Code" panose="020B0809050000020004" pitchFamily="49" charset="0"/>
                    <a:cs typeface="Fira Code" panose="020B0809050000020004" pitchFamily="49" charset="0"/>
                  </a:rPr>
                  <a:t>If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𝒢</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d>
                      <m:dPr>
                        <m:begChr m:val="{"/>
                        <m:endChr m:val="}"/>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dPr>
                      <m:e>
                        <m:r>
                          <a:rPr lang="en-IN" sz="1600" b="0" i="1" smtClean="0">
                            <a:latin typeface="Cambria Math" panose="02040503050406030204" pitchFamily="18" charset="0"/>
                            <a:ea typeface="Fira Code" panose="020B0809050000020004" pitchFamily="49" charset="0"/>
                            <a:cs typeface="Fira Code" panose="020B0809050000020004" pitchFamily="49" charset="0"/>
                          </a:rPr>
                          <m:t>𝑋</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𝑌</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𝑍</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𝑋</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r>
                          <a:rPr lang="en-IN" sz="1600" b="0" i="1" smtClean="0">
                            <a:latin typeface="Cambria Math" panose="02040503050406030204" pitchFamily="18" charset="0"/>
                            <a:ea typeface="Fira Code" panose="020B0809050000020004" pitchFamily="49" charset="0"/>
                            <a:cs typeface="Fira Code" panose="020B0809050000020004" pitchFamily="49" charset="0"/>
                          </a:rPr>
                          <m:t>𝑋</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𝑌</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r>
                          <a:rPr lang="en-IN" sz="1600" b="0" i="1" smtClean="0">
                            <a:latin typeface="Cambria Math" panose="02040503050406030204" pitchFamily="18" charset="0"/>
                            <a:ea typeface="Fira Code" panose="020B0809050000020004" pitchFamily="49" charset="0"/>
                            <a:cs typeface="Fira Code" panose="020B0809050000020004" pitchFamily="49" charset="0"/>
                          </a:rPr>
                          <m:t>𝑌</m:t>
                        </m:r>
                        <m:r>
                          <a:rPr lang="en-IN" sz="1600" b="0" i="1" smtClean="0">
                            <a:latin typeface="Cambria Math" panose="02040503050406030204" pitchFamily="18" charset="0"/>
                            <a:ea typeface="Fira Code" panose="020B0809050000020004" pitchFamily="49" charset="0"/>
                            <a:cs typeface="Fira Code" panose="020B0809050000020004" pitchFamily="49" charset="0"/>
                          </a:rPr>
                          <m:t>, </m:t>
                        </m:r>
                        <m:r>
                          <a:rPr lang="en-IN" sz="1600" b="0" i="1" smtClean="0">
                            <a:latin typeface="Cambria Math" panose="02040503050406030204" pitchFamily="18" charset="0"/>
                            <a:ea typeface="Fira Code" panose="020B0809050000020004" pitchFamily="49" charset="0"/>
                            <a:cs typeface="Fira Code" panose="020B0809050000020004" pitchFamily="49" charset="0"/>
                          </a:rPr>
                          <m:t>𝑍</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r>
                          <a:rPr lang="en-IN" sz="1600" b="0" i="1" smtClean="0">
                            <a:latin typeface="Cambria Math" panose="02040503050406030204" pitchFamily="18" charset="0"/>
                            <a:ea typeface="Fira Code" panose="020B0809050000020004" pitchFamily="49" charset="0"/>
                            <a:cs typeface="Fira Code" panose="020B0809050000020004" pitchFamily="49" charset="0"/>
                          </a:rPr>
                          <m:t>𝑍</m:t>
                        </m:r>
                      </m:e>
                    </m:d>
                  </m:oMath>
                </a14:m>
                <a:r>
                  <a:rPr lang="en-GB" sz="1600" dirty="0">
                    <a:latin typeface="Fira Code" panose="020B0809050000020004" pitchFamily="49" charset="0"/>
                    <a:ea typeface="Fira Code" panose="020B0809050000020004" pitchFamily="49" charset="0"/>
                    <a:cs typeface="Fira Code" panose="020B0809050000020004" pitchFamily="49" charset="0"/>
                  </a:rPr>
                  <a:t> then we have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𝑎</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f>
                      <m:f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fPr>
                      <m:num>
                        <m:r>
                          <a:rPr lang="en-IN" sz="1600" b="0" i="1" smtClean="0">
                            <a:latin typeface="Cambria Math" panose="02040503050406030204" pitchFamily="18" charset="0"/>
                            <a:ea typeface="Fira Code" panose="020B0809050000020004" pitchFamily="49" charset="0"/>
                            <a:cs typeface="Fira Code" panose="020B0809050000020004" pitchFamily="49" charset="0"/>
                          </a:rPr>
                          <m:t>1</m:t>
                        </m:r>
                      </m:num>
                      <m:den>
                        <m:r>
                          <a:rPr lang="en-IN" sz="1600" b="0" i="1" smtClean="0">
                            <a:latin typeface="Cambria Math" panose="02040503050406030204" pitchFamily="18" charset="0"/>
                            <a:ea typeface="Fira Code" panose="020B0809050000020004" pitchFamily="49" charset="0"/>
                            <a:cs typeface="Fira Code" panose="020B0809050000020004" pitchFamily="49" charset="0"/>
                          </a:rPr>
                          <m:t>2</m:t>
                        </m:r>
                      </m:den>
                    </m:f>
                  </m:oMath>
                </a14:m>
                <a:r>
                  <a:rPr lang="en-GB" sz="1600" dirty="0">
                    <a:latin typeface="Fira Code" panose="020B0809050000020004" pitchFamily="49" charset="0"/>
                    <a:ea typeface="Fira Code" panose="020B0809050000020004" pitchFamily="49" charset="0"/>
                    <a:cs typeface="Fira Code" panose="020B0809050000020004" pitchFamily="49" charset="0"/>
                  </a:rPr>
                  <a:t>, </a:t>
                </a:r>
                <a14:m>
                  <m:oMath xmlns:m="http://schemas.openxmlformats.org/officeDocument/2006/math">
                    <m:sSub>
                      <m:sSub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bPr>
                      <m:e>
                        <m:r>
                          <a:rPr lang="en-IN" sz="1600" b="0" i="1" smtClean="0">
                            <a:latin typeface="Cambria Math" panose="02040503050406030204" pitchFamily="18" charset="0"/>
                            <a:ea typeface="Fira Code" panose="020B0809050000020004" pitchFamily="49" charset="0"/>
                            <a:cs typeface="Fira Code" panose="020B0809050000020004" pitchFamily="49" charset="0"/>
                          </a:rPr>
                          <m:t>𝑒</m:t>
                        </m:r>
                      </m:e>
                      <m:sub>
                        <m:r>
                          <a:rPr lang="en-IN" sz="1600" b="0" i="1" smtClean="0">
                            <a:latin typeface="Cambria Math" panose="02040503050406030204" pitchFamily="18" charset="0"/>
                            <a:ea typeface="Fira Code" panose="020B0809050000020004" pitchFamily="49" charset="0"/>
                            <a:cs typeface="Fira Code" panose="020B0809050000020004" pitchFamily="49" charset="0"/>
                          </a:rPr>
                          <m:t>0</m:t>
                        </m:r>
                      </m:sub>
                    </m:sSub>
                    <m:r>
                      <a:rPr lang="en-IN" sz="1600" b="0" i="1" smtClean="0">
                        <a:latin typeface="Cambria Math" panose="02040503050406030204" pitchFamily="18" charset="0"/>
                        <a:ea typeface="Fira Code" panose="020B0809050000020004" pitchFamily="49" charset="0"/>
                        <a:cs typeface="Fira Code" panose="020B0809050000020004" pitchFamily="49" charset="0"/>
                      </a:rPr>
                      <m:t>=−1, </m:t>
                    </m:r>
                    <m:sSub>
                      <m:sSub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sSubPr>
                      <m:e>
                        <m:r>
                          <a:rPr lang="en-IN" sz="1600" b="0" i="1" smtClean="0">
                            <a:latin typeface="Cambria Math" panose="02040503050406030204" pitchFamily="18" charset="0"/>
                            <a:ea typeface="Fira Code" panose="020B0809050000020004" pitchFamily="49" charset="0"/>
                            <a:cs typeface="Fira Code" panose="020B0809050000020004" pitchFamily="49" charset="0"/>
                          </a:rPr>
                          <m:t>𝑒</m:t>
                        </m:r>
                      </m:e>
                      <m:sub>
                        <m:r>
                          <a:rPr lang="en-IN" sz="1600" b="0" i="1" smtClean="0">
                            <a:latin typeface="Cambria Math" panose="02040503050406030204" pitchFamily="18" charset="0"/>
                            <a:ea typeface="Fira Code" panose="020B0809050000020004" pitchFamily="49" charset="0"/>
                            <a:cs typeface="Fira Code" panose="020B0809050000020004" pitchFamily="49" charset="0"/>
                          </a:rPr>
                          <m:t>1</m:t>
                        </m:r>
                      </m:sub>
                    </m:sSub>
                    <m:r>
                      <a:rPr lang="en-IN" sz="1600" b="0" i="1" smtClean="0">
                        <a:latin typeface="Cambria Math" panose="02040503050406030204" pitchFamily="18" charset="0"/>
                        <a:ea typeface="Fira Code" panose="020B0809050000020004" pitchFamily="49" charset="0"/>
                        <a:cs typeface="Fira Code" panose="020B0809050000020004" pitchFamily="49" charset="0"/>
                      </a:rPr>
                      <m:t>=1,</m:t>
                    </m:r>
                  </m:oMath>
                </a14:m>
                <a:r>
                  <a:rPr lang="en-GB" sz="1600" dirty="0">
                    <a:latin typeface="Fira Code" panose="020B0809050000020004" pitchFamily="49" charset="0"/>
                    <a:ea typeface="Fira Code" panose="020B0809050000020004" pitchFamily="49" charset="0"/>
                    <a:cs typeface="Fira Code" panose="020B0809050000020004" pitchFamily="49" charset="0"/>
                  </a:rPr>
                  <a:t> and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𝑟</m:t>
                    </m:r>
                    <m:r>
                      <a:rPr lang="en-IN" sz="1600" b="0" i="1" smtClean="0">
                        <a:latin typeface="Cambria Math" panose="02040503050406030204" pitchFamily="18" charset="0"/>
                        <a:ea typeface="Fira Code" panose="020B0809050000020004" pitchFamily="49" charset="0"/>
                        <a:cs typeface="Fira Code" panose="020B0809050000020004" pitchFamily="49" charset="0"/>
                      </a:rPr>
                      <m:t>=</m:t>
                    </m:r>
                    <m:f>
                      <m:fPr>
                        <m:ctrlPr>
                          <a:rPr lang="en-IN" sz="1600" b="0" i="1" smtClean="0">
                            <a:latin typeface="Cambria Math" panose="02040503050406030204" pitchFamily="18" charset="0"/>
                            <a:ea typeface="Fira Code" panose="020B0809050000020004" pitchFamily="49" charset="0"/>
                            <a:cs typeface="Fira Code" panose="020B0809050000020004" pitchFamily="49" charset="0"/>
                          </a:rPr>
                        </m:ctrlPr>
                      </m:fPr>
                      <m:num>
                        <m:r>
                          <a:rPr lang="en-IN" sz="1600" b="0" i="1" smtClean="0">
                            <a:latin typeface="Cambria Math" panose="02040503050406030204" pitchFamily="18" charset="0"/>
                            <a:ea typeface="Fira Code" panose="020B0809050000020004" pitchFamily="49" charset="0"/>
                            <a:cs typeface="Fira Code" panose="020B0809050000020004" pitchFamily="49" charset="0"/>
                          </a:rPr>
                          <m:t>1</m:t>
                        </m:r>
                      </m:num>
                      <m:den>
                        <m:r>
                          <a:rPr lang="en-IN" sz="1600" b="0" i="1" smtClean="0">
                            <a:latin typeface="Cambria Math" panose="02040503050406030204" pitchFamily="18" charset="0"/>
                            <a:ea typeface="Fira Code" panose="020B0809050000020004" pitchFamily="49" charset="0"/>
                            <a:cs typeface="Fira Code" panose="020B0809050000020004" pitchFamily="49" charset="0"/>
                          </a:rPr>
                          <m:t>2</m:t>
                        </m:r>
                      </m:den>
                    </m:f>
                  </m:oMath>
                </a14:m>
                <a:r>
                  <a:rPr lang="en-GB" sz="1600" dirty="0">
                    <a:latin typeface="Fira Code" panose="020B0809050000020004" pitchFamily="49" charset="0"/>
                    <a:ea typeface="Fira Code" panose="020B0809050000020004" pitchFamily="49" charset="0"/>
                    <a:cs typeface="Fira Code" panose="020B0809050000020004" pitchFamily="49" charset="0"/>
                  </a:rPr>
                  <a:t>. Thus, we obtain, for any parameter </a:t>
                </a:r>
                <a14:m>
                  <m:oMath xmlns:m="http://schemas.openxmlformats.org/officeDocument/2006/math">
                    <m:r>
                      <a:rPr lang="en-IN" sz="1600" b="0" i="1" smtClean="0">
                        <a:latin typeface="Cambria Math" panose="02040503050406030204" pitchFamily="18" charset="0"/>
                        <a:ea typeface="Fira Code" panose="020B0809050000020004" pitchFamily="49" charset="0"/>
                        <a:cs typeface="Fira Code" panose="020B0809050000020004" pitchFamily="49" charset="0"/>
                      </a:rPr>
                      <m:t>𝜙</m:t>
                    </m:r>
                  </m:oMath>
                </a14:m>
                <a:r>
                  <a:rPr lang="en-GB" sz="1600" dirty="0">
                    <a:latin typeface="Fira Code" panose="020B0809050000020004" pitchFamily="49" charset="0"/>
                    <a:ea typeface="Fira Code" panose="020B0809050000020004" pitchFamily="49" charset="0"/>
                    <a:cs typeface="Fira Code" panose="020B0809050000020004" pitchFamily="49" charset="0"/>
                  </a:rPr>
                  <a:t> of the circuit</a:t>
                </a:r>
              </a:p>
              <a:p>
                <a:pPr algn="just">
                  <a:lnSpc>
                    <a:spcPct val="150000"/>
                  </a:lnSpc>
                </a:pPr>
                <a:endParaRPr lang="en-GB" sz="1600" dirty="0">
                  <a:latin typeface="Fira Code" panose="020B0809050000020004" pitchFamily="49" charset="0"/>
                  <a:ea typeface="Fira Code" panose="020B0809050000020004" pitchFamily="49" charset="0"/>
                  <a:cs typeface="Fira Code" panose="020B0809050000020004" pitchFamily="49" charset="0"/>
                </a:endParaRPr>
              </a:p>
            </p:txBody>
          </p:sp>
        </mc:Choice>
        <mc:Fallback xmlns="">
          <p:sp>
            <p:nvSpPr>
              <p:cNvPr id="9" name="Rectangle 8">
                <a:extLst>
                  <a:ext uri="{FF2B5EF4-FFF2-40B4-BE49-F238E27FC236}">
                    <a16:creationId xmlns:a16="http://schemas.microsoft.com/office/drawing/2014/main" id="{83D86E7E-8227-E38E-CB7F-7E6B49F61691}"/>
                  </a:ext>
                </a:extLst>
              </p:cNvPr>
              <p:cNvSpPr>
                <a:spLocks noRot="1" noChangeAspect="1" noMove="1" noResize="1" noEditPoints="1" noAdjustHandles="1" noChangeArrowheads="1" noChangeShapeType="1" noTextEdit="1"/>
              </p:cNvSpPr>
              <p:nvPr/>
            </p:nvSpPr>
            <p:spPr>
              <a:xfrm>
                <a:off x="6337957" y="3376368"/>
                <a:ext cx="5524974" cy="1527927"/>
              </a:xfrm>
              <a:prstGeom prst="rect">
                <a:avLst/>
              </a:prstGeom>
              <a:blipFill>
                <a:blip r:embed="rId6"/>
                <a:stretch>
                  <a:fillRect l="-662" r="-2870" b="-14741"/>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B541CE3-2A1A-E9F4-ABD7-AC2D5DB71A0F}"/>
                  </a:ext>
                </a:extLst>
              </p:cNvPr>
              <p:cNvSpPr/>
              <p:nvPr/>
            </p:nvSpPr>
            <p:spPr>
              <a:xfrm>
                <a:off x="6520205" y="4992583"/>
                <a:ext cx="4986078" cy="8578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m:t>
                          </m:r>
                          <m:r>
                            <a:rPr lang="en-IN" sz="1400" b="0" i="1" smtClean="0">
                              <a:latin typeface="Cambria Math" panose="02040503050406030204" pitchFamily="18" charset="0"/>
                            </a:rPr>
                            <m:t>𝑓</m:t>
                          </m:r>
                        </m:num>
                        <m:den>
                          <m:r>
                            <a:rPr lang="en-IN" sz="1400" b="0" i="1" smtClean="0">
                              <a:latin typeface="Cambria Math" panose="02040503050406030204" pitchFamily="18" charset="0"/>
                            </a:rPr>
                            <m:t>𝜕𝜙</m:t>
                          </m:r>
                        </m:den>
                      </m:f>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𝑓</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𝜙</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𝜋</m:t>
                                  </m:r>
                                </m:num>
                                <m:den>
                                  <m:r>
                                    <a:rPr lang="en-IN" sz="1400" b="0" i="1" smtClean="0">
                                      <a:latin typeface="Cambria Math" panose="02040503050406030204" pitchFamily="18" charset="0"/>
                                    </a:rPr>
                                    <m:t>2</m:t>
                                  </m:r>
                                </m:den>
                              </m:f>
                            </m:e>
                          </m:d>
                          <m:r>
                            <a:rPr lang="en-IN" sz="1400" b="0" i="1" smtClean="0">
                              <a:latin typeface="Cambria Math" panose="02040503050406030204" pitchFamily="18" charset="0"/>
                            </a:rPr>
                            <m:t>−</m:t>
                          </m:r>
                          <m:r>
                            <a:rPr lang="en-IN" sz="1400" b="0" i="1" smtClean="0">
                              <a:latin typeface="Cambria Math" panose="02040503050406030204" pitchFamily="18" charset="0"/>
                            </a:rPr>
                            <m:t>𝑓</m:t>
                          </m:r>
                          <m:d>
                            <m:dPr>
                              <m:ctrlPr>
                                <a:rPr lang="en-IN" sz="1400" b="0" i="1" smtClean="0">
                                  <a:latin typeface="Cambria Math" panose="02040503050406030204" pitchFamily="18" charset="0"/>
                                </a:rPr>
                              </m:ctrlPr>
                            </m:dPr>
                            <m:e>
                              <m:r>
                                <a:rPr lang="en-IN" sz="1400" b="0" i="1" smtClean="0">
                                  <a:latin typeface="Cambria Math" panose="02040503050406030204" pitchFamily="18" charset="0"/>
                                </a:rPr>
                                <m:t>𝜙</m:t>
                              </m:r>
                              <m:r>
                                <a:rPr lang="en-IN" sz="1400" b="0" i="1" smtClean="0">
                                  <a:latin typeface="Cambria Math" panose="02040503050406030204" pitchFamily="18" charset="0"/>
                                </a:rPr>
                                <m:t>−</m:t>
                              </m:r>
                              <m:f>
                                <m:fPr>
                                  <m:ctrlPr>
                                    <a:rPr lang="en-IN" sz="1400" b="0" i="1" smtClean="0">
                                      <a:latin typeface="Cambria Math" panose="02040503050406030204" pitchFamily="18" charset="0"/>
                                    </a:rPr>
                                  </m:ctrlPr>
                                </m:fPr>
                                <m:num>
                                  <m:r>
                                    <a:rPr lang="en-IN" sz="1400" b="0" i="1" smtClean="0">
                                      <a:latin typeface="Cambria Math" panose="02040503050406030204" pitchFamily="18" charset="0"/>
                                    </a:rPr>
                                    <m:t>𝜋</m:t>
                                  </m:r>
                                </m:num>
                                <m:den>
                                  <m:r>
                                    <a:rPr lang="en-IN" sz="1400" b="0" i="1" smtClean="0">
                                      <a:latin typeface="Cambria Math" panose="02040503050406030204" pitchFamily="18" charset="0"/>
                                    </a:rPr>
                                    <m:t>2</m:t>
                                  </m:r>
                                </m:den>
                              </m:f>
                            </m:e>
                          </m:d>
                        </m:num>
                        <m:den>
                          <m:r>
                            <a:rPr lang="en-IN" sz="1400" b="0" i="1" smtClean="0">
                              <a:latin typeface="Cambria Math" panose="02040503050406030204" pitchFamily="18" charset="0"/>
                            </a:rPr>
                            <m:t>2</m:t>
                          </m:r>
                        </m:den>
                      </m:f>
                    </m:oMath>
                  </m:oMathPara>
                </a14:m>
                <a:endParaRPr lang="en-GB" sz="1400" dirty="0"/>
              </a:p>
            </p:txBody>
          </p:sp>
        </mc:Choice>
        <mc:Fallback xmlns="">
          <p:sp>
            <p:nvSpPr>
              <p:cNvPr id="10" name="Rectangle 9">
                <a:extLst>
                  <a:ext uri="{FF2B5EF4-FFF2-40B4-BE49-F238E27FC236}">
                    <a16:creationId xmlns:a16="http://schemas.microsoft.com/office/drawing/2014/main" id="{AB541CE3-2A1A-E9F4-ABD7-AC2D5DB71A0F}"/>
                  </a:ext>
                </a:extLst>
              </p:cNvPr>
              <p:cNvSpPr>
                <a:spLocks noRot="1" noChangeAspect="1" noMove="1" noResize="1" noEditPoints="1" noAdjustHandles="1" noChangeArrowheads="1" noChangeShapeType="1" noTextEdit="1"/>
              </p:cNvSpPr>
              <p:nvPr/>
            </p:nvSpPr>
            <p:spPr>
              <a:xfrm>
                <a:off x="6520205" y="4992583"/>
                <a:ext cx="4986078" cy="857897"/>
              </a:xfrm>
              <a:prstGeom prst="rect">
                <a:avLst/>
              </a:prstGeom>
              <a:blipFill>
                <a:blip r:embed="rId7"/>
                <a:stretch>
                  <a:fillRect/>
                </a:stretch>
              </a:blipFill>
              <a:ln>
                <a:noFill/>
              </a:ln>
            </p:spPr>
            <p:txBody>
              <a:bodyPr/>
              <a:lstStyle/>
              <a:p>
                <a:r>
                  <a:rPr lang="en-GB">
                    <a:noFill/>
                  </a:rPr>
                  <a:t> </a:t>
                </a:r>
              </a:p>
            </p:txBody>
          </p:sp>
        </mc:Fallback>
      </mc:AlternateContent>
      <p:pic>
        <p:nvPicPr>
          <p:cNvPr id="16" name="Picture 15">
            <a:extLst>
              <a:ext uri="{FF2B5EF4-FFF2-40B4-BE49-F238E27FC236}">
                <a16:creationId xmlns:a16="http://schemas.microsoft.com/office/drawing/2014/main" id="{57681900-5316-A6DA-E1C8-485817626B2A}"/>
              </a:ext>
            </a:extLst>
          </p:cNvPr>
          <p:cNvPicPr>
            <a:picLocks noChangeAspect="1"/>
          </p:cNvPicPr>
          <p:nvPr/>
        </p:nvPicPr>
        <p:blipFill>
          <a:blip r:embed="rId8"/>
          <a:stretch>
            <a:fillRect/>
          </a:stretch>
        </p:blipFill>
        <p:spPr>
          <a:xfrm>
            <a:off x="6331582" y="622272"/>
            <a:ext cx="5363323" cy="2324424"/>
          </a:xfrm>
          <a:prstGeom prst="rect">
            <a:avLst/>
          </a:prstGeom>
        </p:spPr>
      </p:pic>
    </p:spTree>
    <p:extLst>
      <p:ext uri="{BB962C8B-B14F-4D97-AF65-F5344CB8AC3E}">
        <p14:creationId xmlns:p14="http://schemas.microsoft.com/office/powerpoint/2010/main" val="2419744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75CCF-0631-BEA2-DBEB-E8A5D97970B9}"/>
              </a:ext>
            </a:extLst>
          </p:cNvPr>
          <p:cNvSpPr txBox="1"/>
          <p:nvPr/>
        </p:nvSpPr>
        <p:spPr>
          <a:xfrm>
            <a:off x="466728" y="491612"/>
            <a:ext cx="3023723" cy="400110"/>
          </a:xfrm>
          <a:prstGeom prst="rect">
            <a:avLst/>
          </a:prstGeom>
          <a:noFill/>
        </p:spPr>
        <p:txBody>
          <a:bodyPr wrap="square" rtlCol="0">
            <a:spAutoFit/>
          </a:bodyPr>
          <a:lstStyle/>
          <a:p>
            <a:r>
              <a:rPr lang="en-US" sz="2000" b="1" dirty="0">
                <a:solidFill>
                  <a:schemeClr val="bg1"/>
                </a:solidFill>
                <a:latin typeface="Fira Code" panose="020B0809050000020004" pitchFamily="49" charset="0"/>
                <a:ea typeface="Fira Code" panose="020B0809050000020004" pitchFamily="49" charset="0"/>
                <a:cs typeface="Fira Code" panose="020B0809050000020004" pitchFamily="49" charset="0"/>
              </a:rPr>
              <a:t>Embedding The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0EAAA9-0BB9-F8F8-1078-544F21B5D5A5}"/>
                  </a:ext>
                </a:extLst>
              </p:cNvPr>
              <p:cNvSpPr txBox="1"/>
              <p:nvPr/>
            </p:nvSpPr>
            <p:spPr>
              <a:xfrm>
                <a:off x="466728" y="891722"/>
                <a:ext cx="10973408" cy="1477328"/>
              </a:xfrm>
              <a:prstGeom prst="rect">
                <a:avLst/>
              </a:prstGeom>
              <a:noFill/>
            </p:spPr>
            <p:txBody>
              <a:bodyPr wrap="square" rtlCol="0">
                <a:spAutoFit/>
              </a:bodyPr>
              <a:lstStyle/>
              <a:p>
                <a:pPr algn="just"/>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The gate parameters, </a:t>
                </a:r>
                <a14:m>
                  <m:oMath xmlns:m="http://schemas.openxmlformats.org/officeDocument/2006/math">
                    <m:r>
                      <m:rPr>
                        <m:sty m:val="p"/>
                      </m:rPr>
                      <a:rPr lang="en-US" b="0" i="0"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Θ</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d>
                      <m:dPr>
                        <m:begChr m:val="{"/>
                        <m:endChr m:val="}"/>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dPr>
                      <m:e>
                        <m:sSub>
                          <m:sSubPr>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sSubPr>
                          <m:e>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𝜃</m:t>
                            </m:r>
                          </m:e>
                          <m: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1</m:t>
                            </m:r>
                          </m:sub>
                        </m:s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sSub>
                          <m:sSubPr>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sSubPr>
                          <m:e>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𝜃</m:t>
                            </m:r>
                          </m:e>
                          <m: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2</m:t>
                            </m:r>
                          </m:sub>
                        </m:s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e>
                    </m:d>
                  </m:oMath>
                </a14:m>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are implemented via rotation gates, </a:t>
                </a:r>
                <a14:m>
                  <m:oMath xmlns:m="http://schemas.openxmlformats.org/officeDocument/2006/math">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𝑋</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 </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𝑌</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 </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𝑍</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 </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𝑋</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𝑋</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𝑌</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𝑌</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𝑍</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𝑍</m:t>
                    </m:r>
                  </m:oMath>
                </a14:m>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which rotate qubits by </a:t>
                </a:r>
                <a14:m>
                  <m:oMath xmlns:m="http://schemas.openxmlformats.org/officeDocument/2006/math">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𝜃</m:t>
                    </m:r>
                  </m:oMath>
                </a14:m>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Similarly, the market parameters are embedded into the circuit by rotation gates which rotate the initial qubit state by </a:t>
                </a:r>
                <a14:m>
                  <m:oMath xmlns:m="http://schemas.openxmlformats.org/officeDocument/2006/math">
                    <m:r>
                      <m:rPr>
                        <m:sty m:val="p"/>
                      </m:rPr>
                      <a:rPr lang="en-US" b="0" i="0"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Φ</m:t>
                    </m:r>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d>
                      <m:dPr>
                        <m:begChr m:val="{"/>
                        <m:endChr m:val="}"/>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dPr>
                      <m:e>
                        <m:sSub>
                          <m:sSubPr>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sSubPr>
                          <m:e>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𝜙</m:t>
                            </m:r>
                          </m:e>
                          <m: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1</m:t>
                            </m:r>
                          </m:sub>
                        </m:s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sSub>
                          <m:sSubPr>
                            <m:ctrlP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sSubPr>
                          <m:e>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𝜙</m:t>
                            </m:r>
                          </m:e>
                          <m: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2</m:t>
                            </m:r>
                          </m:sub>
                        </m:sSub>
                        <m:r>
                          <a:rPr lang="en-US"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e>
                    </m:d>
                  </m:oMath>
                </a14:m>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We embed the market parameters S into </a:t>
                </a:r>
                <a14:m>
                  <m:oMath xmlns:m="http://schemas.openxmlformats.org/officeDocument/2006/math">
                    <m:r>
                      <m:rPr>
                        <m:sty m:val="p"/>
                      </m:rPr>
                      <a:rPr lang="en-US" b="0" i="0"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Φ</m:t>
                    </m:r>
                  </m:oMath>
                </a14:m>
                <a:r>
                  <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rPr>
                  <a:t> via the map </a:t>
                </a:r>
              </a:p>
              <a:p>
                <a:pPr algn="just"/>
                <a:endParaRPr lang="en-US"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mc:Choice>
        <mc:Fallback xmlns="">
          <p:sp>
            <p:nvSpPr>
              <p:cNvPr id="4" name="TextBox 3">
                <a:extLst>
                  <a:ext uri="{FF2B5EF4-FFF2-40B4-BE49-F238E27FC236}">
                    <a16:creationId xmlns:a16="http://schemas.microsoft.com/office/drawing/2014/main" id="{520EAAA9-0BB9-F8F8-1078-544F21B5D5A5}"/>
                  </a:ext>
                </a:extLst>
              </p:cNvPr>
              <p:cNvSpPr txBox="1">
                <a:spLocks noRot="1" noChangeAspect="1" noMove="1" noResize="1" noEditPoints="1" noAdjustHandles="1" noChangeArrowheads="1" noChangeShapeType="1" noTextEdit="1"/>
              </p:cNvSpPr>
              <p:nvPr/>
            </p:nvSpPr>
            <p:spPr>
              <a:xfrm>
                <a:off x="466728" y="891722"/>
                <a:ext cx="10973408" cy="1477328"/>
              </a:xfrm>
              <a:prstGeom prst="rect">
                <a:avLst/>
              </a:prstGeom>
              <a:blipFill>
                <a:blip r:embed="rId2"/>
                <a:stretch>
                  <a:fillRect l="-500" t="-2058" r="-1667" b="-535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70DD111-1411-7F4C-9CAD-BB1D61640D0E}"/>
              </a:ext>
            </a:extLst>
          </p:cNvPr>
          <p:cNvPicPr>
            <a:picLocks noChangeAspect="1"/>
          </p:cNvPicPr>
          <p:nvPr/>
        </p:nvPicPr>
        <p:blipFill>
          <a:blip r:embed="rId3"/>
          <a:stretch>
            <a:fillRect/>
          </a:stretch>
        </p:blipFill>
        <p:spPr>
          <a:xfrm>
            <a:off x="5563642" y="3566652"/>
            <a:ext cx="6161630" cy="198052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23BAF9F-A844-B528-9BD3-D90491226413}"/>
                  </a:ext>
                </a:extLst>
              </p:cNvPr>
              <p:cNvSpPr txBox="1"/>
              <p:nvPr/>
            </p:nvSpPr>
            <p:spPr>
              <a:xfrm>
                <a:off x="466728" y="3674149"/>
                <a:ext cx="4773866" cy="1754326"/>
              </a:xfrm>
              <a:prstGeom prst="rect">
                <a:avLst/>
              </a:prstGeom>
              <a:noFill/>
              <a:ln>
                <a:noFill/>
              </a:ln>
            </p:spPr>
            <p:txBody>
              <a:bodyPr wrap="square" rtlCol="0">
                <a:spAutoFit/>
              </a:bodyPr>
              <a:lstStyle/>
              <a:p>
                <a:pPr algn="just"/>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We choose </a:t>
                </a:r>
                <a14:m>
                  <m:oMath xmlns:m="http://schemas.openxmlformats.org/officeDocument/2006/math">
                    <m:func>
                      <m:funcPr>
                        <m:ctrlP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ctrlPr>
                      </m:funcPr>
                      <m:fName>
                        <m:r>
                          <m:rPr>
                            <m:sty m:val="p"/>
                          </m:rPr>
                          <a:rPr lang="en-US"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tanh</m:t>
                        </m:r>
                      </m:fName>
                      <m:e>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 </m:t>
                        </m:r>
                      </m:e>
                    </m:func>
                  </m:oMath>
                </a14:m>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because it maps </a:t>
                </a:r>
                <a14:m>
                  <m:oMath xmlns:m="http://schemas.openxmlformats.org/officeDocument/2006/math">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ℝ</m:t>
                    </m:r>
                  </m:oMath>
                </a14:m>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 to the interval </a:t>
                </a:r>
                <a14:m>
                  <m:oMath xmlns:m="http://schemas.openxmlformats.org/officeDocument/2006/math">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(−1, 1)</m:t>
                    </m:r>
                  </m:oMath>
                </a14:m>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 and we use the hyperparameters </a:t>
                </a:r>
                <a14:m>
                  <m:oMath xmlns:m="http://schemas.openxmlformats.org/officeDocument/2006/math">
                    <m:d>
                      <m:dPr>
                        <m:ctrlP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ctrlPr>
                      </m:dPr>
                      <m:e>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𝑎</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𝑏</m:t>
                        </m:r>
                      </m:e>
                    </m:d>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sSub>
                      <m:sSubPr>
                        <m:ctrlP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ctrlPr>
                      </m:sSubPr>
                      <m:e>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𝐶</m:t>
                        </m:r>
                      </m:e>
                      <m:sub>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1</m:t>
                        </m:r>
                      </m:sub>
                    </m:sSub>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𝛽</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oMath>
                </a14:m>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to embed the spot price, while we use </a:t>
                </a:r>
                <a14:m>
                  <m:oMath xmlns:m="http://schemas.openxmlformats.org/officeDocument/2006/math">
                    <m:d>
                      <m:dPr>
                        <m:ctrlP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ctrlPr>
                      </m:dPr>
                      <m:e>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𝑎</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𝑏</m:t>
                        </m:r>
                      </m:e>
                    </m:d>
                    <m:r>
                      <a:rPr lang="en-US"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sSub>
                      <m:sSubPr>
                        <m:ctrlP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ctrlPr>
                      </m:sSubPr>
                      <m:e>
                        <m:r>
                          <m:rPr>
                            <m:sty m:val="p"/>
                          </m:rPr>
                          <a:rPr lang="en-US"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C</m:t>
                        </m:r>
                      </m:e>
                      <m:sub>
                        <m:r>
                          <a:rPr lang="en-US"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2</m:t>
                        </m:r>
                      </m:sub>
                    </m:sSub>
                    <m:r>
                      <a:rPr lang="en-US"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𝛾</m:t>
                    </m:r>
                    <m:r>
                      <a:rPr lang="en-US" b="0" i="1"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m:t>
                    </m:r>
                  </m:oMath>
                </a14:m>
                <a:r>
                  <a:rPr lang="en-US" dirty="0">
                    <a:solidFill>
                      <a:srgbClr val="435565"/>
                    </a:solidFill>
                    <a:latin typeface="Fira Code" panose="020B0809050000020004" pitchFamily="49" charset="0"/>
                    <a:ea typeface="Fira Code" panose="020B0809050000020004" pitchFamily="49" charset="0"/>
                    <a:cs typeface="Fira Code" panose="020B0809050000020004" pitchFamily="49" charset="0"/>
                  </a:rPr>
                  <a:t> to embed the expected values.</a:t>
                </a:r>
              </a:p>
            </p:txBody>
          </p:sp>
        </mc:Choice>
        <mc:Fallback xmlns="">
          <p:sp>
            <p:nvSpPr>
              <p:cNvPr id="3" name="TextBox 2">
                <a:extLst>
                  <a:ext uri="{FF2B5EF4-FFF2-40B4-BE49-F238E27FC236}">
                    <a16:creationId xmlns:a16="http://schemas.microsoft.com/office/drawing/2014/main" id="{123BAF9F-A844-B528-9BD3-D90491226413}"/>
                  </a:ext>
                </a:extLst>
              </p:cNvPr>
              <p:cNvSpPr txBox="1">
                <a:spLocks noRot="1" noChangeAspect="1" noMove="1" noResize="1" noEditPoints="1" noAdjustHandles="1" noChangeArrowheads="1" noChangeShapeType="1" noTextEdit="1"/>
              </p:cNvSpPr>
              <p:nvPr/>
            </p:nvSpPr>
            <p:spPr>
              <a:xfrm>
                <a:off x="466728" y="3674149"/>
                <a:ext cx="4773866" cy="1754326"/>
              </a:xfrm>
              <a:prstGeom prst="rect">
                <a:avLst/>
              </a:prstGeom>
              <a:blipFill>
                <a:blip r:embed="rId4"/>
                <a:stretch>
                  <a:fillRect l="-1149" t="-2091" r="-3831" b="-4878"/>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136ACDF3-9D0F-82F5-0561-6F63EC5151A8}"/>
                  </a:ext>
                </a:extLst>
              </p:cNvPr>
              <p:cNvSpPr/>
              <p:nvPr/>
            </p:nvSpPr>
            <p:spPr>
              <a:xfrm>
                <a:off x="567440" y="2530098"/>
                <a:ext cx="4986078" cy="8578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tanh</m:t>
                          </m:r>
                        </m:fName>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𝑋</m:t>
                                      </m:r>
                                    </m:num>
                                    <m:den>
                                      <m:r>
                                        <a:rPr lang="en-US" sz="1400" b="0" i="1" smtClean="0">
                                          <a:latin typeface="Cambria Math" panose="02040503050406030204" pitchFamily="18" charset="0"/>
                                        </a:rPr>
                                        <m:t>𝑎</m:t>
                                      </m:r>
                                    </m:den>
                                  </m:f>
                                </m:e>
                              </m:d>
                            </m:e>
                            <m:sup>
                              <m:r>
                                <a:rPr lang="en-US" sz="1400" b="0" i="1" smtClean="0">
                                  <a:latin typeface="Cambria Math" panose="02040503050406030204" pitchFamily="18" charset="0"/>
                                </a:rPr>
                                <m:t>𝑏</m:t>
                              </m:r>
                            </m:sup>
                          </m:sSup>
                        </m:e>
                      </m:func>
                    </m:oMath>
                  </m:oMathPara>
                </a14:m>
                <a:endParaRPr lang="en-GB" sz="1400"/>
              </a:p>
            </p:txBody>
          </p:sp>
        </mc:Choice>
        <mc:Fallback xmlns="">
          <p:sp>
            <p:nvSpPr>
              <p:cNvPr id="6" name="Rectangle 5">
                <a:extLst>
                  <a:ext uri="{FF2B5EF4-FFF2-40B4-BE49-F238E27FC236}">
                    <a16:creationId xmlns:a16="http://schemas.microsoft.com/office/drawing/2014/main" id="{136ACDF3-9D0F-82F5-0561-6F63EC5151A8}"/>
                  </a:ext>
                </a:extLst>
              </p:cNvPr>
              <p:cNvSpPr>
                <a:spLocks noRot="1" noChangeAspect="1" noMove="1" noResize="1" noEditPoints="1" noAdjustHandles="1" noChangeArrowheads="1" noChangeShapeType="1" noTextEdit="1"/>
              </p:cNvSpPr>
              <p:nvPr/>
            </p:nvSpPr>
            <p:spPr>
              <a:xfrm>
                <a:off x="567440" y="2530098"/>
                <a:ext cx="4986078" cy="857897"/>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571162F-4AA6-665A-4A49-D670AB4034A1}"/>
                  </a:ext>
                </a:extLst>
              </p:cNvPr>
              <p:cNvSpPr/>
              <p:nvPr/>
            </p:nvSpPr>
            <p:spPr>
              <a:xfrm>
                <a:off x="6092840" y="2530098"/>
                <a:ext cx="4986078" cy="8578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𝜙</m:t>
                      </m:r>
                      <m:r>
                        <a:rPr lang="en-US" sz="1400" b="0" i="1" smtClean="0">
                          <a:latin typeface="Cambria Math" panose="02040503050406030204" pitchFamily="18" charset="0"/>
                        </a:rPr>
                        <m:t>=</m:t>
                      </m:r>
                      <m:r>
                        <m:rPr>
                          <m:sty m:val="p"/>
                        </m:rPr>
                        <a:rPr lang="en-US" sz="1400" b="0" i="0" smtClean="0">
                          <a:latin typeface="Cambria Math" panose="02040503050406030204" pitchFamily="18" charset="0"/>
                        </a:rPr>
                        <m:t>arcsin</m:t>
                      </m:r>
                      <m:r>
                        <a:rPr lang="en-US" sz="1400" b="0" i="1" smtClean="0">
                          <a:latin typeface="Cambria Math" panose="02040503050406030204" pitchFamily="18" charset="0"/>
                        </a:rPr>
                        <m:t>⁡(</m:t>
                      </m:r>
                      <m:r>
                        <a:rPr lang="en-US" sz="1400" b="0" i="1" smtClean="0">
                          <a:latin typeface="Cambria Math" panose="02040503050406030204" pitchFamily="18" charset="0"/>
                        </a:rPr>
                        <m:t>𝑥</m:t>
                      </m:r>
                      <m:r>
                        <a:rPr lang="en-US" sz="1400" b="0" i="1" smtClean="0">
                          <a:latin typeface="Cambria Math" panose="02040503050406030204" pitchFamily="18" charset="0"/>
                        </a:rPr>
                        <m:t>)</m:t>
                      </m:r>
                    </m:oMath>
                  </m:oMathPara>
                </a14:m>
                <a:endParaRPr lang="en-GB" sz="1400"/>
              </a:p>
            </p:txBody>
          </p:sp>
        </mc:Choice>
        <mc:Fallback xmlns="">
          <p:sp>
            <p:nvSpPr>
              <p:cNvPr id="8" name="Rectangle 7">
                <a:extLst>
                  <a:ext uri="{FF2B5EF4-FFF2-40B4-BE49-F238E27FC236}">
                    <a16:creationId xmlns:a16="http://schemas.microsoft.com/office/drawing/2014/main" id="{B571162F-4AA6-665A-4A49-D670AB4034A1}"/>
                  </a:ext>
                </a:extLst>
              </p:cNvPr>
              <p:cNvSpPr>
                <a:spLocks noRot="1" noChangeAspect="1" noMove="1" noResize="1" noEditPoints="1" noAdjustHandles="1" noChangeArrowheads="1" noChangeShapeType="1" noTextEdit="1"/>
              </p:cNvSpPr>
              <p:nvPr/>
            </p:nvSpPr>
            <p:spPr>
              <a:xfrm>
                <a:off x="6092840" y="2530098"/>
                <a:ext cx="4986078" cy="857897"/>
              </a:xfrm>
              <a:prstGeom prst="rect">
                <a:avLst/>
              </a:prstGeom>
              <a:blipFill>
                <a:blip r:embed="rId6"/>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153200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45C3E7-BD94-4854-396C-59D430B1C47E}"/>
              </a:ext>
            </a:extLst>
          </p:cNvPr>
          <p:cNvPicPr>
            <a:picLocks noChangeAspect="1"/>
          </p:cNvPicPr>
          <p:nvPr/>
        </p:nvPicPr>
        <p:blipFill>
          <a:blip r:embed="rId2"/>
          <a:stretch>
            <a:fillRect/>
          </a:stretch>
        </p:blipFill>
        <p:spPr>
          <a:xfrm>
            <a:off x="4784655" y="425325"/>
            <a:ext cx="6834651" cy="5016758"/>
          </a:xfrm>
          <a:prstGeom prst="rect">
            <a:avLst/>
          </a:prstGeom>
        </p:spPr>
      </p:pic>
      <p:sp>
        <p:nvSpPr>
          <p:cNvPr id="2" name="TextBox 1">
            <a:extLst>
              <a:ext uri="{FF2B5EF4-FFF2-40B4-BE49-F238E27FC236}">
                <a16:creationId xmlns:a16="http://schemas.microsoft.com/office/drawing/2014/main" id="{A27A95B3-6028-10A3-53AA-096EF95812E4}"/>
              </a:ext>
            </a:extLst>
          </p:cNvPr>
          <p:cNvSpPr txBox="1"/>
          <p:nvPr/>
        </p:nvSpPr>
        <p:spPr>
          <a:xfrm>
            <a:off x="511277" y="425325"/>
            <a:ext cx="1701107" cy="369332"/>
          </a:xfrm>
          <a:prstGeom prst="rect">
            <a:avLst/>
          </a:prstGeom>
          <a:noFill/>
        </p:spPr>
        <p:txBody>
          <a:bodyPr wrap="none" rtlCol="0">
            <a:spAutoFit/>
          </a:bodyPr>
          <a:lstStyle/>
          <a:p>
            <a:r>
              <a:rPr lang="en-US" b="1" dirty="0">
                <a:solidFill>
                  <a:schemeClr val="bg1"/>
                </a:solidFill>
                <a:latin typeface="Fira Code" panose="020B0809050000020004" pitchFamily="49" charset="0"/>
                <a:ea typeface="Fira Code" panose="020B0809050000020004" pitchFamily="49" charset="0"/>
                <a:cs typeface="Fira Code" panose="020B0809050000020004" pitchFamily="49" charset="0"/>
              </a:rPr>
              <a:t>The Circuit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B98B7A-C38C-EEAB-30BE-D2302B0CCED6}"/>
                  </a:ext>
                </a:extLst>
              </p:cNvPr>
              <p:cNvSpPr txBox="1"/>
              <p:nvPr/>
            </p:nvSpPr>
            <p:spPr>
              <a:xfrm>
                <a:off x="511276" y="814322"/>
                <a:ext cx="4168879" cy="5016758"/>
              </a:xfrm>
              <a:prstGeom prst="rect">
                <a:avLst/>
              </a:prstGeom>
              <a:noFill/>
            </p:spPr>
            <p:txBody>
              <a:bodyPr wrap="square" rtlCol="0">
                <a:spAutoFit/>
              </a:bodyPr>
              <a:lstStyle/>
              <a:p>
                <a:pPr algn="just"/>
                <a:r>
                  <a:rPr lang="en-US" sz="1600">
                    <a:solidFill>
                      <a:schemeClr val="bg1"/>
                    </a:solidFill>
                    <a:latin typeface="Fira Code" panose="020B0809050000020004" pitchFamily="49" charset="0"/>
                    <a:ea typeface="Fira Code" panose="020B0809050000020004" pitchFamily="49" charset="0"/>
                    <a:cs typeface="Fira Code" panose="020B0809050000020004" pitchFamily="49" charset="0"/>
                  </a:rPr>
                  <a:t>The Quantum Neural Network is represented as a function which accepts the parameters </a:t>
                </a:r>
                <a14:m>
                  <m:oMath xmlns:m="http://schemas.openxmlformats.org/officeDocument/2006/math">
                    <m:r>
                      <m:rPr>
                        <m:sty m:val="p"/>
                      </m:rPr>
                      <a:rPr lang="en-US" sz="1600" b="0" i="1" smtClean="0">
                        <a:solidFill>
                          <a:schemeClr val="bg1"/>
                        </a:solidFill>
                        <a:effectLst/>
                        <a:latin typeface="Cambria Math" panose="02040503050406030204" pitchFamily="18" charset="0"/>
                      </a:rPr>
                      <m:t>Θ</m:t>
                    </m:r>
                  </m:oMath>
                </a14:m>
                <a:r>
                  <a:rPr lang="en-US" sz="1600" b="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which represents the trainable weights of the network along with </a:t>
                </a:r>
                <a:r>
                  <a:rPr lang="en-US" sz="1600">
                    <a:solidFill>
                      <a:schemeClr val="bg1"/>
                    </a:solidFill>
                    <a:latin typeface="Fira Code" panose="020B0809050000020004" pitchFamily="49" charset="0"/>
                    <a:ea typeface="Fira Code" panose="020B0809050000020004" pitchFamily="49" charset="0"/>
                    <a:cs typeface="Fira Code" panose="020B0809050000020004" pitchFamily="49" charset="0"/>
                  </a:rPr>
                  <a:t>the input x and the</a:t>
                </a:r>
                <a:r>
                  <a:rPr lang="en-US" sz="1600" b="0">
                    <a:solidFill>
                      <a:schemeClr val="bg1"/>
                    </a:solidFill>
                    <a:effectLst/>
                    <a:latin typeface="Fira Code" panose="020B0809050000020004" pitchFamily="49" charset="0"/>
                    <a:ea typeface="Fira Code" panose="020B0809050000020004" pitchFamily="49" charset="0"/>
                    <a:cs typeface="Fira Code" panose="020B0809050000020004" pitchFamily="49" charset="0"/>
                  </a:rPr>
                  <a:t> hyperparameter paramshift.</a:t>
                </a:r>
              </a:p>
              <a:p>
                <a:pPr algn="just"/>
                <a:endParaRPr lang="en-US" sz="1600" b="0">
                  <a:solidFill>
                    <a:schemeClr val="bg1"/>
                  </a:solidFill>
                  <a:effectLst/>
                  <a:latin typeface="Fira Code" panose="020B0809050000020004" pitchFamily="49" charset="0"/>
                  <a:ea typeface="Fira Code" panose="020B0809050000020004" pitchFamily="49" charset="0"/>
                  <a:cs typeface="Fira Code" panose="020B0809050000020004" pitchFamily="49" charset="0"/>
                </a:endParaRPr>
              </a:p>
              <a:p>
                <a:pPr algn="just"/>
                <a:r>
                  <a:rPr lang="en-US" sz="1600">
                    <a:solidFill>
                      <a:schemeClr val="bg1"/>
                    </a:solidFill>
                    <a:latin typeface="Fira Code" panose="020B0809050000020004" pitchFamily="49" charset="0"/>
                    <a:ea typeface="Fira Code" panose="020B0809050000020004" pitchFamily="49" charset="0"/>
                    <a:cs typeface="Fira Code" panose="020B0809050000020004" pitchFamily="49" charset="0"/>
                  </a:rPr>
                  <a:t> The circuit itself is self-descriptive, using a combination of rotation and entangling gates to process the input.</a:t>
                </a:r>
              </a:p>
              <a:p>
                <a:pPr algn="just"/>
                <a:endParaRPr lang="en-US" sz="1600">
                  <a:latin typeface="Fira Code" panose="020B0809050000020004" pitchFamily="49" charset="0"/>
                  <a:ea typeface="Fira Code" panose="020B0809050000020004" pitchFamily="49" charset="0"/>
                  <a:cs typeface="Fira Code" panose="020B0809050000020004" pitchFamily="49" charset="0"/>
                </a:endParaRPr>
              </a:p>
              <a:p>
                <a:pPr algn="just"/>
                <a:r>
                  <a:rPr lang="en-US" sz="1600">
                    <a:solidFill>
                      <a:schemeClr val="bg1"/>
                    </a:solidFill>
                    <a:latin typeface="Fira Code" panose="020B0809050000020004" pitchFamily="49" charset="0"/>
                    <a:ea typeface="Fira Code" panose="020B0809050000020004" pitchFamily="49" charset="0"/>
                    <a:cs typeface="Fira Code" panose="020B0809050000020004" pitchFamily="49" charset="0"/>
                  </a:rPr>
                  <a:t> The IsingXX gate and Strongly Entangling Layers template provide the building blocks to create a highly expressive quantum circuit capable of capturing quantum correlations.</a:t>
                </a:r>
              </a:p>
              <a:p>
                <a:pPr algn="just"/>
                <a:endParaRPr lang="en-US" sz="1600" b="0">
                  <a:solidFill>
                    <a:schemeClr val="bg1"/>
                  </a:solidFill>
                  <a:effectLst/>
                  <a:latin typeface="Consolas" panose="020B0609020204030204" pitchFamily="49" charset="0"/>
                </a:endParaRPr>
              </a:p>
            </p:txBody>
          </p:sp>
        </mc:Choice>
        <mc:Fallback xmlns="">
          <p:sp>
            <p:nvSpPr>
              <p:cNvPr id="4" name="TextBox 3">
                <a:extLst>
                  <a:ext uri="{FF2B5EF4-FFF2-40B4-BE49-F238E27FC236}">
                    <a16:creationId xmlns:a16="http://schemas.microsoft.com/office/drawing/2014/main" id="{9DB98B7A-C38C-EEAB-30BE-D2302B0CCED6}"/>
                  </a:ext>
                </a:extLst>
              </p:cNvPr>
              <p:cNvSpPr txBox="1">
                <a:spLocks noRot="1" noChangeAspect="1" noMove="1" noResize="1" noEditPoints="1" noAdjustHandles="1" noChangeArrowheads="1" noChangeShapeType="1" noTextEdit="1"/>
              </p:cNvSpPr>
              <p:nvPr/>
            </p:nvSpPr>
            <p:spPr>
              <a:xfrm>
                <a:off x="511276" y="814322"/>
                <a:ext cx="4168879" cy="5016758"/>
              </a:xfrm>
              <a:prstGeom prst="rect">
                <a:avLst/>
              </a:prstGeom>
              <a:blipFill>
                <a:blip r:embed="rId3"/>
                <a:stretch>
                  <a:fillRect l="-877" t="-365" r="-3801"/>
                </a:stretch>
              </a:blipFill>
            </p:spPr>
            <p:txBody>
              <a:bodyPr/>
              <a:lstStyle/>
              <a:p>
                <a:r>
                  <a:rPr lang="en-GB">
                    <a:noFill/>
                  </a:rPr>
                  <a:t> </a:t>
                </a:r>
              </a:p>
            </p:txBody>
          </p:sp>
        </mc:Fallback>
      </mc:AlternateContent>
    </p:spTree>
    <p:extLst>
      <p:ext uri="{BB962C8B-B14F-4D97-AF65-F5344CB8AC3E}">
        <p14:creationId xmlns:p14="http://schemas.microsoft.com/office/powerpoint/2010/main" val="265694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6E67A0-C6DC-CC42-19EA-4FE764358BA6}"/>
              </a:ext>
            </a:extLst>
          </p:cNvPr>
          <p:cNvPicPr>
            <a:picLocks noChangeAspect="1"/>
          </p:cNvPicPr>
          <p:nvPr/>
        </p:nvPicPr>
        <p:blipFill>
          <a:blip r:embed="rId2"/>
          <a:stretch>
            <a:fillRect/>
          </a:stretch>
        </p:blipFill>
        <p:spPr>
          <a:xfrm>
            <a:off x="4585687" y="408214"/>
            <a:ext cx="7037562" cy="3638906"/>
          </a:xfrm>
          <a:prstGeom prst="rect">
            <a:avLst/>
          </a:prstGeom>
        </p:spPr>
      </p:pic>
      <p:sp>
        <p:nvSpPr>
          <p:cNvPr id="7" name="Rectangle 6">
            <a:extLst>
              <a:ext uri="{FF2B5EF4-FFF2-40B4-BE49-F238E27FC236}">
                <a16:creationId xmlns:a16="http://schemas.microsoft.com/office/drawing/2014/main" id="{1E481317-04DE-0396-0216-0483081D2B5F}"/>
              </a:ext>
            </a:extLst>
          </p:cNvPr>
          <p:cNvSpPr/>
          <p:nvPr/>
        </p:nvSpPr>
        <p:spPr>
          <a:xfrm>
            <a:off x="461553" y="293914"/>
            <a:ext cx="2058615"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rgbClr val="435565"/>
                </a:solidFill>
                <a:latin typeface="Fira Code" panose="020B0809050000020004" pitchFamily="49" charset="0"/>
                <a:ea typeface="Fira Code" panose="020B0809050000020004" pitchFamily="49" charset="0"/>
                <a:cs typeface="Fira Code" panose="020B0809050000020004" pitchFamily="49" charset="0"/>
              </a:rPr>
              <a:t>Learning</a:t>
            </a:r>
            <a:endParaRPr lang="en-GB" sz="1100" b="1" dirty="0">
              <a:solidFill>
                <a:srgbClr val="435565"/>
              </a:solidFill>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23037E9-A4E8-9C0B-E14B-D5C5809C5F4A}"/>
                  </a:ext>
                </a:extLst>
              </p:cNvPr>
              <p:cNvSpPr/>
              <p:nvPr/>
            </p:nvSpPr>
            <p:spPr>
              <a:xfrm>
                <a:off x="461553" y="742950"/>
                <a:ext cx="4055160" cy="43243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400" dirty="0">
                    <a:solidFill>
                      <a:srgbClr val="435565"/>
                    </a:solidFill>
                    <a:latin typeface="Fira Code" panose="020B0809050000020004" pitchFamily="49" charset="0"/>
                    <a:ea typeface="Fira Code" panose="020B0809050000020004" pitchFamily="49" charset="0"/>
                    <a:cs typeface="Fira Code" panose="020B0809050000020004" pitchFamily="49" charset="0"/>
                  </a:rPr>
                  <a:t>We use an ADAM Optimizer with a learning rate 0.01. We randomly initialise our </a:t>
                </a:r>
                <a14:m>
                  <m:oMath xmlns:m="http://schemas.openxmlformats.org/officeDocument/2006/math">
                    <m:r>
                      <m:rPr>
                        <m:sty m:val="p"/>
                      </m:rPr>
                      <a:rPr lang="en-IN" sz="1400"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Θ</m:t>
                    </m:r>
                  </m:oMath>
                </a14:m>
                <a:r>
                  <a:rPr lang="en-GB" sz="1400" dirty="0">
                    <a:solidFill>
                      <a:srgbClr val="435565"/>
                    </a:solidFill>
                    <a:latin typeface="Fira Code" panose="020B0809050000020004" pitchFamily="49" charset="0"/>
                    <a:ea typeface="Fira Code" panose="020B0809050000020004" pitchFamily="49" charset="0"/>
                    <a:cs typeface="Fira Code" panose="020B0809050000020004" pitchFamily="49" charset="0"/>
                  </a:rPr>
                  <a:t> and keep track of the historic evolution of </a:t>
                </a:r>
                <a14:m>
                  <m:oMath xmlns:m="http://schemas.openxmlformats.org/officeDocument/2006/math">
                    <m:r>
                      <m:rPr>
                        <m:sty m:val="p"/>
                      </m:rPr>
                      <a:rPr lang="en-IN" sz="1400"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Θ</m:t>
                    </m:r>
                  </m:oMath>
                </a14:m>
                <a:r>
                  <a:rPr lang="en-GB" sz="1400" dirty="0">
                    <a:solidFill>
                      <a:srgbClr val="435565"/>
                    </a:solidFill>
                    <a:latin typeface="Fira Code" panose="020B0809050000020004" pitchFamily="49" charset="0"/>
                    <a:ea typeface="Fira Code" panose="020B0809050000020004" pitchFamily="49" charset="0"/>
                    <a:cs typeface="Fira Code" panose="020B0809050000020004" pitchFamily="49" charset="0"/>
                  </a:rPr>
                  <a:t>, and the cost function as applied to both the learning and testing datasets for analytics purposes. We also implement multithreading allowing us to track the behaviour of the circuit with different initial values of </a:t>
                </a:r>
                <a14:m>
                  <m:oMath xmlns:m="http://schemas.openxmlformats.org/officeDocument/2006/math">
                    <m:r>
                      <m:rPr>
                        <m:sty m:val="p"/>
                      </m:rPr>
                      <a:rPr lang="en-IN" sz="1400" b="0" i="0" smtClean="0">
                        <a:solidFill>
                          <a:srgbClr val="435565"/>
                        </a:solidFill>
                        <a:latin typeface="Cambria Math" panose="02040503050406030204" pitchFamily="18" charset="0"/>
                        <a:ea typeface="Fira Code" panose="020B0809050000020004" pitchFamily="49" charset="0"/>
                        <a:cs typeface="Fira Code" panose="020B0809050000020004" pitchFamily="49" charset="0"/>
                      </a:rPr>
                      <m:t>Θ</m:t>
                    </m:r>
                  </m:oMath>
                </a14:m>
                <a:r>
                  <a:rPr lang="en-GB" sz="1400" dirty="0">
                    <a:solidFill>
                      <a:srgbClr val="435565"/>
                    </a:solidFill>
                    <a:latin typeface="Fira Code" panose="020B0809050000020004" pitchFamily="49" charset="0"/>
                    <a:ea typeface="Fira Code" panose="020B0809050000020004" pitchFamily="49" charset="0"/>
                    <a:cs typeface="Fira Code" panose="020B0809050000020004" pitchFamily="49" charset="0"/>
                  </a:rPr>
                  <a:t>. We use MSE between Y and </a:t>
                </a:r>
                <a:r>
                  <a:rPr lang="en-GB" sz="1400" dirty="0" err="1">
                    <a:solidFill>
                      <a:srgbClr val="435565"/>
                    </a:solidFill>
                    <a:latin typeface="Fira Code" panose="020B0809050000020004" pitchFamily="49" charset="0"/>
                    <a:ea typeface="Fira Code" panose="020B0809050000020004" pitchFamily="49" charset="0"/>
                    <a:cs typeface="Fira Code" panose="020B0809050000020004" pitchFamily="49" charset="0"/>
                  </a:rPr>
                  <a:t>Y_pred</a:t>
                </a:r>
                <a:r>
                  <a:rPr lang="en-GB" sz="1400" dirty="0">
                    <a:solidFill>
                      <a:srgbClr val="435565"/>
                    </a:solidFill>
                    <a:latin typeface="Fira Code" panose="020B0809050000020004" pitchFamily="49" charset="0"/>
                    <a:ea typeface="Fira Code" panose="020B0809050000020004" pitchFamily="49" charset="0"/>
                    <a:cs typeface="Fira Code" panose="020B0809050000020004" pitchFamily="49" charset="0"/>
                  </a:rPr>
                  <a:t> to define the cost function.</a:t>
                </a:r>
              </a:p>
            </p:txBody>
          </p:sp>
        </mc:Choice>
        <mc:Fallback xmlns="">
          <p:sp>
            <p:nvSpPr>
              <p:cNvPr id="8" name="Rectangle 7">
                <a:extLst>
                  <a:ext uri="{FF2B5EF4-FFF2-40B4-BE49-F238E27FC236}">
                    <a16:creationId xmlns:a16="http://schemas.microsoft.com/office/drawing/2014/main" id="{323037E9-A4E8-9C0B-E14B-D5C5809C5F4A}"/>
                  </a:ext>
                </a:extLst>
              </p:cNvPr>
              <p:cNvSpPr>
                <a:spLocks noRot="1" noChangeAspect="1" noMove="1" noResize="1" noEditPoints="1" noAdjustHandles="1" noChangeArrowheads="1" noChangeShapeType="1" noTextEdit="1"/>
              </p:cNvSpPr>
              <p:nvPr/>
            </p:nvSpPr>
            <p:spPr>
              <a:xfrm>
                <a:off x="461553" y="742950"/>
                <a:ext cx="4055160" cy="4324350"/>
              </a:xfrm>
              <a:prstGeom prst="rect">
                <a:avLst/>
              </a:prstGeom>
              <a:blipFill>
                <a:blip r:embed="rId3"/>
                <a:stretch>
                  <a:fillRect l="-451" r="-3158"/>
                </a:stretch>
              </a:blipFill>
              <a:ln>
                <a:noFill/>
              </a:ln>
            </p:spPr>
            <p:txBody>
              <a:bodyPr/>
              <a:lstStyle/>
              <a:p>
                <a:r>
                  <a:rPr lang="en-GB">
                    <a:noFill/>
                  </a:rPr>
                  <a:t> </a:t>
                </a:r>
              </a:p>
            </p:txBody>
          </p:sp>
        </mc:Fallback>
      </mc:AlternateContent>
      <p:pic>
        <p:nvPicPr>
          <p:cNvPr id="12" name="Picture 11">
            <a:extLst>
              <a:ext uri="{FF2B5EF4-FFF2-40B4-BE49-F238E27FC236}">
                <a16:creationId xmlns:a16="http://schemas.microsoft.com/office/drawing/2014/main" id="{D61B71E3-E672-4E84-BCB1-420A71EA7CCC}"/>
              </a:ext>
            </a:extLst>
          </p:cNvPr>
          <p:cNvPicPr>
            <a:picLocks noChangeAspect="1"/>
          </p:cNvPicPr>
          <p:nvPr/>
        </p:nvPicPr>
        <p:blipFill>
          <a:blip r:embed="rId4"/>
          <a:stretch>
            <a:fillRect/>
          </a:stretch>
        </p:blipFill>
        <p:spPr>
          <a:xfrm>
            <a:off x="4665051" y="3989483"/>
            <a:ext cx="3168519" cy="1914833"/>
          </a:xfrm>
          <a:prstGeom prst="rect">
            <a:avLst/>
          </a:prstGeom>
        </p:spPr>
      </p:pic>
      <p:sp>
        <p:nvSpPr>
          <p:cNvPr id="13" name="Rectangle 12">
            <a:extLst>
              <a:ext uri="{FF2B5EF4-FFF2-40B4-BE49-F238E27FC236}">
                <a16:creationId xmlns:a16="http://schemas.microsoft.com/office/drawing/2014/main" id="{FE90778E-CD9F-3F99-DFAD-DC844B08161B}"/>
              </a:ext>
            </a:extLst>
          </p:cNvPr>
          <p:cNvSpPr/>
          <p:nvPr/>
        </p:nvSpPr>
        <p:spPr>
          <a:xfrm>
            <a:off x="461553" y="5014232"/>
            <a:ext cx="2058615" cy="4490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600" b="1" dirty="0">
                <a:solidFill>
                  <a:schemeClr val="bg1"/>
                </a:solidFill>
                <a:latin typeface="Fira Code" panose="020B0809050000020004" pitchFamily="49" charset="0"/>
                <a:ea typeface="Fira Code" panose="020B0809050000020004" pitchFamily="49" charset="0"/>
                <a:cs typeface="Fira Code" panose="020B0809050000020004" pitchFamily="49" charset="0"/>
              </a:rPr>
              <a:t>Cost Function</a:t>
            </a:r>
            <a:endParaRPr lang="en-GB" sz="1100" b="1" dirty="0">
              <a:solidFill>
                <a:schemeClr val="bg1"/>
              </a:solidFill>
              <a:latin typeface="Fira Code" panose="020B0809050000020004" pitchFamily="49" charset="0"/>
              <a:ea typeface="Fira Code" panose="020B0809050000020004" pitchFamily="49" charset="0"/>
              <a:cs typeface="Fira Code" panose="020B0809050000020004" pitchFamily="49"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FCE147EC-D58B-F060-560B-4F0C1A3ECA56}"/>
                  </a:ext>
                </a:extLst>
              </p:cNvPr>
              <p:cNvSpPr/>
              <p:nvPr/>
            </p:nvSpPr>
            <p:spPr>
              <a:xfrm>
                <a:off x="456358" y="5516335"/>
                <a:ext cx="4055160" cy="1194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lnSpc>
                    <a:spcPct val="150000"/>
                  </a:lnSpc>
                </a:pPr>
                <a:r>
                  <a:rPr lang="en-IN" sz="1400" dirty="0">
                    <a:solidFill>
                      <a:schemeClr val="bg1"/>
                    </a:solidFill>
                    <a:latin typeface="Fira Code" panose="020B0809050000020004" pitchFamily="49" charset="0"/>
                    <a:ea typeface="Fira Code" panose="020B0809050000020004" pitchFamily="49" charset="0"/>
                    <a:cs typeface="Fira Code" panose="020B0809050000020004" pitchFamily="49" charset="0"/>
                  </a:rPr>
                  <a:t>We define the cost function as </a:t>
                </a:r>
                <a:br>
                  <a:rPr lang="en-US" sz="1400" b="0" i="1">
                    <a:solidFill>
                      <a:schemeClr val="bg1"/>
                    </a:solidFill>
                    <a:latin typeface="Cambria Math" panose="02040503050406030204" pitchFamily="18" charset="0"/>
                    <a:ea typeface="Fira Code" panose="020B0809050000020004" pitchFamily="49" charset="0"/>
                    <a:cs typeface="Fira Code" panose="020B0809050000020004" pitchFamily="49" charset="0"/>
                  </a:rPr>
                </a:br>
                <a14:m>
                  <m:oMath xmlns:m="http://schemas.openxmlformats.org/officeDocument/2006/math">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𝐶</m:t>
                    </m:r>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𝑀𝑆𝐸</m:t>
                    </m:r>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m:t>
                    </m:r>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𝜆</m:t>
                    </m:r>
                    <m:bar>
                      <m:barPr>
                        <m:pos m:val="top"/>
                        <m:ctrlP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ctrlPr>
                      </m:barPr>
                      <m:e>
                        <m:r>
                          <a:rPr lang="en-IN" sz="1400" b="0" i="1" smtClean="0">
                            <a:solidFill>
                              <a:schemeClr val="bg1"/>
                            </a:solidFill>
                            <a:latin typeface="Cambria Math" panose="02040503050406030204" pitchFamily="18" charset="0"/>
                            <a:ea typeface="Fira Code" panose="020B0809050000020004" pitchFamily="49" charset="0"/>
                            <a:cs typeface="Fira Code" panose="020B0809050000020004" pitchFamily="49" charset="0"/>
                          </a:rPr>
                          <m:t>𝑀𝑆𝐸</m:t>
                        </m:r>
                      </m:e>
                    </m:bar>
                  </m:oMath>
                </a14:m>
                <a:r>
                  <a:rPr lang="en-GB" sz="1400" dirty="0">
                    <a:solidFill>
                      <a:schemeClr val="bg1"/>
                    </a:solidFill>
                    <a:latin typeface="Fira Code" panose="020B0809050000020004" pitchFamily="49" charset="0"/>
                    <a:ea typeface="Fira Code" panose="020B0809050000020004" pitchFamily="49" charset="0"/>
                    <a:cs typeface="Fira Code" panose="020B0809050000020004" pitchFamily="49" charset="0"/>
                  </a:rPr>
                  <a:t> to allow the QNN to learn both Values and their Deltas.</a:t>
                </a:r>
              </a:p>
            </p:txBody>
          </p:sp>
        </mc:Choice>
        <mc:Fallback xmlns="">
          <p:sp>
            <p:nvSpPr>
              <p:cNvPr id="14" name="Rectangle 13">
                <a:extLst>
                  <a:ext uri="{FF2B5EF4-FFF2-40B4-BE49-F238E27FC236}">
                    <a16:creationId xmlns:a16="http://schemas.microsoft.com/office/drawing/2014/main" id="{FCE147EC-D58B-F060-560B-4F0C1A3ECA56}"/>
                  </a:ext>
                </a:extLst>
              </p:cNvPr>
              <p:cNvSpPr>
                <a:spLocks noRot="1" noChangeAspect="1" noMove="1" noResize="1" noEditPoints="1" noAdjustHandles="1" noChangeArrowheads="1" noChangeShapeType="1" noTextEdit="1"/>
              </p:cNvSpPr>
              <p:nvPr/>
            </p:nvSpPr>
            <p:spPr>
              <a:xfrm>
                <a:off x="456358" y="5516335"/>
                <a:ext cx="4055160" cy="1194025"/>
              </a:xfrm>
              <a:prstGeom prst="rect">
                <a:avLst/>
              </a:prstGeom>
              <a:blipFill>
                <a:blip r:embed="rId5"/>
                <a:stretch>
                  <a:fillRect l="-451" r="-4060"/>
                </a:stretch>
              </a:blipFill>
              <a:ln>
                <a:noFill/>
              </a:ln>
            </p:spPr>
            <p:txBody>
              <a:bodyPr/>
              <a:lstStyle/>
              <a:p>
                <a:r>
                  <a:rPr lang="en-GB">
                    <a:noFill/>
                  </a:rPr>
                  <a:t> </a:t>
                </a:r>
              </a:p>
            </p:txBody>
          </p:sp>
        </mc:Fallback>
      </mc:AlternateContent>
      <p:pic>
        <p:nvPicPr>
          <p:cNvPr id="4" name="Picture 3">
            <a:extLst>
              <a:ext uri="{FF2B5EF4-FFF2-40B4-BE49-F238E27FC236}">
                <a16:creationId xmlns:a16="http://schemas.microsoft.com/office/drawing/2014/main" id="{B5CD6BF0-E93A-21A2-D9B4-AECAAF7CDBF0}"/>
              </a:ext>
            </a:extLst>
          </p:cNvPr>
          <p:cNvPicPr>
            <a:picLocks noChangeAspect="1"/>
          </p:cNvPicPr>
          <p:nvPr/>
        </p:nvPicPr>
        <p:blipFill>
          <a:blip r:embed="rId6"/>
          <a:stretch>
            <a:fillRect/>
          </a:stretch>
        </p:blipFill>
        <p:spPr>
          <a:xfrm>
            <a:off x="8150863" y="4047120"/>
            <a:ext cx="3584779" cy="2762153"/>
          </a:xfrm>
          <a:prstGeom prst="rect">
            <a:avLst/>
          </a:prstGeom>
        </p:spPr>
      </p:pic>
    </p:spTree>
    <p:extLst>
      <p:ext uri="{BB962C8B-B14F-4D97-AF65-F5344CB8AC3E}">
        <p14:creationId xmlns:p14="http://schemas.microsoft.com/office/powerpoint/2010/main" val="3233921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872</Words>
  <Application>Microsoft Office PowerPoint</Application>
  <PresentationFormat>Widescreen</PresentationFormat>
  <Paragraphs>67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Arham Aneeq</dc:creator>
  <cp:lastModifiedBy>Arham Aneeq</cp:lastModifiedBy>
  <cp:revision>2</cp:revision>
  <dcterms:created xsi:type="dcterms:W3CDTF">2025-01-26T08:02:41Z</dcterms:created>
  <dcterms:modified xsi:type="dcterms:W3CDTF">2025-01-26T15:03:26Z</dcterms:modified>
</cp:coreProperties>
</file>