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70" d="100"/>
          <a:sy n="70" d="100"/>
        </p:scale>
        <p:origin x="-1158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( +91 – 98497 97960  -   Sunil </a:t>
            </a:r>
            <a:r>
              <a:rPr lang="en-US" sz="27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Koppavarapu</a:t>
            </a:r>
            <a:r>
              <a:rPr lang="en-US" sz="2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What is </a:t>
            </a:r>
            <a:r>
              <a:rPr lang="en-US" sz="2400" dirty="0" err="1" smtClean="0"/>
              <a:t>Docker</a:t>
            </a:r>
            <a:r>
              <a:rPr lang="en-US" sz="2400" dirty="0" smtClean="0"/>
              <a:t>?</a:t>
            </a:r>
            <a:endParaRPr lang="en-US" sz="2400" dirty="0" smtClean="0"/>
          </a:p>
          <a:p>
            <a:r>
              <a:rPr lang="en-US" sz="2400" dirty="0" smtClean="0"/>
              <a:t>Containerization </a:t>
            </a:r>
            <a:r>
              <a:rPr lang="en-US" sz="2400" dirty="0" err="1"/>
              <a:t>vs</a:t>
            </a:r>
            <a:r>
              <a:rPr lang="en-US" sz="2400" dirty="0"/>
              <a:t> </a:t>
            </a:r>
            <a:r>
              <a:rPr lang="en-US" sz="2400" dirty="0" smtClean="0"/>
              <a:t>virtualization</a:t>
            </a:r>
          </a:p>
          <a:p>
            <a:r>
              <a:rPr lang="en-US" sz="2400" dirty="0" smtClean="0"/>
              <a:t>Advantages of Containerization</a:t>
            </a:r>
          </a:p>
          <a:p>
            <a:r>
              <a:rPr lang="en-US" sz="2400" dirty="0" smtClean="0"/>
              <a:t>Installing </a:t>
            </a:r>
            <a:r>
              <a:rPr lang="en-US" sz="2400" dirty="0" err="1" smtClean="0"/>
              <a:t>Docker</a:t>
            </a:r>
            <a:endParaRPr lang="en-US" sz="2400" dirty="0" smtClean="0"/>
          </a:p>
          <a:p>
            <a:r>
              <a:rPr lang="en-US" sz="2400" dirty="0" smtClean="0"/>
              <a:t>Understanding </a:t>
            </a:r>
            <a:r>
              <a:rPr lang="en-US" sz="2400" dirty="0" err="1" smtClean="0"/>
              <a:t>Docker</a:t>
            </a:r>
            <a:r>
              <a:rPr lang="en-US" sz="2400" dirty="0" smtClean="0"/>
              <a:t> Terminologies</a:t>
            </a:r>
          </a:p>
          <a:p>
            <a:pPr lvl="1"/>
            <a:r>
              <a:rPr lang="en-US" sz="2000" dirty="0"/>
              <a:t>- </a:t>
            </a:r>
            <a:r>
              <a:rPr lang="en-US" sz="2000" dirty="0" err="1"/>
              <a:t>Docker</a:t>
            </a:r>
            <a:r>
              <a:rPr lang="en-US" sz="2000" dirty="0"/>
              <a:t> </a:t>
            </a:r>
            <a:r>
              <a:rPr lang="en-US" sz="2000" dirty="0" smtClean="0"/>
              <a:t>Images</a:t>
            </a:r>
          </a:p>
          <a:p>
            <a:pPr lvl="1"/>
            <a:r>
              <a:rPr lang="en-US" sz="2000" dirty="0"/>
              <a:t>- </a:t>
            </a:r>
            <a:r>
              <a:rPr lang="en-US" sz="2000" dirty="0" err="1"/>
              <a:t>Docker</a:t>
            </a:r>
            <a:r>
              <a:rPr lang="en-US" sz="2000" dirty="0"/>
              <a:t> </a:t>
            </a:r>
            <a:r>
              <a:rPr lang="en-US" sz="2000" dirty="0" smtClean="0"/>
              <a:t>Containers</a:t>
            </a:r>
          </a:p>
          <a:p>
            <a:pPr lvl="1"/>
            <a:r>
              <a:rPr lang="en-US" sz="2000" dirty="0"/>
              <a:t>- </a:t>
            </a:r>
            <a:r>
              <a:rPr lang="en-US" sz="2000" dirty="0" err="1"/>
              <a:t>Docker</a:t>
            </a:r>
            <a:r>
              <a:rPr lang="en-US" sz="2000" dirty="0"/>
              <a:t> </a:t>
            </a:r>
            <a:r>
              <a:rPr lang="en-US" sz="2000" dirty="0" smtClean="0"/>
              <a:t>Host</a:t>
            </a:r>
          </a:p>
          <a:p>
            <a:pPr lvl="1"/>
            <a:r>
              <a:rPr lang="en-US" sz="2000" dirty="0"/>
              <a:t>- </a:t>
            </a:r>
            <a:r>
              <a:rPr lang="en-US" sz="2000" dirty="0" err="1"/>
              <a:t>Docker</a:t>
            </a:r>
            <a:r>
              <a:rPr lang="en-US" sz="2000"/>
              <a:t> Client</a:t>
            </a:r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402336" lvl="1" indent="0">
              <a:buNone/>
            </a:pPr>
            <a:endParaRPr lang="en-US" sz="2000" dirty="0" smtClean="0"/>
          </a:p>
          <a:p>
            <a:pPr lvl="8"/>
            <a:r>
              <a:rPr lang="en-US" sz="1200" dirty="0"/>
              <a:t>   </a:t>
            </a:r>
            <a:r>
              <a:rPr lang="en-US" sz="1200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643</TotalTime>
  <Words>39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Agenda ( +91 – 98497 97960  -   Sunil Koppavarapu)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Windows User</cp:lastModifiedBy>
  <cp:revision>148</cp:revision>
  <dcterms:created xsi:type="dcterms:W3CDTF">2019-01-14T05:47:09Z</dcterms:created>
  <dcterms:modified xsi:type="dcterms:W3CDTF">2020-03-03T11:14:48Z</dcterms:modified>
</cp:coreProperties>
</file>