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-  Sunil 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Koppavarapu</a:t>
            </a:r>
            <a:r>
              <a:rPr lang="en-US" sz="2700" dirty="0">
                <a:solidFill>
                  <a:schemeClr val="tx1"/>
                </a:solidFill>
                <a:effectLst/>
              </a:rPr>
              <a:t> ( +91 – 9849797960 )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Connecting to Linux using </a:t>
            </a:r>
            <a:r>
              <a:rPr lang="en-US" sz="2000" dirty="0" err="1"/>
              <a:t>Gitbash</a:t>
            </a:r>
            <a:endParaRPr lang="en-US" sz="2000" dirty="0"/>
          </a:p>
          <a:p>
            <a:r>
              <a:rPr lang="en-US" sz="2000" dirty="0"/>
              <a:t>Linux Commands</a:t>
            </a:r>
          </a:p>
          <a:p>
            <a:pPr lvl="1"/>
            <a:r>
              <a:rPr lang="en-US" sz="1800" dirty="0"/>
              <a:t>Create a file</a:t>
            </a:r>
          </a:p>
          <a:p>
            <a:pPr lvl="1"/>
            <a:r>
              <a:rPr lang="en-US" sz="1800" dirty="0"/>
              <a:t>Remove a file</a:t>
            </a:r>
          </a:p>
          <a:p>
            <a:pPr lvl="1"/>
            <a:r>
              <a:rPr lang="en-US" sz="1800" dirty="0"/>
              <a:t>Create a directory</a:t>
            </a:r>
          </a:p>
          <a:p>
            <a:pPr lvl="1"/>
            <a:r>
              <a:rPr lang="en-US" sz="1800" dirty="0"/>
              <a:t>Delete a directory</a:t>
            </a:r>
          </a:p>
          <a:p>
            <a:pPr lvl="1"/>
            <a:r>
              <a:rPr lang="en-US" sz="1800" dirty="0"/>
              <a:t>Go to previous directory</a:t>
            </a:r>
          </a:p>
          <a:p>
            <a:pPr lvl="1"/>
            <a:r>
              <a:rPr lang="en-US" sz="1800" dirty="0"/>
              <a:t>How to create 4 directories ( d1 --</a:t>
            </a:r>
            <a:r>
              <a:rPr lang="en-US" sz="1800" dirty="0">
                <a:sym typeface="Wingdings" pitchFamily="2" charset="2"/>
              </a:rPr>
              <a:t> d2 --- d3 --- d4 )</a:t>
            </a:r>
          </a:p>
          <a:p>
            <a:pPr lvl="1"/>
            <a:r>
              <a:rPr lang="en-US" sz="1800" dirty="0" err="1">
                <a:sym typeface="Wingdings" pitchFamily="2" charset="2"/>
              </a:rPr>
              <a:t>Rmdir</a:t>
            </a:r>
            <a:r>
              <a:rPr lang="en-US" sz="1800" dirty="0">
                <a:sym typeface="Wingdings" pitchFamily="2" charset="2"/>
              </a:rPr>
              <a:t> fails  </a:t>
            </a:r>
            <a:r>
              <a:rPr lang="en-US" sz="1800" dirty="0" err="1">
                <a:sym typeface="Wingdings" pitchFamily="2" charset="2"/>
              </a:rPr>
              <a:t>rm</a:t>
            </a:r>
            <a:r>
              <a:rPr lang="en-US" sz="1800" dirty="0">
                <a:sym typeface="Wingdings" pitchFamily="2" charset="2"/>
              </a:rPr>
              <a:t> –r</a:t>
            </a:r>
          </a:p>
          <a:p>
            <a:pPr lvl="1"/>
            <a:r>
              <a:rPr lang="en-US" sz="1800" dirty="0">
                <a:sym typeface="Wingdings" pitchFamily="2" charset="2"/>
              </a:rPr>
              <a:t>Long list</a:t>
            </a:r>
          </a:p>
          <a:p>
            <a:pPr lvl="1"/>
            <a:r>
              <a:rPr lang="en-US" sz="1800" dirty="0">
                <a:sym typeface="Wingdings" pitchFamily="2" charset="2"/>
              </a:rPr>
              <a:t>What if file name starts .</a:t>
            </a:r>
          </a:p>
          <a:p>
            <a:pPr lvl="1"/>
            <a:r>
              <a:rPr lang="en-US" sz="1800" dirty="0">
                <a:sym typeface="Wingdings" pitchFamily="2" charset="2"/>
              </a:rPr>
              <a:t>How to see hidden files</a:t>
            </a:r>
          </a:p>
          <a:p>
            <a:pPr lvl="1"/>
            <a:r>
              <a:rPr lang="en-US" sz="1800" dirty="0">
                <a:sym typeface="Wingdings" pitchFamily="2" charset="2"/>
              </a:rPr>
              <a:t>How to create hidden directory</a:t>
            </a:r>
            <a:endParaRPr lang="en-US" sz="1800" dirty="0"/>
          </a:p>
          <a:p>
            <a:pPr lvl="1"/>
            <a:r>
              <a:rPr lang="en-US" sz="1800" dirty="0"/>
              <a:t> Combination of options in </a:t>
            </a:r>
            <a:r>
              <a:rPr lang="en-US" sz="1800" dirty="0" err="1"/>
              <a:t>ls</a:t>
            </a:r>
            <a:r>
              <a:rPr lang="en-US" sz="1800" dirty="0"/>
              <a:t> command</a:t>
            </a:r>
          </a:p>
          <a:p>
            <a:pPr lvl="1"/>
            <a:r>
              <a:rPr lang="en-US" sz="1800" dirty="0"/>
              <a:t>How to copy a file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394</TotalTime>
  <Words>85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-  Sunil  Koppavarapu ( +91 – 9849797960 )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112</cp:revision>
  <dcterms:created xsi:type="dcterms:W3CDTF">2019-01-14T05:47:09Z</dcterms:created>
  <dcterms:modified xsi:type="dcterms:W3CDTF">2021-05-06T04:52:48Z</dcterms:modified>
</cp:coreProperties>
</file>