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2/19/2021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Agenda                     -  Sunil ( +91 – 9849797960 )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Linux Commands</a:t>
            </a:r>
          </a:p>
          <a:p>
            <a:pPr lvl="1"/>
            <a:r>
              <a:rPr lang="en-US" sz="1800" dirty="0"/>
              <a:t>To see the list of files according to timestamp (  </a:t>
            </a:r>
            <a:r>
              <a:rPr lang="en-US" sz="1800" dirty="0" err="1"/>
              <a:t>ls</a:t>
            </a:r>
            <a:r>
              <a:rPr lang="en-US" sz="1800" dirty="0"/>
              <a:t> –</a:t>
            </a:r>
            <a:r>
              <a:rPr lang="en-US" sz="1800" dirty="0" err="1"/>
              <a:t>lt</a:t>
            </a:r>
            <a:r>
              <a:rPr lang="en-US" sz="1800" dirty="0"/>
              <a:t> )</a:t>
            </a:r>
          </a:p>
          <a:p>
            <a:pPr lvl="1"/>
            <a:r>
              <a:rPr lang="en-US" sz="1800" dirty="0"/>
              <a:t>To know the current user</a:t>
            </a:r>
          </a:p>
          <a:p>
            <a:pPr lvl="1"/>
            <a:r>
              <a:rPr lang="en-US" sz="1800" dirty="0"/>
              <a:t>Difference between $ and #</a:t>
            </a:r>
          </a:p>
          <a:p>
            <a:pPr lvl="1"/>
            <a:r>
              <a:rPr lang="en-US" sz="1800" dirty="0"/>
              <a:t>How to switch from one user to another user ( </a:t>
            </a:r>
            <a:r>
              <a:rPr lang="en-US" sz="1800" dirty="0" err="1"/>
              <a:t>su</a:t>
            </a:r>
            <a:r>
              <a:rPr lang="en-US" sz="1800" dirty="0"/>
              <a:t> )</a:t>
            </a:r>
          </a:p>
          <a:p>
            <a:pPr lvl="1"/>
            <a:r>
              <a:rPr lang="en-US" sz="1800" dirty="0"/>
              <a:t>Importance of “</a:t>
            </a:r>
            <a:r>
              <a:rPr lang="en-US" sz="1800" dirty="0" err="1"/>
              <a:t>sudo</a:t>
            </a:r>
            <a:r>
              <a:rPr lang="en-US" sz="1800" dirty="0"/>
              <a:t>”  “super user do”</a:t>
            </a:r>
          </a:p>
          <a:p>
            <a:pPr lvl="1"/>
            <a:r>
              <a:rPr lang="en-US" sz="1800" dirty="0"/>
              <a:t>To get the current date ( date )</a:t>
            </a:r>
          </a:p>
          <a:p>
            <a:pPr lvl="1"/>
            <a:r>
              <a:rPr lang="en-US" sz="1800" dirty="0"/>
              <a:t>To get the current month ( </a:t>
            </a:r>
            <a:r>
              <a:rPr lang="en-US" sz="1800" dirty="0" err="1"/>
              <a:t>cal</a:t>
            </a:r>
            <a:r>
              <a:rPr lang="en-US" sz="1800" dirty="0"/>
              <a:t> )</a:t>
            </a:r>
          </a:p>
          <a:p>
            <a:pPr lvl="1"/>
            <a:r>
              <a:rPr lang="en-US" sz="1800" dirty="0"/>
              <a:t>Understanding file permissions</a:t>
            </a:r>
          </a:p>
          <a:p>
            <a:pPr lvl="1"/>
            <a:r>
              <a:rPr lang="en-US" sz="1800" dirty="0"/>
              <a:t>Changing the file permissions ( </a:t>
            </a:r>
            <a:r>
              <a:rPr lang="en-US" sz="1800" dirty="0" err="1"/>
              <a:t>chmod</a:t>
            </a:r>
            <a:r>
              <a:rPr lang="en-US" sz="1800" dirty="0"/>
              <a:t> )</a:t>
            </a:r>
          </a:p>
          <a:p>
            <a:pPr lvl="1"/>
            <a:r>
              <a:rPr lang="en-US" sz="1800" dirty="0"/>
              <a:t>Numerical and alphabetical notations</a:t>
            </a:r>
          </a:p>
          <a:p>
            <a:pPr lvl="1"/>
            <a:r>
              <a:rPr lang="en-US" sz="1800" dirty="0"/>
              <a:t>Pipe command in </a:t>
            </a:r>
            <a:r>
              <a:rPr lang="en-US" sz="1800" dirty="0" err="1"/>
              <a:t>linux</a:t>
            </a:r>
            <a:endParaRPr lang="en-US" sz="1800" dirty="0"/>
          </a:p>
          <a:p>
            <a:pPr lvl="1"/>
            <a:r>
              <a:rPr lang="en-US" sz="1800" dirty="0"/>
              <a:t>What is apt repository?</a:t>
            </a:r>
          </a:p>
          <a:p>
            <a:pPr lvl="1"/>
            <a:r>
              <a:rPr lang="en-US" sz="1800" dirty="0"/>
              <a:t>How to install the packages from apt </a:t>
            </a:r>
            <a:r>
              <a:rPr lang="en-US" sz="1800" dirty="0" err="1"/>
              <a:t>repositoty</a:t>
            </a:r>
            <a:endParaRPr lang="en-US" sz="1800" dirty="0"/>
          </a:p>
          <a:p>
            <a:pPr lvl="1"/>
            <a:r>
              <a:rPr lang="en-US" sz="1800" dirty="0"/>
              <a:t>Working with </a:t>
            </a:r>
            <a:r>
              <a:rPr lang="en-US" sz="1800"/>
              <a:t>vi editor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558</TotalTime>
  <Words>108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                 -  Sunil ( +91 – 9849797960 )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116</cp:revision>
  <dcterms:created xsi:type="dcterms:W3CDTF">2019-01-14T05:47:09Z</dcterms:created>
  <dcterms:modified xsi:type="dcterms:W3CDTF">2021-02-19T10:15:57Z</dcterms:modified>
</cp:coreProperties>
</file>