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Examples of Docker compose file</a:t>
            </a: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Docker Volume</a:t>
            </a:r>
          </a:p>
          <a:p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Types of Docker Volume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Simple Docker Volume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Docker Volume Containers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746</TotalTime>
  <Words>30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160</cp:revision>
  <dcterms:created xsi:type="dcterms:W3CDTF">2019-01-14T05:47:09Z</dcterms:created>
  <dcterms:modified xsi:type="dcterms:W3CDTF">2021-02-11T12:16:27Z</dcterms:modified>
</cp:coreProperties>
</file>