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( +91 – 98497 97960  -   Sunil </a:t>
            </a:r>
            <a:r>
              <a:rPr lang="en-US" sz="27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Understanding Docker Volume</a:t>
            </a:r>
          </a:p>
          <a:p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Types of Docker Volume</a:t>
            </a:r>
          </a:p>
          <a:p>
            <a:pPr lvl="1"/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Simple Docker Volume</a:t>
            </a:r>
          </a:p>
          <a:p>
            <a:pPr lvl="1"/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Docker Volume Containers</a:t>
            </a:r>
          </a:p>
          <a:p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Creating customized Docker Images</a:t>
            </a: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02336" lvl="1" indent="0">
              <a:buNone/>
            </a:pPr>
            <a:endParaRPr lang="en-US" sz="2000" dirty="0"/>
          </a:p>
          <a:p>
            <a:pPr lvl="8"/>
            <a:r>
              <a:rPr lang="en-US" sz="1200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744</TotalTime>
  <Words>29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Gill Sans MT</vt:lpstr>
      <vt:lpstr>Tahoma</vt:lpstr>
      <vt:lpstr>Verdana</vt:lpstr>
      <vt:lpstr>Wingdings 2</vt:lpstr>
      <vt:lpstr>Solstice</vt:lpstr>
      <vt:lpstr>Agenda ( +91 – 98497 97960  -   Sunil Koppavarapu)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158</cp:revision>
  <dcterms:created xsi:type="dcterms:W3CDTF">2019-01-14T05:47:09Z</dcterms:created>
  <dcterms:modified xsi:type="dcterms:W3CDTF">2020-12-03T00:36:23Z</dcterms:modified>
</cp:coreProperties>
</file>