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70" d="100"/>
          <a:sy n="70" d="100"/>
        </p:scale>
        <p:origin x="-13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( +91 – 98497 97960  -   Sunil </a:t>
            </a:r>
            <a:r>
              <a:rPr lang="en-US" sz="2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Koppavarapu</a:t>
            </a:r>
            <a:r>
              <a:rPr lang="en-US" sz="2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 fontScale="70000" lnSpcReduction="20000"/>
          </a:bodyPr>
          <a:lstStyle/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Understanding the default process of the container</a:t>
            </a:r>
          </a:p>
          <a:p>
            <a:r>
              <a:rPr lang="en-US" sz="2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Changing the default process of the container</a:t>
            </a:r>
          </a:p>
          <a:p>
            <a:r>
              <a:rPr lang="en-US" sz="2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Working with Registry</a:t>
            </a:r>
          </a:p>
          <a:p>
            <a:pPr lvl="1"/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Public Registry</a:t>
            </a:r>
          </a:p>
          <a:p>
            <a:pPr lvl="1"/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Private Registry</a:t>
            </a:r>
          </a:p>
          <a:p>
            <a:pPr marL="402336" lvl="1" indent="0">
              <a:buNone/>
            </a:pPr>
            <a:r>
              <a:rPr lang="en-US" sz="2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Container Orchestration</a:t>
            </a:r>
          </a:p>
          <a:p>
            <a:pPr marL="402336" lvl="1" indent="0">
              <a:buNone/>
            </a:pP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2296" indent="0"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8"/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742</TotalTime>
  <Words>35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( +91 – 98497 97960  -   Sunil Koppavarapu)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Windows User</cp:lastModifiedBy>
  <cp:revision>158</cp:revision>
  <dcterms:created xsi:type="dcterms:W3CDTF">2019-01-14T05:47:09Z</dcterms:created>
  <dcterms:modified xsi:type="dcterms:W3CDTF">2020-05-25T13:43:51Z</dcterms:modified>
</cp:coreProperties>
</file>